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haansoftxlsx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16"/>
  </p:notesMasterIdLst>
  <p:sldIdLst>
    <p:sldId id="256" r:id="rId4"/>
    <p:sldId id="352" r:id="rId5"/>
    <p:sldId id="372" r:id="rId6"/>
    <p:sldId id="347" r:id="rId7"/>
    <p:sldId id="335" r:id="rId8"/>
    <p:sldId id="360" r:id="rId9"/>
    <p:sldId id="369" r:id="rId10"/>
    <p:sldId id="356" r:id="rId11"/>
    <p:sldId id="357" r:id="rId12"/>
    <p:sldId id="336" r:id="rId13"/>
    <p:sldId id="367" r:id="rId14"/>
    <p:sldId id="364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044"/>
  </p:normalViewPr>
  <p:slideViewPr>
    <p:cSldViewPr>
      <p:cViewPr varScale="1">
        <p:scale>
          <a:sx n="132" d="100"/>
          <a:sy n="132" d="100"/>
        </p:scale>
        <p:origin x="8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576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353627374736"/>
          <c:y val="0.11934540032059297"/>
          <c:w val="0.75426519560504668"/>
          <c:h val="0.93788808900699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5B2-4E57-B3B2-7AA0542C12FF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D5B2-4E57-B3B2-7AA0542C12F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B2-4E57-B3B2-7AA0542C1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353627374736"/>
          <c:y val="0.11934540032059297"/>
          <c:w val="0.75426519560504668"/>
          <c:h val="0.93788808900699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58F-4DD3-8500-CA946800C857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2-D58F-4DD3-8500-CA946800C85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8F-4DD3-8500-CA946800C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353627374736"/>
          <c:y val="0.11934540032059297"/>
          <c:w val="0.75426519560504668"/>
          <c:h val="0.93788808900699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F2D-4D4D-85E9-E8E06E53AB6E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2-3F2D-4D4D-85E9-E8E06E53AB6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2D-4D4D-85E9-E8E06E53A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353627374736"/>
          <c:y val="0.11934540032059297"/>
          <c:w val="0.75426519560504668"/>
          <c:h val="0.937888089006995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3EA-4DEB-8C73-E671ED50E013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2-03EA-4DEB-8C73-E671ED50E01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EA-4DEB-8C73-E671ED50E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C6500-9600-E84E-9C62-ED3932710360}" type="doc">
      <dgm:prSet loTypeId="urn:microsoft.com/office/officeart/2005/8/layout/venn3" loCatId="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DBA982BE-1891-2344-AA3A-3EE38DE6B829}">
      <dgm:prSet phldrT="[Teks]"/>
      <dgm:spPr/>
      <dgm:t>
        <a:bodyPr/>
        <a:lstStyle/>
        <a:p>
          <a:pPr rtl="0"/>
          <a:r>
            <a:rPr lang="id-ID" dirty="0">
              <a:solidFill>
                <a:srgbClr val="FF0000"/>
              </a:solidFill>
            </a:rPr>
            <a:t>PAR</a:t>
          </a:r>
        </a:p>
      </dgm:t>
    </dgm:pt>
    <dgm:pt modelId="{B9BFA555-C41D-F44B-B1D2-1647E84EE2C1}" type="parTrans" cxnId="{50EC899D-D6DE-CE4F-9BC5-22E0EB0793B2}">
      <dgm:prSet/>
      <dgm:spPr/>
      <dgm:t>
        <a:bodyPr/>
        <a:lstStyle/>
        <a:p>
          <a:endParaRPr lang="id-ID"/>
        </a:p>
      </dgm:t>
    </dgm:pt>
    <dgm:pt modelId="{C2C754F2-012C-D64B-8B63-D2EE886FE850}" type="sibTrans" cxnId="{50EC899D-D6DE-CE4F-9BC5-22E0EB0793B2}">
      <dgm:prSet/>
      <dgm:spPr/>
      <dgm:t>
        <a:bodyPr/>
        <a:lstStyle/>
        <a:p>
          <a:endParaRPr lang="id-ID"/>
        </a:p>
      </dgm:t>
    </dgm:pt>
    <dgm:pt modelId="{F89AD7E3-C269-5143-9D99-4BC4E8D616FE}">
      <dgm:prSet phldrT="[Teks]"/>
      <dgm:spPr/>
      <dgm:t>
        <a:bodyPr/>
        <a:lstStyle/>
        <a:p>
          <a:r>
            <a:rPr lang="id-ID" dirty="0">
              <a:solidFill>
                <a:srgbClr val="FFFF00"/>
              </a:solidFill>
            </a:rPr>
            <a:t>ABCD</a:t>
          </a:r>
        </a:p>
      </dgm:t>
    </dgm:pt>
    <dgm:pt modelId="{1F519A42-02FF-B84B-80D6-1096C9F23CD0}" type="parTrans" cxnId="{3541B900-A374-7045-8AAD-6EA1C78FDB3B}">
      <dgm:prSet/>
      <dgm:spPr/>
      <dgm:t>
        <a:bodyPr/>
        <a:lstStyle/>
        <a:p>
          <a:endParaRPr lang="id-ID"/>
        </a:p>
      </dgm:t>
    </dgm:pt>
    <dgm:pt modelId="{CD989A8B-04FD-DF41-BA0A-B3C7FECF140E}" type="sibTrans" cxnId="{3541B900-A374-7045-8AAD-6EA1C78FDB3B}">
      <dgm:prSet/>
      <dgm:spPr/>
      <dgm:t>
        <a:bodyPr/>
        <a:lstStyle/>
        <a:p>
          <a:endParaRPr lang="id-ID"/>
        </a:p>
      </dgm:t>
    </dgm:pt>
    <dgm:pt modelId="{B475A8D8-E4E7-0748-96ED-7766FEC60805}">
      <dgm:prSet phldrT="[Teks]"/>
      <dgm:spPr/>
      <dgm:t>
        <a:bodyPr/>
        <a:lstStyle/>
        <a:p>
          <a:r>
            <a:rPr lang="id-ID" dirty="0">
              <a:solidFill>
                <a:schemeClr val="bg1"/>
              </a:solidFill>
            </a:rPr>
            <a:t>CBPR</a:t>
          </a:r>
        </a:p>
      </dgm:t>
    </dgm:pt>
    <dgm:pt modelId="{F2BF47B8-9ADF-374C-8A9D-66E7B3F951D9}" type="parTrans" cxnId="{0D1F2B03-7F86-204C-9228-D82BF1076322}">
      <dgm:prSet/>
      <dgm:spPr/>
      <dgm:t>
        <a:bodyPr/>
        <a:lstStyle/>
        <a:p>
          <a:endParaRPr lang="id-ID"/>
        </a:p>
      </dgm:t>
    </dgm:pt>
    <dgm:pt modelId="{12ED2CD6-31B7-584D-A593-368C1821B5E4}" type="sibTrans" cxnId="{0D1F2B03-7F86-204C-9228-D82BF1076322}">
      <dgm:prSet/>
      <dgm:spPr/>
      <dgm:t>
        <a:bodyPr/>
        <a:lstStyle/>
        <a:p>
          <a:endParaRPr lang="id-ID"/>
        </a:p>
      </dgm:t>
    </dgm:pt>
    <dgm:pt modelId="{30D5C440-1A0A-C841-85A3-F209C3876A60}">
      <dgm:prSet phldrT="[Teks]"/>
      <dgm:spPr/>
      <dgm:t>
        <a:bodyPr/>
        <a:lstStyle/>
        <a:p>
          <a:r>
            <a:rPr lang="id-ID" dirty="0">
              <a:solidFill>
                <a:srgbClr val="0070C0"/>
              </a:solidFill>
            </a:rPr>
            <a:t>SL</a:t>
          </a:r>
        </a:p>
      </dgm:t>
    </dgm:pt>
    <dgm:pt modelId="{1E436D25-A0F1-F140-86E4-BD19EDCB7073}" type="parTrans" cxnId="{2EA9F613-9E48-2648-BBDC-DA4A196CCFB2}">
      <dgm:prSet/>
      <dgm:spPr/>
      <dgm:t>
        <a:bodyPr/>
        <a:lstStyle/>
        <a:p>
          <a:endParaRPr lang="id-ID"/>
        </a:p>
      </dgm:t>
    </dgm:pt>
    <dgm:pt modelId="{8C8621A3-3BB7-3346-A009-FEEE6F935EF8}" type="sibTrans" cxnId="{2EA9F613-9E48-2648-BBDC-DA4A196CCFB2}">
      <dgm:prSet/>
      <dgm:spPr/>
      <dgm:t>
        <a:bodyPr/>
        <a:lstStyle/>
        <a:p>
          <a:endParaRPr lang="id-ID"/>
        </a:p>
      </dgm:t>
    </dgm:pt>
    <dgm:pt modelId="{4817D767-8D19-114F-AE8B-A1FDDCA90908}" type="pres">
      <dgm:prSet presAssocID="{FC6C6500-9600-E84E-9C62-ED3932710360}" presName="Name0" presStyleCnt="0">
        <dgm:presLayoutVars>
          <dgm:dir/>
          <dgm:resizeHandles val="exact"/>
        </dgm:presLayoutVars>
      </dgm:prSet>
      <dgm:spPr/>
    </dgm:pt>
    <dgm:pt modelId="{C73AED88-A6AF-A54A-8242-51659062B7D3}" type="pres">
      <dgm:prSet presAssocID="{DBA982BE-1891-2344-AA3A-3EE38DE6B829}" presName="Name5" presStyleLbl="vennNode1" presStyleIdx="0" presStyleCnt="4">
        <dgm:presLayoutVars>
          <dgm:bulletEnabled val="1"/>
        </dgm:presLayoutVars>
      </dgm:prSet>
      <dgm:spPr/>
    </dgm:pt>
    <dgm:pt modelId="{373BC82D-13D2-5F44-BC55-AD53BD660039}" type="pres">
      <dgm:prSet presAssocID="{C2C754F2-012C-D64B-8B63-D2EE886FE850}" presName="space" presStyleCnt="0"/>
      <dgm:spPr/>
    </dgm:pt>
    <dgm:pt modelId="{649EC294-C393-A14C-AFBE-09836724C801}" type="pres">
      <dgm:prSet presAssocID="{F89AD7E3-C269-5143-9D99-4BC4E8D616FE}" presName="Name5" presStyleLbl="vennNode1" presStyleIdx="1" presStyleCnt="4">
        <dgm:presLayoutVars>
          <dgm:bulletEnabled val="1"/>
        </dgm:presLayoutVars>
      </dgm:prSet>
      <dgm:spPr/>
    </dgm:pt>
    <dgm:pt modelId="{5C16BD02-5856-DF44-82B8-29276F4BDFE1}" type="pres">
      <dgm:prSet presAssocID="{CD989A8B-04FD-DF41-BA0A-B3C7FECF140E}" presName="space" presStyleCnt="0"/>
      <dgm:spPr/>
    </dgm:pt>
    <dgm:pt modelId="{7A243C9A-F839-2644-BD74-3B4A4A15F3A4}" type="pres">
      <dgm:prSet presAssocID="{B475A8D8-E4E7-0748-96ED-7766FEC60805}" presName="Name5" presStyleLbl="vennNode1" presStyleIdx="2" presStyleCnt="4">
        <dgm:presLayoutVars>
          <dgm:bulletEnabled val="1"/>
        </dgm:presLayoutVars>
      </dgm:prSet>
      <dgm:spPr/>
    </dgm:pt>
    <dgm:pt modelId="{5B3EDA53-D882-9D48-98F3-33B14A2750AB}" type="pres">
      <dgm:prSet presAssocID="{12ED2CD6-31B7-584D-A593-368C1821B5E4}" presName="space" presStyleCnt="0"/>
      <dgm:spPr/>
    </dgm:pt>
    <dgm:pt modelId="{E5940F3C-6BB4-8A43-B670-FC194816EBEE}" type="pres">
      <dgm:prSet presAssocID="{30D5C440-1A0A-C841-85A3-F209C3876A60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3541B900-A374-7045-8AAD-6EA1C78FDB3B}" srcId="{FC6C6500-9600-E84E-9C62-ED3932710360}" destId="{F89AD7E3-C269-5143-9D99-4BC4E8D616FE}" srcOrd="1" destOrd="0" parTransId="{1F519A42-02FF-B84B-80D6-1096C9F23CD0}" sibTransId="{CD989A8B-04FD-DF41-BA0A-B3C7FECF140E}"/>
    <dgm:cxn modelId="{0D1F2B03-7F86-204C-9228-D82BF1076322}" srcId="{FC6C6500-9600-E84E-9C62-ED3932710360}" destId="{B475A8D8-E4E7-0748-96ED-7766FEC60805}" srcOrd="2" destOrd="0" parTransId="{F2BF47B8-9ADF-374C-8A9D-66E7B3F951D9}" sibTransId="{12ED2CD6-31B7-584D-A593-368C1821B5E4}"/>
    <dgm:cxn modelId="{2EA9F613-9E48-2648-BBDC-DA4A196CCFB2}" srcId="{FC6C6500-9600-E84E-9C62-ED3932710360}" destId="{30D5C440-1A0A-C841-85A3-F209C3876A60}" srcOrd="3" destOrd="0" parTransId="{1E436D25-A0F1-F140-86E4-BD19EDCB7073}" sibTransId="{8C8621A3-3BB7-3346-A009-FEEE6F935EF8}"/>
    <dgm:cxn modelId="{9EFA5F5A-B1B1-F54F-953F-035EC553D5D8}" type="presOf" srcId="{DBA982BE-1891-2344-AA3A-3EE38DE6B829}" destId="{C73AED88-A6AF-A54A-8242-51659062B7D3}" srcOrd="0" destOrd="0" presId="urn:microsoft.com/office/officeart/2005/8/layout/venn3"/>
    <dgm:cxn modelId="{50EC899D-D6DE-CE4F-9BC5-22E0EB0793B2}" srcId="{FC6C6500-9600-E84E-9C62-ED3932710360}" destId="{DBA982BE-1891-2344-AA3A-3EE38DE6B829}" srcOrd="0" destOrd="0" parTransId="{B9BFA555-C41D-F44B-B1D2-1647E84EE2C1}" sibTransId="{C2C754F2-012C-D64B-8B63-D2EE886FE850}"/>
    <dgm:cxn modelId="{FE7C93B6-C76A-5E40-ABA8-F96D1FA7A0E7}" type="presOf" srcId="{FC6C6500-9600-E84E-9C62-ED3932710360}" destId="{4817D767-8D19-114F-AE8B-A1FDDCA90908}" srcOrd="0" destOrd="0" presId="urn:microsoft.com/office/officeart/2005/8/layout/venn3"/>
    <dgm:cxn modelId="{38BB93BA-29DE-0E4A-9945-D3906FA50A53}" type="presOf" srcId="{B475A8D8-E4E7-0748-96ED-7766FEC60805}" destId="{7A243C9A-F839-2644-BD74-3B4A4A15F3A4}" srcOrd="0" destOrd="0" presId="urn:microsoft.com/office/officeart/2005/8/layout/venn3"/>
    <dgm:cxn modelId="{0F0E4ABD-D4F0-194B-AA4B-7580F86B03D5}" type="presOf" srcId="{F89AD7E3-C269-5143-9D99-4BC4E8D616FE}" destId="{649EC294-C393-A14C-AFBE-09836724C801}" srcOrd="0" destOrd="0" presId="urn:microsoft.com/office/officeart/2005/8/layout/venn3"/>
    <dgm:cxn modelId="{3BCC54F3-7F19-D746-A345-A7388EF5E80A}" type="presOf" srcId="{30D5C440-1A0A-C841-85A3-F209C3876A60}" destId="{E5940F3C-6BB4-8A43-B670-FC194816EBEE}" srcOrd="0" destOrd="0" presId="urn:microsoft.com/office/officeart/2005/8/layout/venn3"/>
    <dgm:cxn modelId="{EF4402D8-F007-2C4E-9AEF-3810DB4CD2CA}" type="presParOf" srcId="{4817D767-8D19-114F-AE8B-A1FDDCA90908}" destId="{C73AED88-A6AF-A54A-8242-51659062B7D3}" srcOrd="0" destOrd="0" presId="urn:microsoft.com/office/officeart/2005/8/layout/venn3"/>
    <dgm:cxn modelId="{DAFEFDB8-53A5-B340-971C-A044AFC46B54}" type="presParOf" srcId="{4817D767-8D19-114F-AE8B-A1FDDCA90908}" destId="{373BC82D-13D2-5F44-BC55-AD53BD660039}" srcOrd="1" destOrd="0" presId="urn:microsoft.com/office/officeart/2005/8/layout/venn3"/>
    <dgm:cxn modelId="{E9D16B17-F418-1B40-94F9-B0B328736309}" type="presParOf" srcId="{4817D767-8D19-114F-AE8B-A1FDDCA90908}" destId="{649EC294-C393-A14C-AFBE-09836724C801}" srcOrd="2" destOrd="0" presId="urn:microsoft.com/office/officeart/2005/8/layout/venn3"/>
    <dgm:cxn modelId="{C7A430B4-042F-2C4B-A6A8-78FABC10431F}" type="presParOf" srcId="{4817D767-8D19-114F-AE8B-A1FDDCA90908}" destId="{5C16BD02-5856-DF44-82B8-29276F4BDFE1}" srcOrd="3" destOrd="0" presId="urn:microsoft.com/office/officeart/2005/8/layout/venn3"/>
    <dgm:cxn modelId="{EDEE011B-BEA9-EA47-B7CD-486E49797BD2}" type="presParOf" srcId="{4817D767-8D19-114F-AE8B-A1FDDCA90908}" destId="{7A243C9A-F839-2644-BD74-3B4A4A15F3A4}" srcOrd="4" destOrd="0" presId="urn:microsoft.com/office/officeart/2005/8/layout/venn3"/>
    <dgm:cxn modelId="{98C8C229-1434-6442-A0EF-BDA115061694}" type="presParOf" srcId="{4817D767-8D19-114F-AE8B-A1FDDCA90908}" destId="{5B3EDA53-D882-9D48-98F3-33B14A2750AB}" srcOrd="5" destOrd="0" presId="urn:microsoft.com/office/officeart/2005/8/layout/venn3"/>
    <dgm:cxn modelId="{AC2281B8-201F-144C-BE56-0094E4DCEAF1}" type="presParOf" srcId="{4817D767-8D19-114F-AE8B-A1FDDCA90908}" destId="{E5940F3C-6BB4-8A43-B670-FC194816EBEE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AED88-A6AF-A54A-8242-51659062B7D3}">
      <dsp:nvSpPr>
        <dsp:cNvPr id="0" name=""/>
        <dsp:cNvSpPr/>
      </dsp:nvSpPr>
      <dsp:spPr>
        <a:xfrm>
          <a:off x="2257" y="603676"/>
          <a:ext cx="2264806" cy="22648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4640" tIns="48260" rIns="124640" bIns="4826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800" kern="1200" dirty="0">
              <a:solidFill>
                <a:srgbClr val="FF0000"/>
              </a:solidFill>
            </a:rPr>
            <a:t>PAR</a:t>
          </a:r>
        </a:p>
      </dsp:txBody>
      <dsp:txXfrm>
        <a:off x="333930" y="935349"/>
        <a:ext cx="1601460" cy="1601460"/>
      </dsp:txXfrm>
    </dsp:sp>
    <dsp:sp modelId="{649EC294-C393-A14C-AFBE-09836724C801}">
      <dsp:nvSpPr>
        <dsp:cNvPr id="0" name=""/>
        <dsp:cNvSpPr/>
      </dsp:nvSpPr>
      <dsp:spPr>
        <a:xfrm>
          <a:off x="1814102" y="603676"/>
          <a:ext cx="2264806" cy="22648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4640" tIns="48260" rIns="12464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800" kern="1200" dirty="0">
              <a:solidFill>
                <a:srgbClr val="FFFF00"/>
              </a:solidFill>
            </a:rPr>
            <a:t>ABCD</a:t>
          </a:r>
        </a:p>
      </dsp:txBody>
      <dsp:txXfrm>
        <a:off x="2145775" y="935349"/>
        <a:ext cx="1601460" cy="1601460"/>
      </dsp:txXfrm>
    </dsp:sp>
    <dsp:sp modelId="{7A243C9A-F839-2644-BD74-3B4A4A15F3A4}">
      <dsp:nvSpPr>
        <dsp:cNvPr id="0" name=""/>
        <dsp:cNvSpPr/>
      </dsp:nvSpPr>
      <dsp:spPr>
        <a:xfrm>
          <a:off x="3625947" y="603676"/>
          <a:ext cx="2264806" cy="22648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4640" tIns="48260" rIns="12464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800" kern="1200" dirty="0">
              <a:solidFill>
                <a:schemeClr val="bg1"/>
              </a:solidFill>
            </a:rPr>
            <a:t>CBPR</a:t>
          </a:r>
        </a:p>
      </dsp:txBody>
      <dsp:txXfrm>
        <a:off x="3957620" y="935349"/>
        <a:ext cx="1601460" cy="1601460"/>
      </dsp:txXfrm>
    </dsp:sp>
    <dsp:sp modelId="{E5940F3C-6BB4-8A43-B670-FC194816EBEE}">
      <dsp:nvSpPr>
        <dsp:cNvPr id="0" name=""/>
        <dsp:cNvSpPr/>
      </dsp:nvSpPr>
      <dsp:spPr>
        <a:xfrm>
          <a:off x="5437792" y="603676"/>
          <a:ext cx="2264806" cy="22648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4640" tIns="48260" rIns="12464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800" kern="1200" dirty="0">
              <a:solidFill>
                <a:srgbClr val="0070C0"/>
              </a:solidFill>
            </a:rPr>
            <a:t>SL</a:t>
          </a:r>
        </a:p>
      </dsp:txBody>
      <dsp:txXfrm>
        <a:off x="5769465" y="935349"/>
        <a:ext cx="1601460" cy="1601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87FC6-C162-4600-944A-0F806EC53317}" type="datetimeFigureOut">
              <a:rPr lang="ko-KR" altLang="en-US" smtClean="0"/>
              <a:t>2021. 10. 18.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45B69-18E8-4114-9911-CDD699B4BB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90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518"/>
            <a:ext cx="9144000" cy="5040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987573"/>
            <a:ext cx="9144000" cy="5040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211710"/>
            <a:ext cx="9144000" cy="29317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37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67494"/>
            <a:ext cx="2339752" cy="4608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895528" y="267494"/>
            <a:ext cx="4248472" cy="4608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8419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42661" y="499869"/>
            <a:ext cx="252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897690" y="3119977"/>
            <a:ext cx="1664971" cy="1664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690958" y="1354898"/>
            <a:ext cx="1664971" cy="1664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6648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11510"/>
            <a:ext cx="9144000" cy="4320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81908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970140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05837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1025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51520" y="22939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599552" y="181357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033632" y="339774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51520" y="181357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033632" y="181299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599552" y="22939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176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2988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78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6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078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56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181632"/>
            <a:ext cx="594015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848" y="757696"/>
            <a:ext cx="594015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6407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37" y="1385328"/>
            <a:ext cx="3060911" cy="37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84935" y="1523475"/>
            <a:ext cx="1765288" cy="2726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3187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26" y="1746311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46311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556011" y="1828178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686001" y="1828178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86602" y="1347614"/>
            <a:ext cx="2346784" cy="16057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4427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4090"/>
            <a:ext cx="4850588" cy="2657820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32612" y="1452690"/>
            <a:ext cx="3280615" cy="2173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3772" y="4262137"/>
            <a:ext cx="8676456" cy="541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5465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824461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400525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20559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19623" y="1018449"/>
            <a:ext cx="3483000" cy="189000"/>
          </a:xfrm>
          <a:custGeom>
            <a:avLst/>
            <a:gdLst>
              <a:gd name="T0" fmla="*/ 1907 w 4664"/>
              <a:gd name="T1" fmla="*/ 555 h 632"/>
              <a:gd name="T2" fmla="*/ 1948 w 4664"/>
              <a:gd name="T3" fmla="*/ 521 h 632"/>
              <a:gd name="T4" fmla="*/ 1907 w 4664"/>
              <a:gd name="T5" fmla="*/ 580 h 632"/>
              <a:gd name="T6" fmla="*/ 2193 w 4664"/>
              <a:gd name="T7" fmla="*/ 356 h 632"/>
              <a:gd name="T8" fmla="*/ 2580 w 4664"/>
              <a:gd name="T9" fmla="*/ 297 h 632"/>
              <a:gd name="T10" fmla="*/ 2572 w 4664"/>
              <a:gd name="T11" fmla="*/ 282 h 632"/>
              <a:gd name="T12" fmla="*/ 2047 w 4664"/>
              <a:gd name="T13" fmla="*/ 300 h 632"/>
              <a:gd name="T14" fmla="*/ 1047 w 4664"/>
              <a:gd name="T15" fmla="*/ 396 h 632"/>
              <a:gd name="T16" fmla="*/ 1190 w 4664"/>
              <a:gd name="T17" fmla="*/ 367 h 632"/>
              <a:gd name="T18" fmla="*/ 1664 w 4664"/>
              <a:gd name="T19" fmla="*/ 286 h 632"/>
              <a:gd name="T20" fmla="*/ 2089 w 4664"/>
              <a:gd name="T21" fmla="*/ 215 h 632"/>
              <a:gd name="T22" fmla="*/ 2562 w 4664"/>
              <a:gd name="T23" fmla="*/ 140 h 632"/>
              <a:gd name="T24" fmla="*/ 1338 w 4664"/>
              <a:gd name="T25" fmla="*/ 283 h 632"/>
              <a:gd name="T26" fmla="*/ 671 w 4664"/>
              <a:gd name="T27" fmla="*/ 335 h 632"/>
              <a:gd name="T28" fmla="*/ 657 w 4664"/>
              <a:gd name="T29" fmla="*/ 256 h 632"/>
              <a:gd name="T30" fmla="*/ 842 w 4664"/>
              <a:gd name="T31" fmla="*/ 216 h 632"/>
              <a:gd name="T32" fmla="*/ 1822 w 4664"/>
              <a:gd name="T33" fmla="*/ 90 h 632"/>
              <a:gd name="T34" fmla="*/ 2822 w 4664"/>
              <a:gd name="T35" fmla="*/ 28 h 632"/>
              <a:gd name="T36" fmla="*/ 3966 w 4664"/>
              <a:gd name="T37" fmla="*/ 68 h 632"/>
              <a:gd name="T38" fmla="*/ 4080 w 4664"/>
              <a:gd name="T39" fmla="*/ 99 h 632"/>
              <a:gd name="T40" fmla="*/ 4159 w 4664"/>
              <a:gd name="T41" fmla="*/ 142 h 632"/>
              <a:gd name="T42" fmla="*/ 3885 w 4664"/>
              <a:gd name="T43" fmla="*/ 132 h 632"/>
              <a:gd name="T44" fmla="*/ 2631 w 4664"/>
              <a:gd name="T45" fmla="*/ 193 h 632"/>
              <a:gd name="T46" fmla="*/ 2754 w 4664"/>
              <a:gd name="T47" fmla="*/ 236 h 632"/>
              <a:gd name="T48" fmla="*/ 2949 w 4664"/>
              <a:gd name="T49" fmla="*/ 284 h 632"/>
              <a:gd name="T50" fmla="*/ 2189 w 4664"/>
              <a:gd name="T51" fmla="*/ 422 h 632"/>
              <a:gd name="T52" fmla="*/ 1947 w 4664"/>
              <a:gd name="T53" fmla="*/ 490 h 632"/>
              <a:gd name="T54" fmla="*/ 935 w 4664"/>
              <a:gd name="T55" fmla="*/ 422 h 632"/>
              <a:gd name="T56" fmla="*/ 885 w 4664"/>
              <a:gd name="T57" fmla="*/ 421 h 632"/>
              <a:gd name="T58" fmla="*/ 67 w 4664"/>
              <a:gd name="T59" fmla="*/ 290 h 632"/>
              <a:gd name="T60" fmla="*/ 427 w 4664"/>
              <a:gd name="T61" fmla="*/ 340 h 632"/>
              <a:gd name="T62" fmla="*/ 255 w 4664"/>
              <a:gd name="T63" fmla="*/ 348 h 632"/>
              <a:gd name="T64" fmla="*/ 430 w 4664"/>
              <a:gd name="T65" fmla="*/ 290 h 632"/>
              <a:gd name="T66" fmla="*/ 322 w 4664"/>
              <a:gd name="T67" fmla="*/ 290 h 632"/>
              <a:gd name="T68" fmla="*/ 3034 w 4664"/>
              <a:gd name="T69" fmla="*/ 266 h 632"/>
              <a:gd name="T70" fmla="*/ 3030 w 4664"/>
              <a:gd name="T71" fmla="*/ 283 h 632"/>
              <a:gd name="T72" fmla="*/ 21 w 4664"/>
              <a:gd name="T73" fmla="*/ 243 h 632"/>
              <a:gd name="T74" fmla="*/ 6 w 4664"/>
              <a:gd name="T75" fmla="*/ 249 h 632"/>
              <a:gd name="T76" fmla="*/ 4433 w 4664"/>
              <a:gd name="T77" fmla="*/ 174 h 632"/>
              <a:gd name="T78" fmla="*/ 4482 w 4664"/>
              <a:gd name="T79" fmla="*/ 207 h 632"/>
              <a:gd name="T80" fmla="*/ 1480 w 4664"/>
              <a:gd name="T81" fmla="*/ 102 h 632"/>
              <a:gd name="T82" fmla="*/ 1480 w 4664"/>
              <a:gd name="T83" fmla="*/ 116 h 632"/>
              <a:gd name="T84" fmla="*/ 1372 w 4664"/>
              <a:gd name="T85" fmla="*/ 130 h 632"/>
              <a:gd name="T86" fmla="*/ 3618 w 4664"/>
              <a:gd name="T87" fmla="*/ 4 h 632"/>
              <a:gd name="T88" fmla="*/ 3647 w 4664"/>
              <a:gd name="T89" fmla="*/ 12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64" h="632">
                <a:moveTo>
                  <a:pt x="1907" y="580"/>
                </a:moveTo>
                <a:cubicBezTo>
                  <a:pt x="1938" y="544"/>
                  <a:pt x="1938" y="544"/>
                  <a:pt x="1907" y="555"/>
                </a:cubicBezTo>
                <a:cubicBezTo>
                  <a:pt x="1881" y="565"/>
                  <a:pt x="1879" y="563"/>
                  <a:pt x="1896" y="542"/>
                </a:cubicBezTo>
                <a:cubicBezTo>
                  <a:pt x="1907" y="529"/>
                  <a:pt x="1930" y="519"/>
                  <a:pt x="1948" y="521"/>
                </a:cubicBezTo>
                <a:cubicBezTo>
                  <a:pt x="1977" y="523"/>
                  <a:pt x="1976" y="527"/>
                  <a:pt x="1935" y="569"/>
                </a:cubicBezTo>
                <a:cubicBezTo>
                  <a:pt x="1883" y="624"/>
                  <a:pt x="1861" y="632"/>
                  <a:pt x="1907" y="580"/>
                </a:cubicBezTo>
                <a:close/>
                <a:moveTo>
                  <a:pt x="1947" y="490"/>
                </a:moveTo>
                <a:cubicBezTo>
                  <a:pt x="1947" y="460"/>
                  <a:pt x="2174" y="337"/>
                  <a:pt x="2193" y="356"/>
                </a:cubicBezTo>
                <a:cubicBezTo>
                  <a:pt x="2197" y="360"/>
                  <a:pt x="2220" y="356"/>
                  <a:pt x="2245" y="346"/>
                </a:cubicBezTo>
                <a:cubicBezTo>
                  <a:pt x="2303" y="323"/>
                  <a:pt x="2467" y="299"/>
                  <a:pt x="2580" y="297"/>
                </a:cubicBezTo>
                <a:lnTo>
                  <a:pt x="2672" y="296"/>
                </a:lnTo>
                <a:lnTo>
                  <a:pt x="2572" y="282"/>
                </a:lnTo>
                <a:cubicBezTo>
                  <a:pt x="2517" y="275"/>
                  <a:pt x="2412" y="276"/>
                  <a:pt x="2339" y="284"/>
                </a:cubicBezTo>
                <a:cubicBezTo>
                  <a:pt x="2265" y="292"/>
                  <a:pt x="2134" y="299"/>
                  <a:pt x="2047" y="300"/>
                </a:cubicBezTo>
                <a:cubicBezTo>
                  <a:pt x="1960" y="301"/>
                  <a:pt x="1829" y="312"/>
                  <a:pt x="1755" y="325"/>
                </a:cubicBezTo>
                <a:cubicBezTo>
                  <a:pt x="1475" y="376"/>
                  <a:pt x="1047" y="418"/>
                  <a:pt x="1047" y="396"/>
                </a:cubicBezTo>
                <a:cubicBezTo>
                  <a:pt x="1047" y="388"/>
                  <a:pt x="1068" y="383"/>
                  <a:pt x="1095" y="383"/>
                </a:cubicBezTo>
                <a:cubicBezTo>
                  <a:pt x="1121" y="383"/>
                  <a:pt x="1164" y="376"/>
                  <a:pt x="1190" y="367"/>
                </a:cubicBezTo>
                <a:cubicBezTo>
                  <a:pt x="1217" y="359"/>
                  <a:pt x="1329" y="340"/>
                  <a:pt x="1439" y="324"/>
                </a:cubicBezTo>
                <a:cubicBezTo>
                  <a:pt x="1549" y="309"/>
                  <a:pt x="1650" y="291"/>
                  <a:pt x="1664" y="286"/>
                </a:cubicBezTo>
                <a:cubicBezTo>
                  <a:pt x="1677" y="281"/>
                  <a:pt x="1711" y="275"/>
                  <a:pt x="1739" y="274"/>
                </a:cubicBezTo>
                <a:cubicBezTo>
                  <a:pt x="1811" y="270"/>
                  <a:pt x="2030" y="233"/>
                  <a:pt x="2089" y="215"/>
                </a:cubicBezTo>
                <a:cubicBezTo>
                  <a:pt x="2116" y="206"/>
                  <a:pt x="2232" y="188"/>
                  <a:pt x="2346" y="174"/>
                </a:cubicBezTo>
                <a:cubicBezTo>
                  <a:pt x="2461" y="159"/>
                  <a:pt x="2557" y="144"/>
                  <a:pt x="2562" y="140"/>
                </a:cubicBezTo>
                <a:cubicBezTo>
                  <a:pt x="2574" y="128"/>
                  <a:pt x="2525" y="131"/>
                  <a:pt x="2039" y="174"/>
                </a:cubicBezTo>
                <a:cubicBezTo>
                  <a:pt x="1601" y="214"/>
                  <a:pt x="1380" y="248"/>
                  <a:pt x="1338" y="283"/>
                </a:cubicBezTo>
                <a:cubicBezTo>
                  <a:pt x="1328" y="291"/>
                  <a:pt x="1195" y="310"/>
                  <a:pt x="1042" y="324"/>
                </a:cubicBezTo>
                <a:cubicBezTo>
                  <a:pt x="721" y="353"/>
                  <a:pt x="658" y="355"/>
                  <a:pt x="671" y="335"/>
                </a:cubicBezTo>
                <a:cubicBezTo>
                  <a:pt x="676" y="327"/>
                  <a:pt x="657" y="315"/>
                  <a:pt x="629" y="310"/>
                </a:cubicBezTo>
                <a:cubicBezTo>
                  <a:pt x="557" y="295"/>
                  <a:pt x="577" y="258"/>
                  <a:pt x="657" y="256"/>
                </a:cubicBezTo>
                <a:cubicBezTo>
                  <a:pt x="754" y="254"/>
                  <a:pt x="767" y="251"/>
                  <a:pt x="755" y="233"/>
                </a:cubicBezTo>
                <a:cubicBezTo>
                  <a:pt x="749" y="222"/>
                  <a:pt x="782" y="216"/>
                  <a:pt x="842" y="216"/>
                </a:cubicBezTo>
                <a:cubicBezTo>
                  <a:pt x="895" y="216"/>
                  <a:pt x="1036" y="202"/>
                  <a:pt x="1155" y="184"/>
                </a:cubicBezTo>
                <a:cubicBezTo>
                  <a:pt x="1557" y="123"/>
                  <a:pt x="1772" y="93"/>
                  <a:pt x="1822" y="90"/>
                </a:cubicBezTo>
                <a:cubicBezTo>
                  <a:pt x="1850" y="88"/>
                  <a:pt x="1917" y="74"/>
                  <a:pt x="1972" y="59"/>
                </a:cubicBezTo>
                <a:cubicBezTo>
                  <a:pt x="2058" y="35"/>
                  <a:pt x="2180" y="30"/>
                  <a:pt x="2822" y="28"/>
                </a:cubicBezTo>
                <a:cubicBezTo>
                  <a:pt x="3585" y="24"/>
                  <a:pt x="3821" y="31"/>
                  <a:pt x="3861" y="56"/>
                </a:cubicBezTo>
                <a:cubicBezTo>
                  <a:pt x="3874" y="64"/>
                  <a:pt x="3921" y="69"/>
                  <a:pt x="3966" y="68"/>
                </a:cubicBezTo>
                <a:cubicBezTo>
                  <a:pt x="4017" y="67"/>
                  <a:pt x="4045" y="73"/>
                  <a:pt x="4039" y="83"/>
                </a:cubicBezTo>
                <a:cubicBezTo>
                  <a:pt x="4033" y="92"/>
                  <a:pt x="4051" y="99"/>
                  <a:pt x="4080" y="99"/>
                </a:cubicBezTo>
                <a:cubicBezTo>
                  <a:pt x="4110" y="99"/>
                  <a:pt x="4128" y="106"/>
                  <a:pt x="4122" y="115"/>
                </a:cubicBezTo>
                <a:cubicBezTo>
                  <a:pt x="4117" y="124"/>
                  <a:pt x="4133" y="136"/>
                  <a:pt x="4159" y="142"/>
                </a:cubicBezTo>
                <a:cubicBezTo>
                  <a:pt x="4184" y="148"/>
                  <a:pt x="4213" y="155"/>
                  <a:pt x="4222" y="159"/>
                </a:cubicBezTo>
                <a:cubicBezTo>
                  <a:pt x="4253" y="172"/>
                  <a:pt x="3958" y="148"/>
                  <a:pt x="3885" y="132"/>
                </a:cubicBezTo>
                <a:cubicBezTo>
                  <a:pt x="3759" y="104"/>
                  <a:pt x="3109" y="110"/>
                  <a:pt x="2947" y="141"/>
                </a:cubicBezTo>
                <a:cubicBezTo>
                  <a:pt x="2869" y="156"/>
                  <a:pt x="2727" y="179"/>
                  <a:pt x="2631" y="193"/>
                </a:cubicBezTo>
                <a:cubicBezTo>
                  <a:pt x="2443" y="220"/>
                  <a:pt x="2380" y="242"/>
                  <a:pt x="2529" y="229"/>
                </a:cubicBezTo>
                <a:cubicBezTo>
                  <a:pt x="2579" y="224"/>
                  <a:pt x="2680" y="227"/>
                  <a:pt x="2754" y="236"/>
                </a:cubicBezTo>
                <a:cubicBezTo>
                  <a:pt x="2828" y="245"/>
                  <a:pt x="2896" y="253"/>
                  <a:pt x="2905" y="254"/>
                </a:cubicBezTo>
                <a:cubicBezTo>
                  <a:pt x="2915" y="255"/>
                  <a:pt x="2934" y="268"/>
                  <a:pt x="2949" y="284"/>
                </a:cubicBezTo>
                <a:cubicBezTo>
                  <a:pt x="2975" y="310"/>
                  <a:pt x="2968" y="313"/>
                  <a:pt x="2833" y="323"/>
                </a:cubicBezTo>
                <a:cubicBezTo>
                  <a:pt x="2620" y="339"/>
                  <a:pt x="2246" y="397"/>
                  <a:pt x="2189" y="422"/>
                </a:cubicBezTo>
                <a:cubicBezTo>
                  <a:pt x="2044" y="487"/>
                  <a:pt x="2010" y="499"/>
                  <a:pt x="1980" y="499"/>
                </a:cubicBezTo>
                <a:cubicBezTo>
                  <a:pt x="1962" y="499"/>
                  <a:pt x="1947" y="495"/>
                  <a:pt x="1947" y="490"/>
                </a:cubicBezTo>
                <a:close/>
                <a:moveTo>
                  <a:pt x="885" y="421"/>
                </a:moveTo>
                <a:cubicBezTo>
                  <a:pt x="901" y="417"/>
                  <a:pt x="924" y="417"/>
                  <a:pt x="935" y="422"/>
                </a:cubicBezTo>
                <a:cubicBezTo>
                  <a:pt x="946" y="426"/>
                  <a:pt x="933" y="430"/>
                  <a:pt x="905" y="429"/>
                </a:cubicBezTo>
                <a:cubicBezTo>
                  <a:pt x="878" y="429"/>
                  <a:pt x="869" y="425"/>
                  <a:pt x="885" y="421"/>
                </a:cubicBezTo>
                <a:close/>
                <a:moveTo>
                  <a:pt x="255" y="348"/>
                </a:moveTo>
                <a:cubicBezTo>
                  <a:pt x="151" y="335"/>
                  <a:pt x="53" y="304"/>
                  <a:pt x="67" y="290"/>
                </a:cubicBezTo>
                <a:cubicBezTo>
                  <a:pt x="72" y="286"/>
                  <a:pt x="131" y="294"/>
                  <a:pt x="199" y="308"/>
                </a:cubicBezTo>
                <a:cubicBezTo>
                  <a:pt x="267" y="323"/>
                  <a:pt x="369" y="337"/>
                  <a:pt x="427" y="340"/>
                </a:cubicBezTo>
                <a:cubicBezTo>
                  <a:pt x="484" y="343"/>
                  <a:pt x="536" y="350"/>
                  <a:pt x="542" y="355"/>
                </a:cubicBezTo>
                <a:cubicBezTo>
                  <a:pt x="556" y="369"/>
                  <a:pt x="381" y="365"/>
                  <a:pt x="255" y="348"/>
                </a:cubicBezTo>
                <a:close/>
                <a:moveTo>
                  <a:pt x="322" y="290"/>
                </a:moveTo>
                <a:cubicBezTo>
                  <a:pt x="235" y="262"/>
                  <a:pt x="293" y="261"/>
                  <a:pt x="430" y="290"/>
                </a:cubicBezTo>
                <a:cubicBezTo>
                  <a:pt x="535" y="311"/>
                  <a:pt x="536" y="312"/>
                  <a:pt x="464" y="312"/>
                </a:cubicBezTo>
                <a:cubicBezTo>
                  <a:pt x="422" y="312"/>
                  <a:pt x="359" y="302"/>
                  <a:pt x="322" y="290"/>
                </a:cubicBezTo>
                <a:close/>
                <a:moveTo>
                  <a:pt x="3030" y="283"/>
                </a:moveTo>
                <a:cubicBezTo>
                  <a:pt x="3009" y="269"/>
                  <a:pt x="3009" y="266"/>
                  <a:pt x="3034" y="266"/>
                </a:cubicBezTo>
                <a:cubicBezTo>
                  <a:pt x="3049" y="266"/>
                  <a:pt x="3066" y="273"/>
                  <a:pt x="3072" y="283"/>
                </a:cubicBezTo>
                <a:cubicBezTo>
                  <a:pt x="3085" y="304"/>
                  <a:pt x="3063" y="304"/>
                  <a:pt x="3030" y="283"/>
                </a:cubicBezTo>
                <a:close/>
                <a:moveTo>
                  <a:pt x="6" y="249"/>
                </a:moveTo>
                <a:cubicBezTo>
                  <a:pt x="0" y="240"/>
                  <a:pt x="6" y="237"/>
                  <a:pt x="21" y="243"/>
                </a:cubicBezTo>
                <a:cubicBezTo>
                  <a:pt x="50" y="254"/>
                  <a:pt x="55" y="266"/>
                  <a:pt x="31" y="266"/>
                </a:cubicBezTo>
                <a:cubicBezTo>
                  <a:pt x="23" y="266"/>
                  <a:pt x="11" y="258"/>
                  <a:pt x="6" y="249"/>
                </a:cubicBezTo>
                <a:close/>
                <a:moveTo>
                  <a:pt x="4482" y="207"/>
                </a:moveTo>
                <a:cubicBezTo>
                  <a:pt x="4451" y="193"/>
                  <a:pt x="4429" y="178"/>
                  <a:pt x="4433" y="174"/>
                </a:cubicBezTo>
                <a:cubicBezTo>
                  <a:pt x="4442" y="166"/>
                  <a:pt x="4632" y="211"/>
                  <a:pt x="4645" y="225"/>
                </a:cubicBezTo>
                <a:cubicBezTo>
                  <a:pt x="4664" y="243"/>
                  <a:pt x="4533" y="229"/>
                  <a:pt x="4482" y="207"/>
                </a:cubicBezTo>
                <a:close/>
                <a:moveTo>
                  <a:pt x="1405" y="116"/>
                </a:moveTo>
                <a:cubicBezTo>
                  <a:pt x="1424" y="108"/>
                  <a:pt x="1457" y="102"/>
                  <a:pt x="1480" y="102"/>
                </a:cubicBezTo>
                <a:lnTo>
                  <a:pt x="1522" y="103"/>
                </a:lnTo>
                <a:lnTo>
                  <a:pt x="1480" y="116"/>
                </a:lnTo>
                <a:cubicBezTo>
                  <a:pt x="1457" y="123"/>
                  <a:pt x="1424" y="129"/>
                  <a:pt x="1405" y="130"/>
                </a:cubicBezTo>
                <a:lnTo>
                  <a:pt x="1372" y="130"/>
                </a:lnTo>
                <a:lnTo>
                  <a:pt x="1405" y="116"/>
                </a:lnTo>
                <a:close/>
                <a:moveTo>
                  <a:pt x="3618" y="4"/>
                </a:moveTo>
                <a:cubicBezTo>
                  <a:pt x="3634" y="0"/>
                  <a:pt x="3660" y="0"/>
                  <a:pt x="3676" y="4"/>
                </a:cubicBezTo>
                <a:cubicBezTo>
                  <a:pt x="3692" y="9"/>
                  <a:pt x="3679" y="12"/>
                  <a:pt x="3647" y="12"/>
                </a:cubicBezTo>
                <a:cubicBezTo>
                  <a:pt x="3615" y="12"/>
                  <a:pt x="3602" y="9"/>
                  <a:pt x="3618" y="4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</p:spTree>
    <p:extLst>
      <p:ext uri="{BB962C8B-B14F-4D97-AF65-F5344CB8AC3E}">
        <p14:creationId xmlns:p14="http://schemas.microsoft.com/office/powerpoint/2010/main" val="1604344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3723878"/>
            <a:ext cx="4176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299942"/>
            <a:ext cx="4176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4823222"/>
            <a:ext cx="9144000" cy="0"/>
          </a:xfrm>
          <a:prstGeom prst="line">
            <a:avLst/>
          </a:prstGeom>
          <a:ln w="254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CF9E78-6BBC-4373-8848-FD3950FEF73B}"/>
              </a:ext>
            </a:extLst>
          </p:cNvPr>
          <p:cNvSpPr/>
          <p:nvPr userDrawn="1"/>
        </p:nvSpPr>
        <p:spPr>
          <a:xfrm>
            <a:off x="0" y="4863766"/>
            <a:ext cx="9144000" cy="27973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7051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4090"/>
            <a:ext cx="4850588" cy="2657820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32612" y="1452690"/>
            <a:ext cx="3280615" cy="2173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3772" y="4262137"/>
            <a:ext cx="8676456" cy="541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5499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0"/>
            <a:ext cx="9144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1603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87667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 userDrawn="1"/>
        </p:nvSpPr>
        <p:spPr>
          <a:xfrm>
            <a:off x="1979712" y="195486"/>
            <a:ext cx="7164288" cy="1008112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48272" y="257969"/>
            <a:ext cx="66957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48272" y="834033"/>
            <a:ext cx="66957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589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979712" y="195486"/>
            <a:ext cx="7164288" cy="1008112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48272" y="257969"/>
            <a:ext cx="66957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48272" y="834033"/>
            <a:ext cx="66957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598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0"/>
            <a:ext cx="9144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928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535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9860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0"/>
            <a:ext cx="9144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928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535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83568" y="1491630"/>
            <a:ext cx="2411840" cy="179341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66080" y="1491630"/>
            <a:ext cx="2411840" cy="179341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48592" y="1491630"/>
            <a:ext cx="2411840" cy="179341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406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0" r:id="rId3"/>
    <p:sldLayoutId id="2147483662" r:id="rId4"/>
    <p:sldLayoutId id="2147483661" r:id="rId5"/>
    <p:sldLayoutId id="2147483672" r:id="rId6"/>
    <p:sldLayoutId id="2147483655" r:id="rId7"/>
    <p:sldLayoutId id="2147483663" r:id="rId8"/>
    <p:sldLayoutId id="2147483673" r:id="rId9"/>
    <p:sldLayoutId id="2147483674" r:id="rId10"/>
    <p:sldLayoutId id="2147483666" r:id="rId11"/>
    <p:sldLayoutId id="2147483675" r:id="rId12"/>
    <p:sldLayoutId id="2147483667" r:id="rId13"/>
    <p:sldLayoutId id="2147483668" r:id="rId14"/>
    <p:sldLayoutId id="2147483669" r:id="rId15"/>
    <p:sldLayoutId id="2147483670" r:id="rId16"/>
    <p:sldLayoutId id="2147483676" r:id="rId17"/>
    <p:sldLayoutId id="2147483656" r:id="rId18"/>
    <p:sldLayoutId id="2147483679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8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9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tiff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altLang="ko-KR" dirty="0">
                <a:solidFill>
                  <a:schemeClr val="tx1"/>
                </a:solidFill>
                <a:ea typeface="맑은 고딕" pitchFamily="50" charset="-127"/>
              </a:rPr>
              <a:t>“MEMPERKUAT PEJUANG MUDA”</a:t>
            </a:r>
            <a:endParaRPr lang="en-US" altLang="ko-KR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529" y="1217854"/>
            <a:ext cx="9144000" cy="504057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ko-KR" sz="1100" dirty="0"/>
              <a:t>SUWENDI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100" dirty="0" err="1"/>
              <a:t>Direktorat</a:t>
            </a:r>
            <a:r>
              <a:rPr lang="en-US" altLang="ko-KR" sz="1100" dirty="0"/>
              <a:t> Pendidikan Tinggi </a:t>
            </a:r>
            <a:r>
              <a:rPr lang="en-US" altLang="ko-KR" sz="1100" dirty="0" err="1"/>
              <a:t>Keagamaan</a:t>
            </a:r>
            <a:r>
              <a:rPr lang="en-US" altLang="ko-KR" sz="1100" dirty="0"/>
              <a:t> Islam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100" dirty="0" err="1"/>
              <a:t>Direktorat</a:t>
            </a:r>
            <a:r>
              <a:rPr lang="en-US" altLang="ko-KR" sz="1100" dirty="0"/>
              <a:t> </a:t>
            </a:r>
            <a:r>
              <a:rPr lang="en-US" altLang="ko-KR" sz="1100" dirty="0" err="1"/>
              <a:t>Jenderal</a:t>
            </a:r>
            <a:r>
              <a:rPr lang="en-US" altLang="ko-KR" sz="1100" dirty="0"/>
              <a:t> Pendidikan Islam Kementerian Agama RI</a:t>
            </a: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4186BC7E-4E0F-8843-B340-00D1EB8C1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1630"/>
            <a:ext cx="734336" cy="734336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8559457C-09E9-6948-9640-2235F3C7A416}"/>
              </a:ext>
            </a:extLst>
          </p:cNvPr>
          <p:cNvSpPr txBox="1"/>
          <p:nvPr/>
        </p:nvSpPr>
        <p:spPr>
          <a:xfrm>
            <a:off x="323528" y="4515966"/>
            <a:ext cx="21499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00" dirty="0"/>
              <a:t>DIREKTORAT PENDIDIKAN TINGGI KEAGAMAAN ISLAM (DIKTIS)</a:t>
            </a:r>
          </a:p>
          <a:p>
            <a:r>
              <a:rPr lang="id-ID" sz="500" dirty="0"/>
              <a:t>DIREKTORAT JENDERAL PENDIDIKAN ISLAM (PENDIS)</a:t>
            </a:r>
          </a:p>
          <a:p>
            <a:r>
              <a:rPr lang="id-ID" sz="500" dirty="0"/>
              <a:t>KEMENTERIAN AGAMA RI</a:t>
            </a: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A4DE5E5-0224-3142-ADDE-28584A311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871379"/>
            <a:ext cx="1224136" cy="5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C7DC3-236A-4AF6-938D-48B55EA9E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Kolaborasi</a:t>
            </a:r>
            <a:r>
              <a:rPr lang="en-US"/>
              <a:t>: ABCG</a:t>
            </a:r>
            <a:endParaRPr lang="en-US" dirty="0"/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E143060E-B97D-4984-B5F4-C07B6406779A}"/>
              </a:ext>
            </a:extLst>
          </p:cNvPr>
          <p:cNvGrpSpPr/>
          <p:nvPr/>
        </p:nvGrpSpPr>
        <p:grpSpPr>
          <a:xfrm rot="10800000">
            <a:off x="3497113" y="2831425"/>
            <a:ext cx="405000" cy="1269000"/>
            <a:chOff x="5355771" y="1915886"/>
            <a:chExt cx="540000" cy="169200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461395C8-694B-4F79-A77F-A13942129C37}"/>
                </a:ext>
              </a:extLst>
            </p:cNvPr>
            <p:cNvSpPr/>
            <p:nvPr/>
          </p:nvSpPr>
          <p:spPr>
            <a:xfrm>
              <a:off x="5355771" y="1915886"/>
              <a:ext cx="540000" cy="1692000"/>
            </a:xfrm>
            <a:custGeom>
              <a:avLst/>
              <a:gdLst>
                <a:gd name="connsiteX0" fmla="*/ 0 w 642258"/>
                <a:gd name="connsiteY0" fmla="*/ 1752600 h 1752600"/>
                <a:gd name="connsiteX1" fmla="*/ 348343 w 642258"/>
                <a:gd name="connsiteY1" fmla="*/ 1752600 h 1752600"/>
                <a:gd name="connsiteX2" fmla="*/ 348343 w 642258"/>
                <a:gd name="connsiteY2" fmla="*/ 0 h 1752600"/>
                <a:gd name="connsiteX3" fmla="*/ 642258 w 642258"/>
                <a:gd name="connsiteY3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258" h="1752600">
                  <a:moveTo>
                    <a:pt x="0" y="1752600"/>
                  </a:moveTo>
                  <a:lnTo>
                    <a:pt x="348343" y="1752600"/>
                  </a:lnTo>
                  <a:lnTo>
                    <a:pt x="348343" y="0"/>
                  </a:lnTo>
                  <a:lnTo>
                    <a:pt x="642258" y="0"/>
                  </a:lnTo>
                </a:path>
              </a:pathLst>
            </a:cu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5" name="Isosceles Triangle 14">
              <a:extLst>
                <a:ext uri="{FF2B5EF4-FFF2-40B4-BE49-F238E27FC236}">
                  <a16:creationId xmlns:a16="http://schemas.microsoft.com/office/drawing/2014/main" id="{96B66A58-2950-4CD9-81F4-E88C3C9A14F2}"/>
                </a:ext>
              </a:extLst>
            </p:cNvPr>
            <p:cNvSpPr/>
            <p:nvPr/>
          </p:nvSpPr>
          <p:spPr>
            <a:xfrm>
              <a:off x="5522720" y="2214804"/>
              <a:ext cx="250588" cy="21602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6" name="Trapezoid 18">
            <a:extLst>
              <a:ext uri="{FF2B5EF4-FFF2-40B4-BE49-F238E27FC236}">
                <a16:creationId xmlns:a16="http://schemas.microsoft.com/office/drawing/2014/main" id="{A2C9D379-D508-4D97-BD9B-AC53413C2DBF}"/>
              </a:ext>
            </a:extLst>
          </p:cNvPr>
          <p:cNvSpPr/>
          <p:nvPr/>
        </p:nvSpPr>
        <p:spPr>
          <a:xfrm rot="10800000">
            <a:off x="3733747" y="2401396"/>
            <a:ext cx="1676508" cy="927667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accent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latinLnBrk="0">
              <a:defRPr/>
            </a:pPr>
            <a:endParaRPr 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53A2643-7EC1-46AD-B438-45EA3A22CDB0}"/>
              </a:ext>
            </a:extLst>
          </p:cNvPr>
          <p:cNvSpPr/>
          <p:nvPr/>
        </p:nvSpPr>
        <p:spPr>
          <a:xfrm>
            <a:off x="5639320" y="1203149"/>
            <a:ext cx="594066" cy="5940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5031B664-2010-4BF5-AC94-CE7BA68F3787}"/>
              </a:ext>
            </a:extLst>
          </p:cNvPr>
          <p:cNvGrpSpPr/>
          <p:nvPr/>
        </p:nvGrpSpPr>
        <p:grpSpPr>
          <a:xfrm>
            <a:off x="5230163" y="1518394"/>
            <a:ext cx="405000" cy="1269000"/>
            <a:chOff x="5355771" y="1915886"/>
            <a:chExt cx="540000" cy="1692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1EB433D-2D25-42E0-BAE9-CE27ACA3F425}"/>
                </a:ext>
              </a:extLst>
            </p:cNvPr>
            <p:cNvSpPr/>
            <p:nvPr/>
          </p:nvSpPr>
          <p:spPr>
            <a:xfrm>
              <a:off x="5355771" y="1915886"/>
              <a:ext cx="540000" cy="1692000"/>
            </a:xfrm>
            <a:custGeom>
              <a:avLst/>
              <a:gdLst>
                <a:gd name="connsiteX0" fmla="*/ 0 w 642258"/>
                <a:gd name="connsiteY0" fmla="*/ 1752600 h 1752600"/>
                <a:gd name="connsiteX1" fmla="*/ 348343 w 642258"/>
                <a:gd name="connsiteY1" fmla="*/ 1752600 h 1752600"/>
                <a:gd name="connsiteX2" fmla="*/ 348343 w 642258"/>
                <a:gd name="connsiteY2" fmla="*/ 0 h 1752600"/>
                <a:gd name="connsiteX3" fmla="*/ 642258 w 642258"/>
                <a:gd name="connsiteY3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258" h="1752600">
                  <a:moveTo>
                    <a:pt x="0" y="1752600"/>
                  </a:moveTo>
                  <a:lnTo>
                    <a:pt x="348343" y="1752600"/>
                  </a:lnTo>
                  <a:lnTo>
                    <a:pt x="348343" y="0"/>
                  </a:lnTo>
                  <a:lnTo>
                    <a:pt x="642258" y="0"/>
                  </a:lnTo>
                </a:path>
              </a:pathLst>
            </a:cu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10" name="Isosceles Triangle 14">
              <a:extLst>
                <a:ext uri="{FF2B5EF4-FFF2-40B4-BE49-F238E27FC236}">
                  <a16:creationId xmlns:a16="http://schemas.microsoft.com/office/drawing/2014/main" id="{B8574E33-00EC-4528-8F78-10DB579865C2}"/>
                </a:ext>
              </a:extLst>
            </p:cNvPr>
            <p:cNvSpPr/>
            <p:nvPr/>
          </p:nvSpPr>
          <p:spPr>
            <a:xfrm>
              <a:off x="5531512" y="2214804"/>
              <a:ext cx="250588" cy="21602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:a16="http://schemas.microsoft.com/office/drawing/2014/main" id="{8B9D4632-76F9-409A-8488-925AB58A98F3}"/>
              </a:ext>
            </a:extLst>
          </p:cNvPr>
          <p:cNvGrpSpPr/>
          <p:nvPr/>
        </p:nvGrpSpPr>
        <p:grpSpPr>
          <a:xfrm>
            <a:off x="4067697" y="3394296"/>
            <a:ext cx="1890000" cy="432000"/>
            <a:chOff x="4016829" y="4452257"/>
            <a:chExt cx="2520000" cy="576000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765A7AF2-0680-4560-B937-61946CFB9297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13" name="Isosceles Triangle 23">
              <a:extLst>
                <a:ext uri="{FF2B5EF4-FFF2-40B4-BE49-F238E27FC236}">
                  <a16:creationId xmlns:a16="http://schemas.microsoft.com/office/drawing/2014/main" id="{FE013461-7E59-4B20-A206-06DE7843F046}"/>
                </a:ext>
              </a:extLst>
            </p:cNvPr>
            <p:cNvSpPr/>
            <p:nvPr/>
          </p:nvSpPr>
          <p:spPr>
            <a:xfrm rot="16200000" flipV="1">
              <a:off x="5872735" y="4613873"/>
              <a:ext cx="250588" cy="216024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14" name="Oval 26">
            <a:extLst>
              <a:ext uri="{FF2B5EF4-FFF2-40B4-BE49-F238E27FC236}">
                <a16:creationId xmlns:a16="http://schemas.microsoft.com/office/drawing/2014/main" id="{83E70FFE-8442-477F-A9D2-02D336019CA4}"/>
              </a:ext>
            </a:extLst>
          </p:cNvPr>
          <p:cNvSpPr/>
          <p:nvPr/>
        </p:nvSpPr>
        <p:spPr>
          <a:xfrm>
            <a:off x="5685187" y="3809594"/>
            <a:ext cx="594066" cy="5940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35F3AFD3-3E23-4D4E-8707-DB3A3DB5548C}"/>
              </a:ext>
            </a:extLst>
          </p:cNvPr>
          <p:cNvSpPr/>
          <p:nvPr/>
        </p:nvSpPr>
        <p:spPr>
          <a:xfrm>
            <a:off x="2919718" y="3809594"/>
            <a:ext cx="594066" cy="5940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6" name="Oval 35">
            <a:extLst>
              <a:ext uri="{FF2B5EF4-FFF2-40B4-BE49-F238E27FC236}">
                <a16:creationId xmlns:a16="http://schemas.microsoft.com/office/drawing/2014/main" id="{EDC0D47E-5579-4B44-BA19-5D681CD041B9}"/>
              </a:ext>
            </a:extLst>
          </p:cNvPr>
          <p:cNvSpPr/>
          <p:nvPr/>
        </p:nvSpPr>
        <p:spPr>
          <a:xfrm>
            <a:off x="2941361" y="1236416"/>
            <a:ext cx="594066" cy="594066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26B1E-732A-487E-AFC5-B369EE2FB023}"/>
              </a:ext>
            </a:extLst>
          </p:cNvPr>
          <p:cNvSpPr txBox="1"/>
          <p:nvPr/>
        </p:nvSpPr>
        <p:spPr>
          <a:xfrm>
            <a:off x="4042321" y="2536848"/>
            <a:ext cx="10531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 latinLnBrk="0">
              <a:defRPr/>
            </a:pPr>
            <a:r>
              <a:rPr lang="en-US" altLang="ko-KR" sz="10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FZShuTi" pitchFamily="2" charset="-122"/>
                <a:cs typeface="Arial" pitchFamily="34" charset="0"/>
              </a:rPr>
              <a:t>Riset</a:t>
            </a:r>
            <a:r>
              <a:rPr lang="en-US" altLang="ko-KR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FZShuTi" pitchFamily="2" charset="-122"/>
                <a:cs typeface="Arial" pitchFamily="34" charset="0"/>
              </a:rPr>
              <a:t> &amp; </a:t>
            </a:r>
            <a:r>
              <a:rPr lang="en-US" altLang="ko-KR" sz="10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FZShuTi" pitchFamily="2" charset="-122"/>
                <a:cs typeface="Arial" pitchFamily="34" charset="0"/>
              </a:rPr>
              <a:t>Pengabdia</a:t>
            </a:r>
            <a:r>
              <a:rPr lang="en-US" altLang="ko-KR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FZShuTi" pitchFamily="2" charset="-122"/>
                <a:cs typeface="Arial" pitchFamily="34" charset="0"/>
              </a:rPr>
              <a:t>n Masyarakat</a:t>
            </a:r>
            <a:endParaRPr lang="ko-KR" altLang="en-US" sz="105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68466211-972E-404A-96D0-5E6A907247F7}"/>
              </a:ext>
            </a:extLst>
          </p:cNvPr>
          <p:cNvSpPr>
            <a:spLocks noChangeAspect="1"/>
          </p:cNvSpPr>
          <p:nvPr/>
        </p:nvSpPr>
        <p:spPr>
          <a:xfrm>
            <a:off x="3097539" y="1352078"/>
            <a:ext cx="281711" cy="362742"/>
          </a:xfrm>
          <a:custGeom>
            <a:avLst/>
            <a:gdLst/>
            <a:ahLst/>
            <a:cxnLst/>
            <a:rect l="l" t="t" r="r" b="b"/>
            <a:pathLst>
              <a:path w="3039346" h="3913585">
                <a:moveTo>
                  <a:pt x="1527178" y="2618567"/>
                </a:moveTo>
                <a:cubicBezTo>
                  <a:pt x="1429201" y="2618567"/>
                  <a:pt x="1349775" y="2697993"/>
                  <a:pt x="1349775" y="2795971"/>
                </a:cubicBezTo>
                <a:cubicBezTo>
                  <a:pt x="1349775" y="2861110"/>
                  <a:pt x="1384883" y="2918050"/>
                  <a:pt x="1437574" y="2948279"/>
                </a:cubicBezTo>
                <a:lnTo>
                  <a:pt x="1275150" y="3311239"/>
                </a:lnTo>
                <a:lnTo>
                  <a:pt x="1779206" y="3311239"/>
                </a:lnTo>
                <a:lnTo>
                  <a:pt x="1616782" y="2948279"/>
                </a:lnTo>
                <a:cubicBezTo>
                  <a:pt x="1669475" y="2918050"/>
                  <a:pt x="1704582" y="2861110"/>
                  <a:pt x="1704582" y="2795971"/>
                </a:cubicBezTo>
                <a:cubicBezTo>
                  <a:pt x="1704582" y="2697993"/>
                  <a:pt x="1625156" y="2618567"/>
                  <a:pt x="1527178" y="2618567"/>
                </a:cubicBezTo>
                <a:close/>
                <a:moveTo>
                  <a:pt x="1527178" y="0"/>
                </a:moveTo>
                <a:cubicBezTo>
                  <a:pt x="2026975" y="0"/>
                  <a:pt x="2435288" y="391686"/>
                  <a:pt x="2460697" y="884907"/>
                </a:cubicBezTo>
                <a:lnTo>
                  <a:pt x="2463282" y="884907"/>
                </a:lnTo>
                <a:lnTo>
                  <a:pt x="2463282" y="936104"/>
                </a:lnTo>
                <a:lnTo>
                  <a:pt x="2463282" y="1656184"/>
                </a:lnTo>
                <a:lnTo>
                  <a:pt x="2067282" y="1656184"/>
                </a:lnTo>
                <a:lnTo>
                  <a:pt x="2067282" y="1427425"/>
                </a:lnTo>
                <a:lnTo>
                  <a:pt x="2310132" y="1427584"/>
                </a:lnTo>
                <a:cubicBezTo>
                  <a:pt x="2310132" y="1320268"/>
                  <a:pt x="2206785" y="1230216"/>
                  <a:pt x="2067282" y="1206340"/>
                </a:cubicBezTo>
                <a:lnTo>
                  <a:pt x="2067282" y="936104"/>
                </a:lnTo>
                <a:lnTo>
                  <a:pt x="2066786" y="936104"/>
                </a:lnTo>
                <a:cubicBezTo>
                  <a:pt x="2066786" y="638087"/>
                  <a:pt x="1825195" y="396496"/>
                  <a:pt x="1527178" y="396496"/>
                </a:cubicBezTo>
                <a:cubicBezTo>
                  <a:pt x="1229161" y="396496"/>
                  <a:pt x="987570" y="638087"/>
                  <a:pt x="987570" y="936104"/>
                </a:cubicBezTo>
                <a:lnTo>
                  <a:pt x="987074" y="936104"/>
                </a:lnTo>
                <a:lnTo>
                  <a:pt x="987074" y="1872209"/>
                </a:lnTo>
                <a:lnTo>
                  <a:pt x="2699110" y="1872209"/>
                </a:lnTo>
                <a:cubicBezTo>
                  <a:pt x="2887017" y="1872209"/>
                  <a:pt x="3039346" y="2024538"/>
                  <a:pt x="3039346" y="2212445"/>
                </a:cubicBezTo>
                <a:lnTo>
                  <a:pt x="3039346" y="3573349"/>
                </a:lnTo>
                <a:cubicBezTo>
                  <a:pt x="3039346" y="3761256"/>
                  <a:pt x="2887017" y="3913585"/>
                  <a:pt x="2699110" y="3913585"/>
                </a:cubicBezTo>
                <a:lnTo>
                  <a:pt x="340236" y="3913585"/>
                </a:lnTo>
                <a:cubicBezTo>
                  <a:pt x="152329" y="3913585"/>
                  <a:pt x="0" y="3761256"/>
                  <a:pt x="0" y="3573349"/>
                </a:cubicBezTo>
                <a:lnTo>
                  <a:pt x="0" y="2212445"/>
                </a:lnTo>
                <a:cubicBezTo>
                  <a:pt x="0" y="2024538"/>
                  <a:pt x="152329" y="1872209"/>
                  <a:pt x="340236" y="1872209"/>
                </a:cubicBezTo>
                <a:lnTo>
                  <a:pt x="591074" y="1872209"/>
                </a:lnTo>
                <a:lnTo>
                  <a:pt x="591074" y="936104"/>
                </a:lnTo>
                <a:cubicBezTo>
                  <a:pt x="591074" y="419108"/>
                  <a:pt x="1010182" y="0"/>
                  <a:pt x="15271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9" name="Isosceles Triangle 22">
            <a:extLst>
              <a:ext uri="{FF2B5EF4-FFF2-40B4-BE49-F238E27FC236}">
                <a16:creationId xmlns:a16="http://schemas.microsoft.com/office/drawing/2014/main" id="{9E2B2F81-56BC-4143-870E-BB1917F277E6}"/>
              </a:ext>
            </a:extLst>
          </p:cNvPr>
          <p:cNvSpPr>
            <a:spLocks noChangeAspect="1"/>
          </p:cNvSpPr>
          <p:nvPr/>
        </p:nvSpPr>
        <p:spPr>
          <a:xfrm rot="19800000">
            <a:off x="3070469" y="3934454"/>
            <a:ext cx="344404" cy="344346"/>
          </a:xfrm>
          <a:custGeom>
            <a:avLst/>
            <a:gdLst/>
            <a:ahLst/>
            <a:cxnLst/>
            <a:rect l="l" t="t" r="r" b="b"/>
            <a:pathLst>
              <a:path w="3948369" h="3947711">
                <a:moveTo>
                  <a:pt x="1024184" y="1327019"/>
                </a:moveTo>
                <a:cubicBezTo>
                  <a:pt x="953964" y="1286477"/>
                  <a:pt x="864174" y="1310536"/>
                  <a:pt x="823632" y="1380756"/>
                </a:cubicBezTo>
                <a:cubicBezTo>
                  <a:pt x="783091" y="1450976"/>
                  <a:pt x="807150" y="1540767"/>
                  <a:pt x="877370" y="1581308"/>
                </a:cubicBezTo>
                <a:cubicBezTo>
                  <a:pt x="947590" y="1621850"/>
                  <a:pt x="1037380" y="1597790"/>
                  <a:pt x="1077922" y="1527570"/>
                </a:cubicBezTo>
                <a:cubicBezTo>
                  <a:pt x="1118463" y="1457350"/>
                  <a:pt x="1094404" y="1367560"/>
                  <a:pt x="1024184" y="1327019"/>
                </a:cubicBezTo>
                <a:close/>
                <a:moveTo>
                  <a:pt x="3610643" y="2228121"/>
                </a:moveTo>
                <a:cubicBezTo>
                  <a:pt x="3600833" y="2220477"/>
                  <a:pt x="3589363" y="2214630"/>
                  <a:pt x="3576595" y="2211209"/>
                </a:cubicBezTo>
                <a:cubicBezTo>
                  <a:pt x="3525522" y="2197524"/>
                  <a:pt x="3473024" y="2227833"/>
                  <a:pt x="3459339" y="2278906"/>
                </a:cubicBezTo>
                <a:cubicBezTo>
                  <a:pt x="3445654" y="2329979"/>
                  <a:pt x="3475964" y="2382476"/>
                  <a:pt x="3527037" y="2396161"/>
                </a:cubicBezTo>
                <a:cubicBezTo>
                  <a:pt x="3578110" y="2409846"/>
                  <a:pt x="3630607" y="2379537"/>
                  <a:pt x="3644292" y="2328464"/>
                </a:cubicBezTo>
                <a:cubicBezTo>
                  <a:pt x="3654556" y="2290159"/>
                  <a:pt x="3640073" y="2251053"/>
                  <a:pt x="3610643" y="2228121"/>
                </a:cubicBezTo>
                <a:close/>
                <a:moveTo>
                  <a:pt x="3948369" y="2177025"/>
                </a:moveTo>
                <a:lnTo>
                  <a:pt x="3902391" y="2247588"/>
                </a:lnTo>
                <a:cubicBezTo>
                  <a:pt x="3840166" y="2207044"/>
                  <a:pt x="3769677" y="2184131"/>
                  <a:pt x="3697935" y="2180296"/>
                </a:cubicBezTo>
                <a:cubicBezTo>
                  <a:pt x="3737123" y="2226403"/>
                  <a:pt x="3753617" y="2290363"/>
                  <a:pt x="3736768" y="2353243"/>
                </a:cubicBezTo>
                <a:cubicBezTo>
                  <a:pt x="3709398" y="2455390"/>
                  <a:pt x="3604404" y="2516008"/>
                  <a:pt x="3502258" y="2488638"/>
                </a:cubicBezTo>
                <a:cubicBezTo>
                  <a:pt x="3400111" y="2461268"/>
                  <a:pt x="3339493" y="2356274"/>
                  <a:pt x="3366863" y="2254127"/>
                </a:cubicBezTo>
                <a:cubicBezTo>
                  <a:pt x="3381032" y="2201247"/>
                  <a:pt x="3416004" y="2159497"/>
                  <a:pt x="3460818" y="2135698"/>
                </a:cubicBezTo>
                <a:cubicBezTo>
                  <a:pt x="3436032" y="2129730"/>
                  <a:pt x="3409996" y="2129302"/>
                  <a:pt x="3383900" y="2133133"/>
                </a:cubicBezTo>
                <a:cubicBezTo>
                  <a:pt x="3331988" y="2140756"/>
                  <a:pt x="3285146" y="2164460"/>
                  <a:pt x="3249703" y="2200200"/>
                </a:cubicBezTo>
                <a:cubicBezTo>
                  <a:pt x="3299772" y="2410806"/>
                  <a:pt x="3262997" y="2663063"/>
                  <a:pt x="3111944" y="2983361"/>
                </a:cubicBezTo>
                <a:cubicBezTo>
                  <a:pt x="2900481" y="3337269"/>
                  <a:pt x="2604169" y="3479398"/>
                  <a:pt x="2264290" y="3473876"/>
                </a:cubicBezTo>
                <a:lnTo>
                  <a:pt x="1854414" y="3947711"/>
                </a:lnTo>
                <a:lnTo>
                  <a:pt x="1615515" y="3809782"/>
                </a:lnTo>
                <a:lnTo>
                  <a:pt x="1764774" y="3379707"/>
                </a:lnTo>
                <a:cubicBezTo>
                  <a:pt x="1587770" y="3319643"/>
                  <a:pt x="1405350" y="3232972"/>
                  <a:pt x="1221865" y="3127037"/>
                </a:cubicBezTo>
                <a:cubicBezTo>
                  <a:pt x="1120271" y="3068382"/>
                  <a:pt x="1025311" y="3004264"/>
                  <a:pt x="938291" y="2935309"/>
                </a:cubicBezTo>
                <a:lnTo>
                  <a:pt x="509476" y="3157353"/>
                </a:lnTo>
                <a:lnTo>
                  <a:pt x="247593" y="2999226"/>
                </a:lnTo>
                <a:lnTo>
                  <a:pt x="599626" y="2603610"/>
                </a:lnTo>
                <a:cubicBezTo>
                  <a:pt x="384783" y="2338553"/>
                  <a:pt x="289709" y="2193107"/>
                  <a:pt x="174176" y="1843897"/>
                </a:cubicBezTo>
                <a:lnTo>
                  <a:pt x="0" y="1381252"/>
                </a:lnTo>
                <a:lnTo>
                  <a:pt x="107522" y="1111013"/>
                </a:lnTo>
                <a:cubicBezTo>
                  <a:pt x="159316" y="1021302"/>
                  <a:pt x="259400" y="1099908"/>
                  <a:pt x="349113" y="1151702"/>
                </a:cubicBezTo>
                <a:lnTo>
                  <a:pt x="486246" y="1217020"/>
                </a:lnTo>
                <a:cubicBezTo>
                  <a:pt x="628225" y="1148493"/>
                  <a:pt x="768311" y="1094036"/>
                  <a:pt x="908721" y="1057007"/>
                </a:cubicBezTo>
                <a:cubicBezTo>
                  <a:pt x="1011476" y="947354"/>
                  <a:pt x="1021990" y="857768"/>
                  <a:pt x="976491" y="611195"/>
                </a:cubicBezTo>
                <a:cubicBezTo>
                  <a:pt x="1335325" y="817429"/>
                  <a:pt x="1326102" y="899150"/>
                  <a:pt x="1389221" y="1007976"/>
                </a:cubicBezTo>
                <a:cubicBezTo>
                  <a:pt x="1615807" y="1002289"/>
                  <a:pt x="1836555" y="1044211"/>
                  <a:pt x="2066828" y="1133629"/>
                </a:cubicBezTo>
                <a:cubicBezTo>
                  <a:pt x="2047082" y="1203277"/>
                  <a:pt x="2048342" y="1275855"/>
                  <a:pt x="2067080" y="1343672"/>
                </a:cubicBezTo>
                <a:cubicBezTo>
                  <a:pt x="2009772" y="1325329"/>
                  <a:pt x="1950048" y="1312156"/>
                  <a:pt x="1888409" y="1302802"/>
                </a:cubicBezTo>
                <a:lnTo>
                  <a:pt x="1831983" y="1466454"/>
                </a:lnTo>
                <a:cubicBezTo>
                  <a:pt x="2171713" y="1545279"/>
                  <a:pt x="2334158" y="1639067"/>
                  <a:pt x="2533793" y="1871644"/>
                </a:cubicBezTo>
                <a:lnTo>
                  <a:pt x="2655130" y="1752801"/>
                </a:lnTo>
                <a:cubicBezTo>
                  <a:pt x="2623271" y="1710443"/>
                  <a:pt x="2589631" y="1671169"/>
                  <a:pt x="2553401" y="1635762"/>
                </a:cubicBezTo>
                <a:cubicBezTo>
                  <a:pt x="2626342" y="1620812"/>
                  <a:pt x="2694472" y="1585039"/>
                  <a:pt x="2748239" y="1530606"/>
                </a:cubicBezTo>
                <a:cubicBezTo>
                  <a:pt x="2959801" y="1699876"/>
                  <a:pt x="3152007" y="1908367"/>
                  <a:pt x="3223775" y="2111154"/>
                </a:cubicBezTo>
                <a:cubicBezTo>
                  <a:pt x="3265103" y="2076949"/>
                  <a:pt x="3316077" y="2055387"/>
                  <a:pt x="3371292" y="2047279"/>
                </a:cubicBezTo>
                <a:cubicBezTo>
                  <a:pt x="3454199" y="2035105"/>
                  <a:pt x="3536665" y="2054733"/>
                  <a:pt x="3603728" y="2099347"/>
                </a:cubicBezTo>
                <a:cubicBezTo>
                  <a:pt x="3679156" y="2088543"/>
                  <a:pt x="3756158" y="2095770"/>
                  <a:pt x="3828792" y="2119628"/>
                </a:cubicBezTo>
                <a:cubicBezTo>
                  <a:pt x="3870454" y="2133311"/>
                  <a:pt x="3910678" y="2152466"/>
                  <a:pt x="3948369" y="2177025"/>
                </a:cubicBezTo>
                <a:close/>
                <a:moveTo>
                  <a:pt x="2661401" y="883270"/>
                </a:moveTo>
                <a:cubicBezTo>
                  <a:pt x="2838812" y="985699"/>
                  <a:pt x="2899598" y="1212554"/>
                  <a:pt x="2797170" y="1389966"/>
                </a:cubicBezTo>
                <a:cubicBezTo>
                  <a:pt x="2694741" y="1567377"/>
                  <a:pt x="2467885" y="1628163"/>
                  <a:pt x="2290474" y="1525735"/>
                </a:cubicBezTo>
                <a:cubicBezTo>
                  <a:pt x="2113063" y="1423306"/>
                  <a:pt x="2052277" y="1196450"/>
                  <a:pt x="2154705" y="1019039"/>
                </a:cubicBezTo>
                <a:cubicBezTo>
                  <a:pt x="2257134" y="841627"/>
                  <a:pt x="2483990" y="780842"/>
                  <a:pt x="2661401" y="883270"/>
                </a:cubicBezTo>
                <a:close/>
                <a:moveTo>
                  <a:pt x="2494139" y="49756"/>
                </a:moveTo>
                <a:cubicBezTo>
                  <a:pt x="2671551" y="152184"/>
                  <a:pt x="2732337" y="379040"/>
                  <a:pt x="2629908" y="556451"/>
                </a:cubicBezTo>
                <a:cubicBezTo>
                  <a:pt x="2527480" y="733863"/>
                  <a:pt x="2300624" y="794648"/>
                  <a:pt x="2123212" y="692220"/>
                </a:cubicBezTo>
                <a:cubicBezTo>
                  <a:pt x="1945801" y="589791"/>
                  <a:pt x="1885015" y="362936"/>
                  <a:pt x="1987444" y="185524"/>
                </a:cubicBezTo>
                <a:cubicBezTo>
                  <a:pt x="2089872" y="8113"/>
                  <a:pt x="2316728" y="-52673"/>
                  <a:pt x="2494139" y="497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2B40D2A5-C9FF-4CCB-B00A-5D34E1725E1E}"/>
              </a:ext>
            </a:extLst>
          </p:cNvPr>
          <p:cNvSpPr/>
          <p:nvPr/>
        </p:nvSpPr>
        <p:spPr>
          <a:xfrm>
            <a:off x="5786620" y="1352079"/>
            <a:ext cx="299465" cy="306887"/>
          </a:xfrm>
          <a:custGeom>
            <a:avLst/>
            <a:gdLst/>
            <a:ahLst/>
            <a:cxnLst/>
            <a:rect l="l" t="t" r="r" b="b"/>
            <a:pathLst>
              <a:path w="3888432" h="3984815">
                <a:moveTo>
                  <a:pt x="3131805" y="2156163"/>
                </a:moveTo>
                <a:lnTo>
                  <a:pt x="3132791" y="2156712"/>
                </a:lnTo>
                <a:lnTo>
                  <a:pt x="3132791" y="3458037"/>
                </a:lnTo>
                <a:lnTo>
                  <a:pt x="2592791" y="3458037"/>
                </a:lnTo>
                <a:lnTo>
                  <a:pt x="2592791" y="2392416"/>
                </a:lnTo>
                <a:lnTo>
                  <a:pt x="3131805" y="2392416"/>
                </a:lnTo>
                <a:close/>
                <a:moveTo>
                  <a:pt x="1894806" y="1447696"/>
                </a:moveTo>
                <a:lnTo>
                  <a:pt x="2434806" y="1447696"/>
                </a:lnTo>
                <a:lnTo>
                  <a:pt x="2434806" y="3067696"/>
                </a:lnTo>
                <a:lnTo>
                  <a:pt x="2425859" y="3067696"/>
                </a:lnTo>
                <a:lnTo>
                  <a:pt x="2425859" y="3458037"/>
                </a:lnTo>
                <a:lnTo>
                  <a:pt x="1885859" y="3458037"/>
                </a:lnTo>
                <a:lnTo>
                  <a:pt x="1885859" y="1462222"/>
                </a:lnTo>
                <a:lnTo>
                  <a:pt x="1894806" y="1467205"/>
                </a:lnTo>
                <a:close/>
                <a:moveTo>
                  <a:pt x="1178927" y="1068489"/>
                </a:moveTo>
                <a:lnTo>
                  <a:pt x="1179306" y="1068700"/>
                </a:lnTo>
                <a:lnTo>
                  <a:pt x="1179306" y="1992407"/>
                </a:lnTo>
                <a:lnTo>
                  <a:pt x="1718927" y="1992407"/>
                </a:lnTo>
                <a:lnTo>
                  <a:pt x="1718927" y="3458037"/>
                </a:lnTo>
                <a:lnTo>
                  <a:pt x="1178927" y="3458037"/>
                </a:lnTo>
                <a:close/>
                <a:moveTo>
                  <a:pt x="471995" y="674757"/>
                </a:moveTo>
                <a:lnTo>
                  <a:pt x="482407" y="680556"/>
                </a:lnTo>
                <a:lnTo>
                  <a:pt x="1022307" y="680556"/>
                </a:lnTo>
                <a:lnTo>
                  <a:pt x="1022307" y="2085638"/>
                </a:lnTo>
                <a:lnTo>
                  <a:pt x="1011995" y="2085638"/>
                </a:lnTo>
                <a:lnTo>
                  <a:pt x="1011995" y="3458037"/>
                </a:lnTo>
                <a:lnTo>
                  <a:pt x="471995" y="3458037"/>
                </a:lnTo>
                <a:close/>
                <a:moveTo>
                  <a:pt x="3301860" y="259154"/>
                </a:moveTo>
                <a:lnTo>
                  <a:pt x="3841860" y="259154"/>
                </a:lnTo>
                <a:lnTo>
                  <a:pt x="3841860" y="2548347"/>
                </a:lnTo>
                <a:lnTo>
                  <a:pt x="3835956" y="2548347"/>
                </a:lnTo>
                <a:lnTo>
                  <a:pt x="3839723" y="2550445"/>
                </a:lnTo>
                <a:lnTo>
                  <a:pt x="3839723" y="3458037"/>
                </a:lnTo>
                <a:lnTo>
                  <a:pt x="3299723" y="3458037"/>
                </a:lnTo>
                <a:lnTo>
                  <a:pt x="3299723" y="2249687"/>
                </a:lnTo>
                <a:lnTo>
                  <a:pt x="3301860" y="2250877"/>
                </a:lnTo>
                <a:close/>
                <a:moveTo>
                  <a:pt x="0" y="0"/>
                </a:moveTo>
                <a:lnTo>
                  <a:pt x="360000" y="0"/>
                </a:lnTo>
                <a:lnTo>
                  <a:pt x="360000" y="3624815"/>
                </a:lnTo>
                <a:lnTo>
                  <a:pt x="3888432" y="3624815"/>
                </a:lnTo>
                <a:lnTo>
                  <a:pt x="3888432" y="3984815"/>
                </a:lnTo>
                <a:lnTo>
                  <a:pt x="0" y="3984815"/>
                </a:lnTo>
                <a:lnTo>
                  <a:pt x="0" y="3888432"/>
                </a:lnTo>
                <a:lnTo>
                  <a:pt x="0" y="36248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D82456DD-7D48-44C6-9680-82E95B6F08A8}"/>
              </a:ext>
            </a:extLst>
          </p:cNvPr>
          <p:cNvSpPr>
            <a:spLocks noChangeAspect="1"/>
          </p:cNvSpPr>
          <p:nvPr/>
        </p:nvSpPr>
        <p:spPr>
          <a:xfrm>
            <a:off x="5838691" y="3957023"/>
            <a:ext cx="299432" cy="299209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latinLnBrk="0">
              <a:defRPr/>
            </a:pPr>
            <a:endParaRPr lang="ko-KR" altLang="en-US" sz="2025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grpSp>
        <p:nvGrpSpPr>
          <p:cNvPr id="22" name="그룹 92">
            <a:extLst>
              <a:ext uri="{FF2B5EF4-FFF2-40B4-BE49-F238E27FC236}">
                <a16:creationId xmlns:a16="http://schemas.microsoft.com/office/drawing/2014/main" id="{4E0E25C4-99E3-4F8B-A733-FE74A3103B4C}"/>
              </a:ext>
            </a:extLst>
          </p:cNvPr>
          <p:cNvGrpSpPr/>
          <p:nvPr/>
        </p:nvGrpSpPr>
        <p:grpSpPr>
          <a:xfrm>
            <a:off x="6296423" y="1239595"/>
            <a:ext cx="2403000" cy="584826"/>
            <a:chOff x="3556042" y="1744979"/>
            <a:chExt cx="3240000" cy="77976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CDE4AA-5643-4939-A5EA-B75E181FA78C}"/>
                </a:ext>
              </a:extLst>
            </p:cNvPr>
            <p:cNvSpPr txBox="1"/>
            <p:nvPr/>
          </p:nvSpPr>
          <p:spPr>
            <a:xfrm>
              <a:off x="3556042" y="2032304"/>
              <a:ext cx="32400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 latinLnBrk="0">
                <a:defRPr/>
              </a:pP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Dunia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kampus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melahirkan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temuan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karya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nyata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pendampingan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masyarakat</a:t>
              </a:r>
              <a:endParaRPr lang="ko-KR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191455-0709-4027-8606-57437B14FBF5}"/>
                </a:ext>
              </a:extLst>
            </p:cNvPr>
            <p:cNvSpPr txBox="1"/>
            <p:nvPr/>
          </p:nvSpPr>
          <p:spPr>
            <a:xfrm>
              <a:off x="3556042" y="1744979"/>
              <a:ext cx="32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 latinLnBrk="0">
                <a:defRPr/>
              </a:pPr>
              <a:r>
                <a:rPr lang="en-US" altLang="ko-KR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Academic</a:t>
              </a:r>
              <a:endParaRPr lang="ko-KR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5" name="그룹 95">
            <a:extLst>
              <a:ext uri="{FF2B5EF4-FFF2-40B4-BE49-F238E27FC236}">
                <a16:creationId xmlns:a16="http://schemas.microsoft.com/office/drawing/2014/main" id="{885DF8A3-5251-48F7-860D-3F016859F7A5}"/>
              </a:ext>
            </a:extLst>
          </p:cNvPr>
          <p:cNvGrpSpPr/>
          <p:nvPr/>
        </p:nvGrpSpPr>
        <p:grpSpPr>
          <a:xfrm>
            <a:off x="6296423" y="3687256"/>
            <a:ext cx="2403000" cy="446326"/>
            <a:chOff x="3556042" y="1744979"/>
            <a:chExt cx="3240000" cy="59510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9AA44-D1F8-44F2-8AED-A41557CEB5B9}"/>
                </a:ext>
              </a:extLst>
            </p:cNvPr>
            <p:cNvSpPr txBox="1"/>
            <p:nvPr/>
          </p:nvSpPr>
          <p:spPr>
            <a:xfrm>
              <a:off x="3556042" y="2032304"/>
              <a:ext cx="32400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 latinLnBrk="0">
                <a:defRPr/>
              </a:pP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Dunia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usaha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Lembaga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perekonomian</a:t>
              </a:r>
              <a:endParaRPr lang="ko-KR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63F55D-C6E8-4E01-A34D-E160A1AD3A04}"/>
                </a:ext>
              </a:extLst>
            </p:cNvPr>
            <p:cNvSpPr txBox="1"/>
            <p:nvPr/>
          </p:nvSpPr>
          <p:spPr>
            <a:xfrm>
              <a:off x="3556042" y="1744979"/>
              <a:ext cx="32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 latinLnBrk="0">
                <a:defRPr/>
              </a:pPr>
              <a:r>
                <a:rPr lang="en-US" altLang="ko-KR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Business</a:t>
              </a:r>
              <a:endParaRPr lang="ko-KR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8" name="그룹 98">
            <a:extLst>
              <a:ext uri="{FF2B5EF4-FFF2-40B4-BE49-F238E27FC236}">
                <a16:creationId xmlns:a16="http://schemas.microsoft.com/office/drawing/2014/main" id="{985A21DA-474B-405A-8B52-A5C90BB956A1}"/>
              </a:ext>
            </a:extLst>
          </p:cNvPr>
          <p:cNvGrpSpPr/>
          <p:nvPr/>
        </p:nvGrpSpPr>
        <p:grpSpPr>
          <a:xfrm>
            <a:off x="457135" y="3687257"/>
            <a:ext cx="2403000" cy="584826"/>
            <a:chOff x="3556042" y="1744979"/>
            <a:chExt cx="3240000" cy="77976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F584C7-F976-4090-AB22-E34DDDF8D2ED}"/>
                </a:ext>
              </a:extLst>
            </p:cNvPr>
            <p:cNvSpPr txBox="1"/>
            <p:nvPr/>
          </p:nvSpPr>
          <p:spPr>
            <a:xfrm>
              <a:off x="3556042" y="2032304"/>
              <a:ext cx="32400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latinLnBrk="0">
                <a:defRPr/>
              </a:pP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Masyarakat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pengguna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atas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temuan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dan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karya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dampingan</a:t>
              </a:r>
              <a:endParaRPr lang="ko-KR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6A141B-65F1-4467-B395-6244924F5A8F}"/>
                </a:ext>
              </a:extLst>
            </p:cNvPr>
            <p:cNvSpPr txBox="1"/>
            <p:nvPr/>
          </p:nvSpPr>
          <p:spPr>
            <a:xfrm>
              <a:off x="3556042" y="1744979"/>
              <a:ext cx="32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latinLnBrk="0">
                <a:defRPr/>
              </a:pPr>
              <a:r>
                <a:rPr lang="en-US" altLang="ko-KR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Customer</a:t>
              </a:r>
              <a:endParaRPr lang="ko-KR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1" name="그룹 101">
            <a:extLst>
              <a:ext uri="{FF2B5EF4-FFF2-40B4-BE49-F238E27FC236}">
                <a16:creationId xmlns:a16="http://schemas.microsoft.com/office/drawing/2014/main" id="{932508FD-3D45-4533-9027-E53D25C6AAE5}"/>
              </a:ext>
            </a:extLst>
          </p:cNvPr>
          <p:cNvGrpSpPr/>
          <p:nvPr/>
        </p:nvGrpSpPr>
        <p:grpSpPr>
          <a:xfrm>
            <a:off x="457135" y="1168869"/>
            <a:ext cx="2403000" cy="446326"/>
            <a:chOff x="3556042" y="1744979"/>
            <a:chExt cx="3240000" cy="59510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281C98-BF52-401D-AE73-41D6E550C2DF}"/>
                </a:ext>
              </a:extLst>
            </p:cNvPr>
            <p:cNvSpPr txBox="1"/>
            <p:nvPr/>
          </p:nvSpPr>
          <p:spPr>
            <a:xfrm>
              <a:off x="3556042" y="2032304"/>
              <a:ext cx="32400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latinLnBrk="0">
                <a:defRPr/>
              </a:pP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Pemerintah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dari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lingkup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lokal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hingga</a:t>
              </a:r>
              <a:r>
                <a:rPr lang="en-US" altLang="ko-KR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pusat</a:t>
              </a:r>
              <a:endParaRPr lang="ko-KR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308EFF-65EA-4710-85B6-21C3372B4BC2}"/>
                </a:ext>
              </a:extLst>
            </p:cNvPr>
            <p:cNvSpPr txBox="1"/>
            <p:nvPr/>
          </p:nvSpPr>
          <p:spPr>
            <a:xfrm>
              <a:off x="3556042" y="1744979"/>
              <a:ext cx="32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latinLnBrk="0">
                <a:defRPr/>
              </a:pPr>
              <a:r>
                <a:rPr lang="en-US" altLang="ko-KR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FZShuTi" pitchFamily="2" charset="-122"/>
                  <a:cs typeface="Arial" pitchFamily="34" charset="0"/>
                </a:rPr>
                <a:t>Government</a:t>
              </a:r>
              <a:endParaRPr lang="ko-KR" alt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4" name="Group 17">
            <a:extLst>
              <a:ext uri="{FF2B5EF4-FFF2-40B4-BE49-F238E27FC236}">
                <a16:creationId xmlns:a16="http://schemas.microsoft.com/office/drawing/2014/main" id="{AD1412E2-0F50-42A5-9F96-ED637C3E5474}"/>
              </a:ext>
            </a:extLst>
          </p:cNvPr>
          <p:cNvGrpSpPr/>
          <p:nvPr/>
        </p:nvGrpSpPr>
        <p:grpSpPr>
          <a:xfrm rot="10800000">
            <a:off x="3230863" y="1844366"/>
            <a:ext cx="1890000" cy="432000"/>
            <a:chOff x="4016829" y="4452257"/>
            <a:chExt cx="2520000" cy="576000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DE57CE39-5D30-4A5B-BFA3-1318BAB12C68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1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36" name="Isosceles Triangle 23">
              <a:extLst>
                <a:ext uri="{FF2B5EF4-FFF2-40B4-BE49-F238E27FC236}">
                  <a16:creationId xmlns:a16="http://schemas.microsoft.com/office/drawing/2014/main" id="{7C30C78B-A141-4BAD-8968-CF7BA9B8E7FD}"/>
                </a:ext>
              </a:extLst>
            </p:cNvPr>
            <p:cNvSpPr/>
            <p:nvPr/>
          </p:nvSpPr>
          <p:spPr>
            <a:xfrm rot="16200000" flipV="1">
              <a:off x="5872735" y="4605081"/>
              <a:ext cx="250588" cy="216024"/>
            </a:xfrm>
            <a:prstGeom prst="triangl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latinLnBrk="0">
                <a:defRPr/>
              </a:pPr>
              <a:endParaRPr lang="ko-KR" altLang="en-US" sz="2025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72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6768" y="229620"/>
            <a:ext cx="9144000" cy="576064"/>
          </a:xfrm>
        </p:spPr>
        <p:txBody>
          <a:bodyPr/>
          <a:lstStyle/>
          <a:p>
            <a:r>
              <a:rPr lang="en-US" altLang="ko-KR" dirty="0"/>
              <a:t>Tata </a:t>
            </a:r>
            <a:r>
              <a:rPr lang="en-US" altLang="ko-KR" dirty="0" err="1"/>
              <a:t>Kelola</a:t>
            </a:r>
            <a:r>
              <a:rPr lang="en-US" altLang="ko-KR" dirty="0"/>
              <a:t> </a:t>
            </a:r>
            <a:r>
              <a:rPr lang="en-US" altLang="ko-KR" dirty="0" err="1"/>
              <a:t>Pengabdian</a:t>
            </a:r>
            <a:r>
              <a:rPr lang="en-US" altLang="ko-KR" dirty="0"/>
              <a:t> Masyarakat</a:t>
            </a:r>
            <a:endParaRPr lang="ko-KR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5536" y="1376189"/>
            <a:ext cx="3286833" cy="3490091"/>
            <a:chOff x="4848046" y="3681671"/>
            <a:chExt cx="2758049" cy="2928608"/>
          </a:xfrm>
          <a:solidFill>
            <a:srgbClr val="797B4F"/>
          </a:solidFill>
        </p:grpSpPr>
        <p:sp>
          <p:nvSpPr>
            <p:cNvPr id="5" name="Rounded Rectangle 4"/>
            <p:cNvSpPr/>
            <p:nvPr/>
          </p:nvSpPr>
          <p:spPr>
            <a:xfrm>
              <a:off x="5903273" y="6071006"/>
              <a:ext cx="631463" cy="13155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29584" y="6274865"/>
              <a:ext cx="578841" cy="13155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982205" y="6478724"/>
              <a:ext cx="473597" cy="13155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700000">
              <a:off x="7086448" y="4038815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8900000" flipH="1">
              <a:off x="5218102" y="4038815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155070" y="3681671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7354095" y="4745637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16200000" flipH="1">
              <a:off x="4956046" y="4745638"/>
              <a:ext cx="144000" cy="36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95903" y="1998538"/>
            <a:ext cx="1670013" cy="2047118"/>
            <a:chOff x="1195903" y="1537915"/>
            <a:chExt cx="1670013" cy="2047118"/>
          </a:xfrm>
          <a:solidFill>
            <a:srgbClr val="797B4F"/>
          </a:solidFill>
        </p:grpSpPr>
        <p:sp>
          <p:nvSpPr>
            <p:cNvPr id="14" name="Oval 21"/>
            <p:cNvSpPr>
              <a:spLocks noChangeAspect="1"/>
            </p:cNvSpPr>
            <p:nvPr/>
          </p:nvSpPr>
          <p:spPr>
            <a:xfrm>
              <a:off x="1414470" y="1768048"/>
              <a:ext cx="264724" cy="26693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5" name="Oval 21"/>
            <p:cNvSpPr>
              <a:spLocks noChangeAspect="1"/>
            </p:cNvSpPr>
            <p:nvPr/>
          </p:nvSpPr>
          <p:spPr>
            <a:xfrm>
              <a:off x="1323964" y="1909930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6" name="Oval 21"/>
            <p:cNvSpPr>
              <a:spLocks noChangeAspect="1"/>
            </p:cNvSpPr>
            <p:nvPr/>
          </p:nvSpPr>
          <p:spPr>
            <a:xfrm rot="21050853">
              <a:off x="1326433" y="2753031"/>
              <a:ext cx="173268" cy="17471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7" name="Oval 21"/>
            <p:cNvSpPr>
              <a:spLocks noChangeAspect="1"/>
            </p:cNvSpPr>
            <p:nvPr/>
          </p:nvSpPr>
          <p:spPr>
            <a:xfrm rot="288847">
              <a:off x="1195903" y="2266763"/>
              <a:ext cx="222367" cy="224225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8" name="Oval 21"/>
            <p:cNvSpPr>
              <a:spLocks noChangeAspect="1"/>
            </p:cNvSpPr>
            <p:nvPr/>
          </p:nvSpPr>
          <p:spPr>
            <a:xfrm>
              <a:off x="1414470" y="2278418"/>
              <a:ext cx="222367" cy="224225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9" name="Oval 21"/>
            <p:cNvSpPr>
              <a:spLocks noChangeAspect="1"/>
            </p:cNvSpPr>
            <p:nvPr/>
          </p:nvSpPr>
          <p:spPr>
            <a:xfrm>
              <a:off x="1231800" y="2460930"/>
              <a:ext cx="309554" cy="312141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Oval 21"/>
            <p:cNvSpPr>
              <a:spLocks noChangeAspect="1"/>
            </p:cNvSpPr>
            <p:nvPr/>
          </p:nvSpPr>
          <p:spPr>
            <a:xfrm>
              <a:off x="1985429" y="2143218"/>
              <a:ext cx="282537" cy="284898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Oval 21"/>
            <p:cNvSpPr>
              <a:spLocks noChangeAspect="1"/>
            </p:cNvSpPr>
            <p:nvPr/>
          </p:nvSpPr>
          <p:spPr>
            <a:xfrm rot="283757">
              <a:off x="1665484" y="3272892"/>
              <a:ext cx="309554" cy="312141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21364806">
              <a:off x="1656905" y="1674846"/>
              <a:ext cx="267508" cy="269744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" name="Oval 21"/>
            <p:cNvSpPr>
              <a:spLocks noChangeAspect="1"/>
            </p:cNvSpPr>
            <p:nvPr/>
          </p:nvSpPr>
          <p:spPr>
            <a:xfrm>
              <a:off x="1563017" y="1930545"/>
              <a:ext cx="424361" cy="42790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" name="Oval 21"/>
            <p:cNvSpPr>
              <a:spLocks noChangeAspect="1"/>
            </p:cNvSpPr>
            <p:nvPr/>
          </p:nvSpPr>
          <p:spPr>
            <a:xfrm rot="21145186">
              <a:off x="1260512" y="1980363"/>
              <a:ext cx="333550" cy="336337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5" name="Oval 21"/>
            <p:cNvSpPr>
              <a:spLocks noChangeAspect="1"/>
            </p:cNvSpPr>
            <p:nvPr/>
          </p:nvSpPr>
          <p:spPr>
            <a:xfrm rot="232827">
              <a:off x="1766846" y="2371713"/>
              <a:ext cx="405789" cy="40918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6" name="Oval 21"/>
            <p:cNvSpPr>
              <a:spLocks noChangeAspect="1"/>
            </p:cNvSpPr>
            <p:nvPr/>
          </p:nvSpPr>
          <p:spPr>
            <a:xfrm>
              <a:off x="2232245" y="1873583"/>
              <a:ext cx="591365" cy="596307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" name="Oval 21"/>
            <p:cNvSpPr>
              <a:spLocks noChangeAspect="1"/>
            </p:cNvSpPr>
            <p:nvPr/>
          </p:nvSpPr>
          <p:spPr>
            <a:xfrm>
              <a:off x="1580219" y="1680508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" name="Oval 21"/>
            <p:cNvSpPr>
              <a:spLocks noChangeAspect="1"/>
            </p:cNvSpPr>
            <p:nvPr/>
          </p:nvSpPr>
          <p:spPr>
            <a:xfrm rot="20203558">
              <a:off x="1468306" y="2867514"/>
              <a:ext cx="139314" cy="140478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" name="Oval 21"/>
            <p:cNvSpPr>
              <a:spLocks noChangeAspect="1"/>
            </p:cNvSpPr>
            <p:nvPr/>
          </p:nvSpPr>
          <p:spPr>
            <a:xfrm>
              <a:off x="1694605" y="2685223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0" name="Oval 21"/>
            <p:cNvSpPr>
              <a:spLocks noChangeAspect="1"/>
            </p:cNvSpPr>
            <p:nvPr/>
          </p:nvSpPr>
          <p:spPr>
            <a:xfrm rot="375171">
              <a:off x="1800405" y="2755645"/>
              <a:ext cx="216579" cy="21839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Oval 21"/>
            <p:cNvSpPr>
              <a:spLocks noChangeAspect="1"/>
            </p:cNvSpPr>
            <p:nvPr/>
          </p:nvSpPr>
          <p:spPr>
            <a:xfrm rot="1185792">
              <a:off x="1591521" y="2830231"/>
              <a:ext cx="222367" cy="224225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Oval 21"/>
            <p:cNvSpPr>
              <a:spLocks noChangeAspect="1"/>
            </p:cNvSpPr>
            <p:nvPr/>
          </p:nvSpPr>
          <p:spPr>
            <a:xfrm>
              <a:off x="1566870" y="2430818"/>
              <a:ext cx="222367" cy="224225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Oval 21"/>
            <p:cNvSpPr>
              <a:spLocks noChangeAspect="1"/>
            </p:cNvSpPr>
            <p:nvPr/>
          </p:nvSpPr>
          <p:spPr>
            <a:xfrm rot="561415">
              <a:off x="1961493" y="1831077"/>
              <a:ext cx="309554" cy="312141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4" name="Oval 21"/>
            <p:cNvSpPr>
              <a:spLocks noChangeAspect="1"/>
            </p:cNvSpPr>
            <p:nvPr/>
          </p:nvSpPr>
          <p:spPr>
            <a:xfrm rot="375171">
              <a:off x="1487267" y="2639444"/>
              <a:ext cx="216579" cy="21839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5" name="Oval 21"/>
            <p:cNvSpPr>
              <a:spLocks noChangeAspect="1"/>
            </p:cNvSpPr>
            <p:nvPr/>
          </p:nvSpPr>
          <p:spPr>
            <a:xfrm>
              <a:off x="1741171" y="2361128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6" name="Oval 21"/>
            <p:cNvSpPr>
              <a:spLocks noChangeAspect="1"/>
            </p:cNvSpPr>
            <p:nvPr/>
          </p:nvSpPr>
          <p:spPr>
            <a:xfrm>
              <a:off x="1899336" y="2285667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7" name="Oval 21"/>
            <p:cNvSpPr>
              <a:spLocks noChangeAspect="1"/>
            </p:cNvSpPr>
            <p:nvPr/>
          </p:nvSpPr>
          <p:spPr>
            <a:xfrm rot="20859187">
              <a:off x="1875957" y="3147672"/>
              <a:ext cx="196820" cy="19846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8" name="Oval 21"/>
            <p:cNvSpPr>
              <a:spLocks noChangeAspect="1"/>
            </p:cNvSpPr>
            <p:nvPr/>
          </p:nvSpPr>
          <p:spPr>
            <a:xfrm rot="232827">
              <a:off x="2016649" y="3174821"/>
              <a:ext cx="405789" cy="40918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Oval 21"/>
            <p:cNvSpPr>
              <a:spLocks noChangeAspect="1"/>
            </p:cNvSpPr>
            <p:nvPr/>
          </p:nvSpPr>
          <p:spPr>
            <a:xfrm rot="232827">
              <a:off x="2373855" y="2474192"/>
              <a:ext cx="405789" cy="40918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Oval 21"/>
            <p:cNvSpPr>
              <a:spLocks noChangeAspect="1"/>
            </p:cNvSpPr>
            <p:nvPr/>
          </p:nvSpPr>
          <p:spPr>
            <a:xfrm>
              <a:off x="2267966" y="2356564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Oval 21"/>
            <p:cNvSpPr>
              <a:spLocks noChangeAspect="1"/>
            </p:cNvSpPr>
            <p:nvPr/>
          </p:nvSpPr>
          <p:spPr>
            <a:xfrm>
              <a:off x="2091720" y="2905247"/>
              <a:ext cx="282537" cy="284898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Oval 21"/>
            <p:cNvSpPr>
              <a:spLocks noChangeAspect="1"/>
            </p:cNvSpPr>
            <p:nvPr/>
          </p:nvSpPr>
          <p:spPr>
            <a:xfrm>
              <a:off x="2731788" y="2312226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Oval 21"/>
            <p:cNvSpPr>
              <a:spLocks noChangeAspect="1"/>
            </p:cNvSpPr>
            <p:nvPr/>
          </p:nvSpPr>
          <p:spPr>
            <a:xfrm rot="375171">
              <a:off x="1770483" y="2955490"/>
              <a:ext cx="216579" cy="21839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4" name="Oval 21"/>
            <p:cNvSpPr>
              <a:spLocks noChangeAspect="1"/>
            </p:cNvSpPr>
            <p:nvPr/>
          </p:nvSpPr>
          <p:spPr>
            <a:xfrm rot="375171">
              <a:off x="2115911" y="2614000"/>
              <a:ext cx="275390" cy="277693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5" name="Oval 21"/>
            <p:cNvSpPr>
              <a:spLocks noChangeAspect="1"/>
            </p:cNvSpPr>
            <p:nvPr/>
          </p:nvSpPr>
          <p:spPr>
            <a:xfrm>
              <a:off x="1984293" y="2894551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6" name="Oval 21"/>
            <p:cNvSpPr>
              <a:spLocks noChangeAspect="1"/>
            </p:cNvSpPr>
            <p:nvPr/>
          </p:nvSpPr>
          <p:spPr>
            <a:xfrm>
              <a:off x="2152479" y="2464579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7" name="Oval 21"/>
            <p:cNvSpPr>
              <a:spLocks noChangeAspect="1"/>
            </p:cNvSpPr>
            <p:nvPr/>
          </p:nvSpPr>
          <p:spPr>
            <a:xfrm>
              <a:off x="2580435" y="2877367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Oval 21"/>
            <p:cNvSpPr>
              <a:spLocks noChangeAspect="1"/>
            </p:cNvSpPr>
            <p:nvPr/>
          </p:nvSpPr>
          <p:spPr>
            <a:xfrm>
              <a:off x="2000241" y="3039370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9" name="Oval 21"/>
            <p:cNvSpPr>
              <a:spLocks noChangeAspect="1"/>
            </p:cNvSpPr>
            <p:nvPr/>
          </p:nvSpPr>
          <p:spPr>
            <a:xfrm>
              <a:off x="1961493" y="3484382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0" name="Oval 21"/>
            <p:cNvSpPr>
              <a:spLocks noChangeAspect="1"/>
            </p:cNvSpPr>
            <p:nvPr/>
          </p:nvSpPr>
          <p:spPr>
            <a:xfrm>
              <a:off x="1529662" y="3003550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Oval 21"/>
            <p:cNvSpPr>
              <a:spLocks noChangeAspect="1"/>
            </p:cNvSpPr>
            <p:nvPr/>
          </p:nvSpPr>
          <p:spPr>
            <a:xfrm>
              <a:off x="1648031" y="3057800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2" name="Oval 21"/>
            <p:cNvSpPr>
              <a:spLocks noChangeAspect="1"/>
            </p:cNvSpPr>
            <p:nvPr/>
          </p:nvSpPr>
          <p:spPr>
            <a:xfrm>
              <a:off x="1740222" y="3161559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3" name="Oval 21"/>
            <p:cNvSpPr>
              <a:spLocks noChangeAspect="1"/>
            </p:cNvSpPr>
            <p:nvPr/>
          </p:nvSpPr>
          <p:spPr>
            <a:xfrm>
              <a:off x="2361060" y="2871624"/>
              <a:ext cx="228226" cy="230133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4" name="Oval 21"/>
            <p:cNvSpPr>
              <a:spLocks noChangeAspect="1"/>
            </p:cNvSpPr>
            <p:nvPr/>
          </p:nvSpPr>
          <p:spPr>
            <a:xfrm>
              <a:off x="2329001" y="3119404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5" name="Oval 21"/>
            <p:cNvSpPr>
              <a:spLocks noChangeAspect="1"/>
            </p:cNvSpPr>
            <p:nvPr/>
          </p:nvSpPr>
          <p:spPr>
            <a:xfrm>
              <a:off x="2289480" y="2513009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6" name="Oval 21"/>
            <p:cNvSpPr>
              <a:spLocks noChangeAspect="1"/>
            </p:cNvSpPr>
            <p:nvPr/>
          </p:nvSpPr>
          <p:spPr>
            <a:xfrm>
              <a:off x="2682300" y="2444570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7" name="Oval 21"/>
            <p:cNvSpPr>
              <a:spLocks noChangeAspect="1"/>
            </p:cNvSpPr>
            <p:nvPr/>
          </p:nvSpPr>
          <p:spPr>
            <a:xfrm>
              <a:off x="2749364" y="2506052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8" name="Oval 21"/>
            <p:cNvSpPr>
              <a:spLocks noChangeAspect="1"/>
            </p:cNvSpPr>
            <p:nvPr/>
          </p:nvSpPr>
          <p:spPr>
            <a:xfrm>
              <a:off x="2020432" y="2794749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Oval 21"/>
            <p:cNvSpPr>
              <a:spLocks noChangeAspect="1"/>
            </p:cNvSpPr>
            <p:nvPr/>
          </p:nvSpPr>
          <p:spPr>
            <a:xfrm>
              <a:off x="1642196" y="3210761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0" name="Oval 21"/>
            <p:cNvSpPr>
              <a:spLocks noChangeAspect="1"/>
            </p:cNvSpPr>
            <p:nvPr/>
          </p:nvSpPr>
          <p:spPr>
            <a:xfrm>
              <a:off x="2148211" y="1600868"/>
              <a:ext cx="282537" cy="284898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1" name="Oval 21"/>
            <p:cNvSpPr>
              <a:spLocks noChangeAspect="1"/>
            </p:cNvSpPr>
            <p:nvPr/>
          </p:nvSpPr>
          <p:spPr>
            <a:xfrm>
              <a:off x="1855627" y="1537915"/>
              <a:ext cx="228226" cy="230133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2" name="Oval 21"/>
            <p:cNvSpPr>
              <a:spLocks noChangeAspect="1"/>
            </p:cNvSpPr>
            <p:nvPr/>
          </p:nvSpPr>
          <p:spPr>
            <a:xfrm>
              <a:off x="1920246" y="1755731"/>
              <a:ext cx="134128" cy="13524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3" name="Oval 21"/>
            <p:cNvSpPr>
              <a:spLocks noChangeAspect="1"/>
            </p:cNvSpPr>
            <p:nvPr/>
          </p:nvSpPr>
          <p:spPr>
            <a:xfrm>
              <a:off x="1869089" y="1901516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4" name="Oval 21"/>
            <p:cNvSpPr>
              <a:spLocks noChangeAspect="1"/>
            </p:cNvSpPr>
            <p:nvPr/>
          </p:nvSpPr>
          <p:spPr>
            <a:xfrm>
              <a:off x="2042856" y="1699484"/>
              <a:ext cx="98975" cy="99802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5" name="Oval 21"/>
            <p:cNvSpPr>
              <a:spLocks noChangeAspect="1"/>
            </p:cNvSpPr>
            <p:nvPr/>
          </p:nvSpPr>
          <p:spPr>
            <a:xfrm>
              <a:off x="2436404" y="1732638"/>
              <a:ext cx="152882" cy="154159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6" name="Oval 21"/>
            <p:cNvSpPr>
              <a:spLocks noChangeAspect="1"/>
            </p:cNvSpPr>
            <p:nvPr/>
          </p:nvSpPr>
          <p:spPr>
            <a:xfrm>
              <a:off x="2099216" y="1600868"/>
              <a:ext cx="66122" cy="66674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Oval 21"/>
            <p:cNvSpPr>
              <a:spLocks noChangeAspect="1"/>
            </p:cNvSpPr>
            <p:nvPr/>
          </p:nvSpPr>
          <p:spPr>
            <a:xfrm>
              <a:off x="2264289" y="1954875"/>
              <a:ext cx="66122" cy="66674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918097" y="2556440"/>
            <a:ext cx="576064" cy="5124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71129" y="2612613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2899" y="2552221"/>
            <a:ext cx="18293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Koordinasi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&amp; </a:t>
            </a: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Kolaborasi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18097" y="3415309"/>
            <a:ext cx="576064" cy="51245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71129" y="3471482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03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998934" y="2571164"/>
            <a:ext cx="18293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Peningkatan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Kompetensi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918097" y="4274178"/>
            <a:ext cx="576064" cy="51245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71129" y="4330351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05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17214" y="3448996"/>
            <a:ext cx="18293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Berorientasi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pada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Masyarakat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366369" y="2558500"/>
            <a:ext cx="576064" cy="51245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9401" y="2614673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00509" y="3437792"/>
            <a:ext cx="18293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Dokumentasi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&amp; </a:t>
            </a: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Publikasi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366369" y="3417369"/>
            <a:ext cx="576064" cy="51245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419401" y="3473542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04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017215" y="4343932"/>
            <a:ext cx="182930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err="1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Akuntabilitas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366369" y="4276238"/>
            <a:ext cx="576064" cy="5124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19401" y="4332411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06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600509" y="4385402"/>
            <a:ext cx="182930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Pendanaan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4620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327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>
                <a:solidFill>
                  <a:srgbClr val="797B4F"/>
                </a:solidFill>
              </a:rPr>
              <a:t>Perlu</a:t>
            </a:r>
            <a:r>
              <a:rPr lang="en-US" altLang="ko-KR" dirty="0">
                <a:solidFill>
                  <a:srgbClr val="797B4F"/>
                </a:solidFill>
              </a:rPr>
              <a:t> Men-charge</a:t>
            </a:r>
            <a:endParaRPr lang="ko-KR" altLang="en-US" dirty="0">
              <a:solidFill>
                <a:srgbClr val="797B4F"/>
              </a:solidFill>
            </a:endParaRPr>
          </a:p>
        </p:txBody>
      </p:sp>
      <p:sp>
        <p:nvSpPr>
          <p:cNvPr id="8" name="Rectangle 16"/>
          <p:cNvSpPr/>
          <p:nvPr/>
        </p:nvSpPr>
        <p:spPr>
          <a:xfrm rot="2700000">
            <a:off x="5751914" y="3085126"/>
            <a:ext cx="183076" cy="328220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Parallelogram 15"/>
          <p:cNvSpPr/>
          <p:nvPr/>
        </p:nvSpPr>
        <p:spPr>
          <a:xfrm rot="16200000">
            <a:off x="6916786" y="3105436"/>
            <a:ext cx="265687" cy="287596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8134981" y="3136132"/>
            <a:ext cx="241648" cy="22620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0695" y="1163931"/>
            <a:ext cx="251232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/>
            <a:r>
              <a:rPr lang="id-ID" sz="1200" b="1" dirty="0"/>
              <a:t>Dr. Stephen </a:t>
            </a:r>
            <a:r>
              <a:rPr lang="id-ID" sz="1200" b="1" dirty="0" err="1"/>
              <a:t>R</a:t>
            </a:r>
            <a:r>
              <a:rPr lang="id-ID" sz="1200" b="1" dirty="0"/>
              <a:t>. </a:t>
            </a:r>
            <a:r>
              <a:rPr lang="id-ID" sz="1200" b="1" dirty="0" err="1"/>
              <a:t>Covey</a:t>
            </a:r>
            <a:r>
              <a:rPr lang="id-ID" sz="1200" b="1" dirty="0"/>
              <a:t>;</a:t>
            </a:r>
          </a:p>
          <a:p>
            <a:pPr fontAlgn="base"/>
            <a:r>
              <a:rPr lang="id-ID" sz="1200" b="1" dirty="0"/>
              <a:t>Penulis buku Seven </a:t>
            </a:r>
            <a:r>
              <a:rPr lang="id-ID" sz="1200" b="1" dirty="0" err="1"/>
              <a:t>Habits</a:t>
            </a:r>
            <a:r>
              <a:rPr lang="id-ID" sz="1200" b="1" dirty="0"/>
              <a:t> </a:t>
            </a:r>
            <a:r>
              <a:rPr lang="id-ID" sz="1200" b="1" dirty="0" err="1"/>
              <a:t>of</a:t>
            </a:r>
            <a:r>
              <a:rPr lang="id-ID" sz="1200" b="1" dirty="0"/>
              <a:t>  </a:t>
            </a:r>
            <a:r>
              <a:rPr lang="id-ID" sz="1200" b="1" dirty="0" err="1"/>
              <a:t>Highly</a:t>
            </a:r>
            <a:r>
              <a:rPr lang="id-ID" sz="1200" b="1" dirty="0"/>
              <a:t> </a:t>
            </a:r>
            <a:r>
              <a:rPr lang="id-ID" sz="1200" b="1" dirty="0" err="1"/>
              <a:t>Effective</a:t>
            </a:r>
            <a:r>
              <a:rPr lang="id-ID" sz="1200" b="1" dirty="0"/>
              <a:t> </a:t>
            </a:r>
            <a:r>
              <a:rPr lang="id-ID" sz="1200" b="1" dirty="0" err="1"/>
              <a:t>People</a:t>
            </a:r>
            <a:endParaRPr lang="id-ID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6119" y="4379404"/>
            <a:ext cx="813690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I am not a product of my circumstances. I am a product of my decisions.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4" name="Tampungan Gambar 3">
            <a:extLst>
              <a:ext uri="{FF2B5EF4-FFF2-40B4-BE49-F238E27FC236}">
                <a16:creationId xmlns:a16="http://schemas.microsoft.com/office/drawing/2014/main" id="{B536BF64-BE48-B94E-BB4B-BB44A432C8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b="145"/>
          <a:stretch>
            <a:fillRect/>
          </a:stretch>
        </p:blipFill>
        <p:spPr/>
      </p:pic>
      <p:pic>
        <p:nvPicPr>
          <p:cNvPr id="18" name="Gambar 17">
            <a:extLst>
              <a:ext uri="{FF2B5EF4-FFF2-40B4-BE49-F238E27FC236}">
                <a16:creationId xmlns:a16="http://schemas.microsoft.com/office/drawing/2014/main" id="{5244B04A-C1C0-4B49-A3EA-EA26ABED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46" y="1479115"/>
            <a:ext cx="1353977" cy="1950892"/>
          </a:xfrm>
          <a:prstGeom prst="rect">
            <a:avLst/>
          </a:prstGeom>
        </p:spPr>
      </p:pic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F8A6A09E-1CF8-6043-AA18-A5DE1276EA7B}"/>
              </a:ext>
            </a:extLst>
          </p:cNvPr>
          <p:cNvSpPr/>
          <p:nvPr/>
        </p:nvSpPr>
        <p:spPr>
          <a:xfrm>
            <a:off x="6098130" y="1825155"/>
            <a:ext cx="27661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d-ID" sz="1100" dirty="0"/>
              <a:t>Be </a:t>
            </a:r>
            <a:r>
              <a:rPr lang="id-ID" sz="1100" dirty="0" err="1"/>
              <a:t>Proactive</a:t>
            </a:r>
            <a:endParaRPr lang="id-ID" sz="1100" dirty="0"/>
          </a:p>
          <a:p>
            <a:pPr marL="228600" indent="-228600">
              <a:buFont typeface="+mj-lt"/>
              <a:buAutoNum type="arabicPeriod"/>
            </a:pPr>
            <a:r>
              <a:rPr lang="id-ID" sz="1100" dirty="0" err="1"/>
              <a:t>Begin</a:t>
            </a:r>
            <a:r>
              <a:rPr lang="id-ID" sz="1100" dirty="0"/>
              <a:t> </a:t>
            </a:r>
            <a:r>
              <a:rPr lang="id-ID" sz="1100" dirty="0" err="1"/>
              <a:t>with</a:t>
            </a:r>
            <a:r>
              <a:rPr lang="id-ID" sz="1100" dirty="0"/>
              <a:t> </a:t>
            </a:r>
            <a:r>
              <a:rPr lang="id-ID" sz="1100" dirty="0" err="1"/>
              <a:t>the</a:t>
            </a:r>
            <a:r>
              <a:rPr lang="id-ID" sz="1100" dirty="0"/>
              <a:t> </a:t>
            </a:r>
            <a:r>
              <a:rPr lang="id-ID" sz="1100" dirty="0" err="1"/>
              <a:t>End</a:t>
            </a:r>
            <a:r>
              <a:rPr lang="id-ID" sz="1100" dirty="0"/>
              <a:t> in </a:t>
            </a:r>
            <a:r>
              <a:rPr lang="id-ID" sz="1100" dirty="0" err="1"/>
              <a:t>Mind</a:t>
            </a:r>
            <a:endParaRPr lang="id-ID" sz="1100" dirty="0"/>
          </a:p>
          <a:p>
            <a:pPr marL="228600" indent="-228600">
              <a:buFont typeface="+mj-lt"/>
              <a:buAutoNum type="arabicPeriod"/>
            </a:pPr>
            <a:r>
              <a:rPr lang="id-ID" sz="1100" dirty="0" err="1"/>
              <a:t>Put</a:t>
            </a:r>
            <a:r>
              <a:rPr lang="id-ID" sz="1100" dirty="0"/>
              <a:t> First </a:t>
            </a:r>
            <a:r>
              <a:rPr lang="id-ID" sz="1100" dirty="0" err="1"/>
              <a:t>Things</a:t>
            </a:r>
            <a:r>
              <a:rPr lang="id-ID" sz="1100" dirty="0"/>
              <a:t> First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100" dirty="0" err="1"/>
              <a:t>Think</a:t>
            </a:r>
            <a:r>
              <a:rPr lang="id-ID" sz="1100" dirty="0"/>
              <a:t> Win-Win</a:t>
            </a:r>
          </a:p>
          <a:p>
            <a:pPr marL="228600" indent="-228600">
              <a:buFont typeface="+mj-lt"/>
              <a:buAutoNum type="arabicPeriod"/>
            </a:pPr>
            <a:r>
              <a:rPr lang="id-ID" sz="1100" dirty="0" err="1"/>
              <a:t>Seek</a:t>
            </a:r>
            <a:r>
              <a:rPr lang="id-ID" sz="1100" dirty="0"/>
              <a:t> First </a:t>
            </a:r>
            <a:r>
              <a:rPr lang="id-ID" sz="1100" dirty="0" err="1"/>
              <a:t>to</a:t>
            </a:r>
            <a:r>
              <a:rPr lang="id-ID" sz="1100" dirty="0"/>
              <a:t> </a:t>
            </a:r>
            <a:r>
              <a:rPr lang="id-ID" sz="1100" dirty="0" err="1"/>
              <a:t>Understand</a:t>
            </a:r>
            <a:r>
              <a:rPr lang="id-ID" sz="1100" dirty="0"/>
              <a:t>, </a:t>
            </a:r>
            <a:r>
              <a:rPr lang="id-ID" sz="1100" dirty="0" err="1"/>
              <a:t>Then</a:t>
            </a:r>
            <a:r>
              <a:rPr lang="id-ID" sz="1100" dirty="0"/>
              <a:t> </a:t>
            </a:r>
            <a:r>
              <a:rPr lang="id-ID" sz="1100" dirty="0" err="1"/>
              <a:t>to</a:t>
            </a:r>
            <a:r>
              <a:rPr lang="id-ID" sz="1100" dirty="0"/>
              <a:t> </a:t>
            </a:r>
            <a:r>
              <a:rPr lang="id-ID" sz="1100" dirty="0" err="1"/>
              <a:t>be</a:t>
            </a:r>
            <a:r>
              <a:rPr lang="id-ID" sz="1100" dirty="0"/>
              <a:t> </a:t>
            </a:r>
            <a:r>
              <a:rPr lang="id-ID" sz="1100" dirty="0" err="1"/>
              <a:t>Understood</a:t>
            </a:r>
            <a:endParaRPr lang="id-ID" sz="1100" dirty="0"/>
          </a:p>
          <a:p>
            <a:pPr marL="228600" indent="-228600">
              <a:buFont typeface="+mj-lt"/>
              <a:buAutoNum type="arabicPeriod"/>
            </a:pPr>
            <a:r>
              <a:rPr lang="id-ID" sz="1100" dirty="0" err="1"/>
              <a:t>Synergize</a:t>
            </a:r>
            <a:endParaRPr lang="id-ID" sz="1100" dirty="0"/>
          </a:p>
          <a:p>
            <a:pPr marL="228600" indent="-228600">
              <a:buFont typeface="+mj-lt"/>
              <a:buAutoNum type="arabicPeriod"/>
            </a:pPr>
            <a:r>
              <a:rPr lang="id-ID" sz="1100" b="1" dirty="0" err="1"/>
              <a:t>Sharpen</a:t>
            </a:r>
            <a:r>
              <a:rPr lang="id-ID" sz="1100" b="1" dirty="0"/>
              <a:t> </a:t>
            </a:r>
            <a:r>
              <a:rPr lang="id-ID" sz="1100" b="1" dirty="0" err="1"/>
              <a:t>the</a:t>
            </a:r>
            <a:r>
              <a:rPr lang="id-ID" sz="1100" b="1" dirty="0"/>
              <a:t> Saw</a:t>
            </a:r>
          </a:p>
        </p:txBody>
      </p:sp>
    </p:spTree>
    <p:extLst>
      <p:ext uri="{BB962C8B-B14F-4D97-AF65-F5344CB8AC3E}">
        <p14:creationId xmlns:p14="http://schemas.microsoft.com/office/powerpoint/2010/main" val="49508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6">
            <a:extLst>
              <a:ext uri="{FF2B5EF4-FFF2-40B4-BE49-F238E27FC236}">
                <a16:creationId xmlns:a16="http://schemas.microsoft.com/office/drawing/2014/main" id="{7DF65EBD-0761-4E1E-8022-B80CAA6CB829}"/>
              </a:ext>
            </a:extLst>
          </p:cNvPr>
          <p:cNvGraphicFramePr/>
          <p:nvPr>
            <p:extLst/>
          </p:nvPr>
        </p:nvGraphicFramePr>
        <p:xfrm>
          <a:off x="2373300" y="1356194"/>
          <a:ext cx="2357083" cy="218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Chart 6">
            <a:extLst>
              <a:ext uri="{FF2B5EF4-FFF2-40B4-BE49-F238E27FC236}">
                <a16:creationId xmlns:a16="http://schemas.microsoft.com/office/drawing/2014/main" id="{059C5C8E-76BD-4E85-BED0-B642C1E90691}"/>
              </a:ext>
            </a:extLst>
          </p:cNvPr>
          <p:cNvGraphicFramePr/>
          <p:nvPr>
            <p:extLst/>
          </p:nvPr>
        </p:nvGraphicFramePr>
        <p:xfrm>
          <a:off x="387458" y="1356194"/>
          <a:ext cx="2357083" cy="218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6">
            <a:extLst>
              <a:ext uri="{FF2B5EF4-FFF2-40B4-BE49-F238E27FC236}">
                <a16:creationId xmlns:a16="http://schemas.microsoft.com/office/drawing/2014/main" id="{CFABAC5B-9799-4627-8B6C-36871E5B19B6}"/>
              </a:ext>
            </a:extLst>
          </p:cNvPr>
          <p:cNvGraphicFramePr/>
          <p:nvPr>
            <p:extLst/>
          </p:nvPr>
        </p:nvGraphicFramePr>
        <p:xfrm>
          <a:off x="6344984" y="1356194"/>
          <a:ext cx="2357083" cy="218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Chart 6">
            <a:extLst>
              <a:ext uri="{FF2B5EF4-FFF2-40B4-BE49-F238E27FC236}">
                <a16:creationId xmlns:a16="http://schemas.microsoft.com/office/drawing/2014/main" id="{52DF57E8-78C7-4286-A04D-70D4C1FC0411}"/>
              </a:ext>
            </a:extLst>
          </p:cNvPr>
          <p:cNvGraphicFramePr/>
          <p:nvPr>
            <p:extLst/>
          </p:nvPr>
        </p:nvGraphicFramePr>
        <p:xfrm>
          <a:off x="4359142" y="1356194"/>
          <a:ext cx="2357083" cy="218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Khittah</a:t>
            </a:r>
            <a:r>
              <a:rPr lang="en-US" dirty="0"/>
              <a:t> </a:t>
            </a:r>
            <a:r>
              <a:rPr lang="en-US" dirty="0" err="1"/>
              <a:t>Perguruan</a:t>
            </a:r>
            <a:r>
              <a:rPr lang="en-US" dirty="0"/>
              <a:t> Tinggi</a:t>
            </a:r>
          </a:p>
        </p:txBody>
      </p:sp>
      <p:sp>
        <p:nvSpPr>
          <p:cNvPr id="11" name="Rectangle 9"/>
          <p:cNvSpPr/>
          <p:nvPr/>
        </p:nvSpPr>
        <p:spPr>
          <a:xfrm>
            <a:off x="986443" y="1565613"/>
            <a:ext cx="434794" cy="40700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5746" y="2381460"/>
            <a:ext cx="104868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715" latinLnBrk="0">
              <a:defRPr/>
            </a:pPr>
            <a:r>
              <a:rPr lang="en-US" altLang="ko-KR" sz="1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 pitchFamily="34" charset="0"/>
              </a:rPr>
              <a:t>Keilmuan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714" y="2381460"/>
            <a:ext cx="132393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715" latinLnBrk="0">
              <a:defRPr/>
            </a:pPr>
            <a:r>
              <a:rPr lang="en-US" altLang="ko-KR" sz="1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 pitchFamily="34" charset="0"/>
              </a:rPr>
              <a:t>Keagamaan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2930" y="2381460"/>
            <a:ext cx="151686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latinLnBrk="0">
              <a:defRPr/>
            </a:pPr>
            <a:r>
              <a:rPr lang="en-US" altLang="ko-KR" sz="1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 pitchFamily="34" charset="0"/>
              </a:rPr>
              <a:t>Keindonesiaan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216" y="2273739"/>
            <a:ext cx="165246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latinLnBrk="0">
              <a:defRPr/>
            </a:pPr>
            <a:r>
              <a:rPr lang="en-US" altLang="ko-KR" sz="1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 pitchFamily="34" charset="0"/>
              </a:rPr>
              <a:t>Kemasyarakatan</a:t>
            </a:r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 pitchFamily="34" charset="0"/>
              </a:rPr>
              <a:t>/</a:t>
            </a:r>
            <a:r>
              <a:rPr lang="en-US" altLang="ko-KR" sz="1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 pitchFamily="34" charset="0"/>
              </a:rPr>
              <a:t>Kemanusiaan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990" y="3436427"/>
            <a:ext cx="172819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715" latinLnBrk="0">
              <a:defRPr/>
            </a:pPr>
            <a:r>
              <a:rPr lang="en-US" sz="1400" dirty="0" err="1">
                <a:latin typeface="Arial Rounded MT Bold" panose="020F0704030504030204" pitchFamily="34" charset="0"/>
              </a:rPr>
              <a:t>Pengembangan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keilmuan</a:t>
            </a:r>
            <a:r>
              <a:rPr lang="en-US" sz="1400" dirty="0">
                <a:latin typeface="Arial Rounded MT Bold" panose="020F0704030504030204" pitchFamily="34" charset="0"/>
              </a:rPr>
              <a:t>, </a:t>
            </a:r>
            <a:r>
              <a:rPr lang="en-US" sz="1400" dirty="0" err="1">
                <a:latin typeface="Arial Rounded MT Bold" panose="020F0704030504030204" pitchFamily="34" charset="0"/>
              </a:rPr>
              <a:t>sains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dan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teknologi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8211" y="3436427"/>
            <a:ext cx="172819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715" latinLnBrk="0">
              <a:defRPr/>
            </a:pPr>
            <a:r>
              <a:rPr lang="en-US" sz="1400" dirty="0" err="1">
                <a:latin typeface="Arial Rounded MT Bold" panose="020F0704030504030204" pitchFamily="34" charset="0"/>
              </a:rPr>
              <a:t>Menginternalisasi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moderasi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beragama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0432" y="3328706"/>
            <a:ext cx="172819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latinLnBrk="0">
              <a:defRPr/>
            </a:pPr>
            <a:r>
              <a:rPr lang="en-US" sz="1400" dirty="0" err="1">
                <a:latin typeface="Arial Rounded MT Bold" panose="020F0704030504030204" pitchFamily="34" charset="0"/>
              </a:rPr>
              <a:t>Meneguhkan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ideologi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dan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identitas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kebangsaan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2654" y="3436427"/>
            <a:ext cx="172819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latinLnBrk="0">
              <a:defRPr/>
            </a:pPr>
            <a:r>
              <a:rPr lang="en-US" sz="1400" dirty="0" err="1">
                <a:latin typeface="Arial Rounded MT Bold" panose="020F0704030504030204" pitchFamily="34" charset="0"/>
              </a:rPr>
              <a:t>Mentransformasi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dan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mendampingi</a:t>
            </a:r>
            <a:r>
              <a:rPr lang="en-US" sz="1400" dirty="0">
                <a:latin typeface="Arial Rounded MT Bold" panose="020F0704030504030204" pitchFamily="34" charset="0"/>
              </a:rPr>
              <a:t> </a:t>
            </a:r>
            <a:r>
              <a:rPr lang="en-US" sz="1400" dirty="0" err="1">
                <a:latin typeface="Arial Rounded MT Bold" panose="020F0704030504030204" pitchFamily="34" charset="0"/>
              </a:rPr>
              <a:t>masyarakat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E91BA086-29CC-E54B-B9FF-48C5192BC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37" y="1563638"/>
            <a:ext cx="488498" cy="325340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7B90AFC5-9F1B-B241-83D1-D803F2276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824" y="1607945"/>
            <a:ext cx="509092" cy="381819"/>
          </a:xfrm>
          <a:prstGeom prst="rect">
            <a:avLst/>
          </a:prstGeom>
        </p:spPr>
      </p:pic>
      <p:sp>
        <p:nvSpPr>
          <p:cNvPr id="32" name="Round Same Side Corner Rectangle 8">
            <a:extLst>
              <a:ext uri="{FF2B5EF4-FFF2-40B4-BE49-F238E27FC236}">
                <a16:creationId xmlns:a16="http://schemas.microsoft.com/office/drawing/2014/main" id="{EC8F415F-F897-554F-93E0-E6CA69E840FE}"/>
              </a:ext>
            </a:extLst>
          </p:cNvPr>
          <p:cNvSpPr/>
          <p:nvPr/>
        </p:nvSpPr>
        <p:spPr>
          <a:xfrm>
            <a:off x="7087461" y="1456502"/>
            <a:ext cx="354992" cy="355536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822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393801"/>
            <a:ext cx="9144000" cy="576064"/>
          </a:xfrm>
        </p:spPr>
        <p:txBody>
          <a:bodyPr/>
          <a:lstStyle/>
          <a:p>
            <a:r>
              <a:rPr lang="en-US" altLang="ko-KR" dirty="0">
                <a:solidFill>
                  <a:schemeClr val="tx1"/>
                </a:solidFill>
              </a:rPr>
              <a:t>TRI DHARMA PERGURUAN TINGGI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831" y="1464561"/>
            <a:ext cx="195250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PENDIDIKAN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831" y="2641685"/>
            <a:ext cx="195250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PENELITIAN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831" y="3868632"/>
            <a:ext cx="195250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797B4F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PENGABDIAN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797B4F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17" name="Oval 21"/>
          <p:cNvSpPr>
            <a:spLocks noChangeAspect="1"/>
          </p:cNvSpPr>
          <p:nvPr/>
        </p:nvSpPr>
        <p:spPr>
          <a:xfrm>
            <a:off x="528241" y="3845987"/>
            <a:ext cx="297162" cy="29964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8024" y="1347614"/>
            <a:ext cx="39604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PENGABDIAN KEPADA MASYARAKAT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74668" y="2239729"/>
            <a:ext cx="4104456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itchFamily="34" charset="0"/>
              </a:rPr>
              <a:t>Keunggulan</a:t>
            </a:r>
            <a:r>
              <a:rPr kumimoji="0" lang="en-US" altLang="ko-KR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3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itchFamily="34" charset="0"/>
              </a:rPr>
              <a:t>Pengabdian</a:t>
            </a:r>
            <a:r>
              <a:rPr kumimoji="0" lang="en-US" altLang="ko-KR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itchFamily="34" charset="0"/>
              </a:rPr>
              <a:t>:</a:t>
            </a: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Temuan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inovasi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kian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beragam</a:t>
            </a:r>
            <a:endParaRPr lang="id-ID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Mengintegrasikan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semangat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spiritualitas</a:t>
            </a:r>
            <a:endParaRPr lang="id-ID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Komitmen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kebangsaan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membangun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sangat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lang="id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1669436"/>
            <a:ext cx="3888432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en-US" sz="1300" dirty="0" err="1"/>
              <a:t>Memadukan</a:t>
            </a:r>
            <a:r>
              <a:rPr lang="en-US" sz="1300" dirty="0"/>
              <a:t> </a:t>
            </a:r>
            <a:r>
              <a:rPr lang="en-US" sz="1300" dirty="0" err="1"/>
              <a:t>semua</a:t>
            </a:r>
            <a:r>
              <a:rPr lang="en-US" sz="1300" dirty="0"/>
              <a:t> </a:t>
            </a:r>
            <a:r>
              <a:rPr lang="en-US" sz="1300" dirty="0" err="1"/>
              <a:t>kemampuan</a:t>
            </a:r>
            <a:r>
              <a:rPr lang="en-US" sz="1300" dirty="0"/>
              <a:t> </a:t>
            </a:r>
            <a:r>
              <a:rPr lang="en-US" sz="1300" dirty="0" err="1"/>
              <a:t>akademik</a:t>
            </a:r>
            <a:r>
              <a:rPr lang="en-US" sz="1300" dirty="0"/>
              <a:t>, </a:t>
            </a:r>
            <a:r>
              <a:rPr lang="en-US" sz="1300" dirty="0" err="1"/>
              <a:t>riset</a:t>
            </a:r>
            <a:r>
              <a:rPr lang="en-US" sz="1300" dirty="0"/>
              <a:t>, </a:t>
            </a:r>
            <a:r>
              <a:rPr lang="en-US" sz="1300" dirty="0" err="1"/>
              <a:t>dan</a:t>
            </a:r>
            <a:r>
              <a:rPr lang="en-US" sz="1300" dirty="0"/>
              <a:t> </a:t>
            </a:r>
            <a:r>
              <a:rPr lang="en-US" sz="1300" dirty="0" err="1"/>
              <a:t>kapasitas</a:t>
            </a:r>
            <a:r>
              <a:rPr lang="en-US" sz="1300" dirty="0"/>
              <a:t> </a:t>
            </a:r>
            <a:r>
              <a:rPr lang="en-US" sz="1300" dirty="0" err="1"/>
              <a:t>Perguruan</a:t>
            </a:r>
            <a:r>
              <a:rPr lang="en-US" sz="1300" dirty="0"/>
              <a:t> Tinggi </a:t>
            </a:r>
            <a:endParaRPr lang="en-US" altLang="ko-KR" sz="1300" dirty="0">
              <a:solidFill>
                <a:srgbClr val="797B4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Tampungan Gambar 24">
            <a:extLst>
              <a:ext uri="{FF2B5EF4-FFF2-40B4-BE49-F238E27FC236}">
                <a16:creationId xmlns:a16="http://schemas.microsoft.com/office/drawing/2014/main" id="{907C66FD-482D-3D40-8A97-22BDB4EF7A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r="30073"/>
          <a:stretch>
            <a:fillRect/>
          </a:stretch>
        </p:blipFill>
        <p:spPr/>
      </p:pic>
      <p:sp>
        <p:nvSpPr>
          <p:cNvPr id="26" name="Isosceles Triangle 57">
            <a:extLst>
              <a:ext uri="{FF2B5EF4-FFF2-40B4-BE49-F238E27FC236}">
                <a16:creationId xmlns:a16="http://schemas.microsoft.com/office/drawing/2014/main" id="{78E86FDC-B82F-F449-86FD-D800E2119C45}"/>
              </a:ext>
            </a:extLst>
          </p:cNvPr>
          <p:cNvSpPr/>
          <p:nvPr/>
        </p:nvSpPr>
        <p:spPr>
          <a:xfrm>
            <a:off x="611560" y="1326243"/>
            <a:ext cx="213843" cy="483435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1862B7BC-149E-8547-90F6-A75E943AAB15}"/>
              </a:ext>
            </a:extLst>
          </p:cNvPr>
          <p:cNvSpPr/>
          <p:nvPr/>
        </p:nvSpPr>
        <p:spPr>
          <a:xfrm rot="18900000">
            <a:off x="691435" y="2616704"/>
            <a:ext cx="154109" cy="343323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33B8F5F8-63F2-344C-94D6-8A5889369C9A}"/>
              </a:ext>
            </a:extLst>
          </p:cNvPr>
          <p:cNvSpPr txBox="1"/>
          <p:nvPr/>
        </p:nvSpPr>
        <p:spPr>
          <a:xfrm>
            <a:off x="4788024" y="3422355"/>
            <a:ext cx="4248472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Penerima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manfaat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pengabdian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Oleh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karenanya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Pengabdian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dilakukan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secara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kontinyu</a:t>
            </a:r>
            <a:endParaRPr lang="en-US" altLang="ko-KR" sz="1400" dirty="0"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Berorientasi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pada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terwujudkan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kemaslahatan</a:t>
            </a:r>
            <a:r>
              <a:rPr lang="en-US" altLang="ko-KR" sz="14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latin typeface="Arial" panose="020B0604020202020204" pitchFamily="34" charset="0"/>
                <a:cs typeface="Arial" pitchFamily="34" charset="0"/>
              </a:rPr>
              <a:t>umum</a:t>
            </a:r>
            <a:endParaRPr lang="en-US" altLang="ko-KR" sz="1400" dirty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.</a:t>
            </a:r>
          </a:p>
        </p:txBody>
      </p:sp>
      <p:cxnSp>
        <p:nvCxnSpPr>
          <p:cNvPr id="3" name="Straight Connector 2"/>
          <p:cNvCxnSpPr>
            <a:stCxn id="42" idx="2"/>
          </p:cNvCxnSpPr>
          <p:nvPr/>
        </p:nvCxnSpPr>
        <p:spPr>
          <a:xfrm flipH="1">
            <a:off x="5880129" y="2805294"/>
            <a:ext cx="66773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37" idx="6"/>
          </p:cNvCxnSpPr>
          <p:nvPr/>
        </p:nvCxnSpPr>
        <p:spPr>
          <a:xfrm>
            <a:off x="2599691" y="2805294"/>
            <a:ext cx="65912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603341" y="3779521"/>
            <a:ext cx="655479" cy="71120"/>
          </a:xfrm>
          <a:custGeom>
            <a:avLst/>
            <a:gdLst>
              <a:gd name="connsiteX0" fmla="*/ 619760 w 619760"/>
              <a:gd name="connsiteY0" fmla="*/ 0 h 71120"/>
              <a:gd name="connsiteX1" fmla="*/ 497840 w 619760"/>
              <a:gd name="connsiteY1" fmla="*/ 71120 h 71120"/>
              <a:gd name="connsiteX2" fmla="*/ 0 w 619760"/>
              <a:gd name="connsiteY2" fmla="*/ 71120 h 71120"/>
              <a:gd name="connsiteX0" fmla="*/ 655479 w 655479"/>
              <a:gd name="connsiteY0" fmla="*/ 0 h 71120"/>
              <a:gd name="connsiteX1" fmla="*/ 533559 w 655479"/>
              <a:gd name="connsiteY1" fmla="*/ 71120 h 71120"/>
              <a:gd name="connsiteX2" fmla="*/ 0 w 655479"/>
              <a:gd name="connsiteY2" fmla="*/ 71120 h 7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479" h="71120">
                <a:moveTo>
                  <a:pt x="655479" y="0"/>
                </a:moveTo>
                <a:lnTo>
                  <a:pt x="533559" y="71120"/>
                </a:lnTo>
                <a:lnTo>
                  <a:pt x="0" y="7112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6" name="Freeform 5"/>
          <p:cNvSpPr/>
          <p:nvPr/>
        </p:nvSpPr>
        <p:spPr>
          <a:xfrm flipH="1">
            <a:off x="5880129" y="3779521"/>
            <a:ext cx="665003" cy="71120"/>
          </a:xfrm>
          <a:custGeom>
            <a:avLst/>
            <a:gdLst>
              <a:gd name="connsiteX0" fmla="*/ 619760 w 619760"/>
              <a:gd name="connsiteY0" fmla="*/ 0 h 71120"/>
              <a:gd name="connsiteX1" fmla="*/ 497840 w 619760"/>
              <a:gd name="connsiteY1" fmla="*/ 71120 h 71120"/>
              <a:gd name="connsiteX2" fmla="*/ 0 w 619760"/>
              <a:gd name="connsiteY2" fmla="*/ 71120 h 71120"/>
              <a:gd name="connsiteX0" fmla="*/ 665003 w 665003"/>
              <a:gd name="connsiteY0" fmla="*/ 0 h 71120"/>
              <a:gd name="connsiteX1" fmla="*/ 543083 w 665003"/>
              <a:gd name="connsiteY1" fmla="*/ 71120 h 71120"/>
              <a:gd name="connsiteX2" fmla="*/ 0 w 665003"/>
              <a:gd name="connsiteY2" fmla="*/ 71120 h 7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5003" h="71120">
                <a:moveTo>
                  <a:pt x="665003" y="0"/>
                </a:moveTo>
                <a:lnTo>
                  <a:pt x="543083" y="71120"/>
                </a:lnTo>
                <a:lnTo>
                  <a:pt x="0" y="7112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5240021" y="1818640"/>
            <a:ext cx="1300480" cy="243840"/>
          </a:xfrm>
          <a:custGeom>
            <a:avLst/>
            <a:gdLst>
              <a:gd name="connsiteX0" fmla="*/ 1300480 w 1300480"/>
              <a:gd name="connsiteY0" fmla="*/ 243840 h 243840"/>
              <a:gd name="connsiteX1" fmla="*/ 1097280 w 1300480"/>
              <a:gd name="connsiteY1" fmla="*/ 0 h 243840"/>
              <a:gd name="connsiteX2" fmla="*/ 0 w 1300480"/>
              <a:gd name="connsiteY2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480" h="243840">
                <a:moveTo>
                  <a:pt x="1300480" y="243840"/>
                </a:moveTo>
                <a:lnTo>
                  <a:pt x="109728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00961" y="1818640"/>
            <a:ext cx="1300480" cy="243840"/>
          </a:xfrm>
          <a:custGeom>
            <a:avLst/>
            <a:gdLst>
              <a:gd name="connsiteX0" fmla="*/ 1300480 w 1300480"/>
              <a:gd name="connsiteY0" fmla="*/ 243840 h 243840"/>
              <a:gd name="connsiteX1" fmla="*/ 1097280 w 1300480"/>
              <a:gd name="connsiteY1" fmla="*/ 0 h 243840"/>
              <a:gd name="connsiteX2" fmla="*/ 0 w 1300480"/>
              <a:gd name="connsiteY2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480" h="243840">
                <a:moveTo>
                  <a:pt x="1300480" y="243840"/>
                </a:moveTo>
                <a:lnTo>
                  <a:pt x="109728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9" name="Oval 2"/>
          <p:cNvSpPr/>
          <p:nvPr/>
        </p:nvSpPr>
        <p:spPr>
          <a:xfrm>
            <a:off x="3174180" y="3390900"/>
            <a:ext cx="892147" cy="844756"/>
          </a:xfrm>
          <a:custGeom>
            <a:avLst/>
            <a:gdLst/>
            <a:ahLst/>
            <a:cxnLst/>
            <a:rect l="l" t="t" r="r" b="b"/>
            <a:pathLst>
              <a:path w="892147" h="844756">
                <a:moveTo>
                  <a:pt x="0" y="0"/>
                </a:moveTo>
                <a:lnTo>
                  <a:pt x="759498" y="0"/>
                </a:lnTo>
                <a:cubicBezTo>
                  <a:pt x="774422" y="115755"/>
                  <a:pt x="821537" y="221299"/>
                  <a:pt x="892147" y="307556"/>
                </a:cubicBezTo>
                <a:lnTo>
                  <a:pt x="354947" y="844756"/>
                </a:lnTo>
                <a:cubicBezTo>
                  <a:pt x="150127" y="618329"/>
                  <a:pt x="19351" y="32420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10" name="Oval 2"/>
          <p:cNvSpPr/>
          <p:nvPr/>
        </p:nvSpPr>
        <p:spPr>
          <a:xfrm>
            <a:off x="3173033" y="2372089"/>
            <a:ext cx="885209" cy="866413"/>
          </a:xfrm>
          <a:custGeom>
            <a:avLst/>
            <a:gdLst/>
            <a:ahLst/>
            <a:cxnLst/>
            <a:rect l="l" t="t" r="r" b="b"/>
            <a:pathLst>
              <a:path w="885209" h="866413">
                <a:moveTo>
                  <a:pt x="348406" y="0"/>
                </a:moveTo>
                <a:lnTo>
                  <a:pt x="885209" y="536803"/>
                </a:lnTo>
                <a:cubicBezTo>
                  <a:pt x="814859" y="630097"/>
                  <a:pt x="769536" y="743219"/>
                  <a:pt x="759100" y="866413"/>
                </a:cubicBezTo>
                <a:lnTo>
                  <a:pt x="0" y="866413"/>
                </a:lnTo>
                <a:cubicBezTo>
                  <a:pt x="13552" y="534635"/>
                  <a:pt x="142574" y="232722"/>
                  <a:pt x="3484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srgbClr val="0070C0"/>
              </a:solidFill>
              <a:latin typeface="Ubuntu"/>
            </a:endParaRPr>
          </a:p>
        </p:txBody>
      </p:sp>
      <p:sp>
        <p:nvSpPr>
          <p:cNvPr id="11" name="Oval 2"/>
          <p:cNvSpPr/>
          <p:nvPr/>
        </p:nvSpPr>
        <p:spPr>
          <a:xfrm>
            <a:off x="3629047" y="1900424"/>
            <a:ext cx="854054" cy="900144"/>
          </a:xfrm>
          <a:custGeom>
            <a:avLst/>
            <a:gdLst/>
            <a:ahLst/>
            <a:cxnLst/>
            <a:rect l="l" t="t" r="r" b="b"/>
            <a:pathLst>
              <a:path w="854054" h="900144">
                <a:moveTo>
                  <a:pt x="854054" y="0"/>
                </a:moveTo>
                <a:lnTo>
                  <a:pt x="854054" y="759679"/>
                </a:lnTo>
                <a:cubicBezTo>
                  <a:pt x="733899" y="775001"/>
                  <a:pt x="624762" y="825101"/>
                  <a:pt x="536772" y="900144"/>
                </a:cubicBezTo>
                <a:lnTo>
                  <a:pt x="0" y="363372"/>
                </a:lnTo>
                <a:cubicBezTo>
                  <a:pt x="227647" y="153703"/>
                  <a:pt x="525399" y="19591"/>
                  <a:pt x="8540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12" name="Oval 2"/>
          <p:cNvSpPr/>
          <p:nvPr/>
        </p:nvSpPr>
        <p:spPr>
          <a:xfrm>
            <a:off x="4635502" y="1899222"/>
            <a:ext cx="871643" cy="889946"/>
          </a:xfrm>
          <a:custGeom>
            <a:avLst/>
            <a:gdLst/>
            <a:ahLst/>
            <a:cxnLst/>
            <a:rect l="l" t="t" r="r" b="b"/>
            <a:pathLst>
              <a:path w="871643" h="889946">
                <a:moveTo>
                  <a:pt x="0" y="0"/>
                </a:moveTo>
                <a:cubicBezTo>
                  <a:pt x="334341" y="13649"/>
                  <a:pt x="638355" y="144559"/>
                  <a:pt x="871643" y="353336"/>
                </a:cubicBezTo>
                <a:lnTo>
                  <a:pt x="335034" y="889946"/>
                </a:lnTo>
                <a:cubicBezTo>
                  <a:pt x="240959" y="816721"/>
                  <a:pt x="125724" y="769743"/>
                  <a:pt x="0" y="7590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13" name="Oval 2"/>
          <p:cNvSpPr/>
          <p:nvPr/>
        </p:nvSpPr>
        <p:spPr>
          <a:xfrm>
            <a:off x="5089528" y="2373849"/>
            <a:ext cx="885247" cy="858302"/>
          </a:xfrm>
          <a:custGeom>
            <a:avLst/>
            <a:gdLst/>
            <a:ahLst/>
            <a:cxnLst/>
            <a:rect l="l" t="t" r="r" b="b"/>
            <a:pathLst>
              <a:path w="885247" h="858302">
                <a:moveTo>
                  <a:pt x="537626" y="0"/>
                </a:moveTo>
                <a:cubicBezTo>
                  <a:pt x="742331" y="230561"/>
                  <a:pt x="871089" y="529563"/>
                  <a:pt x="885247" y="858302"/>
                </a:cubicBezTo>
                <a:lnTo>
                  <a:pt x="126765" y="858302"/>
                </a:lnTo>
                <a:cubicBezTo>
                  <a:pt x="116245" y="738021"/>
                  <a:pt x="70635" y="627877"/>
                  <a:pt x="0" y="5376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sp>
        <p:nvSpPr>
          <p:cNvPr id="14" name="Oval 2"/>
          <p:cNvSpPr/>
          <p:nvPr/>
        </p:nvSpPr>
        <p:spPr>
          <a:xfrm>
            <a:off x="5065547" y="3390900"/>
            <a:ext cx="907791" cy="864150"/>
          </a:xfrm>
          <a:custGeom>
            <a:avLst/>
            <a:gdLst/>
            <a:ahLst/>
            <a:cxnLst/>
            <a:rect l="l" t="t" r="r" b="b"/>
            <a:pathLst>
              <a:path w="907791" h="864150">
                <a:moveTo>
                  <a:pt x="147223" y="0"/>
                </a:moveTo>
                <a:lnTo>
                  <a:pt x="907791" y="0"/>
                </a:lnTo>
                <a:cubicBezTo>
                  <a:pt x="887261" y="333345"/>
                  <a:pt x="750088" y="635040"/>
                  <a:pt x="535704" y="864150"/>
                </a:cubicBezTo>
                <a:lnTo>
                  <a:pt x="0" y="328445"/>
                </a:lnTo>
                <a:cubicBezTo>
                  <a:pt x="78503" y="237982"/>
                  <a:pt x="130786" y="124707"/>
                  <a:pt x="1472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>
              <a:solidFill>
                <a:prstClr val="white"/>
              </a:solidFill>
              <a:latin typeface="Ubuntu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7274" y="1474122"/>
            <a:ext cx="2599689" cy="879780"/>
            <a:chOff x="1" y="2045807"/>
            <a:chExt cx="3466252" cy="1173040"/>
          </a:xfrm>
        </p:grpSpPr>
        <p:sp>
          <p:nvSpPr>
            <p:cNvPr id="15" name="TextBox 14"/>
            <p:cNvSpPr txBox="1"/>
            <p:nvPr/>
          </p:nvSpPr>
          <p:spPr>
            <a:xfrm>
              <a:off x="2229656" y="2045807"/>
              <a:ext cx="949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 latinLnBrk="0">
                <a:defRPr/>
              </a:pP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Acme"/>
                </a:rPr>
                <a:t>Pertama</a:t>
              </a:r>
              <a:endParaRPr lang="en-US" sz="1200" dirty="0">
                <a:solidFill>
                  <a:srgbClr val="A5A5A5">
                    <a:lumMod val="50000"/>
                  </a:srgbClr>
                </a:solidFill>
                <a:latin typeface="Acme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" y="2357072"/>
              <a:ext cx="317889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latinLnBrk="0">
                <a:defRPr/>
              </a:pP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Berdampak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besar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pada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ketahanan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,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kedaulatan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,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kesejahteraan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dan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keberlanjutan</a:t>
              </a:r>
              <a:r>
                <a:rPr lang="en-US" sz="1200" dirty="0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A5A5A5">
                      <a:lumMod val="50000"/>
                    </a:srgbClr>
                  </a:solidFill>
                  <a:latin typeface="Ubuntu"/>
                </a:rPr>
                <a:t>negara</a:t>
              </a:r>
              <a:endParaRPr lang="en-US" sz="1100" dirty="0">
                <a:solidFill>
                  <a:srgbClr val="A5A5A5">
                    <a:lumMod val="50000"/>
                  </a:srgbClr>
                </a:solidFill>
                <a:latin typeface="Ubuntu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255645" y="2321559"/>
              <a:ext cx="210608" cy="210608"/>
              <a:chOff x="2655094" y="2005488"/>
              <a:chExt cx="157956" cy="15795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689248" y="2039642"/>
                <a:ext cx="89649" cy="896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655094" y="2005488"/>
                <a:ext cx="157956" cy="157956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6547867" y="1534355"/>
            <a:ext cx="2489998" cy="879780"/>
            <a:chOff x="8730489" y="2045807"/>
            <a:chExt cx="3319997" cy="1173040"/>
          </a:xfrm>
        </p:grpSpPr>
        <p:sp>
          <p:nvSpPr>
            <p:cNvPr id="17" name="TextBox 16"/>
            <p:cNvSpPr txBox="1"/>
            <p:nvPr/>
          </p:nvSpPr>
          <p:spPr>
            <a:xfrm>
              <a:off x="9018992" y="2045807"/>
              <a:ext cx="764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latinLnBrk="0">
                <a:defRPr/>
              </a:pPr>
              <a:r>
                <a:rPr lang="en-US" sz="1200" dirty="0" err="1">
                  <a:solidFill>
                    <a:srgbClr val="0070C0"/>
                  </a:solidFill>
                  <a:latin typeface="Acme"/>
                </a:rPr>
                <a:t>Kedua</a:t>
              </a:r>
              <a:endParaRPr lang="en-US" sz="1200" dirty="0">
                <a:solidFill>
                  <a:srgbClr val="0070C0"/>
                </a:solidFill>
                <a:latin typeface="Acme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18992" y="2357072"/>
              <a:ext cx="303149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Dapat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mengatasi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permasalahan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utama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di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masyarakat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melalui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berbagai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pendekatan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keilmuan</a:t>
              </a:r>
              <a:endParaRPr lang="id-ID" sz="1200" dirty="0">
                <a:solidFill>
                  <a:srgbClr val="0070C0"/>
                </a:solidFill>
                <a:latin typeface="Ubuntu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730489" y="2321559"/>
              <a:ext cx="210608" cy="210608"/>
              <a:chOff x="2655094" y="2005488"/>
              <a:chExt cx="157956" cy="15795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689248" y="2039642"/>
                <a:ext cx="89649" cy="896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655094" y="2005488"/>
                <a:ext cx="157956" cy="157956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5315" y="3586561"/>
            <a:ext cx="2534375" cy="1064448"/>
            <a:chOff x="87087" y="4782079"/>
            <a:chExt cx="3379166" cy="1419263"/>
          </a:xfrm>
        </p:grpSpPr>
        <p:grpSp>
          <p:nvGrpSpPr>
            <p:cNvPr id="22" name="Group 21"/>
            <p:cNvGrpSpPr/>
            <p:nvPr/>
          </p:nvGrpSpPr>
          <p:grpSpPr>
            <a:xfrm>
              <a:off x="3255645" y="5027611"/>
              <a:ext cx="210608" cy="210608"/>
              <a:chOff x="2655094" y="2005488"/>
              <a:chExt cx="157956" cy="15795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2689248" y="2039642"/>
                <a:ext cx="89649" cy="896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655094" y="2005488"/>
                <a:ext cx="157956" cy="157956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69949" y="4782079"/>
              <a:ext cx="808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 latinLnBrk="0">
                <a:defRPr/>
              </a:pPr>
              <a:r>
                <a:rPr lang="en-US" sz="1200" dirty="0" err="1">
                  <a:solidFill>
                    <a:srgbClr val="00B050"/>
                  </a:solidFill>
                  <a:latin typeface="Acme"/>
                </a:rPr>
                <a:t>Kelima</a:t>
              </a:r>
              <a:endParaRPr lang="en-US" sz="1200" dirty="0">
                <a:solidFill>
                  <a:srgbClr val="00B050"/>
                </a:solidFill>
                <a:latin typeface="Acm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087" y="5093346"/>
              <a:ext cx="30918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latinLnBrk="0">
                <a:defRPr/>
              </a:pP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memiliki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nilai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output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kompetitif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baik dalam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bentuk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publikasi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,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hak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kekayaan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intelektual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dan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kebijakan</a:t>
              </a:r>
              <a:r>
                <a:rPr lang="en-US" sz="1200" dirty="0">
                  <a:solidFill>
                    <a:srgbClr val="00B05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B050"/>
                  </a:solidFill>
                  <a:latin typeface="Ubuntu"/>
                </a:rPr>
                <a:t>publik</a:t>
              </a:r>
              <a:endParaRPr lang="en-US" sz="1100" dirty="0">
                <a:solidFill>
                  <a:srgbClr val="00B050"/>
                </a:solidFill>
                <a:latin typeface="Ubuntu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47867" y="3653441"/>
            <a:ext cx="2358952" cy="695114"/>
            <a:chOff x="8730489" y="4871256"/>
            <a:chExt cx="3145269" cy="926818"/>
          </a:xfrm>
        </p:grpSpPr>
        <p:grpSp>
          <p:nvGrpSpPr>
            <p:cNvPr id="30" name="Group 29"/>
            <p:cNvGrpSpPr/>
            <p:nvPr/>
          </p:nvGrpSpPr>
          <p:grpSpPr>
            <a:xfrm>
              <a:off x="8730489" y="5029836"/>
              <a:ext cx="210608" cy="210608"/>
              <a:chOff x="2655094" y="2005488"/>
              <a:chExt cx="157956" cy="15795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689248" y="2039642"/>
                <a:ext cx="89649" cy="896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655094" y="2005488"/>
                <a:ext cx="157956" cy="157956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018992" y="4871256"/>
              <a:ext cx="924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latinLnBrk="0">
                <a:defRPr/>
              </a:pPr>
              <a:r>
                <a:rPr lang="en-US" sz="1200" dirty="0" err="1">
                  <a:solidFill>
                    <a:srgbClr val="002060"/>
                  </a:solidFill>
                  <a:latin typeface="Acme"/>
                </a:rPr>
                <a:t>Keenam</a:t>
              </a:r>
              <a:endParaRPr lang="en-US" sz="1200" dirty="0">
                <a:solidFill>
                  <a:srgbClr val="002060"/>
                </a:solidFill>
                <a:latin typeface="Acme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018992" y="5182521"/>
              <a:ext cx="28567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1200" dirty="0" err="1">
                  <a:solidFill>
                    <a:srgbClr val="002060"/>
                  </a:solidFill>
                  <a:latin typeface="Ubuntu"/>
                </a:rPr>
                <a:t>berpeluang</a:t>
              </a:r>
              <a:r>
                <a:rPr lang="en-US" sz="1200" dirty="0">
                  <a:solidFill>
                    <a:srgbClr val="00206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Ubuntu"/>
                </a:rPr>
                <a:t>memperbaiki</a:t>
              </a:r>
              <a:r>
                <a:rPr lang="en-US" sz="1200" dirty="0">
                  <a:solidFill>
                    <a:srgbClr val="00206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Ubuntu"/>
                </a:rPr>
                <a:t>kualitas</a:t>
              </a:r>
              <a:r>
                <a:rPr lang="en-US" sz="1200" dirty="0">
                  <a:solidFill>
                    <a:srgbClr val="00206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Ubuntu"/>
                </a:rPr>
                <a:t>hidup</a:t>
              </a:r>
              <a:r>
                <a:rPr lang="en-US" sz="1200" dirty="0">
                  <a:solidFill>
                    <a:srgbClr val="00206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Ubuntu"/>
                </a:rPr>
                <a:t>masyarakat</a:t>
              </a:r>
              <a:endParaRPr lang="en-US" sz="1100" dirty="0">
                <a:solidFill>
                  <a:srgbClr val="002060"/>
                </a:solidFill>
                <a:latin typeface="Ubuntu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" y="2567815"/>
            <a:ext cx="2599689" cy="1064448"/>
            <a:chOff x="1" y="3423751"/>
            <a:chExt cx="3466252" cy="1419263"/>
          </a:xfrm>
        </p:grpSpPr>
        <p:grpSp>
          <p:nvGrpSpPr>
            <p:cNvPr id="35" name="Group 34"/>
            <p:cNvGrpSpPr/>
            <p:nvPr/>
          </p:nvGrpSpPr>
          <p:grpSpPr>
            <a:xfrm>
              <a:off x="3255645" y="3635088"/>
              <a:ext cx="210608" cy="210608"/>
              <a:chOff x="2655094" y="2005488"/>
              <a:chExt cx="157956" cy="157956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689248" y="2039642"/>
                <a:ext cx="89649" cy="896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55094" y="2005488"/>
                <a:ext cx="157956" cy="157956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421929" y="3423751"/>
              <a:ext cx="756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 latinLnBrk="0">
                <a:defRPr/>
              </a:pPr>
              <a:r>
                <a:rPr lang="en-US" sz="1200" dirty="0" err="1">
                  <a:solidFill>
                    <a:srgbClr val="0070C0"/>
                  </a:solidFill>
                  <a:latin typeface="Acme"/>
                </a:rPr>
                <a:t>Ketiga</a:t>
              </a:r>
              <a:endParaRPr lang="en-US" sz="1200" dirty="0">
                <a:solidFill>
                  <a:srgbClr val="0070C0"/>
                </a:solidFill>
                <a:latin typeface="Acme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" y="3735018"/>
              <a:ext cx="31788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latinLnBrk="0">
                <a:defRPr/>
              </a:pP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Memiliki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nilai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inovasi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dan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berorientasi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pada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kebutuhan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masyarakat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untuk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mendapatkan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hajat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hidup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0070C0"/>
                  </a:solidFill>
                  <a:latin typeface="Ubuntu"/>
                </a:rPr>
                <a:t>lebih</a:t>
              </a:r>
              <a:r>
                <a:rPr lang="en-US" sz="1200" dirty="0">
                  <a:solidFill>
                    <a:srgbClr val="0070C0"/>
                  </a:solidFill>
                  <a:latin typeface="Ubuntu"/>
                </a:rPr>
                <a:t> baik</a:t>
              </a:r>
              <a:endParaRPr lang="en-US" sz="1100" dirty="0">
                <a:solidFill>
                  <a:srgbClr val="0070C0"/>
                </a:solidFill>
                <a:latin typeface="Ubuntu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47867" y="2574769"/>
            <a:ext cx="2489998" cy="1064446"/>
            <a:chOff x="8730489" y="3433024"/>
            <a:chExt cx="3319997" cy="1419261"/>
          </a:xfrm>
        </p:grpSpPr>
        <p:grpSp>
          <p:nvGrpSpPr>
            <p:cNvPr id="40" name="Group 39"/>
            <p:cNvGrpSpPr/>
            <p:nvPr/>
          </p:nvGrpSpPr>
          <p:grpSpPr>
            <a:xfrm>
              <a:off x="8730489" y="3635088"/>
              <a:ext cx="210608" cy="210608"/>
              <a:chOff x="2655094" y="2005488"/>
              <a:chExt cx="157956" cy="15795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689248" y="2039642"/>
                <a:ext cx="89649" cy="896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655094" y="2005488"/>
                <a:ext cx="157956" cy="157956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>
                  <a:solidFill>
                    <a:prstClr val="white"/>
                  </a:solidFill>
                  <a:latin typeface="Ubuntu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9018992" y="3433024"/>
              <a:ext cx="990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latinLnBrk="0">
                <a:defRPr/>
              </a:pP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Acme"/>
                </a:rPr>
                <a:t>Keempat</a:t>
              </a:r>
              <a:endParaRPr lang="en-US" sz="1200" dirty="0">
                <a:solidFill>
                  <a:srgbClr val="FFC000">
                    <a:lumMod val="75000"/>
                  </a:srgbClr>
                </a:solidFill>
                <a:latin typeface="Acme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018992" y="3744289"/>
              <a:ext cx="30314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>
                <a:defRPr/>
              </a:pP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bernilai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integrasi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dengan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pendekatan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berbagai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aspek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keilmuan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sehingga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output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riset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dapat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lebih</a:t>
              </a:r>
              <a:r>
                <a:rPr lang="en-US" sz="1200" dirty="0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 </a:t>
              </a:r>
              <a:r>
                <a:rPr lang="en-US" sz="1200" dirty="0" err="1">
                  <a:solidFill>
                    <a:srgbClr val="FFC000">
                      <a:lumMod val="75000"/>
                    </a:srgbClr>
                  </a:solidFill>
                  <a:latin typeface="Ubuntu"/>
                </a:rPr>
                <a:t>menyeluruh</a:t>
              </a:r>
              <a:endParaRPr lang="en-US" sz="1100" dirty="0">
                <a:solidFill>
                  <a:srgbClr val="FFC000">
                    <a:lumMod val="75000"/>
                  </a:srgbClr>
                </a:solidFill>
                <a:latin typeface="Ubuntu"/>
              </a:endParaRPr>
            </a:p>
          </p:txBody>
        </p:sp>
      </p:grpSp>
      <p:sp>
        <p:nvSpPr>
          <p:cNvPr id="51" name="Kotak Teks 50">
            <a:extLst>
              <a:ext uri="{FF2B5EF4-FFF2-40B4-BE49-F238E27FC236}">
                <a16:creationId xmlns:a16="http://schemas.microsoft.com/office/drawing/2014/main" id="{BCDEC1C6-C4F4-C641-9D43-6D900614B75B}"/>
              </a:ext>
            </a:extLst>
          </p:cNvPr>
          <p:cNvSpPr txBox="1"/>
          <p:nvPr/>
        </p:nvSpPr>
        <p:spPr>
          <a:xfrm>
            <a:off x="487279" y="4718283"/>
            <a:ext cx="8550586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75" dirty="0"/>
              <a:t>Kasus: sekitar 40-60% biaya operasional perguruan tinggi bersumber dari hasil riset dan dampingan masyarakat</a:t>
            </a:r>
          </a:p>
        </p:txBody>
      </p:sp>
      <p:sp>
        <p:nvSpPr>
          <p:cNvPr id="52" name="Kotak Teks 51">
            <a:extLst>
              <a:ext uri="{FF2B5EF4-FFF2-40B4-BE49-F238E27FC236}">
                <a16:creationId xmlns:a16="http://schemas.microsoft.com/office/drawing/2014/main" id="{AEF698C6-540F-A744-A37E-B04EA6B9D65F}"/>
              </a:ext>
            </a:extLst>
          </p:cNvPr>
          <p:cNvSpPr txBox="1"/>
          <p:nvPr/>
        </p:nvSpPr>
        <p:spPr>
          <a:xfrm>
            <a:off x="1493087" y="382534"/>
            <a:ext cx="65389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KRITERIA PENGABDIAN MASYARAKAT</a:t>
            </a:r>
            <a:endParaRPr lang="id-ID" sz="2700" dirty="0"/>
          </a:p>
        </p:txBody>
      </p:sp>
    </p:spTree>
    <p:extLst>
      <p:ext uri="{BB962C8B-B14F-4D97-AF65-F5344CB8AC3E}">
        <p14:creationId xmlns:p14="http://schemas.microsoft.com/office/powerpoint/2010/main" val="18494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eks 1">
            <a:extLst>
              <a:ext uri="{FF2B5EF4-FFF2-40B4-BE49-F238E27FC236}">
                <a16:creationId xmlns:a16="http://schemas.microsoft.com/office/drawing/2014/main" id="{DDA4EE65-B16C-8441-84A2-C477477202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1063"/>
            <a:ext cx="9144000" cy="576064"/>
          </a:xfrm>
        </p:spPr>
        <p:txBody>
          <a:bodyPr/>
          <a:lstStyle/>
          <a:p>
            <a:r>
              <a:rPr lang="id-ID" dirty="0"/>
              <a:t>KEMITRAAN KAMPUS-MASYARAKAT</a:t>
            </a:r>
          </a:p>
        </p:txBody>
      </p:sp>
      <p:grpSp>
        <p:nvGrpSpPr>
          <p:cNvPr id="4" name="Group 34">
            <a:extLst>
              <a:ext uri="{FF2B5EF4-FFF2-40B4-BE49-F238E27FC236}">
                <a16:creationId xmlns:a16="http://schemas.microsoft.com/office/drawing/2014/main" id="{48EF0E8E-A2F1-3C44-A928-D431D6D288E1}"/>
              </a:ext>
            </a:extLst>
          </p:cNvPr>
          <p:cNvGrpSpPr>
            <a:grpSpLocks/>
          </p:cNvGrpSpPr>
          <p:nvPr/>
        </p:nvGrpSpPr>
        <p:grpSpPr bwMode="auto">
          <a:xfrm>
            <a:off x="1907704" y="1275606"/>
            <a:ext cx="5400600" cy="3744416"/>
            <a:chOff x="20" y="20"/>
            <a:chExt cx="6533" cy="5393"/>
          </a:xfrm>
        </p:grpSpPr>
        <p:pic>
          <p:nvPicPr>
            <p:cNvPr id="5" name="Picture 51">
              <a:extLst>
                <a:ext uri="{FF2B5EF4-FFF2-40B4-BE49-F238E27FC236}">
                  <a16:creationId xmlns:a16="http://schemas.microsoft.com/office/drawing/2014/main" id="{5646469F-19FF-C248-BD8F-300F426A5209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015"/>
              <a:ext cx="4712" cy="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0">
              <a:extLst>
                <a:ext uri="{FF2B5EF4-FFF2-40B4-BE49-F238E27FC236}">
                  <a16:creationId xmlns:a16="http://schemas.microsoft.com/office/drawing/2014/main" id="{5F07940C-D82B-8542-8EDD-D106E8616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" y="20"/>
              <a:ext cx="2489" cy="2386"/>
            </a:xfrm>
            <a:custGeom>
              <a:avLst/>
              <a:gdLst>
                <a:gd name="T0" fmla="+- 0 22 20"/>
                <a:gd name="T1" fmla="*/ T0 w 2489"/>
                <a:gd name="T2" fmla="+- 0 1137 20"/>
                <a:gd name="T3" fmla="*/ 1137 h 2386"/>
                <a:gd name="T4" fmla="+- 0 42 20"/>
                <a:gd name="T5" fmla="*/ T4 w 2489"/>
                <a:gd name="T6" fmla="+- 0 990 20"/>
                <a:gd name="T7" fmla="*/ 990 h 2386"/>
                <a:gd name="T8" fmla="+- 0 79 20"/>
                <a:gd name="T9" fmla="*/ T8 w 2489"/>
                <a:gd name="T10" fmla="+- 0 849 20"/>
                <a:gd name="T11" fmla="*/ 849 h 2386"/>
                <a:gd name="T12" fmla="+- 0 133 20"/>
                <a:gd name="T13" fmla="*/ T12 w 2489"/>
                <a:gd name="T14" fmla="+- 0 716 20"/>
                <a:gd name="T15" fmla="*/ 716 h 2386"/>
                <a:gd name="T16" fmla="+- 0 203 20"/>
                <a:gd name="T17" fmla="*/ T16 w 2489"/>
                <a:gd name="T18" fmla="+- 0 590 20"/>
                <a:gd name="T19" fmla="*/ 590 h 2386"/>
                <a:gd name="T20" fmla="+- 0 287 20"/>
                <a:gd name="T21" fmla="*/ T20 w 2489"/>
                <a:gd name="T22" fmla="+- 0 475 20"/>
                <a:gd name="T23" fmla="*/ 475 h 2386"/>
                <a:gd name="T24" fmla="+- 0 385 20"/>
                <a:gd name="T25" fmla="*/ T24 w 2489"/>
                <a:gd name="T26" fmla="+- 0 369 20"/>
                <a:gd name="T27" fmla="*/ 369 h 2386"/>
                <a:gd name="T28" fmla="+- 0 494 20"/>
                <a:gd name="T29" fmla="*/ T28 w 2489"/>
                <a:gd name="T30" fmla="+- 0 276 20"/>
                <a:gd name="T31" fmla="*/ 276 h 2386"/>
                <a:gd name="T32" fmla="+- 0 615 20"/>
                <a:gd name="T33" fmla="*/ T32 w 2489"/>
                <a:gd name="T34" fmla="+- 0 195 20"/>
                <a:gd name="T35" fmla="*/ 195 h 2386"/>
                <a:gd name="T36" fmla="+- 0 746 20"/>
                <a:gd name="T37" fmla="*/ T36 w 2489"/>
                <a:gd name="T38" fmla="+- 0 128 20"/>
                <a:gd name="T39" fmla="*/ 128 h 2386"/>
                <a:gd name="T40" fmla="+- 0 885 20"/>
                <a:gd name="T41" fmla="*/ T40 w 2489"/>
                <a:gd name="T42" fmla="+- 0 76 20"/>
                <a:gd name="T43" fmla="*/ 76 h 2386"/>
                <a:gd name="T44" fmla="+- 0 1032 20"/>
                <a:gd name="T45" fmla="*/ T44 w 2489"/>
                <a:gd name="T46" fmla="+- 0 41 20"/>
                <a:gd name="T47" fmla="*/ 41 h 2386"/>
                <a:gd name="T48" fmla="+- 0 1186 20"/>
                <a:gd name="T49" fmla="*/ T48 w 2489"/>
                <a:gd name="T50" fmla="+- 0 22 20"/>
                <a:gd name="T51" fmla="*/ 22 h 2386"/>
                <a:gd name="T52" fmla="+- 0 1343 20"/>
                <a:gd name="T53" fmla="*/ T52 w 2489"/>
                <a:gd name="T54" fmla="+- 0 22 20"/>
                <a:gd name="T55" fmla="*/ 22 h 2386"/>
                <a:gd name="T56" fmla="+- 0 1496 20"/>
                <a:gd name="T57" fmla="*/ T56 w 2489"/>
                <a:gd name="T58" fmla="+- 0 41 20"/>
                <a:gd name="T59" fmla="*/ 41 h 2386"/>
                <a:gd name="T60" fmla="+- 0 1643 20"/>
                <a:gd name="T61" fmla="*/ T60 w 2489"/>
                <a:gd name="T62" fmla="+- 0 76 20"/>
                <a:gd name="T63" fmla="*/ 76 h 2386"/>
                <a:gd name="T64" fmla="+- 0 1783 20"/>
                <a:gd name="T65" fmla="*/ T64 w 2489"/>
                <a:gd name="T66" fmla="+- 0 128 20"/>
                <a:gd name="T67" fmla="*/ 128 h 2386"/>
                <a:gd name="T68" fmla="+- 0 1914 20"/>
                <a:gd name="T69" fmla="*/ T68 w 2489"/>
                <a:gd name="T70" fmla="+- 0 195 20"/>
                <a:gd name="T71" fmla="*/ 195 h 2386"/>
                <a:gd name="T72" fmla="+- 0 2034 20"/>
                <a:gd name="T73" fmla="*/ T72 w 2489"/>
                <a:gd name="T74" fmla="+- 0 276 20"/>
                <a:gd name="T75" fmla="*/ 276 h 2386"/>
                <a:gd name="T76" fmla="+- 0 2144 20"/>
                <a:gd name="T77" fmla="*/ T76 w 2489"/>
                <a:gd name="T78" fmla="+- 0 369 20"/>
                <a:gd name="T79" fmla="*/ 369 h 2386"/>
                <a:gd name="T80" fmla="+- 0 2242 20"/>
                <a:gd name="T81" fmla="*/ T80 w 2489"/>
                <a:gd name="T82" fmla="+- 0 475 20"/>
                <a:gd name="T83" fmla="*/ 475 h 2386"/>
                <a:gd name="T84" fmla="+- 0 2326 20"/>
                <a:gd name="T85" fmla="*/ T84 w 2489"/>
                <a:gd name="T86" fmla="+- 0 590 20"/>
                <a:gd name="T87" fmla="*/ 590 h 2386"/>
                <a:gd name="T88" fmla="+- 0 2396 20"/>
                <a:gd name="T89" fmla="*/ T88 w 2489"/>
                <a:gd name="T90" fmla="+- 0 716 20"/>
                <a:gd name="T91" fmla="*/ 716 h 2386"/>
                <a:gd name="T92" fmla="+- 0 2450 20"/>
                <a:gd name="T93" fmla="*/ T92 w 2489"/>
                <a:gd name="T94" fmla="+- 0 849 20"/>
                <a:gd name="T95" fmla="*/ 849 h 2386"/>
                <a:gd name="T96" fmla="+- 0 2487 20"/>
                <a:gd name="T97" fmla="*/ T96 w 2489"/>
                <a:gd name="T98" fmla="+- 0 990 20"/>
                <a:gd name="T99" fmla="*/ 990 h 2386"/>
                <a:gd name="T100" fmla="+- 0 2506 20"/>
                <a:gd name="T101" fmla="*/ T100 w 2489"/>
                <a:gd name="T102" fmla="+- 0 1137 20"/>
                <a:gd name="T103" fmla="*/ 1137 h 2386"/>
                <a:gd name="T104" fmla="+- 0 2506 20"/>
                <a:gd name="T105" fmla="*/ T104 w 2489"/>
                <a:gd name="T106" fmla="+- 0 1288 20"/>
                <a:gd name="T107" fmla="*/ 1288 h 2386"/>
                <a:gd name="T108" fmla="+- 0 2487 20"/>
                <a:gd name="T109" fmla="*/ T108 w 2489"/>
                <a:gd name="T110" fmla="+- 0 1435 20"/>
                <a:gd name="T111" fmla="*/ 1435 h 2386"/>
                <a:gd name="T112" fmla="+- 0 2450 20"/>
                <a:gd name="T113" fmla="*/ T112 w 2489"/>
                <a:gd name="T114" fmla="+- 0 1576 20"/>
                <a:gd name="T115" fmla="*/ 1576 h 2386"/>
                <a:gd name="T116" fmla="+- 0 2396 20"/>
                <a:gd name="T117" fmla="*/ T116 w 2489"/>
                <a:gd name="T118" fmla="+- 0 1710 20"/>
                <a:gd name="T119" fmla="*/ 1710 h 2386"/>
                <a:gd name="T120" fmla="+- 0 2326 20"/>
                <a:gd name="T121" fmla="*/ T120 w 2489"/>
                <a:gd name="T122" fmla="+- 0 1835 20"/>
                <a:gd name="T123" fmla="*/ 1835 h 2386"/>
                <a:gd name="T124" fmla="+- 0 2242 20"/>
                <a:gd name="T125" fmla="*/ T124 w 2489"/>
                <a:gd name="T126" fmla="+- 0 1951 20"/>
                <a:gd name="T127" fmla="*/ 1951 h 2386"/>
                <a:gd name="T128" fmla="+- 0 2144 20"/>
                <a:gd name="T129" fmla="*/ T128 w 2489"/>
                <a:gd name="T130" fmla="+- 0 2056 20"/>
                <a:gd name="T131" fmla="*/ 2056 h 2386"/>
                <a:gd name="T132" fmla="+- 0 2034 20"/>
                <a:gd name="T133" fmla="*/ T132 w 2489"/>
                <a:gd name="T134" fmla="+- 0 2150 20"/>
                <a:gd name="T135" fmla="*/ 2150 h 2386"/>
                <a:gd name="T136" fmla="+- 0 1914 20"/>
                <a:gd name="T137" fmla="*/ T136 w 2489"/>
                <a:gd name="T138" fmla="+- 0 2230 20"/>
                <a:gd name="T139" fmla="*/ 2230 h 2386"/>
                <a:gd name="T140" fmla="+- 0 1783 20"/>
                <a:gd name="T141" fmla="*/ T140 w 2489"/>
                <a:gd name="T142" fmla="+- 0 2297 20"/>
                <a:gd name="T143" fmla="*/ 2297 h 2386"/>
                <a:gd name="T144" fmla="+- 0 1643 20"/>
                <a:gd name="T145" fmla="*/ T144 w 2489"/>
                <a:gd name="T146" fmla="+- 0 2349 20"/>
                <a:gd name="T147" fmla="*/ 2349 h 2386"/>
                <a:gd name="T148" fmla="+- 0 1496 20"/>
                <a:gd name="T149" fmla="*/ T148 w 2489"/>
                <a:gd name="T150" fmla="+- 0 2385 20"/>
                <a:gd name="T151" fmla="*/ 2385 h 2386"/>
                <a:gd name="T152" fmla="+- 0 1343 20"/>
                <a:gd name="T153" fmla="*/ T152 w 2489"/>
                <a:gd name="T154" fmla="+- 0 2403 20"/>
                <a:gd name="T155" fmla="*/ 2403 h 2386"/>
                <a:gd name="T156" fmla="+- 0 1186 20"/>
                <a:gd name="T157" fmla="*/ T156 w 2489"/>
                <a:gd name="T158" fmla="+- 0 2403 20"/>
                <a:gd name="T159" fmla="*/ 2403 h 2386"/>
                <a:gd name="T160" fmla="+- 0 1032 20"/>
                <a:gd name="T161" fmla="*/ T160 w 2489"/>
                <a:gd name="T162" fmla="+- 0 2385 20"/>
                <a:gd name="T163" fmla="*/ 2385 h 2386"/>
                <a:gd name="T164" fmla="+- 0 885 20"/>
                <a:gd name="T165" fmla="*/ T164 w 2489"/>
                <a:gd name="T166" fmla="+- 0 2349 20"/>
                <a:gd name="T167" fmla="*/ 2349 h 2386"/>
                <a:gd name="T168" fmla="+- 0 746 20"/>
                <a:gd name="T169" fmla="*/ T168 w 2489"/>
                <a:gd name="T170" fmla="+- 0 2297 20"/>
                <a:gd name="T171" fmla="*/ 2297 h 2386"/>
                <a:gd name="T172" fmla="+- 0 615 20"/>
                <a:gd name="T173" fmla="*/ T172 w 2489"/>
                <a:gd name="T174" fmla="+- 0 2230 20"/>
                <a:gd name="T175" fmla="*/ 2230 h 2386"/>
                <a:gd name="T176" fmla="+- 0 494 20"/>
                <a:gd name="T177" fmla="*/ T176 w 2489"/>
                <a:gd name="T178" fmla="+- 0 2150 20"/>
                <a:gd name="T179" fmla="*/ 2150 h 2386"/>
                <a:gd name="T180" fmla="+- 0 384 20"/>
                <a:gd name="T181" fmla="*/ T180 w 2489"/>
                <a:gd name="T182" fmla="+- 0 2056 20"/>
                <a:gd name="T183" fmla="*/ 2056 h 2386"/>
                <a:gd name="T184" fmla="+- 0 287 20"/>
                <a:gd name="T185" fmla="*/ T184 w 2489"/>
                <a:gd name="T186" fmla="+- 0 1951 20"/>
                <a:gd name="T187" fmla="*/ 1951 h 2386"/>
                <a:gd name="T188" fmla="+- 0 203 20"/>
                <a:gd name="T189" fmla="*/ T188 w 2489"/>
                <a:gd name="T190" fmla="+- 0 1835 20"/>
                <a:gd name="T191" fmla="*/ 1835 h 2386"/>
                <a:gd name="T192" fmla="+- 0 133 20"/>
                <a:gd name="T193" fmla="*/ T192 w 2489"/>
                <a:gd name="T194" fmla="+- 0 1710 20"/>
                <a:gd name="T195" fmla="*/ 1710 h 2386"/>
                <a:gd name="T196" fmla="+- 0 79 20"/>
                <a:gd name="T197" fmla="*/ T196 w 2489"/>
                <a:gd name="T198" fmla="+- 0 1576 20"/>
                <a:gd name="T199" fmla="*/ 1576 h 2386"/>
                <a:gd name="T200" fmla="+- 0 42 20"/>
                <a:gd name="T201" fmla="*/ T200 w 2489"/>
                <a:gd name="T202" fmla="+- 0 1435 20"/>
                <a:gd name="T203" fmla="*/ 1435 h 2386"/>
                <a:gd name="T204" fmla="+- 0 22 20"/>
                <a:gd name="T205" fmla="*/ T204 w 2489"/>
                <a:gd name="T206" fmla="+- 0 1288 20"/>
                <a:gd name="T207" fmla="*/ 1288 h 23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2489" h="2386">
                  <a:moveTo>
                    <a:pt x="0" y="1193"/>
                  </a:moveTo>
                  <a:lnTo>
                    <a:pt x="2" y="1117"/>
                  </a:lnTo>
                  <a:lnTo>
                    <a:pt x="10" y="1043"/>
                  </a:lnTo>
                  <a:lnTo>
                    <a:pt x="22" y="970"/>
                  </a:lnTo>
                  <a:lnTo>
                    <a:pt x="38" y="899"/>
                  </a:lnTo>
                  <a:lnTo>
                    <a:pt x="59" y="829"/>
                  </a:lnTo>
                  <a:lnTo>
                    <a:pt x="84" y="762"/>
                  </a:lnTo>
                  <a:lnTo>
                    <a:pt x="113" y="696"/>
                  </a:lnTo>
                  <a:lnTo>
                    <a:pt x="146" y="632"/>
                  </a:lnTo>
                  <a:lnTo>
                    <a:pt x="183" y="570"/>
                  </a:lnTo>
                  <a:lnTo>
                    <a:pt x="223" y="511"/>
                  </a:lnTo>
                  <a:lnTo>
                    <a:pt x="267" y="455"/>
                  </a:lnTo>
                  <a:lnTo>
                    <a:pt x="314" y="401"/>
                  </a:lnTo>
                  <a:lnTo>
                    <a:pt x="365" y="349"/>
                  </a:lnTo>
                  <a:lnTo>
                    <a:pt x="418" y="301"/>
                  </a:lnTo>
                  <a:lnTo>
                    <a:pt x="474" y="256"/>
                  </a:lnTo>
                  <a:lnTo>
                    <a:pt x="533" y="214"/>
                  </a:lnTo>
                  <a:lnTo>
                    <a:pt x="595" y="175"/>
                  </a:lnTo>
                  <a:lnTo>
                    <a:pt x="659" y="140"/>
                  </a:lnTo>
                  <a:lnTo>
                    <a:pt x="726" y="108"/>
                  </a:lnTo>
                  <a:lnTo>
                    <a:pt x="795" y="80"/>
                  </a:lnTo>
                  <a:lnTo>
                    <a:pt x="865" y="56"/>
                  </a:lnTo>
                  <a:lnTo>
                    <a:pt x="938" y="36"/>
                  </a:lnTo>
                  <a:lnTo>
                    <a:pt x="1012" y="21"/>
                  </a:lnTo>
                  <a:lnTo>
                    <a:pt x="1088" y="9"/>
                  </a:lnTo>
                  <a:lnTo>
                    <a:pt x="1166" y="2"/>
                  </a:lnTo>
                  <a:lnTo>
                    <a:pt x="1244" y="0"/>
                  </a:lnTo>
                  <a:lnTo>
                    <a:pt x="1323" y="2"/>
                  </a:lnTo>
                  <a:lnTo>
                    <a:pt x="1400" y="9"/>
                  </a:lnTo>
                  <a:lnTo>
                    <a:pt x="1476" y="21"/>
                  </a:lnTo>
                  <a:lnTo>
                    <a:pt x="1551" y="36"/>
                  </a:lnTo>
                  <a:lnTo>
                    <a:pt x="1623" y="56"/>
                  </a:lnTo>
                  <a:lnTo>
                    <a:pt x="1694" y="80"/>
                  </a:lnTo>
                  <a:lnTo>
                    <a:pt x="1763" y="108"/>
                  </a:lnTo>
                  <a:lnTo>
                    <a:pt x="1829" y="140"/>
                  </a:lnTo>
                  <a:lnTo>
                    <a:pt x="1894" y="175"/>
                  </a:lnTo>
                  <a:lnTo>
                    <a:pt x="1955" y="214"/>
                  </a:lnTo>
                  <a:lnTo>
                    <a:pt x="2014" y="256"/>
                  </a:lnTo>
                  <a:lnTo>
                    <a:pt x="2071" y="301"/>
                  </a:lnTo>
                  <a:lnTo>
                    <a:pt x="2124" y="349"/>
                  </a:lnTo>
                  <a:lnTo>
                    <a:pt x="2175" y="401"/>
                  </a:lnTo>
                  <a:lnTo>
                    <a:pt x="2222" y="455"/>
                  </a:lnTo>
                  <a:lnTo>
                    <a:pt x="2266" y="511"/>
                  </a:lnTo>
                  <a:lnTo>
                    <a:pt x="2306" y="570"/>
                  </a:lnTo>
                  <a:lnTo>
                    <a:pt x="2343" y="632"/>
                  </a:lnTo>
                  <a:lnTo>
                    <a:pt x="2376" y="696"/>
                  </a:lnTo>
                  <a:lnTo>
                    <a:pt x="2405" y="762"/>
                  </a:lnTo>
                  <a:lnTo>
                    <a:pt x="2430" y="829"/>
                  </a:lnTo>
                  <a:lnTo>
                    <a:pt x="2451" y="899"/>
                  </a:lnTo>
                  <a:lnTo>
                    <a:pt x="2467" y="970"/>
                  </a:lnTo>
                  <a:lnTo>
                    <a:pt x="2479" y="1043"/>
                  </a:lnTo>
                  <a:lnTo>
                    <a:pt x="2486" y="1117"/>
                  </a:lnTo>
                  <a:lnTo>
                    <a:pt x="2489" y="1193"/>
                  </a:lnTo>
                  <a:lnTo>
                    <a:pt x="2486" y="1268"/>
                  </a:lnTo>
                  <a:lnTo>
                    <a:pt x="2479" y="1342"/>
                  </a:lnTo>
                  <a:lnTo>
                    <a:pt x="2467" y="1415"/>
                  </a:lnTo>
                  <a:lnTo>
                    <a:pt x="2451" y="1486"/>
                  </a:lnTo>
                  <a:lnTo>
                    <a:pt x="2430" y="1556"/>
                  </a:lnTo>
                  <a:lnTo>
                    <a:pt x="2405" y="1624"/>
                  </a:lnTo>
                  <a:lnTo>
                    <a:pt x="2376" y="1690"/>
                  </a:lnTo>
                  <a:lnTo>
                    <a:pt x="2343" y="1753"/>
                  </a:lnTo>
                  <a:lnTo>
                    <a:pt x="2306" y="1815"/>
                  </a:lnTo>
                  <a:lnTo>
                    <a:pt x="2266" y="1874"/>
                  </a:lnTo>
                  <a:lnTo>
                    <a:pt x="2222" y="1931"/>
                  </a:lnTo>
                  <a:lnTo>
                    <a:pt x="2175" y="1985"/>
                  </a:lnTo>
                  <a:lnTo>
                    <a:pt x="2124" y="2036"/>
                  </a:lnTo>
                  <a:lnTo>
                    <a:pt x="2071" y="2084"/>
                  </a:lnTo>
                  <a:lnTo>
                    <a:pt x="2014" y="2130"/>
                  </a:lnTo>
                  <a:lnTo>
                    <a:pt x="1955" y="2172"/>
                  </a:lnTo>
                  <a:lnTo>
                    <a:pt x="1894" y="2210"/>
                  </a:lnTo>
                  <a:lnTo>
                    <a:pt x="1829" y="2246"/>
                  </a:lnTo>
                  <a:lnTo>
                    <a:pt x="1763" y="2277"/>
                  </a:lnTo>
                  <a:lnTo>
                    <a:pt x="1694" y="2305"/>
                  </a:lnTo>
                  <a:lnTo>
                    <a:pt x="1623" y="2329"/>
                  </a:lnTo>
                  <a:lnTo>
                    <a:pt x="1551" y="2349"/>
                  </a:lnTo>
                  <a:lnTo>
                    <a:pt x="1476" y="2365"/>
                  </a:lnTo>
                  <a:lnTo>
                    <a:pt x="1400" y="2376"/>
                  </a:lnTo>
                  <a:lnTo>
                    <a:pt x="1323" y="2383"/>
                  </a:lnTo>
                  <a:lnTo>
                    <a:pt x="1244" y="2385"/>
                  </a:lnTo>
                  <a:lnTo>
                    <a:pt x="1166" y="2383"/>
                  </a:lnTo>
                  <a:lnTo>
                    <a:pt x="1088" y="2376"/>
                  </a:lnTo>
                  <a:lnTo>
                    <a:pt x="1012" y="2365"/>
                  </a:lnTo>
                  <a:lnTo>
                    <a:pt x="938" y="2349"/>
                  </a:lnTo>
                  <a:lnTo>
                    <a:pt x="865" y="2329"/>
                  </a:lnTo>
                  <a:lnTo>
                    <a:pt x="795" y="2305"/>
                  </a:lnTo>
                  <a:lnTo>
                    <a:pt x="726" y="2277"/>
                  </a:lnTo>
                  <a:lnTo>
                    <a:pt x="659" y="2246"/>
                  </a:lnTo>
                  <a:lnTo>
                    <a:pt x="595" y="2210"/>
                  </a:lnTo>
                  <a:lnTo>
                    <a:pt x="533" y="2172"/>
                  </a:lnTo>
                  <a:lnTo>
                    <a:pt x="474" y="2130"/>
                  </a:lnTo>
                  <a:lnTo>
                    <a:pt x="418" y="2084"/>
                  </a:lnTo>
                  <a:lnTo>
                    <a:pt x="364" y="2036"/>
                  </a:lnTo>
                  <a:lnTo>
                    <a:pt x="314" y="1985"/>
                  </a:lnTo>
                  <a:lnTo>
                    <a:pt x="267" y="1931"/>
                  </a:lnTo>
                  <a:lnTo>
                    <a:pt x="223" y="1874"/>
                  </a:lnTo>
                  <a:lnTo>
                    <a:pt x="183" y="1815"/>
                  </a:lnTo>
                  <a:lnTo>
                    <a:pt x="146" y="1753"/>
                  </a:lnTo>
                  <a:lnTo>
                    <a:pt x="113" y="1690"/>
                  </a:lnTo>
                  <a:lnTo>
                    <a:pt x="84" y="1624"/>
                  </a:lnTo>
                  <a:lnTo>
                    <a:pt x="59" y="1556"/>
                  </a:lnTo>
                  <a:lnTo>
                    <a:pt x="38" y="1486"/>
                  </a:lnTo>
                  <a:lnTo>
                    <a:pt x="22" y="1415"/>
                  </a:lnTo>
                  <a:lnTo>
                    <a:pt x="10" y="1342"/>
                  </a:lnTo>
                  <a:lnTo>
                    <a:pt x="2" y="1268"/>
                  </a:lnTo>
                  <a:lnTo>
                    <a:pt x="0" y="1193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d-ID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9">
              <a:extLst>
                <a:ext uri="{FF2B5EF4-FFF2-40B4-BE49-F238E27FC236}">
                  <a16:creationId xmlns:a16="http://schemas.microsoft.com/office/drawing/2014/main" id="{91A6176E-B6F5-4548-810E-FD7B81C27EC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" y="461"/>
              <a:ext cx="1721" cy="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A5AE7585-28A3-8A49-B672-D87AC960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" y="227"/>
              <a:ext cx="2489" cy="2386"/>
            </a:xfrm>
            <a:custGeom>
              <a:avLst/>
              <a:gdLst>
                <a:gd name="T0" fmla="+- 0 4067 4064"/>
                <a:gd name="T1" fmla="*/ T0 w 2489"/>
                <a:gd name="T2" fmla="+- 0 1345 227"/>
                <a:gd name="T3" fmla="*/ 1345 h 2386"/>
                <a:gd name="T4" fmla="+- 0 4086 4064"/>
                <a:gd name="T5" fmla="*/ T4 w 2489"/>
                <a:gd name="T6" fmla="+- 0 1198 227"/>
                <a:gd name="T7" fmla="*/ 1198 h 2386"/>
                <a:gd name="T8" fmla="+- 0 4123 4064"/>
                <a:gd name="T9" fmla="*/ T8 w 2489"/>
                <a:gd name="T10" fmla="+- 0 1057 227"/>
                <a:gd name="T11" fmla="*/ 1057 h 2386"/>
                <a:gd name="T12" fmla="+- 0 4177 4064"/>
                <a:gd name="T13" fmla="*/ T12 w 2489"/>
                <a:gd name="T14" fmla="+- 0 923 227"/>
                <a:gd name="T15" fmla="*/ 923 h 2386"/>
                <a:gd name="T16" fmla="+- 0 4247 4064"/>
                <a:gd name="T17" fmla="*/ T16 w 2489"/>
                <a:gd name="T18" fmla="+- 0 798 227"/>
                <a:gd name="T19" fmla="*/ 798 h 2386"/>
                <a:gd name="T20" fmla="+- 0 4331 4064"/>
                <a:gd name="T21" fmla="*/ T20 w 2489"/>
                <a:gd name="T22" fmla="+- 0 682 227"/>
                <a:gd name="T23" fmla="*/ 682 h 2386"/>
                <a:gd name="T24" fmla="+- 0 4429 4064"/>
                <a:gd name="T25" fmla="*/ T24 w 2489"/>
                <a:gd name="T26" fmla="+- 0 577 227"/>
                <a:gd name="T27" fmla="*/ 577 h 2386"/>
                <a:gd name="T28" fmla="+- 0 4539 4064"/>
                <a:gd name="T29" fmla="*/ T28 w 2489"/>
                <a:gd name="T30" fmla="+- 0 483 227"/>
                <a:gd name="T31" fmla="*/ 483 h 2386"/>
                <a:gd name="T32" fmla="+- 0 4659 4064"/>
                <a:gd name="T33" fmla="*/ T32 w 2489"/>
                <a:gd name="T34" fmla="+- 0 402 227"/>
                <a:gd name="T35" fmla="*/ 402 h 2386"/>
                <a:gd name="T36" fmla="+- 0 4790 4064"/>
                <a:gd name="T37" fmla="*/ T36 w 2489"/>
                <a:gd name="T38" fmla="+- 0 336 227"/>
                <a:gd name="T39" fmla="*/ 336 h 2386"/>
                <a:gd name="T40" fmla="+- 0 4930 4064"/>
                <a:gd name="T41" fmla="*/ T40 w 2489"/>
                <a:gd name="T42" fmla="+- 0 284 227"/>
                <a:gd name="T43" fmla="*/ 284 h 2386"/>
                <a:gd name="T44" fmla="+- 0 5077 4064"/>
                <a:gd name="T45" fmla="*/ T44 w 2489"/>
                <a:gd name="T46" fmla="+- 0 248 227"/>
                <a:gd name="T47" fmla="*/ 248 h 2386"/>
                <a:gd name="T48" fmla="+- 0 5230 4064"/>
                <a:gd name="T49" fmla="*/ T48 w 2489"/>
                <a:gd name="T50" fmla="+- 0 230 227"/>
                <a:gd name="T51" fmla="*/ 230 h 2386"/>
                <a:gd name="T52" fmla="+- 0 5387 4064"/>
                <a:gd name="T53" fmla="*/ T52 w 2489"/>
                <a:gd name="T54" fmla="+- 0 230 227"/>
                <a:gd name="T55" fmla="*/ 230 h 2386"/>
                <a:gd name="T56" fmla="+- 0 5541 4064"/>
                <a:gd name="T57" fmla="*/ T56 w 2489"/>
                <a:gd name="T58" fmla="+- 0 248 227"/>
                <a:gd name="T59" fmla="*/ 248 h 2386"/>
                <a:gd name="T60" fmla="+- 0 5688 4064"/>
                <a:gd name="T61" fmla="*/ T60 w 2489"/>
                <a:gd name="T62" fmla="+- 0 284 227"/>
                <a:gd name="T63" fmla="*/ 284 h 2386"/>
                <a:gd name="T64" fmla="+- 0 5827 4064"/>
                <a:gd name="T65" fmla="*/ T64 w 2489"/>
                <a:gd name="T66" fmla="+- 0 336 227"/>
                <a:gd name="T67" fmla="*/ 336 h 2386"/>
                <a:gd name="T68" fmla="+- 0 5958 4064"/>
                <a:gd name="T69" fmla="*/ T68 w 2489"/>
                <a:gd name="T70" fmla="+- 0 402 227"/>
                <a:gd name="T71" fmla="*/ 402 h 2386"/>
                <a:gd name="T72" fmla="+- 0 6079 4064"/>
                <a:gd name="T73" fmla="*/ T72 w 2489"/>
                <a:gd name="T74" fmla="+- 0 483 227"/>
                <a:gd name="T75" fmla="*/ 483 h 2386"/>
                <a:gd name="T76" fmla="+- 0 6189 4064"/>
                <a:gd name="T77" fmla="*/ T76 w 2489"/>
                <a:gd name="T78" fmla="+- 0 577 227"/>
                <a:gd name="T79" fmla="*/ 577 h 2386"/>
                <a:gd name="T80" fmla="+- 0 6286 4064"/>
                <a:gd name="T81" fmla="*/ T80 w 2489"/>
                <a:gd name="T82" fmla="+- 0 682 227"/>
                <a:gd name="T83" fmla="*/ 682 h 2386"/>
                <a:gd name="T84" fmla="+- 0 6370 4064"/>
                <a:gd name="T85" fmla="*/ T84 w 2489"/>
                <a:gd name="T86" fmla="+- 0 798 227"/>
                <a:gd name="T87" fmla="*/ 798 h 2386"/>
                <a:gd name="T88" fmla="+- 0 6440 4064"/>
                <a:gd name="T89" fmla="*/ T88 w 2489"/>
                <a:gd name="T90" fmla="+- 0 923 227"/>
                <a:gd name="T91" fmla="*/ 923 h 2386"/>
                <a:gd name="T92" fmla="+- 0 6494 4064"/>
                <a:gd name="T93" fmla="*/ T92 w 2489"/>
                <a:gd name="T94" fmla="+- 0 1057 227"/>
                <a:gd name="T95" fmla="*/ 1057 h 2386"/>
                <a:gd name="T96" fmla="+- 0 6531 4064"/>
                <a:gd name="T97" fmla="*/ T96 w 2489"/>
                <a:gd name="T98" fmla="+- 0 1198 227"/>
                <a:gd name="T99" fmla="*/ 1198 h 2386"/>
                <a:gd name="T100" fmla="+- 0 6551 4064"/>
                <a:gd name="T101" fmla="*/ T100 w 2489"/>
                <a:gd name="T102" fmla="+- 0 1345 227"/>
                <a:gd name="T103" fmla="*/ 1345 h 2386"/>
                <a:gd name="T104" fmla="+- 0 6551 4064"/>
                <a:gd name="T105" fmla="*/ T104 w 2489"/>
                <a:gd name="T106" fmla="+- 0 1496 227"/>
                <a:gd name="T107" fmla="*/ 1496 h 2386"/>
                <a:gd name="T108" fmla="+- 0 6531 4064"/>
                <a:gd name="T109" fmla="*/ T108 w 2489"/>
                <a:gd name="T110" fmla="+- 0 1643 227"/>
                <a:gd name="T111" fmla="*/ 1643 h 2386"/>
                <a:gd name="T112" fmla="+- 0 6494 4064"/>
                <a:gd name="T113" fmla="*/ T112 w 2489"/>
                <a:gd name="T114" fmla="+- 0 1783 227"/>
                <a:gd name="T115" fmla="*/ 1783 h 2386"/>
                <a:gd name="T116" fmla="+- 0 6440 4064"/>
                <a:gd name="T117" fmla="*/ T116 w 2489"/>
                <a:gd name="T118" fmla="+- 0 1917 227"/>
                <a:gd name="T119" fmla="*/ 1917 h 2386"/>
                <a:gd name="T120" fmla="+- 0 6370 4064"/>
                <a:gd name="T121" fmla="*/ T120 w 2489"/>
                <a:gd name="T122" fmla="+- 0 2042 227"/>
                <a:gd name="T123" fmla="*/ 2042 h 2386"/>
                <a:gd name="T124" fmla="+- 0 6286 4064"/>
                <a:gd name="T125" fmla="*/ T124 w 2489"/>
                <a:gd name="T126" fmla="+- 0 2158 227"/>
                <a:gd name="T127" fmla="*/ 2158 h 2386"/>
                <a:gd name="T128" fmla="+- 0 6189 4064"/>
                <a:gd name="T129" fmla="*/ T128 w 2489"/>
                <a:gd name="T130" fmla="+- 0 2263 227"/>
                <a:gd name="T131" fmla="*/ 2263 h 2386"/>
                <a:gd name="T132" fmla="+- 0 6079 4064"/>
                <a:gd name="T133" fmla="*/ T132 w 2489"/>
                <a:gd name="T134" fmla="+- 0 2357 227"/>
                <a:gd name="T135" fmla="*/ 2357 h 2386"/>
                <a:gd name="T136" fmla="+- 0 5958 4064"/>
                <a:gd name="T137" fmla="*/ T136 w 2489"/>
                <a:gd name="T138" fmla="+- 0 2438 227"/>
                <a:gd name="T139" fmla="*/ 2438 h 2386"/>
                <a:gd name="T140" fmla="+- 0 5827 4064"/>
                <a:gd name="T141" fmla="*/ T140 w 2489"/>
                <a:gd name="T142" fmla="+- 0 2505 227"/>
                <a:gd name="T143" fmla="*/ 2505 h 2386"/>
                <a:gd name="T144" fmla="+- 0 5688 4064"/>
                <a:gd name="T145" fmla="*/ T144 w 2489"/>
                <a:gd name="T146" fmla="+- 0 2556 227"/>
                <a:gd name="T147" fmla="*/ 2556 h 2386"/>
                <a:gd name="T148" fmla="+- 0 5541 4064"/>
                <a:gd name="T149" fmla="*/ T148 w 2489"/>
                <a:gd name="T150" fmla="+- 0 2592 227"/>
                <a:gd name="T151" fmla="*/ 2592 h 2386"/>
                <a:gd name="T152" fmla="+- 0 5387 4064"/>
                <a:gd name="T153" fmla="*/ T152 w 2489"/>
                <a:gd name="T154" fmla="+- 0 2610 227"/>
                <a:gd name="T155" fmla="*/ 2610 h 2386"/>
                <a:gd name="T156" fmla="+- 0 5230 4064"/>
                <a:gd name="T157" fmla="*/ T156 w 2489"/>
                <a:gd name="T158" fmla="+- 0 2610 227"/>
                <a:gd name="T159" fmla="*/ 2610 h 2386"/>
                <a:gd name="T160" fmla="+- 0 5077 4064"/>
                <a:gd name="T161" fmla="*/ T160 w 2489"/>
                <a:gd name="T162" fmla="+- 0 2592 227"/>
                <a:gd name="T163" fmla="*/ 2592 h 2386"/>
                <a:gd name="T164" fmla="+- 0 4930 4064"/>
                <a:gd name="T165" fmla="*/ T164 w 2489"/>
                <a:gd name="T166" fmla="+- 0 2556 227"/>
                <a:gd name="T167" fmla="*/ 2556 h 2386"/>
                <a:gd name="T168" fmla="+- 0 4790 4064"/>
                <a:gd name="T169" fmla="*/ T168 w 2489"/>
                <a:gd name="T170" fmla="+- 0 2505 227"/>
                <a:gd name="T171" fmla="*/ 2505 h 2386"/>
                <a:gd name="T172" fmla="+- 0 4659 4064"/>
                <a:gd name="T173" fmla="*/ T172 w 2489"/>
                <a:gd name="T174" fmla="+- 0 2438 227"/>
                <a:gd name="T175" fmla="*/ 2438 h 2386"/>
                <a:gd name="T176" fmla="+- 0 4539 4064"/>
                <a:gd name="T177" fmla="*/ T176 w 2489"/>
                <a:gd name="T178" fmla="+- 0 2357 227"/>
                <a:gd name="T179" fmla="*/ 2357 h 2386"/>
                <a:gd name="T180" fmla="+- 0 4429 4064"/>
                <a:gd name="T181" fmla="*/ T180 w 2489"/>
                <a:gd name="T182" fmla="+- 0 2263 227"/>
                <a:gd name="T183" fmla="*/ 2263 h 2386"/>
                <a:gd name="T184" fmla="+- 0 4331 4064"/>
                <a:gd name="T185" fmla="*/ T184 w 2489"/>
                <a:gd name="T186" fmla="+- 0 2158 227"/>
                <a:gd name="T187" fmla="*/ 2158 h 2386"/>
                <a:gd name="T188" fmla="+- 0 4247 4064"/>
                <a:gd name="T189" fmla="*/ T188 w 2489"/>
                <a:gd name="T190" fmla="+- 0 2042 227"/>
                <a:gd name="T191" fmla="*/ 2042 h 2386"/>
                <a:gd name="T192" fmla="+- 0 4177 4064"/>
                <a:gd name="T193" fmla="*/ T192 w 2489"/>
                <a:gd name="T194" fmla="+- 0 1917 227"/>
                <a:gd name="T195" fmla="*/ 1917 h 2386"/>
                <a:gd name="T196" fmla="+- 0 4123 4064"/>
                <a:gd name="T197" fmla="*/ T196 w 2489"/>
                <a:gd name="T198" fmla="+- 0 1783 227"/>
                <a:gd name="T199" fmla="*/ 1783 h 2386"/>
                <a:gd name="T200" fmla="+- 0 4086 4064"/>
                <a:gd name="T201" fmla="*/ T200 w 2489"/>
                <a:gd name="T202" fmla="+- 0 1643 227"/>
                <a:gd name="T203" fmla="*/ 1643 h 2386"/>
                <a:gd name="T204" fmla="+- 0 4067 4064"/>
                <a:gd name="T205" fmla="*/ T204 w 2489"/>
                <a:gd name="T206" fmla="+- 0 1496 227"/>
                <a:gd name="T207" fmla="*/ 1496 h 23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2489" h="2386">
                  <a:moveTo>
                    <a:pt x="0" y="1193"/>
                  </a:moveTo>
                  <a:lnTo>
                    <a:pt x="3" y="1118"/>
                  </a:lnTo>
                  <a:lnTo>
                    <a:pt x="10" y="1044"/>
                  </a:lnTo>
                  <a:lnTo>
                    <a:pt x="22" y="971"/>
                  </a:lnTo>
                  <a:lnTo>
                    <a:pt x="38" y="899"/>
                  </a:lnTo>
                  <a:lnTo>
                    <a:pt x="59" y="830"/>
                  </a:lnTo>
                  <a:lnTo>
                    <a:pt x="84" y="762"/>
                  </a:lnTo>
                  <a:lnTo>
                    <a:pt x="113" y="696"/>
                  </a:lnTo>
                  <a:lnTo>
                    <a:pt x="146" y="632"/>
                  </a:lnTo>
                  <a:lnTo>
                    <a:pt x="183" y="571"/>
                  </a:lnTo>
                  <a:lnTo>
                    <a:pt x="223" y="512"/>
                  </a:lnTo>
                  <a:lnTo>
                    <a:pt x="267" y="455"/>
                  </a:lnTo>
                  <a:lnTo>
                    <a:pt x="314" y="401"/>
                  </a:lnTo>
                  <a:lnTo>
                    <a:pt x="365" y="350"/>
                  </a:lnTo>
                  <a:lnTo>
                    <a:pt x="418" y="301"/>
                  </a:lnTo>
                  <a:lnTo>
                    <a:pt x="475" y="256"/>
                  </a:lnTo>
                  <a:lnTo>
                    <a:pt x="534" y="214"/>
                  </a:lnTo>
                  <a:lnTo>
                    <a:pt x="595" y="175"/>
                  </a:lnTo>
                  <a:lnTo>
                    <a:pt x="660" y="140"/>
                  </a:lnTo>
                  <a:lnTo>
                    <a:pt x="726" y="109"/>
                  </a:lnTo>
                  <a:lnTo>
                    <a:pt x="795" y="81"/>
                  </a:lnTo>
                  <a:lnTo>
                    <a:pt x="866" y="57"/>
                  </a:lnTo>
                  <a:lnTo>
                    <a:pt x="938" y="37"/>
                  </a:lnTo>
                  <a:lnTo>
                    <a:pt x="1013" y="21"/>
                  </a:lnTo>
                  <a:lnTo>
                    <a:pt x="1089" y="10"/>
                  </a:lnTo>
                  <a:lnTo>
                    <a:pt x="1166" y="3"/>
                  </a:lnTo>
                  <a:lnTo>
                    <a:pt x="1245" y="0"/>
                  </a:lnTo>
                  <a:lnTo>
                    <a:pt x="1323" y="3"/>
                  </a:lnTo>
                  <a:lnTo>
                    <a:pt x="1401" y="10"/>
                  </a:lnTo>
                  <a:lnTo>
                    <a:pt x="1477" y="21"/>
                  </a:lnTo>
                  <a:lnTo>
                    <a:pt x="1551" y="37"/>
                  </a:lnTo>
                  <a:lnTo>
                    <a:pt x="1624" y="57"/>
                  </a:lnTo>
                  <a:lnTo>
                    <a:pt x="1694" y="81"/>
                  </a:lnTo>
                  <a:lnTo>
                    <a:pt x="1763" y="109"/>
                  </a:lnTo>
                  <a:lnTo>
                    <a:pt x="1830" y="140"/>
                  </a:lnTo>
                  <a:lnTo>
                    <a:pt x="1894" y="175"/>
                  </a:lnTo>
                  <a:lnTo>
                    <a:pt x="1956" y="214"/>
                  </a:lnTo>
                  <a:lnTo>
                    <a:pt x="2015" y="256"/>
                  </a:lnTo>
                  <a:lnTo>
                    <a:pt x="2071" y="301"/>
                  </a:lnTo>
                  <a:lnTo>
                    <a:pt x="2125" y="350"/>
                  </a:lnTo>
                  <a:lnTo>
                    <a:pt x="2175" y="401"/>
                  </a:lnTo>
                  <a:lnTo>
                    <a:pt x="2222" y="455"/>
                  </a:lnTo>
                  <a:lnTo>
                    <a:pt x="2266" y="512"/>
                  </a:lnTo>
                  <a:lnTo>
                    <a:pt x="2306" y="571"/>
                  </a:lnTo>
                  <a:lnTo>
                    <a:pt x="2343" y="632"/>
                  </a:lnTo>
                  <a:lnTo>
                    <a:pt x="2376" y="696"/>
                  </a:lnTo>
                  <a:lnTo>
                    <a:pt x="2405" y="762"/>
                  </a:lnTo>
                  <a:lnTo>
                    <a:pt x="2430" y="830"/>
                  </a:lnTo>
                  <a:lnTo>
                    <a:pt x="2451" y="899"/>
                  </a:lnTo>
                  <a:lnTo>
                    <a:pt x="2467" y="971"/>
                  </a:lnTo>
                  <a:lnTo>
                    <a:pt x="2479" y="1044"/>
                  </a:lnTo>
                  <a:lnTo>
                    <a:pt x="2487" y="1118"/>
                  </a:lnTo>
                  <a:lnTo>
                    <a:pt x="2489" y="1193"/>
                  </a:lnTo>
                  <a:lnTo>
                    <a:pt x="2487" y="1269"/>
                  </a:lnTo>
                  <a:lnTo>
                    <a:pt x="2479" y="1343"/>
                  </a:lnTo>
                  <a:lnTo>
                    <a:pt x="2467" y="1416"/>
                  </a:lnTo>
                  <a:lnTo>
                    <a:pt x="2451" y="1487"/>
                  </a:lnTo>
                  <a:lnTo>
                    <a:pt x="2430" y="1556"/>
                  </a:lnTo>
                  <a:lnTo>
                    <a:pt x="2405" y="1624"/>
                  </a:lnTo>
                  <a:lnTo>
                    <a:pt x="2376" y="1690"/>
                  </a:lnTo>
                  <a:lnTo>
                    <a:pt x="2343" y="1754"/>
                  </a:lnTo>
                  <a:lnTo>
                    <a:pt x="2306" y="1815"/>
                  </a:lnTo>
                  <a:lnTo>
                    <a:pt x="2266" y="1875"/>
                  </a:lnTo>
                  <a:lnTo>
                    <a:pt x="2222" y="1931"/>
                  </a:lnTo>
                  <a:lnTo>
                    <a:pt x="2175" y="1985"/>
                  </a:lnTo>
                  <a:lnTo>
                    <a:pt x="2125" y="2036"/>
                  </a:lnTo>
                  <a:lnTo>
                    <a:pt x="2071" y="2085"/>
                  </a:lnTo>
                  <a:lnTo>
                    <a:pt x="2015" y="2130"/>
                  </a:lnTo>
                  <a:lnTo>
                    <a:pt x="1956" y="2172"/>
                  </a:lnTo>
                  <a:lnTo>
                    <a:pt x="1894" y="2211"/>
                  </a:lnTo>
                  <a:lnTo>
                    <a:pt x="1830" y="2246"/>
                  </a:lnTo>
                  <a:lnTo>
                    <a:pt x="1763" y="2278"/>
                  </a:lnTo>
                  <a:lnTo>
                    <a:pt x="1694" y="2306"/>
                  </a:lnTo>
                  <a:lnTo>
                    <a:pt x="1624" y="2329"/>
                  </a:lnTo>
                  <a:lnTo>
                    <a:pt x="1551" y="2349"/>
                  </a:lnTo>
                  <a:lnTo>
                    <a:pt x="1477" y="2365"/>
                  </a:lnTo>
                  <a:lnTo>
                    <a:pt x="1401" y="2377"/>
                  </a:lnTo>
                  <a:lnTo>
                    <a:pt x="1323" y="2383"/>
                  </a:lnTo>
                  <a:lnTo>
                    <a:pt x="1245" y="2386"/>
                  </a:lnTo>
                  <a:lnTo>
                    <a:pt x="1166" y="2383"/>
                  </a:lnTo>
                  <a:lnTo>
                    <a:pt x="1089" y="2377"/>
                  </a:lnTo>
                  <a:lnTo>
                    <a:pt x="1013" y="2365"/>
                  </a:lnTo>
                  <a:lnTo>
                    <a:pt x="938" y="2349"/>
                  </a:lnTo>
                  <a:lnTo>
                    <a:pt x="866" y="2329"/>
                  </a:lnTo>
                  <a:lnTo>
                    <a:pt x="795" y="2306"/>
                  </a:lnTo>
                  <a:lnTo>
                    <a:pt x="726" y="2278"/>
                  </a:lnTo>
                  <a:lnTo>
                    <a:pt x="660" y="2246"/>
                  </a:lnTo>
                  <a:lnTo>
                    <a:pt x="595" y="2211"/>
                  </a:lnTo>
                  <a:lnTo>
                    <a:pt x="534" y="2172"/>
                  </a:lnTo>
                  <a:lnTo>
                    <a:pt x="475" y="2130"/>
                  </a:lnTo>
                  <a:lnTo>
                    <a:pt x="418" y="2085"/>
                  </a:lnTo>
                  <a:lnTo>
                    <a:pt x="365" y="2036"/>
                  </a:lnTo>
                  <a:lnTo>
                    <a:pt x="314" y="1985"/>
                  </a:lnTo>
                  <a:lnTo>
                    <a:pt x="267" y="1931"/>
                  </a:lnTo>
                  <a:lnTo>
                    <a:pt x="223" y="1875"/>
                  </a:lnTo>
                  <a:lnTo>
                    <a:pt x="183" y="1815"/>
                  </a:lnTo>
                  <a:lnTo>
                    <a:pt x="146" y="1754"/>
                  </a:lnTo>
                  <a:lnTo>
                    <a:pt x="113" y="1690"/>
                  </a:lnTo>
                  <a:lnTo>
                    <a:pt x="84" y="1624"/>
                  </a:lnTo>
                  <a:lnTo>
                    <a:pt x="59" y="1556"/>
                  </a:lnTo>
                  <a:lnTo>
                    <a:pt x="38" y="1487"/>
                  </a:lnTo>
                  <a:lnTo>
                    <a:pt x="22" y="1416"/>
                  </a:lnTo>
                  <a:lnTo>
                    <a:pt x="10" y="1343"/>
                  </a:lnTo>
                  <a:lnTo>
                    <a:pt x="3" y="1269"/>
                  </a:lnTo>
                  <a:lnTo>
                    <a:pt x="0" y="1193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d-ID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47">
              <a:extLst>
                <a:ext uri="{FF2B5EF4-FFF2-40B4-BE49-F238E27FC236}">
                  <a16:creationId xmlns:a16="http://schemas.microsoft.com/office/drawing/2014/main" id="{9F405B9E-C93C-FA44-A935-5198955E9A0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" y="669"/>
              <a:ext cx="1721" cy="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075BA533-D231-444B-BEA7-899737CC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" y="3027"/>
              <a:ext cx="2489" cy="2386"/>
            </a:xfrm>
            <a:custGeom>
              <a:avLst/>
              <a:gdLst>
                <a:gd name="T0" fmla="+- 0 1889 1887"/>
                <a:gd name="T1" fmla="*/ T0 w 2489"/>
                <a:gd name="T2" fmla="+- 0 4145 3028"/>
                <a:gd name="T3" fmla="*/ 4145 h 2386"/>
                <a:gd name="T4" fmla="+- 0 1908 1887"/>
                <a:gd name="T5" fmla="*/ T4 w 2489"/>
                <a:gd name="T6" fmla="+- 0 3998 3028"/>
                <a:gd name="T7" fmla="*/ 3998 h 2386"/>
                <a:gd name="T8" fmla="+- 0 1945 1887"/>
                <a:gd name="T9" fmla="*/ T8 w 2489"/>
                <a:gd name="T10" fmla="+- 0 3857 3028"/>
                <a:gd name="T11" fmla="*/ 3857 h 2386"/>
                <a:gd name="T12" fmla="+- 0 1999 1887"/>
                <a:gd name="T13" fmla="*/ T12 w 2489"/>
                <a:gd name="T14" fmla="+- 0 3723 3028"/>
                <a:gd name="T15" fmla="*/ 3723 h 2386"/>
                <a:gd name="T16" fmla="+- 0 2069 1887"/>
                <a:gd name="T17" fmla="*/ T16 w 2489"/>
                <a:gd name="T18" fmla="+- 0 3598 3028"/>
                <a:gd name="T19" fmla="*/ 3598 h 2386"/>
                <a:gd name="T20" fmla="+- 0 2153 1887"/>
                <a:gd name="T21" fmla="*/ T20 w 2489"/>
                <a:gd name="T22" fmla="+- 0 3482 3028"/>
                <a:gd name="T23" fmla="*/ 3482 h 2386"/>
                <a:gd name="T24" fmla="+- 0 2251 1887"/>
                <a:gd name="T25" fmla="*/ T24 w 2489"/>
                <a:gd name="T26" fmla="+- 0 3377 3028"/>
                <a:gd name="T27" fmla="*/ 3377 h 2386"/>
                <a:gd name="T28" fmla="+- 0 2361 1887"/>
                <a:gd name="T29" fmla="*/ T28 w 2489"/>
                <a:gd name="T30" fmla="+- 0 3283 3028"/>
                <a:gd name="T31" fmla="*/ 3283 h 2386"/>
                <a:gd name="T32" fmla="+- 0 2482 1887"/>
                <a:gd name="T33" fmla="*/ T32 w 2489"/>
                <a:gd name="T34" fmla="+- 0 3203 3028"/>
                <a:gd name="T35" fmla="*/ 3203 h 2386"/>
                <a:gd name="T36" fmla="+- 0 2612 1887"/>
                <a:gd name="T37" fmla="*/ T36 w 2489"/>
                <a:gd name="T38" fmla="+- 0 3136 3028"/>
                <a:gd name="T39" fmla="*/ 3136 h 2386"/>
                <a:gd name="T40" fmla="+- 0 2752 1887"/>
                <a:gd name="T41" fmla="*/ T40 w 2489"/>
                <a:gd name="T42" fmla="+- 0 3084 3028"/>
                <a:gd name="T43" fmla="*/ 3084 h 2386"/>
                <a:gd name="T44" fmla="+- 0 2899 1887"/>
                <a:gd name="T45" fmla="*/ T44 w 2489"/>
                <a:gd name="T46" fmla="+- 0 3048 3028"/>
                <a:gd name="T47" fmla="*/ 3048 h 2386"/>
                <a:gd name="T48" fmla="+- 0 3052 1887"/>
                <a:gd name="T49" fmla="*/ T48 w 2489"/>
                <a:gd name="T50" fmla="+- 0 3030 3028"/>
                <a:gd name="T51" fmla="*/ 3030 h 2386"/>
                <a:gd name="T52" fmla="+- 0 3210 1887"/>
                <a:gd name="T53" fmla="*/ T52 w 2489"/>
                <a:gd name="T54" fmla="+- 0 3030 3028"/>
                <a:gd name="T55" fmla="*/ 3030 h 2386"/>
                <a:gd name="T56" fmla="+- 0 3363 1887"/>
                <a:gd name="T57" fmla="*/ T56 w 2489"/>
                <a:gd name="T58" fmla="+- 0 3048 3028"/>
                <a:gd name="T59" fmla="*/ 3048 h 2386"/>
                <a:gd name="T60" fmla="+- 0 3510 1887"/>
                <a:gd name="T61" fmla="*/ T60 w 2489"/>
                <a:gd name="T62" fmla="+- 0 3084 3028"/>
                <a:gd name="T63" fmla="*/ 3084 h 2386"/>
                <a:gd name="T64" fmla="+- 0 3649 1887"/>
                <a:gd name="T65" fmla="*/ T64 w 2489"/>
                <a:gd name="T66" fmla="+- 0 3136 3028"/>
                <a:gd name="T67" fmla="*/ 3136 h 2386"/>
                <a:gd name="T68" fmla="+- 0 3780 1887"/>
                <a:gd name="T69" fmla="*/ T68 w 2489"/>
                <a:gd name="T70" fmla="+- 0 3203 3028"/>
                <a:gd name="T71" fmla="*/ 3203 h 2386"/>
                <a:gd name="T72" fmla="+- 0 3901 1887"/>
                <a:gd name="T73" fmla="*/ T72 w 2489"/>
                <a:gd name="T74" fmla="+- 0 3283 3028"/>
                <a:gd name="T75" fmla="*/ 3283 h 2386"/>
                <a:gd name="T76" fmla="+- 0 4011 1887"/>
                <a:gd name="T77" fmla="*/ T76 w 2489"/>
                <a:gd name="T78" fmla="+- 0 3377 3028"/>
                <a:gd name="T79" fmla="*/ 3377 h 2386"/>
                <a:gd name="T80" fmla="+- 0 4109 1887"/>
                <a:gd name="T81" fmla="*/ T80 w 2489"/>
                <a:gd name="T82" fmla="+- 0 3482 3028"/>
                <a:gd name="T83" fmla="*/ 3482 h 2386"/>
                <a:gd name="T84" fmla="+- 0 4193 1887"/>
                <a:gd name="T85" fmla="*/ T84 w 2489"/>
                <a:gd name="T86" fmla="+- 0 3598 3028"/>
                <a:gd name="T87" fmla="*/ 3598 h 2386"/>
                <a:gd name="T88" fmla="+- 0 4263 1887"/>
                <a:gd name="T89" fmla="*/ T88 w 2489"/>
                <a:gd name="T90" fmla="+- 0 3723 3028"/>
                <a:gd name="T91" fmla="*/ 3723 h 2386"/>
                <a:gd name="T92" fmla="+- 0 4317 1887"/>
                <a:gd name="T93" fmla="*/ T92 w 2489"/>
                <a:gd name="T94" fmla="+- 0 3857 3028"/>
                <a:gd name="T95" fmla="*/ 3857 h 2386"/>
                <a:gd name="T96" fmla="+- 0 4354 1887"/>
                <a:gd name="T97" fmla="*/ T96 w 2489"/>
                <a:gd name="T98" fmla="+- 0 3998 3028"/>
                <a:gd name="T99" fmla="*/ 3998 h 2386"/>
                <a:gd name="T100" fmla="+- 0 4373 1887"/>
                <a:gd name="T101" fmla="*/ T100 w 2489"/>
                <a:gd name="T102" fmla="+- 0 4145 3028"/>
                <a:gd name="T103" fmla="*/ 4145 h 2386"/>
                <a:gd name="T104" fmla="+- 0 4373 1887"/>
                <a:gd name="T105" fmla="*/ T104 w 2489"/>
                <a:gd name="T106" fmla="+- 0 4296 3028"/>
                <a:gd name="T107" fmla="*/ 4296 h 2386"/>
                <a:gd name="T108" fmla="+- 0 4354 1887"/>
                <a:gd name="T109" fmla="*/ T108 w 2489"/>
                <a:gd name="T110" fmla="+- 0 4443 3028"/>
                <a:gd name="T111" fmla="*/ 4443 h 2386"/>
                <a:gd name="T112" fmla="+- 0 4317 1887"/>
                <a:gd name="T113" fmla="*/ T112 w 2489"/>
                <a:gd name="T114" fmla="+- 0 4584 3028"/>
                <a:gd name="T115" fmla="*/ 4584 h 2386"/>
                <a:gd name="T116" fmla="+- 0 4263 1887"/>
                <a:gd name="T117" fmla="*/ T116 w 2489"/>
                <a:gd name="T118" fmla="+- 0 4717 3028"/>
                <a:gd name="T119" fmla="*/ 4717 h 2386"/>
                <a:gd name="T120" fmla="+- 0 4193 1887"/>
                <a:gd name="T121" fmla="*/ T120 w 2489"/>
                <a:gd name="T122" fmla="+- 0 4843 3028"/>
                <a:gd name="T123" fmla="*/ 4843 h 2386"/>
                <a:gd name="T124" fmla="+- 0 4109 1887"/>
                <a:gd name="T125" fmla="*/ T124 w 2489"/>
                <a:gd name="T126" fmla="+- 0 4958 3028"/>
                <a:gd name="T127" fmla="*/ 4958 h 2386"/>
                <a:gd name="T128" fmla="+- 0 4011 1887"/>
                <a:gd name="T129" fmla="*/ T128 w 2489"/>
                <a:gd name="T130" fmla="+- 0 5064 3028"/>
                <a:gd name="T131" fmla="*/ 5064 h 2386"/>
                <a:gd name="T132" fmla="+- 0 3901 1887"/>
                <a:gd name="T133" fmla="*/ T132 w 2489"/>
                <a:gd name="T134" fmla="+- 0 5157 3028"/>
                <a:gd name="T135" fmla="*/ 5157 h 2386"/>
                <a:gd name="T136" fmla="+- 0 3780 1887"/>
                <a:gd name="T137" fmla="*/ T136 w 2489"/>
                <a:gd name="T138" fmla="+- 0 5238 3028"/>
                <a:gd name="T139" fmla="*/ 5238 h 2386"/>
                <a:gd name="T140" fmla="+- 0 3649 1887"/>
                <a:gd name="T141" fmla="*/ T140 w 2489"/>
                <a:gd name="T142" fmla="+- 0 5305 3028"/>
                <a:gd name="T143" fmla="*/ 5305 h 2386"/>
                <a:gd name="T144" fmla="+- 0 3510 1887"/>
                <a:gd name="T145" fmla="*/ T144 w 2489"/>
                <a:gd name="T146" fmla="+- 0 5357 3028"/>
                <a:gd name="T147" fmla="*/ 5357 h 2386"/>
                <a:gd name="T148" fmla="+- 0 3363 1887"/>
                <a:gd name="T149" fmla="*/ T148 w 2489"/>
                <a:gd name="T150" fmla="+- 0 5392 3028"/>
                <a:gd name="T151" fmla="*/ 5392 h 2386"/>
                <a:gd name="T152" fmla="+- 0 3210 1887"/>
                <a:gd name="T153" fmla="*/ T152 w 2489"/>
                <a:gd name="T154" fmla="+- 0 5411 3028"/>
                <a:gd name="T155" fmla="*/ 5411 h 2386"/>
                <a:gd name="T156" fmla="+- 0 3052 1887"/>
                <a:gd name="T157" fmla="*/ T156 w 2489"/>
                <a:gd name="T158" fmla="+- 0 5411 3028"/>
                <a:gd name="T159" fmla="*/ 5411 h 2386"/>
                <a:gd name="T160" fmla="+- 0 2899 1887"/>
                <a:gd name="T161" fmla="*/ T160 w 2489"/>
                <a:gd name="T162" fmla="+- 0 5392 3028"/>
                <a:gd name="T163" fmla="*/ 5392 h 2386"/>
                <a:gd name="T164" fmla="+- 0 2752 1887"/>
                <a:gd name="T165" fmla="*/ T164 w 2489"/>
                <a:gd name="T166" fmla="+- 0 5357 3028"/>
                <a:gd name="T167" fmla="*/ 5357 h 2386"/>
                <a:gd name="T168" fmla="+- 0 2612 1887"/>
                <a:gd name="T169" fmla="*/ T168 w 2489"/>
                <a:gd name="T170" fmla="+- 0 5305 3028"/>
                <a:gd name="T171" fmla="*/ 5305 h 2386"/>
                <a:gd name="T172" fmla="+- 0 2482 1887"/>
                <a:gd name="T173" fmla="*/ T172 w 2489"/>
                <a:gd name="T174" fmla="+- 0 5238 3028"/>
                <a:gd name="T175" fmla="*/ 5238 h 2386"/>
                <a:gd name="T176" fmla="+- 0 2361 1887"/>
                <a:gd name="T177" fmla="*/ T176 w 2489"/>
                <a:gd name="T178" fmla="+- 0 5157 3028"/>
                <a:gd name="T179" fmla="*/ 5157 h 2386"/>
                <a:gd name="T180" fmla="+- 0 2251 1887"/>
                <a:gd name="T181" fmla="*/ T180 w 2489"/>
                <a:gd name="T182" fmla="+- 0 5064 3028"/>
                <a:gd name="T183" fmla="*/ 5064 h 2386"/>
                <a:gd name="T184" fmla="+- 0 2153 1887"/>
                <a:gd name="T185" fmla="*/ T184 w 2489"/>
                <a:gd name="T186" fmla="+- 0 4958 3028"/>
                <a:gd name="T187" fmla="*/ 4958 h 2386"/>
                <a:gd name="T188" fmla="+- 0 2069 1887"/>
                <a:gd name="T189" fmla="*/ T188 w 2489"/>
                <a:gd name="T190" fmla="+- 0 4843 3028"/>
                <a:gd name="T191" fmla="*/ 4843 h 2386"/>
                <a:gd name="T192" fmla="+- 0 1999 1887"/>
                <a:gd name="T193" fmla="*/ T192 w 2489"/>
                <a:gd name="T194" fmla="+- 0 4717 3028"/>
                <a:gd name="T195" fmla="*/ 4717 h 2386"/>
                <a:gd name="T196" fmla="+- 0 1945 1887"/>
                <a:gd name="T197" fmla="*/ T196 w 2489"/>
                <a:gd name="T198" fmla="+- 0 4584 3028"/>
                <a:gd name="T199" fmla="*/ 4584 h 2386"/>
                <a:gd name="T200" fmla="+- 0 1908 1887"/>
                <a:gd name="T201" fmla="*/ T200 w 2489"/>
                <a:gd name="T202" fmla="+- 0 4443 3028"/>
                <a:gd name="T203" fmla="*/ 4443 h 2386"/>
                <a:gd name="T204" fmla="+- 0 1889 1887"/>
                <a:gd name="T205" fmla="*/ T204 w 2489"/>
                <a:gd name="T206" fmla="+- 0 4296 3028"/>
                <a:gd name="T207" fmla="*/ 4296 h 23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2489" h="2386">
                  <a:moveTo>
                    <a:pt x="0" y="1192"/>
                  </a:moveTo>
                  <a:lnTo>
                    <a:pt x="2" y="1117"/>
                  </a:lnTo>
                  <a:lnTo>
                    <a:pt x="9" y="1043"/>
                  </a:lnTo>
                  <a:lnTo>
                    <a:pt x="21" y="970"/>
                  </a:lnTo>
                  <a:lnTo>
                    <a:pt x="38" y="899"/>
                  </a:lnTo>
                  <a:lnTo>
                    <a:pt x="58" y="829"/>
                  </a:lnTo>
                  <a:lnTo>
                    <a:pt x="83" y="761"/>
                  </a:lnTo>
                  <a:lnTo>
                    <a:pt x="112" y="695"/>
                  </a:lnTo>
                  <a:lnTo>
                    <a:pt x="145" y="632"/>
                  </a:lnTo>
                  <a:lnTo>
                    <a:pt x="182" y="570"/>
                  </a:lnTo>
                  <a:lnTo>
                    <a:pt x="223" y="511"/>
                  </a:lnTo>
                  <a:lnTo>
                    <a:pt x="266" y="454"/>
                  </a:lnTo>
                  <a:lnTo>
                    <a:pt x="314" y="400"/>
                  </a:lnTo>
                  <a:lnTo>
                    <a:pt x="364" y="349"/>
                  </a:lnTo>
                  <a:lnTo>
                    <a:pt x="417" y="301"/>
                  </a:lnTo>
                  <a:lnTo>
                    <a:pt x="474" y="255"/>
                  </a:lnTo>
                  <a:lnTo>
                    <a:pt x="533" y="213"/>
                  </a:lnTo>
                  <a:lnTo>
                    <a:pt x="595" y="175"/>
                  </a:lnTo>
                  <a:lnTo>
                    <a:pt x="659" y="139"/>
                  </a:lnTo>
                  <a:lnTo>
                    <a:pt x="725" y="108"/>
                  </a:lnTo>
                  <a:lnTo>
                    <a:pt x="794" y="80"/>
                  </a:lnTo>
                  <a:lnTo>
                    <a:pt x="865" y="56"/>
                  </a:lnTo>
                  <a:lnTo>
                    <a:pt x="938" y="36"/>
                  </a:lnTo>
                  <a:lnTo>
                    <a:pt x="1012" y="20"/>
                  </a:lnTo>
                  <a:lnTo>
                    <a:pt x="1088" y="9"/>
                  </a:lnTo>
                  <a:lnTo>
                    <a:pt x="1165" y="2"/>
                  </a:lnTo>
                  <a:lnTo>
                    <a:pt x="1244" y="0"/>
                  </a:lnTo>
                  <a:lnTo>
                    <a:pt x="1323" y="2"/>
                  </a:lnTo>
                  <a:lnTo>
                    <a:pt x="1400" y="9"/>
                  </a:lnTo>
                  <a:lnTo>
                    <a:pt x="1476" y="20"/>
                  </a:lnTo>
                  <a:lnTo>
                    <a:pt x="1550" y="36"/>
                  </a:lnTo>
                  <a:lnTo>
                    <a:pt x="1623" y="56"/>
                  </a:lnTo>
                  <a:lnTo>
                    <a:pt x="1694" y="80"/>
                  </a:lnTo>
                  <a:lnTo>
                    <a:pt x="1762" y="108"/>
                  </a:lnTo>
                  <a:lnTo>
                    <a:pt x="1829" y="139"/>
                  </a:lnTo>
                  <a:lnTo>
                    <a:pt x="1893" y="175"/>
                  </a:lnTo>
                  <a:lnTo>
                    <a:pt x="1955" y="213"/>
                  </a:lnTo>
                  <a:lnTo>
                    <a:pt x="2014" y="255"/>
                  </a:lnTo>
                  <a:lnTo>
                    <a:pt x="2070" y="301"/>
                  </a:lnTo>
                  <a:lnTo>
                    <a:pt x="2124" y="349"/>
                  </a:lnTo>
                  <a:lnTo>
                    <a:pt x="2174" y="400"/>
                  </a:lnTo>
                  <a:lnTo>
                    <a:pt x="2222" y="454"/>
                  </a:lnTo>
                  <a:lnTo>
                    <a:pt x="2265" y="511"/>
                  </a:lnTo>
                  <a:lnTo>
                    <a:pt x="2306" y="570"/>
                  </a:lnTo>
                  <a:lnTo>
                    <a:pt x="2343" y="632"/>
                  </a:lnTo>
                  <a:lnTo>
                    <a:pt x="2376" y="695"/>
                  </a:lnTo>
                  <a:lnTo>
                    <a:pt x="2405" y="761"/>
                  </a:lnTo>
                  <a:lnTo>
                    <a:pt x="2430" y="829"/>
                  </a:lnTo>
                  <a:lnTo>
                    <a:pt x="2450" y="899"/>
                  </a:lnTo>
                  <a:lnTo>
                    <a:pt x="2467" y="970"/>
                  </a:lnTo>
                  <a:lnTo>
                    <a:pt x="2479" y="1043"/>
                  </a:lnTo>
                  <a:lnTo>
                    <a:pt x="2486" y="1117"/>
                  </a:lnTo>
                  <a:lnTo>
                    <a:pt x="2488" y="1192"/>
                  </a:lnTo>
                  <a:lnTo>
                    <a:pt x="2486" y="1268"/>
                  </a:lnTo>
                  <a:lnTo>
                    <a:pt x="2479" y="1342"/>
                  </a:lnTo>
                  <a:lnTo>
                    <a:pt x="2467" y="1415"/>
                  </a:lnTo>
                  <a:lnTo>
                    <a:pt x="2450" y="1486"/>
                  </a:lnTo>
                  <a:lnTo>
                    <a:pt x="2430" y="1556"/>
                  </a:lnTo>
                  <a:lnTo>
                    <a:pt x="2405" y="1623"/>
                  </a:lnTo>
                  <a:lnTo>
                    <a:pt x="2376" y="1689"/>
                  </a:lnTo>
                  <a:lnTo>
                    <a:pt x="2343" y="1753"/>
                  </a:lnTo>
                  <a:lnTo>
                    <a:pt x="2306" y="1815"/>
                  </a:lnTo>
                  <a:lnTo>
                    <a:pt x="2265" y="1874"/>
                  </a:lnTo>
                  <a:lnTo>
                    <a:pt x="2222" y="1930"/>
                  </a:lnTo>
                  <a:lnTo>
                    <a:pt x="2174" y="1984"/>
                  </a:lnTo>
                  <a:lnTo>
                    <a:pt x="2124" y="2036"/>
                  </a:lnTo>
                  <a:lnTo>
                    <a:pt x="2070" y="2084"/>
                  </a:lnTo>
                  <a:lnTo>
                    <a:pt x="2014" y="2129"/>
                  </a:lnTo>
                  <a:lnTo>
                    <a:pt x="1955" y="2171"/>
                  </a:lnTo>
                  <a:lnTo>
                    <a:pt x="1893" y="2210"/>
                  </a:lnTo>
                  <a:lnTo>
                    <a:pt x="1829" y="2245"/>
                  </a:lnTo>
                  <a:lnTo>
                    <a:pt x="1762" y="2277"/>
                  </a:lnTo>
                  <a:lnTo>
                    <a:pt x="1694" y="2305"/>
                  </a:lnTo>
                  <a:lnTo>
                    <a:pt x="1623" y="2329"/>
                  </a:lnTo>
                  <a:lnTo>
                    <a:pt x="1550" y="2349"/>
                  </a:lnTo>
                  <a:lnTo>
                    <a:pt x="1476" y="2364"/>
                  </a:lnTo>
                  <a:lnTo>
                    <a:pt x="1400" y="2376"/>
                  </a:lnTo>
                  <a:lnTo>
                    <a:pt x="1323" y="2383"/>
                  </a:lnTo>
                  <a:lnTo>
                    <a:pt x="1244" y="2385"/>
                  </a:lnTo>
                  <a:lnTo>
                    <a:pt x="1165" y="2383"/>
                  </a:lnTo>
                  <a:lnTo>
                    <a:pt x="1088" y="2376"/>
                  </a:lnTo>
                  <a:lnTo>
                    <a:pt x="1012" y="2364"/>
                  </a:lnTo>
                  <a:lnTo>
                    <a:pt x="938" y="2349"/>
                  </a:lnTo>
                  <a:lnTo>
                    <a:pt x="865" y="2329"/>
                  </a:lnTo>
                  <a:lnTo>
                    <a:pt x="794" y="2305"/>
                  </a:lnTo>
                  <a:lnTo>
                    <a:pt x="725" y="2277"/>
                  </a:lnTo>
                  <a:lnTo>
                    <a:pt x="659" y="2245"/>
                  </a:lnTo>
                  <a:lnTo>
                    <a:pt x="595" y="2210"/>
                  </a:lnTo>
                  <a:lnTo>
                    <a:pt x="533" y="2171"/>
                  </a:lnTo>
                  <a:lnTo>
                    <a:pt x="474" y="2129"/>
                  </a:lnTo>
                  <a:lnTo>
                    <a:pt x="417" y="2084"/>
                  </a:lnTo>
                  <a:lnTo>
                    <a:pt x="364" y="2036"/>
                  </a:lnTo>
                  <a:lnTo>
                    <a:pt x="314" y="1984"/>
                  </a:lnTo>
                  <a:lnTo>
                    <a:pt x="266" y="1930"/>
                  </a:lnTo>
                  <a:lnTo>
                    <a:pt x="223" y="1874"/>
                  </a:lnTo>
                  <a:lnTo>
                    <a:pt x="182" y="1815"/>
                  </a:lnTo>
                  <a:lnTo>
                    <a:pt x="145" y="1753"/>
                  </a:lnTo>
                  <a:lnTo>
                    <a:pt x="112" y="1689"/>
                  </a:lnTo>
                  <a:lnTo>
                    <a:pt x="83" y="1623"/>
                  </a:lnTo>
                  <a:lnTo>
                    <a:pt x="58" y="1556"/>
                  </a:lnTo>
                  <a:lnTo>
                    <a:pt x="38" y="1486"/>
                  </a:lnTo>
                  <a:lnTo>
                    <a:pt x="21" y="1415"/>
                  </a:lnTo>
                  <a:lnTo>
                    <a:pt x="9" y="1342"/>
                  </a:lnTo>
                  <a:lnTo>
                    <a:pt x="2" y="1268"/>
                  </a:lnTo>
                  <a:lnTo>
                    <a:pt x="0" y="1192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d-ID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45">
              <a:extLst>
                <a:ext uri="{FF2B5EF4-FFF2-40B4-BE49-F238E27FC236}">
                  <a16:creationId xmlns:a16="http://schemas.microsoft.com/office/drawing/2014/main" id="{17D67511-9C1F-474D-B2EA-5DE6BA88050E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" y="3468"/>
              <a:ext cx="1721" cy="1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EE17F1FA-BA4B-4043-A499-F8D42FBCD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953"/>
              <a:ext cx="2489" cy="2386"/>
            </a:xfrm>
            <a:custGeom>
              <a:avLst/>
              <a:gdLst>
                <a:gd name="T0" fmla="+- 0 1993 1990"/>
                <a:gd name="T1" fmla="*/ T0 w 2489"/>
                <a:gd name="T2" fmla="+- 0 2071 953"/>
                <a:gd name="T3" fmla="*/ 2071 h 2386"/>
                <a:gd name="T4" fmla="+- 0 2012 1990"/>
                <a:gd name="T5" fmla="*/ T4 w 2489"/>
                <a:gd name="T6" fmla="+- 0 1924 953"/>
                <a:gd name="T7" fmla="*/ 1924 h 2386"/>
                <a:gd name="T8" fmla="+- 0 2049 1990"/>
                <a:gd name="T9" fmla="*/ T8 w 2489"/>
                <a:gd name="T10" fmla="+- 0 1783 953"/>
                <a:gd name="T11" fmla="*/ 1783 h 2386"/>
                <a:gd name="T12" fmla="+- 0 2103 1990"/>
                <a:gd name="T13" fmla="*/ T12 w 2489"/>
                <a:gd name="T14" fmla="+- 0 1649 953"/>
                <a:gd name="T15" fmla="*/ 1649 h 2386"/>
                <a:gd name="T16" fmla="+- 0 2173 1990"/>
                <a:gd name="T17" fmla="*/ T16 w 2489"/>
                <a:gd name="T18" fmla="+- 0 1524 953"/>
                <a:gd name="T19" fmla="*/ 1524 h 2386"/>
                <a:gd name="T20" fmla="+- 0 2257 1990"/>
                <a:gd name="T21" fmla="*/ T20 w 2489"/>
                <a:gd name="T22" fmla="+- 0 1408 953"/>
                <a:gd name="T23" fmla="*/ 1408 h 2386"/>
                <a:gd name="T24" fmla="+- 0 2355 1990"/>
                <a:gd name="T25" fmla="*/ T24 w 2489"/>
                <a:gd name="T26" fmla="+- 0 1303 953"/>
                <a:gd name="T27" fmla="*/ 1303 h 2386"/>
                <a:gd name="T28" fmla="+- 0 2465 1990"/>
                <a:gd name="T29" fmla="*/ T28 w 2489"/>
                <a:gd name="T30" fmla="+- 0 1209 953"/>
                <a:gd name="T31" fmla="*/ 1209 h 2386"/>
                <a:gd name="T32" fmla="+- 0 2585 1990"/>
                <a:gd name="T33" fmla="*/ T32 w 2489"/>
                <a:gd name="T34" fmla="+- 0 1128 953"/>
                <a:gd name="T35" fmla="*/ 1128 h 2386"/>
                <a:gd name="T36" fmla="+- 0 2716 1990"/>
                <a:gd name="T37" fmla="*/ T36 w 2489"/>
                <a:gd name="T38" fmla="+- 0 1062 953"/>
                <a:gd name="T39" fmla="*/ 1062 h 2386"/>
                <a:gd name="T40" fmla="+- 0 2856 1990"/>
                <a:gd name="T41" fmla="*/ T40 w 2489"/>
                <a:gd name="T42" fmla="+- 0 1010 953"/>
                <a:gd name="T43" fmla="*/ 1010 h 2386"/>
                <a:gd name="T44" fmla="+- 0 3003 1990"/>
                <a:gd name="T45" fmla="*/ T44 w 2489"/>
                <a:gd name="T46" fmla="+- 0 974 953"/>
                <a:gd name="T47" fmla="*/ 974 h 2386"/>
                <a:gd name="T48" fmla="+- 0 3156 1990"/>
                <a:gd name="T49" fmla="*/ T48 w 2489"/>
                <a:gd name="T50" fmla="+- 0 956 953"/>
                <a:gd name="T51" fmla="*/ 956 h 2386"/>
                <a:gd name="T52" fmla="+- 0 3313 1990"/>
                <a:gd name="T53" fmla="*/ T52 w 2489"/>
                <a:gd name="T54" fmla="+- 0 956 953"/>
                <a:gd name="T55" fmla="*/ 956 h 2386"/>
                <a:gd name="T56" fmla="+- 0 3467 1990"/>
                <a:gd name="T57" fmla="*/ T56 w 2489"/>
                <a:gd name="T58" fmla="+- 0 974 953"/>
                <a:gd name="T59" fmla="*/ 974 h 2386"/>
                <a:gd name="T60" fmla="+- 0 3614 1990"/>
                <a:gd name="T61" fmla="*/ T60 w 2489"/>
                <a:gd name="T62" fmla="+- 0 1010 953"/>
                <a:gd name="T63" fmla="*/ 1010 h 2386"/>
                <a:gd name="T64" fmla="+- 0 3753 1990"/>
                <a:gd name="T65" fmla="*/ T64 w 2489"/>
                <a:gd name="T66" fmla="+- 0 1062 953"/>
                <a:gd name="T67" fmla="*/ 1062 h 2386"/>
                <a:gd name="T68" fmla="+- 0 3884 1990"/>
                <a:gd name="T69" fmla="*/ T68 w 2489"/>
                <a:gd name="T70" fmla="+- 0 1128 953"/>
                <a:gd name="T71" fmla="*/ 1128 h 2386"/>
                <a:gd name="T72" fmla="+- 0 4005 1990"/>
                <a:gd name="T73" fmla="*/ T72 w 2489"/>
                <a:gd name="T74" fmla="+- 0 1209 953"/>
                <a:gd name="T75" fmla="*/ 1209 h 2386"/>
                <a:gd name="T76" fmla="+- 0 4115 1990"/>
                <a:gd name="T77" fmla="*/ T76 w 2489"/>
                <a:gd name="T78" fmla="+- 0 1303 953"/>
                <a:gd name="T79" fmla="*/ 1303 h 2386"/>
                <a:gd name="T80" fmla="+- 0 4212 1990"/>
                <a:gd name="T81" fmla="*/ T80 w 2489"/>
                <a:gd name="T82" fmla="+- 0 1408 953"/>
                <a:gd name="T83" fmla="*/ 1408 h 2386"/>
                <a:gd name="T84" fmla="+- 0 4296 1990"/>
                <a:gd name="T85" fmla="*/ T84 w 2489"/>
                <a:gd name="T86" fmla="+- 0 1524 953"/>
                <a:gd name="T87" fmla="*/ 1524 h 2386"/>
                <a:gd name="T88" fmla="+- 0 4366 1990"/>
                <a:gd name="T89" fmla="*/ T88 w 2489"/>
                <a:gd name="T90" fmla="+- 0 1649 953"/>
                <a:gd name="T91" fmla="*/ 1649 h 2386"/>
                <a:gd name="T92" fmla="+- 0 4420 1990"/>
                <a:gd name="T93" fmla="*/ T92 w 2489"/>
                <a:gd name="T94" fmla="+- 0 1783 953"/>
                <a:gd name="T95" fmla="*/ 1783 h 2386"/>
                <a:gd name="T96" fmla="+- 0 4457 1990"/>
                <a:gd name="T97" fmla="*/ T96 w 2489"/>
                <a:gd name="T98" fmla="+- 0 1924 953"/>
                <a:gd name="T99" fmla="*/ 1924 h 2386"/>
                <a:gd name="T100" fmla="+- 0 4477 1990"/>
                <a:gd name="T101" fmla="*/ T100 w 2489"/>
                <a:gd name="T102" fmla="+- 0 2071 953"/>
                <a:gd name="T103" fmla="*/ 2071 h 2386"/>
                <a:gd name="T104" fmla="+- 0 4477 1990"/>
                <a:gd name="T105" fmla="*/ T104 w 2489"/>
                <a:gd name="T106" fmla="+- 0 2221 953"/>
                <a:gd name="T107" fmla="*/ 2221 h 2386"/>
                <a:gd name="T108" fmla="+- 0 4457 1990"/>
                <a:gd name="T109" fmla="*/ T108 w 2489"/>
                <a:gd name="T110" fmla="+- 0 2368 953"/>
                <a:gd name="T111" fmla="*/ 2368 h 2386"/>
                <a:gd name="T112" fmla="+- 0 4420 1990"/>
                <a:gd name="T113" fmla="*/ T112 w 2489"/>
                <a:gd name="T114" fmla="+- 0 2509 953"/>
                <a:gd name="T115" fmla="*/ 2509 h 2386"/>
                <a:gd name="T116" fmla="+- 0 4366 1990"/>
                <a:gd name="T117" fmla="*/ T116 w 2489"/>
                <a:gd name="T118" fmla="+- 0 2643 953"/>
                <a:gd name="T119" fmla="*/ 2643 h 2386"/>
                <a:gd name="T120" fmla="+- 0 4296 1990"/>
                <a:gd name="T121" fmla="*/ T120 w 2489"/>
                <a:gd name="T122" fmla="+- 0 2768 953"/>
                <a:gd name="T123" fmla="*/ 2768 h 2386"/>
                <a:gd name="T124" fmla="+- 0 4212 1990"/>
                <a:gd name="T125" fmla="*/ T124 w 2489"/>
                <a:gd name="T126" fmla="+- 0 2884 953"/>
                <a:gd name="T127" fmla="*/ 2884 h 2386"/>
                <a:gd name="T128" fmla="+- 0 4115 1990"/>
                <a:gd name="T129" fmla="*/ T128 w 2489"/>
                <a:gd name="T130" fmla="+- 0 2989 953"/>
                <a:gd name="T131" fmla="*/ 2989 h 2386"/>
                <a:gd name="T132" fmla="+- 0 4005 1990"/>
                <a:gd name="T133" fmla="*/ T132 w 2489"/>
                <a:gd name="T134" fmla="+- 0 3083 953"/>
                <a:gd name="T135" fmla="*/ 3083 h 2386"/>
                <a:gd name="T136" fmla="+- 0 3884 1990"/>
                <a:gd name="T137" fmla="*/ T136 w 2489"/>
                <a:gd name="T138" fmla="+- 0 3164 953"/>
                <a:gd name="T139" fmla="*/ 3164 h 2386"/>
                <a:gd name="T140" fmla="+- 0 3753 1990"/>
                <a:gd name="T141" fmla="*/ T140 w 2489"/>
                <a:gd name="T142" fmla="+- 0 3231 953"/>
                <a:gd name="T143" fmla="*/ 3231 h 2386"/>
                <a:gd name="T144" fmla="+- 0 3614 1990"/>
                <a:gd name="T145" fmla="*/ T144 w 2489"/>
                <a:gd name="T146" fmla="+- 0 3282 953"/>
                <a:gd name="T147" fmla="*/ 3282 h 2386"/>
                <a:gd name="T148" fmla="+- 0 3467 1990"/>
                <a:gd name="T149" fmla="*/ T148 w 2489"/>
                <a:gd name="T150" fmla="+- 0 3318 953"/>
                <a:gd name="T151" fmla="*/ 3318 h 2386"/>
                <a:gd name="T152" fmla="+- 0 3313 1990"/>
                <a:gd name="T153" fmla="*/ T152 w 2489"/>
                <a:gd name="T154" fmla="+- 0 3336 953"/>
                <a:gd name="T155" fmla="*/ 3336 h 2386"/>
                <a:gd name="T156" fmla="+- 0 3156 1990"/>
                <a:gd name="T157" fmla="*/ T156 w 2489"/>
                <a:gd name="T158" fmla="+- 0 3336 953"/>
                <a:gd name="T159" fmla="*/ 3336 h 2386"/>
                <a:gd name="T160" fmla="+- 0 3003 1990"/>
                <a:gd name="T161" fmla="*/ T160 w 2489"/>
                <a:gd name="T162" fmla="+- 0 3318 953"/>
                <a:gd name="T163" fmla="*/ 3318 h 2386"/>
                <a:gd name="T164" fmla="+- 0 2856 1990"/>
                <a:gd name="T165" fmla="*/ T164 w 2489"/>
                <a:gd name="T166" fmla="+- 0 3282 953"/>
                <a:gd name="T167" fmla="*/ 3282 h 2386"/>
                <a:gd name="T168" fmla="+- 0 2716 1990"/>
                <a:gd name="T169" fmla="*/ T168 w 2489"/>
                <a:gd name="T170" fmla="+- 0 3231 953"/>
                <a:gd name="T171" fmla="*/ 3231 h 2386"/>
                <a:gd name="T172" fmla="+- 0 2585 1990"/>
                <a:gd name="T173" fmla="*/ T172 w 2489"/>
                <a:gd name="T174" fmla="+- 0 3164 953"/>
                <a:gd name="T175" fmla="*/ 3164 h 2386"/>
                <a:gd name="T176" fmla="+- 0 2465 1990"/>
                <a:gd name="T177" fmla="*/ T176 w 2489"/>
                <a:gd name="T178" fmla="+- 0 3083 953"/>
                <a:gd name="T179" fmla="*/ 3083 h 2386"/>
                <a:gd name="T180" fmla="+- 0 2355 1990"/>
                <a:gd name="T181" fmla="*/ T180 w 2489"/>
                <a:gd name="T182" fmla="+- 0 2989 953"/>
                <a:gd name="T183" fmla="*/ 2989 h 2386"/>
                <a:gd name="T184" fmla="+- 0 2257 1990"/>
                <a:gd name="T185" fmla="*/ T184 w 2489"/>
                <a:gd name="T186" fmla="+- 0 2884 953"/>
                <a:gd name="T187" fmla="*/ 2884 h 2386"/>
                <a:gd name="T188" fmla="+- 0 2173 1990"/>
                <a:gd name="T189" fmla="*/ T188 w 2489"/>
                <a:gd name="T190" fmla="+- 0 2768 953"/>
                <a:gd name="T191" fmla="*/ 2768 h 2386"/>
                <a:gd name="T192" fmla="+- 0 2103 1990"/>
                <a:gd name="T193" fmla="*/ T192 w 2489"/>
                <a:gd name="T194" fmla="+- 0 2643 953"/>
                <a:gd name="T195" fmla="*/ 2643 h 2386"/>
                <a:gd name="T196" fmla="+- 0 2049 1990"/>
                <a:gd name="T197" fmla="*/ T196 w 2489"/>
                <a:gd name="T198" fmla="+- 0 2509 953"/>
                <a:gd name="T199" fmla="*/ 2509 h 2386"/>
                <a:gd name="T200" fmla="+- 0 2012 1990"/>
                <a:gd name="T201" fmla="*/ T200 w 2489"/>
                <a:gd name="T202" fmla="+- 0 2368 953"/>
                <a:gd name="T203" fmla="*/ 2368 h 2386"/>
                <a:gd name="T204" fmla="+- 0 1993 1990"/>
                <a:gd name="T205" fmla="*/ T204 w 2489"/>
                <a:gd name="T206" fmla="+- 0 2221 953"/>
                <a:gd name="T207" fmla="*/ 2221 h 23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2489" h="2386">
                  <a:moveTo>
                    <a:pt x="0" y="1193"/>
                  </a:moveTo>
                  <a:lnTo>
                    <a:pt x="3" y="1118"/>
                  </a:lnTo>
                  <a:lnTo>
                    <a:pt x="10" y="1043"/>
                  </a:lnTo>
                  <a:lnTo>
                    <a:pt x="22" y="971"/>
                  </a:lnTo>
                  <a:lnTo>
                    <a:pt x="38" y="899"/>
                  </a:lnTo>
                  <a:lnTo>
                    <a:pt x="59" y="830"/>
                  </a:lnTo>
                  <a:lnTo>
                    <a:pt x="84" y="762"/>
                  </a:lnTo>
                  <a:lnTo>
                    <a:pt x="113" y="696"/>
                  </a:lnTo>
                  <a:lnTo>
                    <a:pt x="146" y="632"/>
                  </a:lnTo>
                  <a:lnTo>
                    <a:pt x="183" y="571"/>
                  </a:lnTo>
                  <a:lnTo>
                    <a:pt x="223" y="512"/>
                  </a:lnTo>
                  <a:lnTo>
                    <a:pt x="267" y="455"/>
                  </a:lnTo>
                  <a:lnTo>
                    <a:pt x="314" y="401"/>
                  </a:lnTo>
                  <a:lnTo>
                    <a:pt x="365" y="350"/>
                  </a:lnTo>
                  <a:lnTo>
                    <a:pt x="418" y="301"/>
                  </a:lnTo>
                  <a:lnTo>
                    <a:pt x="475" y="256"/>
                  </a:lnTo>
                  <a:lnTo>
                    <a:pt x="534" y="214"/>
                  </a:lnTo>
                  <a:lnTo>
                    <a:pt x="595" y="175"/>
                  </a:lnTo>
                  <a:lnTo>
                    <a:pt x="660" y="140"/>
                  </a:lnTo>
                  <a:lnTo>
                    <a:pt x="726" y="109"/>
                  </a:lnTo>
                  <a:lnTo>
                    <a:pt x="795" y="81"/>
                  </a:lnTo>
                  <a:lnTo>
                    <a:pt x="866" y="57"/>
                  </a:lnTo>
                  <a:lnTo>
                    <a:pt x="938" y="37"/>
                  </a:lnTo>
                  <a:lnTo>
                    <a:pt x="1013" y="21"/>
                  </a:lnTo>
                  <a:lnTo>
                    <a:pt x="1089" y="10"/>
                  </a:lnTo>
                  <a:lnTo>
                    <a:pt x="1166" y="3"/>
                  </a:lnTo>
                  <a:lnTo>
                    <a:pt x="1245" y="0"/>
                  </a:lnTo>
                  <a:lnTo>
                    <a:pt x="1323" y="3"/>
                  </a:lnTo>
                  <a:lnTo>
                    <a:pt x="1401" y="10"/>
                  </a:lnTo>
                  <a:lnTo>
                    <a:pt x="1477" y="21"/>
                  </a:lnTo>
                  <a:lnTo>
                    <a:pt x="1551" y="37"/>
                  </a:lnTo>
                  <a:lnTo>
                    <a:pt x="1624" y="57"/>
                  </a:lnTo>
                  <a:lnTo>
                    <a:pt x="1694" y="81"/>
                  </a:lnTo>
                  <a:lnTo>
                    <a:pt x="1763" y="109"/>
                  </a:lnTo>
                  <a:lnTo>
                    <a:pt x="1830" y="140"/>
                  </a:lnTo>
                  <a:lnTo>
                    <a:pt x="1894" y="175"/>
                  </a:lnTo>
                  <a:lnTo>
                    <a:pt x="1956" y="214"/>
                  </a:lnTo>
                  <a:lnTo>
                    <a:pt x="2015" y="256"/>
                  </a:lnTo>
                  <a:lnTo>
                    <a:pt x="2071" y="301"/>
                  </a:lnTo>
                  <a:lnTo>
                    <a:pt x="2125" y="350"/>
                  </a:lnTo>
                  <a:lnTo>
                    <a:pt x="2175" y="401"/>
                  </a:lnTo>
                  <a:lnTo>
                    <a:pt x="2222" y="455"/>
                  </a:lnTo>
                  <a:lnTo>
                    <a:pt x="2266" y="512"/>
                  </a:lnTo>
                  <a:lnTo>
                    <a:pt x="2306" y="571"/>
                  </a:lnTo>
                  <a:lnTo>
                    <a:pt x="2343" y="632"/>
                  </a:lnTo>
                  <a:lnTo>
                    <a:pt x="2376" y="696"/>
                  </a:lnTo>
                  <a:lnTo>
                    <a:pt x="2405" y="762"/>
                  </a:lnTo>
                  <a:lnTo>
                    <a:pt x="2430" y="830"/>
                  </a:lnTo>
                  <a:lnTo>
                    <a:pt x="2451" y="899"/>
                  </a:lnTo>
                  <a:lnTo>
                    <a:pt x="2467" y="971"/>
                  </a:lnTo>
                  <a:lnTo>
                    <a:pt x="2479" y="1043"/>
                  </a:lnTo>
                  <a:lnTo>
                    <a:pt x="2487" y="1118"/>
                  </a:lnTo>
                  <a:lnTo>
                    <a:pt x="2489" y="1193"/>
                  </a:lnTo>
                  <a:lnTo>
                    <a:pt x="2487" y="1268"/>
                  </a:lnTo>
                  <a:lnTo>
                    <a:pt x="2479" y="1343"/>
                  </a:lnTo>
                  <a:lnTo>
                    <a:pt x="2467" y="1415"/>
                  </a:lnTo>
                  <a:lnTo>
                    <a:pt x="2451" y="1487"/>
                  </a:lnTo>
                  <a:lnTo>
                    <a:pt x="2430" y="1556"/>
                  </a:lnTo>
                  <a:lnTo>
                    <a:pt x="2405" y="1624"/>
                  </a:lnTo>
                  <a:lnTo>
                    <a:pt x="2376" y="1690"/>
                  </a:lnTo>
                  <a:lnTo>
                    <a:pt x="2343" y="1754"/>
                  </a:lnTo>
                  <a:lnTo>
                    <a:pt x="2306" y="1815"/>
                  </a:lnTo>
                  <a:lnTo>
                    <a:pt x="2266" y="1874"/>
                  </a:lnTo>
                  <a:lnTo>
                    <a:pt x="2222" y="1931"/>
                  </a:lnTo>
                  <a:lnTo>
                    <a:pt x="2175" y="1985"/>
                  </a:lnTo>
                  <a:lnTo>
                    <a:pt x="2125" y="2036"/>
                  </a:lnTo>
                  <a:lnTo>
                    <a:pt x="2071" y="2085"/>
                  </a:lnTo>
                  <a:lnTo>
                    <a:pt x="2015" y="2130"/>
                  </a:lnTo>
                  <a:lnTo>
                    <a:pt x="1956" y="2172"/>
                  </a:lnTo>
                  <a:lnTo>
                    <a:pt x="1894" y="2211"/>
                  </a:lnTo>
                  <a:lnTo>
                    <a:pt x="1830" y="2246"/>
                  </a:lnTo>
                  <a:lnTo>
                    <a:pt x="1763" y="2278"/>
                  </a:lnTo>
                  <a:lnTo>
                    <a:pt x="1694" y="2306"/>
                  </a:lnTo>
                  <a:lnTo>
                    <a:pt x="1624" y="2329"/>
                  </a:lnTo>
                  <a:lnTo>
                    <a:pt x="1551" y="2349"/>
                  </a:lnTo>
                  <a:lnTo>
                    <a:pt x="1477" y="2365"/>
                  </a:lnTo>
                  <a:lnTo>
                    <a:pt x="1401" y="2377"/>
                  </a:lnTo>
                  <a:lnTo>
                    <a:pt x="1323" y="2383"/>
                  </a:lnTo>
                  <a:lnTo>
                    <a:pt x="1245" y="2386"/>
                  </a:lnTo>
                  <a:lnTo>
                    <a:pt x="1166" y="2383"/>
                  </a:lnTo>
                  <a:lnTo>
                    <a:pt x="1089" y="2377"/>
                  </a:lnTo>
                  <a:lnTo>
                    <a:pt x="1013" y="2365"/>
                  </a:lnTo>
                  <a:lnTo>
                    <a:pt x="938" y="2349"/>
                  </a:lnTo>
                  <a:lnTo>
                    <a:pt x="866" y="2329"/>
                  </a:lnTo>
                  <a:lnTo>
                    <a:pt x="795" y="2306"/>
                  </a:lnTo>
                  <a:lnTo>
                    <a:pt x="726" y="2278"/>
                  </a:lnTo>
                  <a:lnTo>
                    <a:pt x="660" y="2246"/>
                  </a:lnTo>
                  <a:lnTo>
                    <a:pt x="595" y="2211"/>
                  </a:lnTo>
                  <a:lnTo>
                    <a:pt x="534" y="2172"/>
                  </a:lnTo>
                  <a:lnTo>
                    <a:pt x="475" y="2130"/>
                  </a:lnTo>
                  <a:lnTo>
                    <a:pt x="418" y="2085"/>
                  </a:lnTo>
                  <a:lnTo>
                    <a:pt x="365" y="2036"/>
                  </a:lnTo>
                  <a:lnTo>
                    <a:pt x="314" y="1985"/>
                  </a:lnTo>
                  <a:lnTo>
                    <a:pt x="267" y="1931"/>
                  </a:lnTo>
                  <a:lnTo>
                    <a:pt x="223" y="1874"/>
                  </a:lnTo>
                  <a:lnTo>
                    <a:pt x="183" y="1815"/>
                  </a:lnTo>
                  <a:lnTo>
                    <a:pt x="146" y="1754"/>
                  </a:lnTo>
                  <a:lnTo>
                    <a:pt x="113" y="1690"/>
                  </a:lnTo>
                  <a:lnTo>
                    <a:pt x="84" y="1624"/>
                  </a:lnTo>
                  <a:lnTo>
                    <a:pt x="59" y="1556"/>
                  </a:lnTo>
                  <a:lnTo>
                    <a:pt x="38" y="1487"/>
                  </a:lnTo>
                  <a:lnTo>
                    <a:pt x="22" y="1415"/>
                  </a:lnTo>
                  <a:lnTo>
                    <a:pt x="10" y="1343"/>
                  </a:lnTo>
                  <a:lnTo>
                    <a:pt x="3" y="1268"/>
                  </a:lnTo>
                  <a:lnTo>
                    <a:pt x="0" y="1193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d-ID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43">
              <a:extLst>
                <a:ext uri="{FF2B5EF4-FFF2-40B4-BE49-F238E27FC236}">
                  <a16:creationId xmlns:a16="http://schemas.microsoft.com/office/drawing/2014/main" id="{E2E733A9-C783-BB4D-AD86-8ED1ECAC69F6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" y="1394"/>
              <a:ext cx="1721" cy="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>
              <a:extLst>
                <a:ext uri="{FF2B5EF4-FFF2-40B4-BE49-F238E27FC236}">
                  <a16:creationId xmlns:a16="http://schemas.microsoft.com/office/drawing/2014/main" id="{5D4CC83E-314C-8547-B90F-FA46566054FF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993"/>
              <a:ext cx="1654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1">
              <a:extLst>
                <a:ext uri="{FF2B5EF4-FFF2-40B4-BE49-F238E27FC236}">
                  <a16:creationId xmlns:a16="http://schemas.microsoft.com/office/drawing/2014/main" id="{604A5244-3F3D-4847-8EAC-92E57D17472C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1221"/>
              <a:ext cx="201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0">
              <a:extLst>
                <a:ext uri="{FF2B5EF4-FFF2-40B4-BE49-F238E27FC236}">
                  <a16:creationId xmlns:a16="http://schemas.microsoft.com/office/drawing/2014/main" id="{81EF8842-3792-DD46-9EE2-00960B27CC2D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" y="1418"/>
              <a:ext cx="2386" cy="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9">
              <a:extLst>
                <a:ext uri="{FF2B5EF4-FFF2-40B4-BE49-F238E27FC236}">
                  <a16:creationId xmlns:a16="http://schemas.microsoft.com/office/drawing/2014/main" id="{6C83F675-41FA-424B-9F1E-2534FFD181E6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" y="3929"/>
              <a:ext cx="228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38">
              <a:extLst>
                <a:ext uri="{FF2B5EF4-FFF2-40B4-BE49-F238E27FC236}">
                  <a16:creationId xmlns:a16="http://schemas.microsoft.com/office/drawing/2014/main" id="{C14BE5EE-B096-7A42-ABF5-967CEA38BD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0" y="1005"/>
              <a:ext cx="1740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indent="9525" algn="ctr">
                <a:lnSpc>
                  <a:spcPct val="98000"/>
                </a:lnSpc>
                <a:spcBef>
                  <a:spcPts val="10"/>
                </a:spcBef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Layanan Pemerintah</a:t>
              </a:r>
            </a:p>
          </p:txBody>
        </p:sp>
        <p:sp>
          <p:nvSpPr>
            <p:cNvPr id="19" name="Text Box 37">
              <a:extLst>
                <a:ext uri="{FF2B5EF4-FFF2-40B4-BE49-F238E27FC236}">
                  <a16:creationId xmlns:a16="http://schemas.microsoft.com/office/drawing/2014/main" id="{CB5CDA6B-B1C9-8644-85F9-4EC4522F19E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72" y="1599"/>
              <a:ext cx="2020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0638" marR="186690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Kolaborasi </a:t>
              </a:r>
            </a:p>
            <a:p>
              <a:pPr marL="20638" marR="186690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pembangunan</a:t>
              </a:r>
            </a:p>
            <a:p>
              <a:pPr marL="20638" marR="32385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antara pemerintah, </a:t>
              </a:r>
            </a:p>
            <a:p>
              <a:pPr marL="20638" marR="32385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non pemerintah, dan </a:t>
              </a:r>
            </a:p>
            <a:p>
              <a:pPr marL="20638" marR="32385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organisasi masyarakat</a:t>
              </a:r>
            </a:p>
          </p:txBody>
        </p: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56234E3D-C2E6-554E-96CC-58DD6E484B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97" y="1162"/>
              <a:ext cx="1469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525" marR="635" indent="-9525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Lembaga            non-pemerintah</a:t>
              </a:r>
            </a:p>
          </p:txBody>
        </p:sp>
        <p:sp>
          <p:nvSpPr>
            <p:cNvPr id="21" name="Text Box 35">
              <a:extLst>
                <a:ext uri="{FF2B5EF4-FFF2-40B4-BE49-F238E27FC236}">
                  <a16:creationId xmlns:a16="http://schemas.microsoft.com/office/drawing/2014/main" id="{D22B4AB3-4264-4B45-88F1-E11A43D137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40" y="3927"/>
              <a:ext cx="1552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 indent="4445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Aset yang </a:t>
              </a:r>
            </a:p>
            <a:p>
              <a:pPr marR="11430" indent="4445" algn="ctr">
                <a:spcAft>
                  <a:spcPts val="0"/>
                </a:spcAft>
              </a:pPr>
              <a:r>
                <a:rPr lang="id-ID" sz="1200" dirty="0">
                  <a:effectLst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dimobilisasi warga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1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eks 1">
            <a:extLst>
              <a:ext uri="{FF2B5EF4-FFF2-40B4-BE49-F238E27FC236}">
                <a16:creationId xmlns:a16="http://schemas.microsoft.com/office/drawing/2014/main" id="{666F2B51-9123-3942-AD7F-A996985EE2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5486"/>
            <a:ext cx="9144000" cy="576064"/>
          </a:xfrm>
        </p:spPr>
        <p:txBody>
          <a:bodyPr/>
          <a:lstStyle/>
          <a:p>
            <a:r>
              <a:rPr lang="id-ID" sz="2400" b="1" dirty="0"/>
              <a:t>METODOLOGI </a:t>
            </a:r>
          </a:p>
          <a:p>
            <a:r>
              <a:rPr lang="id-ID" sz="2400" b="1" dirty="0"/>
              <a:t>PENDAMPINGAN MASYARAKAT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1678900-BF59-5345-A8FD-DC5B586F6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112944"/>
              </p:ext>
            </p:extLst>
          </p:nvPr>
        </p:nvGraphicFramePr>
        <p:xfrm>
          <a:off x="827584" y="1131590"/>
          <a:ext cx="7704856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Kotak Teks 4">
            <a:extLst>
              <a:ext uri="{FF2B5EF4-FFF2-40B4-BE49-F238E27FC236}">
                <a16:creationId xmlns:a16="http://schemas.microsoft.com/office/drawing/2014/main" id="{CAC30749-9BCA-3447-BBDF-555FEA3821C2}"/>
              </a:ext>
            </a:extLst>
          </p:cNvPr>
          <p:cNvSpPr txBox="1"/>
          <p:nvPr/>
        </p:nvSpPr>
        <p:spPr>
          <a:xfrm>
            <a:off x="1011412" y="4148178"/>
            <a:ext cx="1704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err="1">
                <a:solidFill>
                  <a:srgbClr val="FF0000"/>
                </a:solidFill>
              </a:rPr>
              <a:t>Participatory</a:t>
            </a:r>
            <a:r>
              <a:rPr lang="id-ID" sz="900" dirty="0">
                <a:solidFill>
                  <a:srgbClr val="FF0000"/>
                </a:solidFill>
              </a:rPr>
              <a:t> </a:t>
            </a:r>
            <a:r>
              <a:rPr lang="id-ID" sz="900" dirty="0" err="1">
                <a:solidFill>
                  <a:srgbClr val="FF0000"/>
                </a:solidFill>
              </a:rPr>
              <a:t>Action</a:t>
            </a:r>
            <a:r>
              <a:rPr lang="id-ID" sz="900" dirty="0">
                <a:solidFill>
                  <a:srgbClr val="FF0000"/>
                </a:solidFill>
              </a:rPr>
              <a:t> </a:t>
            </a:r>
            <a:r>
              <a:rPr lang="id-ID" sz="900" dirty="0" err="1">
                <a:solidFill>
                  <a:srgbClr val="FF0000"/>
                </a:solidFill>
              </a:rPr>
              <a:t>Research</a:t>
            </a:r>
            <a:endParaRPr lang="id-ID" sz="900" dirty="0">
              <a:solidFill>
                <a:srgbClr val="FF0000"/>
              </a:solidFill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ADC8838D-0D2A-4648-B47A-856445AF9050}"/>
              </a:ext>
            </a:extLst>
          </p:cNvPr>
          <p:cNvSpPr txBox="1"/>
          <p:nvPr/>
        </p:nvSpPr>
        <p:spPr>
          <a:xfrm>
            <a:off x="2704735" y="4352146"/>
            <a:ext cx="21595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err="1">
                <a:solidFill>
                  <a:srgbClr val="FFFF00"/>
                </a:solidFill>
              </a:rPr>
              <a:t>Asset</a:t>
            </a:r>
            <a:r>
              <a:rPr lang="id-ID" sz="900" dirty="0">
                <a:solidFill>
                  <a:srgbClr val="FFFF00"/>
                </a:solidFill>
              </a:rPr>
              <a:t> </a:t>
            </a:r>
            <a:r>
              <a:rPr lang="id-ID" sz="900" dirty="0" err="1">
                <a:solidFill>
                  <a:srgbClr val="FFFF00"/>
                </a:solidFill>
              </a:rPr>
              <a:t>Based</a:t>
            </a:r>
            <a:r>
              <a:rPr lang="id-ID" sz="900" dirty="0">
                <a:solidFill>
                  <a:srgbClr val="FFFF00"/>
                </a:solidFill>
              </a:rPr>
              <a:t> </a:t>
            </a:r>
            <a:r>
              <a:rPr lang="id-ID" sz="900" dirty="0" err="1">
                <a:solidFill>
                  <a:srgbClr val="FFFF00"/>
                </a:solidFill>
              </a:rPr>
              <a:t>Community</a:t>
            </a:r>
            <a:r>
              <a:rPr lang="id-ID" sz="900" dirty="0">
                <a:solidFill>
                  <a:srgbClr val="FFFF00"/>
                </a:solidFill>
              </a:rPr>
              <a:t> Development</a:t>
            </a: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B08979AE-690D-B144-8040-AC3659C6EE94}"/>
              </a:ext>
            </a:extLst>
          </p:cNvPr>
          <p:cNvSpPr txBox="1"/>
          <p:nvPr/>
        </p:nvSpPr>
        <p:spPr>
          <a:xfrm>
            <a:off x="4592876" y="4134746"/>
            <a:ext cx="2326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 err="1">
                <a:solidFill>
                  <a:schemeClr val="bg1"/>
                </a:solidFill>
              </a:rPr>
              <a:t>Community</a:t>
            </a:r>
            <a:r>
              <a:rPr lang="id-ID" sz="900" dirty="0">
                <a:solidFill>
                  <a:schemeClr val="bg1"/>
                </a:solidFill>
              </a:rPr>
              <a:t> </a:t>
            </a:r>
            <a:r>
              <a:rPr lang="id-ID" sz="900" dirty="0" err="1">
                <a:solidFill>
                  <a:schemeClr val="bg1"/>
                </a:solidFill>
              </a:rPr>
              <a:t>Based</a:t>
            </a:r>
            <a:r>
              <a:rPr lang="id-ID" sz="900" dirty="0">
                <a:solidFill>
                  <a:schemeClr val="bg1"/>
                </a:solidFill>
              </a:rPr>
              <a:t> </a:t>
            </a:r>
            <a:r>
              <a:rPr lang="id-ID" sz="900" dirty="0" err="1">
                <a:solidFill>
                  <a:schemeClr val="bg1"/>
                </a:solidFill>
              </a:rPr>
              <a:t>Participatory</a:t>
            </a:r>
            <a:r>
              <a:rPr lang="id-ID" sz="900" dirty="0">
                <a:solidFill>
                  <a:schemeClr val="bg1"/>
                </a:solidFill>
              </a:rPr>
              <a:t> </a:t>
            </a:r>
            <a:r>
              <a:rPr lang="id-ID" sz="900" dirty="0" err="1">
                <a:solidFill>
                  <a:schemeClr val="bg1"/>
                </a:solidFill>
              </a:rPr>
              <a:t>Research</a:t>
            </a:r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2F32EB5B-A9E1-AA4B-A418-D72F24916010}"/>
              </a:ext>
            </a:extLst>
          </p:cNvPr>
          <p:cNvSpPr txBox="1"/>
          <p:nvPr/>
        </p:nvSpPr>
        <p:spPr>
          <a:xfrm>
            <a:off x="6919154" y="4352146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dirty="0">
                <a:solidFill>
                  <a:srgbClr val="0070C0"/>
                </a:solidFill>
              </a:rPr>
              <a:t>Service </a:t>
            </a:r>
            <a:r>
              <a:rPr lang="id-ID" sz="900" dirty="0" err="1">
                <a:solidFill>
                  <a:srgbClr val="0070C0"/>
                </a:solidFill>
              </a:rPr>
              <a:t>Learning</a:t>
            </a:r>
            <a:endParaRPr lang="id-ID" sz="9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6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eks 1">
            <a:extLst>
              <a:ext uri="{FF2B5EF4-FFF2-40B4-BE49-F238E27FC236}">
                <a16:creationId xmlns:a16="http://schemas.microsoft.com/office/drawing/2014/main" id="{956FA690-1527-9D4B-BF56-2685D59F3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8272" y="384914"/>
            <a:ext cx="6695728" cy="576064"/>
          </a:xfrm>
        </p:spPr>
        <p:txBody>
          <a:bodyPr/>
          <a:lstStyle/>
          <a:p>
            <a:r>
              <a:rPr lang="id-ID" dirty="0"/>
              <a:t>FOKUS PADA ASET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09FF392-B5E4-2C4E-BEDE-0537DD11B283}"/>
              </a:ext>
            </a:extLst>
          </p:cNvPr>
          <p:cNvGrpSpPr/>
          <p:nvPr/>
        </p:nvGrpSpPr>
        <p:grpSpPr>
          <a:xfrm>
            <a:off x="2771800" y="1410097"/>
            <a:ext cx="6192688" cy="3619448"/>
            <a:chOff x="857224" y="1142984"/>
            <a:chExt cx="7000924" cy="4572032"/>
          </a:xfrm>
        </p:grpSpPr>
        <p:pic>
          <p:nvPicPr>
            <p:cNvPr id="5" name="Picture 2" descr="half-full-glass">
              <a:extLst>
                <a:ext uri="{FF2B5EF4-FFF2-40B4-BE49-F238E27FC236}">
                  <a16:creationId xmlns:a16="http://schemas.microsoft.com/office/drawing/2014/main" id="{C2B57C05-C10E-0E4A-B422-FC00491AD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0300" t="14035" r="8971" b="3760"/>
            <a:stretch>
              <a:fillRect/>
            </a:stretch>
          </p:blipFill>
          <p:spPr bwMode="auto">
            <a:xfrm>
              <a:off x="857224" y="1142984"/>
              <a:ext cx="3143272" cy="457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4">
              <a:extLst>
                <a:ext uri="{FF2B5EF4-FFF2-40B4-BE49-F238E27FC236}">
                  <a16:creationId xmlns:a16="http://schemas.microsoft.com/office/drawing/2014/main" id="{BA1C7175-87C8-294A-9CD3-B26DB4D36746}"/>
                </a:ext>
              </a:extLst>
            </p:cNvPr>
            <p:cNvCxnSpPr/>
            <p:nvPr/>
          </p:nvCxnSpPr>
          <p:spPr>
            <a:xfrm rot="5400000">
              <a:off x="3679025" y="2393149"/>
              <a:ext cx="1500198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2C1DDC-ED52-2F4E-B0F3-A731AD337D0E}"/>
                </a:ext>
              </a:extLst>
            </p:cNvPr>
            <p:cNvCxnSpPr/>
            <p:nvPr/>
          </p:nvCxnSpPr>
          <p:spPr>
            <a:xfrm rot="5400000">
              <a:off x="3714744" y="4143380"/>
              <a:ext cx="142876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108019D-74F3-2040-A7D0-4AF024B6010D}"/>
                </a:ext>
              </a:extLst>
            </p:cNvPr>
            <p:cNvSpPr txBox="1"/>
            <p:nvPr/>
          </p:nvSpPr>
          <p:spPr>
            <a:xfrm>
              <a:off x="4786314" y="2214554"/>
              <a:ext cx="3071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Setengah gelas kosong : masalah/kebutuhan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9D99AAB-1E21-2D4C-AB01-4F8423B410EE}"/>
                </a:ext>
              </a:extLst>
            </p:cNvPr>
            <p:cNvSpPr txBox="1"/>
            <p:nvPr/>
          </p:nvSpPr>
          <p:spPr>
            <a:xfrm>
              <a:off x="4857752" y="3929066"/>
              <a:ext cx="2786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Setengah gelas terisi : asset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6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eks 1">
            <a:extLst>
              <a:ext uri="{FF2B5EF4-FFF2-40B4-BE49-F238E27FC236}">
                <a16:creationId xmlns:a16="http://schemas.microsoft.com/office/drawing/2014/main" id="{292B8E2B-2F07-2644-AFD0-ABFC08E59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/>
              <a:t>FOKUS PADA ASSET</a:t>
            </a: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2A9181B3-6B27-5240-95A6-7CE27400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347614"/>
            <a:ext cx="3096345" cy="34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COLOR-A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7B4F"/>
      </a:accent1>
      <a:accent2>
        <a:srgbClr val="797B4F"/>
      </a:accent2>
      <a:accent3>
        <a:srgbClr val="797B4F"/>
      </a:accent3>
      <a:accent4>
        <a:srgbClr val="797B4F"/>
      </a:accent4>
      <a:accent5>
        <a:srgbClr val="797B4F"/>
      </a:accent5>
      <a:accent6>
        <a:srgbClr val="797B4F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7B4F"/>
      </a:accent1>
      <a:accent2>
        <a:srgbClr val="797B4F"/>
      </a:accent2>
      <a:accent3>
        <a:srgbClr val="797B4F"/>
      </a:accent3>
      <a:accent4>
        <a:srgbClr val="797B4F"/>
      </a:accent4>
      <a:accent5>
        <a:srgbClr val="797B4F"/>
      </a:accent5>
      <a:accent6>
        <a:srgbClr val="797B4F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400</Words>
  <Application>Microsoft Macintosh PowerPoint</Application>
  <PresentationFormat>Peragaan Layar (16:9)</PresentationFormat>
  <Paragraphs>103</Paragraphs>
  <Slides>12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9</vt:i4>
      </vt:variant>
      <vt:variant>
        <vt:lpstr>Tema</vt:lpstr>
      </vt:variant>
      <vt:variant>
        <vt:i4>3</vt:i4>
      </vt:variant>
      <vt:variant>
        <vt:lpstr>Judul Slide</vt:lpstr>
      </vt:variant>
      <vt:variant>
        <vt:i4>12</vt:i4>
      </vt:variant>
    </vt:vector>
  </HeadingPairs>
  <TitlesOfParts>
    <vt:vector size="24" baseType="lpstr">
      <vt:lpstr>Arial Unicode MS</vt:lpstr>
      <vt:lpstr>맑은 고딕</vt:lpstr>
      <vt:lpstr>Acme</vt:lpstr>
      <vt:lpstr>Arial</vt:lpstr>
      <vt:lpstr>Arial Rounded MT Bold</vt:lpstr>
      <vt:lpstr>Bookman Old Style</vt:lpstr>
      <vt:lpstr>Calibri</vt:lpstr>
      <vt:lpstr>FZShuTi</vt:lpstr>
      <vt:lpstr>Ubuntu</vt:lpstr>
      <vt:lpstr>Cover and End Slide Master</vt:lpstr>
      <vt:lpstr>Contents Slide Master</vt:lpstr>
      <vt:lpstr>Section Break Slide Master</vt:lpstr>
      <vt:lpstr>Presentasi PowerPoint</vt:lpstr>
      <vt:lpstr>Presentasi PowerPoint</vt:lpstr>
      <vt:lpstr>Presentasi PowerPoint</vt:lpstr>
      <vt:lpstr>Presentasi PowerPoint</vt:lpstr>
      <vt:lpstr>.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Wendy Suwendi</cp:lastModifiedBy>
  <cp:revision>113</cp:revision>
  <dcterms:created xsi:type="dcterms:W3CDTF">2016-12-05T23:26:54Z</dcterms:created>
  <dcterms:modified xsi:type="dcterms:W3CDTF">2021-10-18T05:43:49Z</dcterms:modified>
</cp:coreProperties>
</file>