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702" r:id="rId2"/>
  </p:sldMasterIdLst>
  <p:sldIdLst>
    <p:sldId id="260" r:id="rId3"/>
    <p:sldId id="257" r:id="rId4"/>
    <p:sldId id="258" r:id="rId5"/>
    <p:sldId id="259" r:id="rId6"/>
    <p:sldId id="316" r:id="rId7"/>
    <p:sldId id="261" r:id="rId8"/>
    <p:sldId id="317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318" r:id="rId24"/>
    <p:sldId id="277" r:id="rId25"/>
  </p:sldIdLst>
  <p:sldSz cx="16256000" cy="12192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0">
          <p15:clr>
            <a:srgbClr val="A4A3A4"/>
          </p15:clr>
        </p15:guide>
        <p15:guide id="2" pos="5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6413"/>
    <a:srgbClr val="C55A11"/>
    <a:srgbClr val="9E0000"/>
    <a:srgbClr val="A64C0E"/>
    <a:srgbClr val="D05F12"/>
    <a:srgbClr val="EC7524"/>
    <a:srgbClr val="AD4F0F"/>
    <a:srgbClr val="EE8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36" d="100"/>
          <a:sy n="36" d="100"/>
        </p:scale>
        <p:origin x="1352" y="44"/>
      </p:cViewPr>
      <p:guideLst>
        <p:guide orient="horz" pos="384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dya achmad" userId="709afb2a7a3edc97" providerId="LiveId" clId="{3F381DE5-7AE5-4DC5-B4C4-43B008265983}"/>
    <pc:docChg chg="custSel addSld delSld modSld">
      <pc:chgData name="widya achmad" userId="709afb2a7a3edc97" providerId="LiveId" clId="{3F381DE5-7AE5-4DC5-B4C4-43B008265983}" dt="2020-12-05T08:21:05.303" v="54" actId="47"/>
      <pc:docMkLst>
        <pc:docMk/>
      </pc:docMkLst>
      <pc:sldChg chg="modSp">
        <pc:chgData name="widya achmad" userId="709afb2a7a3edc97" providerId="LiveId" clId="{3F381DE5-7AE5-4DC5-B4C4-43B008265983}" dt="2020-12-05T01:07:06.317" v="43" actId="5793"/>
        <pc:sldMkLst>
          <pc:docMk/>
          <pc:sldMk cId="1557772280" sldId="262"/>
        </pc:sldMkLst>
        <pc:spChg chg="mod">
          <ac:chgData name="widya achmad" userId="709afb2a7a3edc97" providerId="LiveId" clId="{3F381DE5-7AE5-4DC5-B4C4-43B008265983}" dt="2020-12-05T01:07:06.317" v="43" actId="5793"/>
          <ac:spMkLst>
            <pc:docMk/>
            <pc:sldMk cId="1557772280" sldId="262"/>
            <ac:spMk id="3" creationId="{00000000-0000-0000-0000-000000000000}"/>
          </ac:spMkLst>
        </pc:spChg>
      </pc:sldChg>
      <pc:sldChg chg="addSp delSp modSp new add">
        <pc:chgData name="widya achmad" userId="709afb2a7a3edc97" providerId="LiveId" clId="{3F381DE5-7AE5-4DC5-B4C4-43B008265983}" dt="2020-12-05T05:53:21.489" v="51" actId="478"/>
        <pc:sldMkLst>
          <pc:docMk/>
          <pc:sldMk cId="2687214394" sldId="280"/>
        </pc:sldMkLst>
        <pc:spChg chg="del">
          <ac:chgData name="widya achmad" userId="709afb2a7a3edc97" providerId="LiveId" clId="{3F381DE5-7AE5-4DC5-B4C4-43B008265983}" dt="2020-12-05T05:53:21.489" v="51" actId="478"/>
          <ac:spMkLst>
            <pc:docMk/>
            <pc:sldMk cId="2687214394" sldId="280"/>
            <ac:spMk id="2" creationId="{DF11C7AA-0BDE-4A33-9E8B-51A976E97286}"/>
          </ac:spMkLst>
        </pc:spChg>
        <pc:picChg chg="add mod">
          <ac:chgData name="widya achmad" userId="709afb2a7a3edc97" providerId="LiveId" clId="{3F381DE5-7AE5-4DC5-B4C4-43B008265983}" dt="2020-12-05T05:53:18.652" v="50" actId="14100"/>
          <ac:picMkLst>
            <pc:docMk/>
            <pc:sldMk cId="2687214394" sldId="280"/>
            <ac:picMk id="5" creationId="{394AD50E-EFE7-490A-945E-12C098754A59}"/>
          </ac:picMkLst>
        </pc:picChg>
      </pc:sldChg>
      <pc:sldChg chg="new add del">
        <pc:chgData name="widya achmad" userId="709afb2a7a3edc97" providerId="LiveId" clId="{3F381DE5-7AE5-4DC5-B4C4-43B008265983}" dt="2020-12-05T08:21:05.303" v="54" actId="47"/>
        <pc:sldMkLst>
          <pc:docMk/>
          <pc:sldMk cId="1170877387" sldId="28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604586"/>
            <a:ext cx="11957447" cy="295170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2148955" y="4604586"/>
            <a:ext cx="4102812" cy="29517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59204" y="5583946"/>
            <a:ext cx="10497166" cy="1280142"/>
          </a:xfrm>
          <a:prstGeom prst="rect">
            <a:avLst/>
          </a:prstGeom>
        </p:spPr>
        <p:txBody>
          <a:bodyPr/>
          <a:lstStyle>
            <a:lvl1pPr>
              <a:defRPr sz="3733" b="1" i="0">
                <a:latin typeface="Gotham Black" charset="0"/>
                <a:ea typeface="Gotham Black" charset="0"/>
                <a:cs typeface="Gotham Black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6"/>
          <a:stretch/>
        </p:blipFill>
        <p:spPr>
          <a:xfrm>
            <a:off x="2" y="7635470"/>
            <a:ext cx="9280128" cy="1192609"/>
          </a:xfrm>
          <a:prstGeom prst="rect">
            <a:avLst/>
          </a:prstGeom>
        </p:spPr>
      </p:pic>
      <p:pic>
        <p:nvPicPr>
          <p:cNvPr id="18" name="Picture 17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7542847"/>
            <a:ext cx="11957445" cy="490565"/>
          </a:xfrm>
          <a:prstGeom prst="rect">
            <a:avLst/>
          </a:prstGeom>
        </p:spPr>
      </p:pic>
      <p:pic>
        <p:nvPicPr>
          <p:cNvPr id="19" name="Picture 18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8957" y="7544615"/>
            <a:ext cx="4102811" cy="4923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5806" y="2664060"/>
            <a:ext cx="3335033" cy="487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582758"/>
      </p:ext>
    </p:extLst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625620" latinLnBrk="1"/>
            <a:fld id="{63937D59-5EDB-4C39-B697-625748F703B6}" type="datetimeFigureOut">
              <a:rPr lang="en-US" sz="3200" smtClean="0">
                <a:solidFill>
                  <a:prstClr val="white"/>
                </a:solidFill>
              </a:rPr>
              <a:pPr defTabSz="1625620" latinLnBrk="1"/>
              <a:t>10/11/2024</a:t>
            </a:fld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625620" latinLnBrk="1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625620" latinLnBrk="1"/>
            <a:fld id="{0F31DC1F-5561-484E-AB46-68C682854F61}" type="slidenum">
              <a:rPr lang="en-US" sz="3200" smtClean="0">
                <a:solidFill>
                  <a:prstClr val="white"/>
                </a:solidFill>
              </a:rPr>
              <a:pPr defTabSz="1625620" latinLnBrk="1"/>
              <a:t>‹#›</a:t>
            </a:fld>
            <a:endParaRPr lang="en-US" sz="3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101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2292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6256000" cy="2096512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03175" y="2682288"/>
            <a:ext cx="15105678" cy="109190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556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721565" y="4286250"/>
            <a:ext cx="15105678" cy="710100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2489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3957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FE3B4E-D51E-4474-BC0A-8D7DBC01EECC}"/>
              </a:ext>
            </a:extLst>
          </p:cNvPr>
          <p:cNvSpPr/>
          <p:nvPr userDrawn="1"/>
        </p:nvSpPr>
        <p:spPr>
          <a:xfrm>
            <a:off x="0" y="0"/>
            <a:ext cx="16256000" cy="12192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62562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777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8364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2C9A214-9DA2-47C3-BE60-018A16769CD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" y="-16933"/>
            <a:ext cx="9579234" cy="12242799"/>
          </a:xfrm>
          <a:custGeom>
            <a:avLst/>
            <a:gdLst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4710909 h 6877050"/>
              <a:gd name="connsiteX17" fmla="*/ 0 w 7155850"/>
              <a:gd name="connsiteY17" fmla="*/ 304398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4710909 h 6877050"/>
              <a:gd name="connsiteX17" fmla="*/ 0 w 7155850"/>
              <a:gd name="connsiteY17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0 w 7155850"/>
              <a:gd name="connsiteY14" fmla="*/ 6858000 h 6877050"/>
              <a:gd name="connsiteX15" fmla="*/ 0 w 7155850"/>
              <a:gd name="connsiteY15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1329860 w 7155850"/>
              <a:gd name="connsiteY12" fmla="*/ 6877050 h 6877050"/>
              <a:gd name="connsiteX13" fmla="*/ 0 w 7155850"/>
              <a:gd name="connsiteY13" fmla="*/ 6858000 h 6877050"/>
              <a:gd name="connsiteX14" fmla="*/ 0 w 7155850"/>
              <a:gd name="connsiteY14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0 w 7155850"/>
              <a:gd name="connsiteY12" fmla="*/ 6858000 h 6877050"/>
              <a:gd name="connsiteX13" fmla="*/ 0 w 7155850"/>
              <a:gd name="connsiteY13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0 w 7155850"/>
              <a:gd name="connsiteY11" fmla="*/ 6858000 h 6877050"/>
              <a:gd name="connsiteX12" fmla="*/ 0 w 7155850"/>
              <a:gd name="connsiteY12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2945517 w 7155850"/>
              <a:gd name="connsiteY7" fmla="*/ 6877050 h 6877050"/>
              <a:gd name="connsiteX8" fmla="*/ 2928567 w 7155850"/>
              <a:gd name="connsiteY8" fmla="*/ 6849441 h 6877050"/>
              <a:gd name="connsiteX9" fmla="*/ 2911768 w 7155850"/>
              <a:gd name="connsiteY9" fmla="*/ 6877050 h 6877050"/>
              <a:gd name="connsiteX10" fmla="*/ 0 w 7155850"/>
              <a:gd name="connsiteY10" fmla="*/ 6858000 h 6877050"/>
              <a:gd name="connsiteX11" fmla="*/ 0 w 7155850"/>
              <a:gd name="connsiteY11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2945517 w 7155850"/>
              <a:gd name="connsiteY6" fmla="*/ 6877050 h 6877050"/>
              <a:gd name="connsiteX7" fmla="*/ 2928567 w 7155850"/>
              <a:gd name="connsiteY7" fmla="*/ 6849441 h 6877050"/>
              <a:gd name="connsiteX8" fmla="*/ 2911768 w 7155850"/>
              <a:gd name="connsiteY8" fmla="*/ 6877050 h 6877050"/>
              <a:gd name="connsiteX9" fmla="*/ 0 w 7155850"/>
              <a:gd name="connsiteY9" fmla="*/ 6858000 h 6877050"/>
              <a:gd name="connsiteX10" fmla="*/ 0 w 7155850"/>
              <a:gd name="connsiteY10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2945517 w 7155850"/>
              <a:gd name="connsiteY5" fmla="*/ 6877050 h 6877050"/>
              <a:gd name="connsiteX6" fmla="*/ 2928567 w 7155850"/>
              <a:gd name="connsiteY6" fmla="*/ 6849441 h 6877050"/>
              <a:gd name="connsiteX7" fmla="*/ 2911768 w 7155850"/>
              <a:gd name="connsiteY7" fmla="*/ 6877050 h 6877050"/>
              <a:gd name="connsiteX8" fmla="*/ 0 w 7155850"/>
              <a:gd name="connsiteY8" fmla="*/ 6858000 h 6877050"/>
              <a:gd name="connsiteX9" fmla="*/ 0 w 7155850"/>
              <a:gd name="connsiteY9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2945517 w 7155850"/>
              <a:gd name="connsiteY4" fmla="*/ 6877050 h 6877050"/>
              <a:gd name="connsiteX5" fmla="*/ 2928567 w 7155850"/>
              <a:gd name="connsiteY5" fmla="*/ 6849441 h 6877050"/>
              <a:gd name="connsiteX6" fmla="*/ 2911768 w 7155850"/>
              <a:gd name="connsiteY6" fmla="*/ 6877050 h 6877050"/>
              <a:gd name="connsiteX7" fmla="*/ 0 w 7155850"/>
              <a:gd name="connsiteY7" fmla="*/ 6858000 h 6877050"/>
              <a:gd name="connsiteX8" fmla="*/ 0 w 7155850"/>
              <a:gd name="connsiteY8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155850 w 7155850"/>
              <a:gd name="connsiteY2" fmla="*/ 19050 h 6877050"/>
              <a:gd name="connsiteX3" fmla="*/ 2945517 w 7155850"/>
              <a:gd name="connsiteY3" fmla="*/ 6877050 h 6877050"/>
              <a:gd name="connsiteX4" fmla="*/ 2928567 w 7155850"/>
              <a:gd name="connsiteY4" fmla="*/ 6849441 h 6877050"/>
              <a:gd name="connsiteX5" fmla="*/ 2911768 w 7155850"/>
              <a:gd name="connsiteY5" fmla="*/ 6877050 h 6877050"/>
              <a:gd name="connsiteX6" fmla="*/ 0 w 7155850"/>
              <a:gd name="connsiteY6" fmla="*/ 6858000 h 6877050"/>
              <a:gd name="connsiteX7" fmla="*/ 0 w 7155850"/>
              <a:gd name="connsiteY7" fmla="*/ 0 h 6877050"/>
              <a:gd name="connsiteX0" fmla="*/ 0 w 7155850"/>
              <a:gd name="connsiteY0" fmla="*/ 0 h 6877050"/>
              <a:gd name="connsiteX1" fmla="*/ 7155850 w 7155850"/>
              <a:gd name="connsiteY1" fmla="*/ 19050 h 6877050"/>
              <a:gd name="connsiteX2" fmla="*/ 2945517 w 7155850"/>
              <a:gd name="connsiteY2" fmla="*/ 6877050 h 6877050"/>
              <a:gd name="connsiteX3" fmla="*/ 2928567 w 7155850"/>
              <a:gd name="connsiteY3" fmla="*/ 6849441 h 6877050"/>
              <a:gd name="connsiteX4" fmla="*/ 2911768 w 7155850"/>
              <a:gd name="connsiteY4" fmla="*/ 6877050 h 6877050"/>
              <a:gd name="connsiteX5" fmla="*/ 0 w 7155850"/>
              <a:gd name="connsiteY5" fmla="*/ 6858000 h 6877050"/>
              <a:gd name="connsiteX6" fmla="*/ 0 w 7155850"/>
              <a:gd name="connsiteY6" fmla="*/ 0 h 6877050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2928567 w 7184425"/>
              <a:gd name="connsiteY3" fmla="*/ 6858966 h 6886575"/>
              <a:gd name="connsiteX4" fmla="*/ 2911768 w 7184425"/>
              <a:gd name="connsiteY4" fmla="*/ 6886575 h 6886575"/>
              <a:gd name="connsiteX5" fmla="*/ 0 w 7184425"/>
              <a:gd name="connsiteY5" fmla="*/ 6867525 h 6886575"/>
              <a:gd name="connsiteX6" fmla="*/ 0 w 7184425"/>
              <a:gd name="connsiteY6" fmla="*/ 9525 h 6886575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2928567 w 7184425"/>
              <a:gd name="connsiteY3" fmla="*/ 6858966 h 6886575"/>
              <a:gd name="connsiteX4" fmla="*/ 0 w 7184425"/>
              <a:gd name="connsiteY4" fmla="*/ 6867525 h 6886575"/>
              <a:gd name="connsiteX5" fmla="*/ 0 w 7184425"/>
              <a:gd name="connsiteY5" fmla="*/ 9525 h 6886575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0 w 7184425"/>
              <a:gd name="connsiteY3" fmla="*/ 6867525 h 6886575"/>
              <a:gd name="connsiteX4" fmla="*/ 0 w 7184425"/>
              <a:gd name="connsiteY4" fmla="*/ 9525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84425" h="6886575">
                <a:moveTo>
                  <a:pt x="0" y="9525"/>
                </a:moveTo>
                <a:lnTo>
                  <a:pt x="7184425" y="0"/>
                </a:lnTo>
                <a:lnTo>
                  <a:pt x="2945517" y="6886575"/>
                </a:lnTo>
                <a:lnTo>
                  <a:pt x="0" y="68675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>
                <a:latin typeface="+mn-lt"/>
                <a:cs typeface="Arial" pitchFamily="34" charset="0"/>
              </a:defRPr>
            </a:lvl1pPr>
            <a:lvl2pPr marL="609638" indent="0">
              <a:buNone/>
              <a:defRPr sz="3733"/>
            </a:lvl2pPr>
            <a:lvl3pPr marL="1219277" indent="0">
              <a:buNone/>
              <a:defRPr sz="3200"/>
            </a:lvl3pPr>
            <a:lvl4pPr marL="1828915" indent="0">
              <a:buNone/>
              <a:defRPr sz="2667"/>
            </a:lvl4pPr>
            <a:lvl5pPr marL="2438551" indent="0">
              <a:buNone/>
              <a:defRPr sz="2667"/>
            </a:lvl5pPr>
            <a:lvl6pPr marL="3048191" indent="0">
              <a:buNone/>
              <a:defRPr sz="2667"/>
            </a:lvl6pPr>
            <a:lvl7pPr marL="3657829" indent="0">
              <a:buNone/>
              <a:defRPr sz="2667"/>
            </a:lvl7pPr>
            <a:lvl8pPr marL="4267467" indent="0">
              <a:buNone/>
              <a:defRPr sz="2667"/>
            </a:lvl8pPr>
            <a:lvl9pPr marL="4877105" indent="0">
              <a:buNone/>
              <a:defRPr sz="2667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06018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728149"/>
            <a:ext cx="7182556" cy="1140177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800" y="3868327"/>
            <a:ext cx="7182556" cy="7021689"/>
          </a:xfrm>
        </p:spPr>
        <p:txBody>
          <a:bodyPr/>
          <a:lstStyle>
            <a:lvl1pPr>
              <a:defRPr sz="4267"/>
            </a:lvl1pPr>
            <a:lvl2pPr>
              <a:defRPr sz="3556"/>
            </a:lvl2pPr>
            <a:lvl3pPr>
              <a:defRPr sz="3200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57823" y="2728149"/>
            <a:ext cx="7185378" cy="1140177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57823" y="3868327"/>
            <a:ext cx="7185378" cy="7021689"/>
          </a:xfrm>
        </p:spPr>
        <p:txBody>
          <a:bodyPr/>
          <a:lstStyle>
            <a:lvl1pPr>
              <a:defRPr sz="4267"/>
            </a:lvl1pPr>
            <a:lvl2pPr>
              <a:defRPr sz="3556"/>
            </a:lvl2pPr>
            <a:lvl3pPr>
              <a:defRPr sz="3200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625620" latinLnBrk="1"/>
            <a:fld id="{63937D59-5EDB-4C39-B697-625748F703B6}" type="datetimeFigureOut">
              <a:rPr lang="en-US" sz="3200" smtClean="0">
                <a:solidFill>
                  <a:prstClr val="white"/>
                </a:solidFill>
              </a:rPr>
              <a:pPr defTabSz="1625620" latinLnBrk="1"/>
              <a:t>10/11/2024</a:t>
            </a:fld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625620" latinLnBrk="1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625620" latinLnBrk="1"/>
            <a:fld id="{0F31DC1F-5561-484E-AB46-68C682854F61}" type="slidenum">
              <a:rPr lang="en-US" sz="3200" smtClean="0">
                <a:solidFill>
                  <a:prstClr val="white"/>
                </a:solidFill>
              </a:rPr>
              <a:pPr defTabSz="1625620" latinLnBrk="1"/>
              <a:t>‹#›</a:t>
            </a:fld>
            <a:endParaRPr lang="en-US" sz="3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226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4604583"/>
            <a:ext cx="11957447" cy="295170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2148955" y="4604583"/>
            <a:ext cx="4102812" cy="29517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59205" y="5583945"/>
            <a:ext cx="10497167" cy="1280142"/>
          </a:xfrm>
          <a:prstGeom prst="rect">
            <a:avLst/>
          </a:prstGeom>
        </p:spPr>
        <p:txBody>
          <a:bodyPr/>
          <a:lstStyle>
            <a:lvl1pPr>
              <a:defRPr sz="3733" b="1" i="0">
                <a:latin typeface="Gotham Black" charset="0"/>
                <a:ea typeface="Gotham Black" charset="0"/>
                <a:cs typeface="Gotham Black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6"/>
          <a:stretch/>
        </p:blipFill>
        <p:spPr>
          <a:xfrm>
            <a:off x="2" y="7635470"/>
            <a:ext cx="9043385" cy="1192608"/>
          </a:xfrm>
          <a:prstGeom prst="rect">
            <a:avLst/>
          </a:prstGeom>
        </p:spPr>
      </p:pic>
      <p:pic>
        <p:nvPicPr>
          <p:cNvPr id="18" name="Picture 17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7542846"/>
            <a:ext cx="11957445" cy="490564"/>
          </a:xfrm>
          <a:prstGeom prst="rect">
            <a:avLst/>
          </a:prstGeom>
        </p:spPr>
      </p:pic>
      <p:pic>
        <p:nvPicPr>
          <p:cNvPr id="19" name="Picture 18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8956" y="7544613"/>
            <a:ext cx="4102811" cy="4923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1301" y="3325956"/>
            <a:ext cx="3018119" cy="423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644641"/>
      </p:ext>
    </p:extLst>
  </p:cSld>
  <p:clrMapOvr>
    <a:masterClrMapping/>
  </p:clrMapOvr>
  <p:transition spd="slow">
    <p:push dir="r"/>
  </p:transition>
  <p:hf sldNum="0"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2895644"/>
            <a:ext cx="16256000" cy="8576953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95000"/>
              </a:schemeClr>
            </a:bgClr>
          </a:patt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472597"/>
            <a:ext cx="16448924" cy="49056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" y="732306"/>
            <a:ext cx="13760625" cy="177929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3888640" y="732306"/>
            <a:ext cx="2363125" cy="1779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" name="Picture 1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509831"/>
            <a:ext cx="13933401" cy="490564"/>
          </a:xfrm>
          <a:prstGeom prst="rect">
            <a:avLst/>
          </a:prstGeom>
        </p:spPr>
      </p:pic>
      <p:pic>
        <p:nvPicPr>
          <p:cNvPr id="18" name="Picture 1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8642" y="2511598"/>
            <a:ext cx="2363124" cy="49233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57637" y="11559853"/>
            <a:ext cx="2730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Rounded Book" charset="0"/>
                <a:ea typeface="Gotham Rounded Book" charset="0"/>
                <a:cs typeface="Gotham Rounded Book" charset="0"/>
              </a:rPr>
              <a:t>UNIVERSITAS NEGERI MAKASSAR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008" y="1307178"/>
            <a:ext cx="14020800" cy="2356556"/>
          </a:xfrm>
          <a:prstGeom prst="rect">
            <a:avLst/>
          </a:prstGeom>
        </p:spPr>
        <p:txBody>
          <a:bodyPr/>
          <a:lstStyle>
            <a:lvl1pPr>
              <a:defRPr sz="3733" b="0" i="0">
                <a:latin typeface="Gotham Medium" charset="0"/>
                <a:ea typeface="Gotham Medium" charset="0"/>
                <a:cs typeface="Gotham Med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99275" y="3559521"/>
            <a:ext cx="13057451" cy="67609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  <a:latin typeface="Gotham Rounded Book" charset="0"/>
                <a:ea typeface="Gotham Rounded Book" charset="0"/>
                <a:cs typeface="Gotham Rounded Book" charset="0"/>
              </a:defRPr>
            </a:lvl1pPr>
            <a:lvl2pPr>
              <a:defRPr>
                <a:solidFill>
                  <a:schemeClr val="bg1">
                    <a:lumMod val="65000"/>
                    <a:lumOff val="35000"/>
                  </a:schemeClr>
                </a:solidFill>
                <a:latin typeface="Gotham Rounded Book" charset="0"/>
                <a:ea typeface="Gotham Rounded Book" charset="0"/>
                <a:cs typeface="Gotham Rounded Book" charset="0"/>
              </a:defRPr>
            </a:lvl2pPr>
            <a:lvl3pPr>
              <a:defRPr>
                <a:solidFill>
                  <a:schemeClr val="bg1">
                    <a:lumMod val="65000"/>
                    <a:lumOff val="35000"/>
                  </a:schemeClr>
                </a:solidFill>
                <a:latin typeface="Gotham Rounded Book" charset="0"/>
                <a:ea typeface="Gotham Rounded Book" charset="0"/>
                <a:cs typeface="Gotham Rounded Book" charset="0"/>
              </a:defRPr>
            </a:lvl3pPr>
            <a:lvl4pPr>
              <a:defRPr>
                <a:solidFill>
                  <a:schemeClr val="bg1">
                    <a:lumMod val="65000"/>
                    <a:lumOff val="35000"/>
                  </a:schemeClr>
                </a:solidFill>
                <a:latin typeface="Gotham Rounded Book" charset="0"/>
                <a:ea typeface="Gotham Rounded Book" charset="0"/>
                <a:cs typeface="Gotham Rounded Book" charset="0"/>
              </a:defRPr>
            </a:lvl4pPr>
            <a:lvl5pPr>
              <a:defRPr>
                <a:solidFill>
                  <a:schemeClr val="bg1">
                    <a:lumMod val="65000"/>
                    <a:lumOff val="35000"/>
                  </a:schemeClr>
                </a:solidFill>
                <a:latin typeface="Gotham Rounded Book" charset="0"/>
                <a:ea typeface="Gotham Rounded Book" charset="0"/>
                <a:cs typeface="Gotham Rounded 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3436" y="141772"/>
            <a:ext cx="1637393" cy="236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241176"/>
      </p:ext>
    </p:extLst>
  </p:cSld>
  <p:clrMapOvr>
    <a:masterClrMapping/>
  </p:clrMapOvr>
  <p:transition spd="slow">
    <p:push dir="r"/>
  </p:transition>
  <p:hf sldNum="0"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3374"/>
            <a:ext cx="16256000" cy="11009223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95000"/>
              </a:schemeClr>
            </a:bgClr>
          </a:patt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Picture 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472597"/>
            <a:ext cx="16448924" cy="4905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7637" y="11559853"/>
            <a:ext cx="2730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Rounded Book" charset="0"/>
                <a:ea typeface="Gotham Rounded Book" charset="0"/>
                <a:cs typeface="Gotham Rounded Book" charset="0"/>
              </a:rPr>
              <a:t>UNIVERSITAS NEGERI MAKASSAR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8357" y="9697820"/>
            <a:ext cx="1767643" cy="249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94019"/>
      </p:ext>
    </p:extLst>
  </p:cSld>
  <p:clrMapOvr>
    <a:masterClrMapping/>
  </p:clrMapOvr>
  <p:transition spd="slow">
    <p:push dir="r"/>
  </p:transition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2895644"/>
            <a:ext cx="16256000" cy="8576953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95000"/>
              </a:schemeClr>
            </a:bgClr>
          </a:patt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62562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72598"/>
            <a:ext cx="16448924" cy="49056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732306"/>
            <a:ext cx="13760626" cy="1779297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3888640" y="732306"/>
            <a:ext cx="2363125" cy="17792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" name="Picture 1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9832"/>
            <a:ext cx="13933401" cy="490565"/>
          </a:xfrm>
          <a:prstGeom prst="rect">
            <a:avLst/>
          </a:prstGeom>
        </p:spPr>
      </p:pic>
      <p:pic>
        <p:nvPicPr>
          <p:cNvPr id="18" name="Picture 1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8642" y="2511600"/>
            <a:ext cx="2363124" cy="49233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57636" y="11559854"/>
            <a:ext cx="2730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62562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Rounded Book" charset="0"/>
                <a:ea typeface="Gotham Rounded Book" charset="0"/>
                <a:cs typeface="Gotham Rounded Book" charset="0"/>
              </a:rPr>
              <a:t>UNIVERSITAS NEGERI MAKASSAR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008" y="1307176"/>
            <a:ext cx="14020800" cy="2356556"/>
          </a:xfrm>
          <a:prstGeom prst="rect">
            <a:avLst/>
          </a:prstGeom>
        </p:spPr>
        <p:txBody>
          <a:bodyPr/>
          <a:lstStyle>
            <a:lvl1pPr>
              <a:defRPr sz="3733" b="0" i="0">
                <a:latin typeface="Gotham Medium" charset="0"/>
                <a:ea typeface="Gotham Medium" charset="0"/>
                <a:cs typeface="Gotham Med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99275" y="3559522"/>
            <a:ext cx="13057451" cy="67609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  <a:latin typeface="Gotham Rounded Book" charset="0"/>
                <a:ea typeface="Gotham Rounded Book" charset="0"/>
                <a:cs typeface="Gotham Rounded Book" charset="0"/>
              </a:defRPr>
            </a:lvl1pPr>
            <a:lvl2pPr>
              <a:defRPr>
                <a:solidFill>
                  <a:schemeClr val="bg1">
                    <a:lumMod val="65000"/>
                    <a:lumOff val="35000"/>
                  </a:schemeClr>
                </a:solidFill>
                <a:latin typeface="Gotham Rounded Book" charset="0"/>
                <a:ea typeface="Gotham Rounded Book" charset="0"/>
                <a:cs typeface="Gotham Rounded Book" charset="0"/>
              </a:defRPr>
            </a:lvl2pPr>
            <a:lvl3pPr>
              <a:defRPr>
                <a:solidFill>
                  <a:schemeClr val="bg1">
                    <a:lumMod val="65000"/>
                    <a:lumOff val="35000"/>
                  </a:schemeClr>
                </a:solidFill>
                <a:latin typeface="Gotham Rounded Book" charset="0"/>
                <a:ea typeface="Gotham Rounded Book" charset="0"/>
                <a:cs typeface="Gotham Rounded Book" charset="0"/>
              </a:defRPr>
            </a:lvl3pPr>
            <a:lvl4pPr>
              <a:defRPr>
                <a:solidFill>
                  <a:schemeClr val="bg1">
                    <a:lumMod val="65000"/>
                    <a:lumOff val="35000"/>
                  </a:schemeClr>
                </a:solidFill>
                <a:latin typeface="Gotham Rounded Book" charset="0"/>
                <a:ea typeface="Gotham Rounded Book" charset="0"/>
                <a:cs typeface="Gotham Rounded Book" charset="0"/>
              </a:defRPr>
            </a:lvl4pPr>
            <a:lvl5pPr>
              <a:defRPr>
                <a:solidFill>
                  <a:schemeClr val="bg1">
                    <a:lumMod val="65000"/>
                    <a:lumOff val="35000"/>
                  </a:schemeClr>
                </a:solidFill>
                <a:latin typeface="Gotham Rounded Book" charset="0"/>
                <a:ea typeface="Gotham Rounded Book" charset="0"/>
                <a:cs typeface="Gotham Rounded 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6907" y="147064"/>
            <a:ext cx="1748651" cy="236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38455"/>
      </p:ext>
    </p:extLst>
  </p:cSld>
  <p:clrMapOvr>
    <a:masterClrMapping/>
  </p:clrMapOvr>
  <p:hf sldNum="0"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63374"/>
            <a:ext cx="16256000" cy="11009223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95000"/>
              </a:schemeClr>
            </a:bgClr>
          </a:patt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732306"/>
            <a:ext cx="16256000" cy="177929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472597"/>
            <a:ext cx="16448924" cy="4905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7637" y="11559853"/>
            <a:ext cx="2730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Rounded Book" charset="0"/>
                <a:ea typeface="Gotham Rounded Book" charset="0"/>
                <a:cs typeface="Gotham Rounded Book" charset="0"/>
              </a:rPr>
              <a:t>UNIVERSITAS NEGERI MAKASSAR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714133" y="732306"/>
            <a:ext cx="537632" cy="1779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0A0B03-5B93-414F-887D-1CF9551E96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8357" y="9697820"/>
            <a:ext cx="1767643" cy="249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795964"/>
      </p:ext>
    </p:extLst>
  </p:cSld>
  <p:clrMapOvr>
    <a:masterClrMapping/>
  </p:clrMapOvr>
  <p:transition spd="slow">
    <p:push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3374"/>
            <a:ext cx="16256000" cy="11009223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95000"/>
              </a:schemeClr>
            </a:bgClr>
          </a:patt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Picture 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472597"/>
            <a:ext cx="16448924" cy="4905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7637" y="11559853"/>
            <a:ext cx="2730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Rounded Book" charset="0"/>
                <a:ea typeface="Gotham Rounded Book" charset="0"/>
                <a:cs typeface="Gotham Rounded Book" charset="0"/>
              </a:rPr>
              <a:t>UNIVERSITAS NEGERI MAKASSAR</a:t>
            </a:r>
          </a:p>
        </p:txBody>
      </p:sp>
      <p:sp>
        <p:nvSpPr>
          <p:cNvPr id="7" name="Rectangle 6"/>
          <p:cNvSpPr/>
          <p:nvPr/>
        </p:nvSpPr>
        <p:spPr>
          <a:xfrm>
            <a:off x="-1" y="234535"/>
            <a:ext cx="13248564" cy="84380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75514" y="376122"/>
            <a:ext cx="12973049" cy="702217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Gotham Medium" charset="0"/>
                <a:ea typeface="Gotham Medium" charset="0"/>
                <a:cs typeface="Gotham Med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248568" y="234535"/>
            <a:ext cx="3007429" cy="8438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24B8D7A-CCAE-324D-8019-8EFB1B798A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8357" y="9697820"/>
            <a:ext cx="1767643" cy="249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793042"/>
      </p:ext>
    </p:extLst>
  </p:cSld>
  <p:clrMapOvr>
    <a:masterClrMapping/>
  </p:clrMapOvr>
  <p:transition spd="slow">
    <p:push dir="r"/>
  </p:transition>
  <p:hf sldNum="0"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3374"/>
            <a:ext cx="16256000" cy="11009223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95000"/>
              </a:schemeClr>
            </a:bgClr>
          </a:patt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Picture 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472597"/>
            <a:ext cx="16448924" cy="4905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7637" y="11559853"/>
            <a:ext cx="2730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Rounded Book" charset="0"/>
                <a:ea typeface="Gotham Rounded Book" charset="0"/>
                <a:cs typeface="Gotham Rounded Book" charset="0"/>
              </a:rPr>
              <a:t>UNIVERSITAS NEGERI MAKASSAR</a:t>
            </a:r>
          </a:p>
        </p:txBody>
      </p:sp>
      <p:sp>
        <p:nvSpPr>
          <p:cNvPr id="7" name="Rectangle 6"/>
          <p:cNvSpPr/>
          <p:nvPr/>
        </p:nvSpPr>
        <p:spPr>
          <a:xfrm>
            <a:off x="-1" y="234535"/>
            <a:ext cx="13248564" cy="84380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75514" y="376122"/>
            <a:ext cx="12973049" cy="702217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Gotham Medium" charset="0"/>
                <a:ea typeface="Gotham Medium" charset="0"/>
                <a:cs typeface="Gotham Med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248568" y="234535"/>
            <a:ext cx="3007429" cy="8438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07589363"/>
      </p:ext>
    </p:extLst>
  </p:cSld>
  <p:clrMapOvr>
    <a:masterClrMapping/>
  </p:clrMapOvr>
  <p:transition spd="slow">
    <p:push dir="r"/>
  </p:transition>
  <p:hf sldNum="0"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63374"/>
            <a:ext cx="16256000" cy="11009223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95000"/>
              </a:schemeClr>
            </a:bgClr>
          </a:patt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472597"/>
            <a:ext cx="16448924" cy="4905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7637" y="11559853"/>
            <a:ext cx="2730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Rounded Book" charset="0"/>
                <a:ea typeface="Gotham Rounded Book" charset="0"/>
                <a:cs typeface="Gotham Rounded Book" charset="0"/>
              </a:rPr>
              <a:t>UNIVERSITAS NEGERI MAKASSAR</a:t>
            </a:r>
          </a:p>
        </p:txBody>
      </p:sp>
    </p:spTree>
    <p:extLst>
      <p:ext uri="{BB962C8B-B14F-4D97-AF65-F5344CB8AC3E}">
        <p14:creationId xmlns:p14="http://schemas.microsoft.com/office/powerpoint/2010/main" val="3976587910"/>
      </p:ext>
    </p:extLst>
  </p:cSld>
  <p:clrMapOvr>
    <a:masterClrMapping/>
  </p:clrMapOvr>
  <p:transition spd="slow">
    <p:push dir="r"/>
  </p:transition>
  <p:hf sldNum="0"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614" y="2072501"/>
            <a:ext cx="7011385" cy="101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80013"/>
      </p:ext>
    </p:extLst>
  </p:cSld>
  <p:clrMapOvr>
    <a:masterClrMapping/>
  </p:clrMapOvr>
  <p:transition spd="slow">
    <p:push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C8B5D-77BB-504C-9359-8FCCBDD36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1DC70F-E223-BB4C-AD79-4AA2F573C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83DC20D-85D6-104E-A0EC-E03938AC1C3D}" type="datetimeFigureOut">
              <a:rPr lang="en-US" sz="2400" smtClean="0">
                <a:solidFill>
                  <a:prstClr val="white"/>
                </a:solidFill>
              </a:rPr>
              <a:pPr defTabSz="1219170"/>
              <a:t>10/11/2024</a:t>
            </a:fld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C426F7-7DAD-F149-B7FC-D9F0257B2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6ABAA5-EA26-714C-AF9E-34EA089DD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8AC6412-F894-1149-90AD-B94ED54583D1}" type="slidenum">
              <a:rPr lang="en-US" sz="2400" smtClean="0">
                <a:solidFill>
                  <a:prstClr val="white"/>
                </a:solidFill>
              </a:rPr>
              <a:pPr defTabSz="1219170"/>
              <a:t>‹#›</a:t>
            </a:fld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388200"/>
      </p:ext>
    </p:extLst>
  </p:cSld>
  <p:clrMapOvr>
    <a:masterClrMapping/>
  </p:clrMapOvr>
  <p:transition spd="slow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3374"/>
            <a:ext cx="16256000" cy="11009223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95000"/>
              </a:schemeClr>
            </a:bgClr>
          </a:patt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62562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Picture 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72598"/>
            <a:ext cx="16448924" cy="4905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7636" y="11559854"/>
            <a:ext cx="2730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62562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Rounded Book" charset="0"/>
                <a:ea typeface="Gotham Rounded Book" charset="0"/>
                <a:cs typeface="Gotham Rounded Book" charset="0"/>
              </a:rPr>
              <a:t>UNIVERSITAS NEGERI MAKASSAR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8711" y="9697820"/>
            <a:ext cx="1727289" cy="249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075001"/>
      </p:ext>
    </p:extLst>
  </p:cSld>
  <p:clrMapOvr>
    <a:masterClrMapping/>
  </p:clrMapOvr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63374"/>
            <a:ext cx="16256000" cy="11009223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95000"/>
              </a:schemeClr>
            </a:bgClr>
          </a:patt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62562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732306"/>
            <a:ext cx="16256000" cy="1779297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162562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72598"/>
            <a:ext cx="16448924" cy="4905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7636" y="11559854"/>
            <a:ext cx="2730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62562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Rounded Book" charset="0"/>
                <a:ea typeface="Gotham Rounded Book" charset="0"/>
                <a:cs typeface="Gotham Rounded Book" charset="0"/>
              </a:rPr>
              <a:t>UNIVERSITAS NEGERI MAKASSAR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714133" y="732306"/>
            <a:ext cx="537632" cy="17792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73D59D-33F2-E541-BA29-16484D6BB5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8711" y="9697820"/>
            <a:ext cx="1727289" cy="249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056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3374"/>
            <a:ext cx="16256000" cy="11009223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95000"/>
              </a:schemeClr>
            </a:bgClr>
          </a:patt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62562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Picture 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72598"/>
            <a:ext cx="16448924" cy="4905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7636" y="11559854"/>
            <a:ext cx="2730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62562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Rounded Book" charset="0"/>
                <a:ea typeface="Gotham Rounded Book" charset="0"/>
                <a:cs typeface="Gotham Rounded Book" charset="0"/>
              </a:rPr>
              <a:t>UNIVERSITAS NEGERI MAKASSAR</a:t>
            </a:r>
          </a:p>
        </p:txBody>
      </p:sp>
      <p:sp>
        <p:nvSpPr>
          <p:cNvPr id="7" name="Rectangle 6"/>
          <p:cNvSpPr/>
          <p:nvPr/>
        </p:nvSpPr>
        <p:spPr>
          <a:xfrm>
            <a:off x="-1" y="234535"/>
            <a:ext cx="13248564" cy="84380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75513" y="376121"/>
            <a:ext cx="12973049" cy="702217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Gotham Medium" charset="0"/>
                <a:ea typeface="Gotham Medium" charset="0"/>
                <a:cs typeface="Gotham Med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248570" y="234535"/>
            <a:ext cx="3007429" cy="8438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B0A287-E436-9A43-9AB2-073E515F57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8711" y="9697820"/>
            <a:ext cx="1727289" cy="249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835818"/>
      </p:ext>
    </p:extLst>
  </p:cSld>
  <p:clrMapOvr>
    <a:masterClrMapping/>
  </p:clrMapOvr>
  <p:hf sldNum="0"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3374"/>
            <a:ext cx="16256000" cy="11009223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95000"/>
              </a:schemeClr>
            </a:bgClr>
          </a:patt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62562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Picture 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72598"/>
            <a:ext cx="16448924" cy="4905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7636" y="11559854"/>
            <a:ext cx="2730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62562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Rounded Book" charset="0"/>
                <a:ea typeface="Gotham Rounded Book" charset="0"/>
                <a:cs typeface="Gotham Rounded Book" charset="0"/>
              </a:rPr>
              <a:t>UNIVERSITAS NEGERI MAKASSAR</a:t>
            </a:r>
          </a:p>
        </p:txBody>
      </p:sp>
      <p:sp>
        <p:nvSpPr>
          <p:cNvPr id="7" name="Rectangle 6"/>
          <p:cNvSpPr/>
          <p:nvPr/>
        </p:nvSpPr>
        <p:spPr>
          <a:xfrm>
            <a:off x="-1" y="234535"/>
            <a:ext cx="13248564" cy="84380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75513" y="376121"/>
            <a:ext cx="12973049" cy="702217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Gotham Medium" charset="0"/>
                <a:ea typeface="Gotham Medium" charset="0"/>
                <a:cs typeface="Gotham Med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248570" y="234535"/>
            <a:ext cx="3007429" cy="8438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68061238"/>
      </p:ext>
    </p:extLst>
  </p:cSld>
  <p:clrMapOvr>
    <a:masterClrMapping/>
  </p:clrMapOvr>
  <p:hf sldNum="0"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63374"/>
            <a:ext cx="16256000" cy="11009223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95000"/>
              </a:schemeClr>
            </a:bgClr>
          </a:patt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62562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72598"/>
            <a:ext cx="16448924" cy="4905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7636" y="11559854"/>
            <a:ext cx="2730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62562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Rounded Book" charset="0"/>
                <a:ea typeface="Gotham Rounded Book" charset="0"/>
                <a:cs typeface="Gotham Rounded Book" charset="0"/>
              </a:rPr>
              <a:t>UNIVERSITAS NEGERI MAKASSAR</a:t>
            </a:r>
          </a:p>
        </p:txBody>
      </p:sp>
    </p:spTree>
    <p:extLst>
      <p:ext uri="{BB962C8B-B14F-4D97-AF65-F5344CB8AC3E}">
        <p14:creationId xmlns:p14="http://schemas.microsoft.com/office/powerpoint/2010/main" val="3647834337"/>
      </p:ext>
    </p:extLst>
  </p:cSld>
  <p:clrMapOvr>
    <a:masterClrMapping/>
  </p:clrMapOvr>
  <p:hf sldNum="0"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256" y="4122596"/>
            <a:ext cx="5823744" cy="806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5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625620" latinLnBrk="1"/>
            <a:fld id="{63937D59-5EDB-4C39-B697-625748F703B6}" type="datetimeFigureOut">
              <a:rPr lang="en-US" sz="3200" smtClean="0">
                <a:solidFill>
                  <a:prstClr val="white"/>
                </a:solidFill>
              </a:rPr>
              <a:pPr defTabSz="1625620" latinLnBrk="1"/>
              <a:t>10/11/2024</a:t>
            </a:fld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625620" latinLnBrk="1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625620" latinLnBrk="1"/>
            <a:fld id="{0F31DC1F-5561-484E-AB46-68C682854F61}" type="slidenum">
              <a:rPr lang="en-US" sz="3200" smtClean="0">
                <a:solidFill>
                  <a:prstClr val="white"/>
                </a:solidFill>
              </a:rPr>
              <a:pPr defTabSz="1625620" latinLnBrk="1"/>
              <a:t>‹#›</a:t>
            </a:fld>
            <a:endParaRPr lang="en-US" sz="3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93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8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6256000" cy="12192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0652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hf sldNum="0" hdr="0"/>
  <p:txStyles>
    <p:titleStyle>
      <a:lvl1pPr algn="l" defTabSz="1219215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04" indent="-304804" algn="l" defTabSz="1219215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11" indent="-304804" algn="l" defTabSz="121921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524019" indent="-304804" algn="l" defTabSz="121921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27" indent="-304804" algn="l" defTabSz="121921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743234" indent="-304804" algn="l" defTabSz="121921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842" indent="-304804" algn="l" defTabSz="121921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450" indent="-304804" algn="l" defTabSz="121921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4572057" indent="-304804" algn="l" defTabSz="121921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665" indent="-304804" algn="l" defTabSz="121921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8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15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23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30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38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46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53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61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1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6256000" cy="12192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7063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</p:sldLayoutIdLst>
  <p:transition spd="slow">
    <p:push dir="r"/>
  </p:transition>
  <p:hf sldNum="0"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5F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582705" y="5126504"/>
            <a:ext cx="122217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" panose="020B0602020104020603" pitchFamily="34" charset="0"/>
              </a:rPr>
              <a:t>PERKIRAAN DAN ANTISIPASI MASYARAKAT MASA DEPAN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B94BD4-DC3C-A3E9-E899-83DAA483E7E3}"/>
              </a:ext>
            </a:extLst>
          </p:cNvPr>
          <p:cNvSpPr/>
          <p:nvPr/>
        </p:nvSpPr>
        <p:spPr>
          <a:xfrm>
            <a:off x="-1281952" y="612757"/>
            <a:ext cx="122217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" panose="020B0602020104020603" pitchFamily="34" charset="0"/>
              </a:rPr>
              <a:t>PENGANTAR PENDIDIKAN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874F4F-0D37-C609-7F6B-8F502D4E1C0A}"/>
              </a:ext>
            </a:extLst>
          </p:cNvPr>
          <p:cNvSpPr/>
          <p:nvPr/>
        </p:nvSpPr>
        <p:spPr>
          <a:xfrm>
            <a:off x="-1407458" y="1481828"/>
            <a:ext cx="122217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" panose="020B0602020104020603" pitchFamily="34" charset="0"/>
              </a:rPr>
              <a:t>Dedi Harianto, S.PD., </a:t>
            </a:r>
            <a:r>
              <a:rPr lang="en-US" sz="6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" panose="020B0602020104020603" pitchFamily="34" charset="0"/>
              </a:rPr>
              <a:t>M.Pd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886347"/>
      </p:ext>
    </p:extLst>
  </p:cSld>
  <p:clrMapOvr>
    <a:masterClrMapping/>
  </p:clrMapOvr>
  <p:transition spd="slow"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Masyarakat-masa-depan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26"/>
            <a:ext cx="16256000" cy="12192000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Masyarakat-masa-depan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26"/>
            <a:ext cx="16256000" cy="12192000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Masyarakat-masa-depan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26"/>
            <a:ext cx="16256000" cy="12192000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Masyarakat-masa-depan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26"/>
            <a:ext cx="16256000" cy="12192000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Masyarakat-masa-depan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26"/>
            <a:ext cx="16256000" cy="12192000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Masyarakat-masa-depan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26"/>
            <a:ext cx="16256000" cy="12192000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Masyarakat-masa-depan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26"/>
            <a:ext cx="16256000" cy="12192000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Masyarakat-masa-depan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26"/>
            <a:ext cx="16256000" cy="12192000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Masyarakat-masa-depan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26"/>
            <a:ext cx="16256000" cy="12192000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Masyarakat-masa-depan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26"/>
            <a:ext cx="16256000" cy="12192000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Masyarakat-masa-depan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26"/>
            <a:ext cx="16256000" cy="12192000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Masyarakat-masa-depan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26"/>
            <a:ext cx="16256000" cy="12192000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Masyarakat-masa-depan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26"/>
            <a:ext cx="16256000" cy="12192000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Masyarakat-masa-depan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26"/>
            <a:ext cx="16256000" cy="12192000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21" y="9416027"/>
            <a:ext cx="6593831" cy="2189141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3286681" y="3922358"/>
            <a:ext cx="8029960" cy="268961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7500" kern="10" dirty="0" err="1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blurRad="63500"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Terima</a:t>
            </a:r>
            <a:r>
              <a:rPr lang="en-US" sz="75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blurRad="63500"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7500" kern="10" dirty="0" err="1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blurRad="63500"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kasih</a:t>
            </a:r>
            <a:endParaRPr lang="en-US" sz="7500" kern="10" dirty="0">
              <a:ln w="9525">
                <a:solidFill>
                  <a:srgbClr val="000080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blurRad="63500"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3404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Masyarakat-masa-depan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26"/>
            <a:ext cx="16256000" cy="12192000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Masyarakat-masa-depan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26"/>
            <a:ext cx="16256000" cy="12192000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Masyarakat-masa-depan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26"/>
            <a:ext cx="16256000" cy="12192000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Masyarakat-masa-depan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26"/>
            <a:ext cx="16256000" cy="12192000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Masyarakat-masa-depan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26"/>
            <a:ext cx="16256000" cy="12192000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Masyarakat-masa-depan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26"/>
            <a:ext cx="16256000" cy="12192000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Masyarakat-masa-depan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26"/>
            <a:ext cx="16256000" cy="12192000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</p:sld>
</file>

<file path=ppt/theme/theme1.xml><?xml version="1.0" encoding="utf-8"?>
<a:theme xmlns:a="http://schemas.openxmlformats.org/drawingml/2006/main" name="UNM - REDLINEtheme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M - REDLINEtheme" id="{2DB0AE73-B039-7447-B887-7823376A0E58}" vid="{35464142-3D1B-414F-B9BC-603C7A3A115A}"/>
    </a:ext>
  </a:extLst>
</a:theme>
</file>

<file path=ppt/theme/theme2.xml><?xml version="1.0" encoding="utf-8"?>
<a:theme xmlns:a="http://schemas.openxmlformats.org/drawingml/2006/main" name="1_UNM - REDLINEtheme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M - REDLINEtheme" id="{2DB0AE73-B039-7447-B887-7823376A0E58}" vid="{35464142-3D1B-414F-B9BC-603C7A3A1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1945</TotalTime>
  <Words>20</Words>
  <Application>Microsoft Office PowerPoint</Application>
  <PresentationFormat>Custom</PresentationFormat>
  <Paragraphs>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Gotham Black</vt:lpstr>
      <vt:lpstr>Gotham Medium</vt:lpstr>
      <vt:lpstr>Gotham Rounded Book</vt:lpstr>
      <vt:lpstr>Times New Roman</vt:lpstr>
      <vt:lpstr>Trebuchet MS</vt:lpstr>
      <vt:lpstr>Tw Cen MT</vt:lpstr>
      <vt:lpstr>UNM - REDLINEtheme</vt:lpstr>
      <vt:lpstr>1_UNM - REDLINEtheme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Dedi Harianto</cp:lastModifiedBy>
  <cp:revision>37</cp:revision>
  <dcterms:created xsi:type="dcterms:W3CDTF">2019-12-23T14:04:21Z</dcterms:created>
  <dcterms:modified xsi:type="dcterms:W3CDTF">2024-10-11T13:42:01Z</dcterms:modified>
</cp:coreProperties>
</file>