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B229-6D91-4268-8079-15B59A69486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B5940-C0DE-499C-AF3C-9719F79167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B229-6D91-4268-8079-15B59A69486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B5940-C0DE-499C-AF3C-9719F7916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B229-6D91-4268-8079-15B59A69486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B5940-C0DE-499C-AF3C-9719F7916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B229-6D91-4268-8079-15B59A69486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B5940-C0DE-499C-AF3C-9719F7916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B229-6D91-4268-8079-15B59A69486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B5940-C0DE-499C-AF3C-9719F79167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B229-6D91-4268-8079-15B59A69486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B5940-C0DE-499C-AF3C-9719F7916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B229-6D91-4268-8079-15B59A69486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B5940-C0DE-499C-AF3C-9719F7916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B229-6D91-4268-8079-15B59A69486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B5940-C0DE-499C-AF3C-9719F7916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B229-6D91-4268-8079-15B59A69486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B5940-C0DE-499C-AF3C-9719F7916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B229-6D91-4268-8079-15B59A69486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B5940-C0DE-499C-AF3C-9719F79167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B229-6D91-4268-8079-15B59A69486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8B5940-C0DE-499C-AF3C-9719F791678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7DB229-6D91-4268-8079-15B59A69486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8B5940-C0DE-499C-AF3C-9719F791678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TUJUAN PENDIDIKAN JASMANI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VII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58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TUJUAN PENJAS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hakikat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,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.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berdasar</a:t>
            </a:r>
            <a:r>
              <a:rPr lang="en-US" dirty="0"/>
              <a:t> </a:t>
            </a:r>
            <a:r>
              <a:rPr lang="en-US" dirty="0" err="1"/>
              <a:t>hakikatnya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integral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di Indonesia.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. </a:t>
            </a:r>
            <a:r>
              <a:rPr lang="en-US" dirty="0" err="1"/>
              <a:t>Seperti</a:t>
            </a:r>
            <a:r>
              <a:rPr lang="en-US" dirty="0"/>
              <a:t> yang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Bloom,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hendaknya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kognitif</a:t>
            </a:r>
            <a:r>
              <a:rPr lang="en-US" dirty="0"/>
              <a:t>, </a:t>
            </a:r>
            <a:r>
              <a:rPr lang="en-US" dirty="0" err="1"/>
              <a:t>afektif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psikomotor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246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337"/>
            <a:ext cx="8229600" cy="1143000"/>
          </a:xfrm>
        </p:spPr>
        <p:txBody>
          <a:bodyPr/>
          <a:lstStyle/>
          <a:p>
            <a:r>
              <a:rPr lang="en-US" dirty="0" smtClean="0"/>
              <a:t>REFERENSI TUJUAN PENJAS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5410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kebugaran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 yang </a:t>
            </a:r>
            <a:r>
              <a:rPr lang="en-US" dirty="0" err="1"/>
              <a:t>terpilih</a:t>
            </a:r>
            <a:r>
              <a:rPr lang="en-US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psikis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Meletakkan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moral yang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internalisasi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yang </a:t>
            </a:r>
            <a:r>
              <a:rPr lang="en-US" dirty="0" err="1"/>
              <a:t>terkandung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, </a:t>
            </a:r>
            <a:r>
              <a:rPr lang="en-US" dirty="0" err="1"/>
              <a:t>olahraga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kesehatan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sportif</a:t>
            </a:r>
            <a:r>
              <a:rPr lang="en-US" dirty="0"/>
              <a:t>, </a:t>
            </a:r>
            <a:r>
              <a:rPr lang="en-US" dirty="0" err="1"/>
              <a:t>jujur</a:t>
            </a:r>
            <a:r>
              <a:rPr lang="en-US" dirty="0"/>
              <a:t>, </a:t>
            </a:r>
            <a:r>
              <a:rPr lang="en-US" dirty="0" err="1"/>
              <a:t>disiplin</a:t>
            </a:r>
            <a:r>
              <a:rPr lang="en-US" dirty="0"/>
              <a:t>, </a:t>
            </a:r>
            <a:r>
              <a:rPr lang="en-US" dirty="0" err="1"/>
              <a:t>bertanggungjawab</a:t>
            </a:r>
            <a:r>
              <a:rPr lang="en-US" dirty="0"/>
              <a:t>, </a:t>
            </a:r>
            <a:r>
              <a:rPr lang="en-US" dirty="0" err="1"/>
              <a:t>kerjasama</a:t>
            </a:r>
            <a:r>
              <a:rPr lang="en-US" dirty="0"/>
              <a:t>,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demokratis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keselamatan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orang lain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 di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bersih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yang </a:t>
            </a:r>
            <a:r>
              <a:rPr lang="en-US" dirty="0" err="1"/>
              <a:t>sempurna</a:t>
            </a:r>
            <a:r>
              <a:rPr lang="en-US" dirty="0"/>
              <a:t>,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kebugaran</a:t>
            </a:r>
            <a:r>
              <a:rPr lang="en-US" dirty="0"/>
              <a:t>, </a:t>
            </a:r>
            <a:r>
              <a:rPr lang="en-US" dirty="0" err="1"/>
              <a:t>terampil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yang </a:t>
            </a:r>
            <a:r>
              <a:rPr lang="en-US" dirty="0" err="1" smtClean="0"/>
              <a:t>positif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980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ASPEK – ASPEK PENJAS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</a:t>
            </a:r>
            <a:r>
              <a:rPr lang="en-US" dirty="0" err="1" smtClean="0"/>
              <a:t>endidikan</a:t>
            </a:r>
            <a:r>
              <a:rPr lang="en-US" dirty="0" smtClean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kognitif</a:t>
            </a:r>
            <a:r>
              <a:rPr lang="en-US" dirty="0"/>
              <a:t>, </a:t>
            </a:r>
            <a:r>
              <a:rPr lang="en-US" dirty="0" err="1"/>
              <a:t>afektif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psikomotor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di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Annarino</a:t>
            </a:r>
            <a:r>
              <a:rPr lang="en-US" dirty="0"/>
              <a:t> yang </a:t>
            </a:r>
            <a:r>
              <a:rPr lang="en-US" dirty="0" err="1"/>
              <a:t>menambahkan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Bloom.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penjas</a:t>
            </a:r>
            <a:r>
              <a:rPr lang="en-US" dirty="0"/>
              <a:t> yang </a:t>
            </a:r>
            <a:r>
              <a:rPr lang="en-US" dirty="0" err="1"/>
              <a:t>mencakup</a:t>
            </a:r>
            <a:r>
              <a:rPr lang="en-US" dirty="0"/>
              <a:t> 4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, </a:t>
            </a:r>
            <a:r>
              <a:rPr lang="en-US" dirty="0" err="1"/>
              <a:t>kognitif</a:t>
            </a:r>
            <a:r>
              <a:rPr lang="en-US" dirty="0"/>
              <a:t>, </a:t>
            </a:r>
            <a:r>
              <a:rPr lang="en-US" dirty="0" err="1"/>
              <a:t>afektif</a:t>
            </a:r>
            <a:r>
              <a:rPr lang="en-US" dirty="0"/>
              <a:t>, </a:t>
            </a:r>
            <a:r>
              <a:rPr lang="en-US" dirty="0" err="1"/>
              <a:t>psikomotor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72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KOGNITIF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berfikir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kecerdasan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byang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kognisi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760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Ranah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watak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, </a:t>
            </a:r>
            <a:r>
              <a:rPr lang="en-US" dirty="0" err="1" smtClean="0"/>
              <a:t>minat</a:t>
            </a:r>
            <a:r>
              <a:rPr lang="en-US" dirty="0" smtClean="0"/>
              <a:t>, </a:t>
            </a:r>
            <a:r>
              <a:rPr lang="en-US" dirty="0" err="1" smtClean="0"/>
              <a:t>sikap</a:t>
            </a:r>
            <a:r>
              <a:rPr lang="en-US" dirty="0" smtClean="0"/>
              <a:t>, </a:t>
            </a:r>
            <a:r>
              <a:rPr lang="en-US" dirty="0" err="1" smtClean="0"/>
              <a:t>emosi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kognitif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32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PSIKOMOTOR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kognitif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gerak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ketrampilan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374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953755" y="2967335"/>
            <a:ext cx="5236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TERIMA KASIH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63800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</TotalTime>
  <Words>324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TUJUAN PENDIDIKAN JASMANI</vt:lpstr>
      <vt:lpstr>TUJUAN PENJAS</vt:lpstr>
      <vt:lpstr>REFERENSI TUJUAN PENJAS</vt:lpstr>
      <vt:lpstr>ASPEK – ASPEK PENJAS</vt:lpstr>
      <vt:lpstr>KOGNITIF</vt:lpstr>
      <vt:lpstr>AFEKTIF</vt:lpstr>
      <vt:lpstr>PSIKOMOTOR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TUJUAN PENDIDIKAN JASMANI</dc:title>
  <dc:creator>ismail - [2010]</dc:creator>
  <cp:lastModifiedBy>ismail - [2010]</cp:lastModifiedBy>
  <cp:revision>2</cp:revision>
  <dcterms:created xsi:type="dcterms:W3CDTF">2023-11-14T11:31:17Z</dcterms:created>
  <dcterms:modified xsi:type="dcterms:W3CDTF">2023-11-14T11:46:31Z</dcterms:modified>
</cp:coreProperties>
</file>