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7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19599" y="18458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Meningkatkan Produktivitas di Tempat Kerja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Produktivitas adalah faktor kunci untuk sukses di tempat kerja. Dalam presentasi ini, akan dibahas strategi efektif untuk meningkatkan produktivitas dan membantu anda sukses dalam karir anda.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60114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6019086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86086" y="5994797"/>
            <a:ext cx="17602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by Adil Arnady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624376" y="1157288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Faktor-faktor yang mempengaruhi produktivitas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990374"/>
            <a:ext cx="4579739" cy="1752124"/>
          </a:xfrm>
          <a:prstGeom prst="roundRect">
            <a:avLst>
              <a:gd name="adj" fmla="val 5707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3226356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Kondisi Kesehatan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860358" y="3795713"/>
            <a:ext cx="41077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Seseorang yang sehat fisik dan mental akan lebih produktif.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990374"/>
            <a:ext cx="4579739" cy="1752124"/>
          </a:xfrm>
          <a:prstGeom prst="roundRect">
            <a:avLst>
              <a:gd name="adj" fmla="val 5707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226356"/>
            <a:ext cx="2369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Lingkungan Kerja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795713"/>
            <a:ext cx="41077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Lingkungan kerja yang bersih, teratur, dan nyaman akan meningkatkan produktivitas.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624376" y="4964668"/>
            <a:ext cx="4579739" cy="2107525"/>
          </a:xfrm>
          <a:prstGeom prst="roundRect">
            <a:avLst>
              <a:gd name="adj" fmla="val 4744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860358" y="5200650"/>
            <a:ext cx="3162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Perencanaan yang Baik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860358" y="5770007"/>
            <a:ext cx="410777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Memiliki rencana kerja yang jelas dan terstruktur akan membantu meningkatkan produktivitas.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964668"/>
            <a:ext cx="4579739" cy="2107525"/>
          </a:xfrm>
          <a:prstGeom prst="roundRect">
            <a:avLst>
              <a:gd name="adj" fmla="val 4744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2006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Keterampilan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770007"/>
            <a:ext cx="410777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Meningkatkan keterampilan kerja juga merupakan faktor penting dalam produktivitas.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688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955369" y="568881"/>
            <a:ext cx="8719661" cy="12906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82"/>
              </a:lnSpc>
              <a:buNone/>
            </a:pPr>
            <a:r>
              <a:rPr lang="en-US" sz="4065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Strategi untuk Meningkatkan Fokus dan Konsentrasi</a:t>
            </a:r>
            <a:endParaRPr lang="en-US" sz="4065" dirty="0"/>
          </a:p>
        </p:txBody>
      </p:sp>
      <p:sp>
        <p:nvSpPr>
          <p:cNvPr id="5" name="Shape 2"/>
          <p:cNvSpPr/>
          <p:nvPr/>
        </p:nvSpPr>
        <p:spPr>
          <a:xfrm>
            <a:off x="2955369" y="2582227"/>
            <a:ext cx="8719661" cy="4119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3947279" y="2582227"/>
            <a:ext cx="41196" cy="72270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3735586" y="2349937"/>
            <a:ext cx="464582" cy="464582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10727" y="2388632"/>
            <a:ext cx="114300" cy="3871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9"/>
              </a:lnSpc>
              <a:buNone/>
            </a:pPr>
            <a:r>
              <a:rPr lang="en-US" sz="243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439" dirty="0"/>
          </a:p>
        </p:txBody>
      </p:sp>
      <p:sp>
        <p:nvSpPr>
          <p:cNvPr id="9" name="Text 6"/>
          <p:cNvSpPr/>
          <p:nvPr/>
        </p:nvSpPr>
        <p:spPr>
          <a:xfrm>
            <a:off x="3161824" y="3511510"/>
            <a:ext cx="1612106" cy="645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1"/>
              </a:lnSpc>
              <a:buNone/>
            </a:pPr>
            <a:r>
              <a:rPr lang="en-US" sz="20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Tetap Olahraga</a:t>
            </a:r>
            <a:endParaRPr lang="en-US" sz="2033" dirty="0"/>
          </a:p>
        </p:txBody>
      </p:sp>
      <p:sp>
        <p:nvSpPr>
          <p:cNvPr id="10" name="Text 7"/>
          <p:cNvSpPr/>
          <p:nvPr/>
        </p:nvSpPr>
        <p:spPr>
          <a:xfrm>
            <a:off x="3161824" y="4363283"/>
            <a:ext cx="1612106" cy="1983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2"/>
              </a:lnSpc>
              <a:buNone/>
            </a:pPr>
            <a:r>
              <a:rPr lang="en-US" sz="162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Memiliki rutinitas olahraga akan membantu meningkatkan fokus dan konsentrasi.</a:t>
            </a:r>
            <a:endParaRPr lang="en-US" sz="1626" dirty="0"/>
          </a:p>
        </p:txBody>
      </p:sp>
      <p:sp>
        <p:nvSpPr>
          <p:cNvPr id="11" name="Shape 8"/>
          <p:cNvSpPr/>
          <p:nvPr/>
        </p:nvSpPr>
        <p:spPr>
          <a:xfrm>
            <a:off x="6178748" y="2582227"/>
            <a:ext cx="41196" cy="72270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5967055" y="2349937"/>
            <a:ext cx="464582" cy="464582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07906" y="2388632"/>
            <a:ext cx="182880" cy="3871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9"/>
              </a:lnSpc>
              <a:buNone/>
            </a:pPr>
            <a:r>
              <a:rPr lang="en-US" sz="243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439" dirty="0"/>
          </a:p>
        </p:txBody>
      </p:sp>
      <p:sp>
        <p:nvSpPr>
          <p:cNvPr id="14" name="Text 11"/>
          <p:cNvSpPr/>
          <p:nvPr/>
        </p:nvSpPr>
        <p:spPr>
          <a:xfrm>
            <a:off x="5393293" y="3511510"/>
            <a:ext cx="1612225" cy="645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1"/>
              </a:lnSpc>
              <a:buNone/>
            </a:pPr>
            <a:r>
              <a:rPr lang="en-US" sz="20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Mendengarkan Musik</a:t>
            </a:r>
            <a:endParaRPr lang="en-US" sz="2033" dirty="0"/>
          </a:p>
        </p:txBody>
      </p:sp>
      <p:sp>
        <p:nvSpPr>
          <p:cNvPr id="15" name="Text 12"/>
          <p:cNvSpPr/>
          <p:nvPr/>
        </p:nvSpPr>
        <p:spPr>
          <a:xfrm>
            <a:off x="5393293" y="4363283"/>
            <a:ext cx="1612225" cy="2313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2"/>
              </a:lnSpc>
              <a:buNone/>
            </a:pPr>
            <a:r>
              <a:rPr lang="en-US" sz="162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Memilih musik yang tepat dapat membantu meningkatkan fokus dan konsentrasi saat bekerja.</a:t>
            </a:r>
            <a:endParaRPr lang="en-US" sz="1626" dirty="0"/>
          </a:p>
        </p:txBody>
      </p:sp>
      <p:sp>
        <p:nvSpPr>
          <p:cNvPr id="16" name="Shape 13"/>
          <p:cNvSpPr/>
          <p:nvPr/>
        </p:nvSpPr>
        <p:spPr>
          <a:xfrm>
            <a:off x="8410337" y="2582227"/>
            <a:ext cx="41196" cy="72270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8198644" y="2349937"/>
            <a:ext cx="464582" cy="464582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339495" y="2388632"/>
            <a:ext cx="182880" cy="3871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9"/>
              </a:lnSpc>
              <a:buNone/>
            </a:pPr>
            <a:r>
              <a:rPr lang="en-US" sz="243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439" dirty="0"/>
          </a:p>
        </p:txBody>
      </p:sp>
      <p:sp>
        <p:nvSpPr>
          <p:cNvPr id="19" name="Text 16"/>
          <p:cNvSpPr/>
          <p:nvPr/>
        </p:nvSpPr>
        <p:spPr>
          <a:xfrm>
            <a:off x="7505614" y="3511510"/>
            <a:ext cx="1810666" cy="967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1"/>
              </a:lnSpc>
              <a:buNone/>
            </a:pPr>
            <a:r>
              <a:rPr lang="en-US" sz="20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Menerapkan Teknik Pomodoro</a:t>
            </a:r>
            <a:endParaRPr lang="en-US" sz="2033" dirty="0"/>
          </a:p>
        </p:txBody>
      </p:sp>
      <p:sp>
        <p:nvSpPr>
          <p:cNvPr id="20" name="Text 17"/>
          <p:cNvSpPr/>
          <p:nvPr/>
        </p:nvSpPr>
        <p:spPr>
          <a:xfrm>
            <a:off x="7624882" y="4526919"/>
            <a:ext cx="1612106" cy="2974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2"/>
              </a:lnSpc>
              <a:buNone/>
            </a:pPr>
            <a:r>
              <a:rPr lang="en-US" sz="162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Teknik Pomodoro melibatkan konsentrasi penuh pada tugas tertentu selama 25 menit, dengan interval istirahat singkat di antaranya.</a:t>
            </a:r>
            <a:endParaRPr lang="en-US" sz="1626" dirty="0"/>
          </a:p>
        </p:txBody>
      </p:sp>
      <p:sp>
        <p:nvSpPr>
          <p:cNvPr id="21" name="Shape 18"/>
          <p:cNvSpPr/>
          <p:nvPr/>
        </p:nvSpPr>
        <p:spPr>
          <a:xfrm>
            <a:off x="10641806" y="2582227"/>
            <a:ext cx="41196" cy="72270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22" name="Shape 19"/>
          <p:cNvSpPr/>
          <p:nvPr/>
        </p:nvSpPr>
        <p:spPr>
          <a:xfrm>
            <a:off x="10430113" y="2349937"/>
            <a:ext cx="464582" cy="464582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0567154" y="2388632"/>
            <a:ext cx="190500" cy="3871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9"/>
              </a:lnSpc>
              <a:buNone/>
            </a:pPr>
            <a:r>
              <a:rPr lang="en-US" sz="243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4</a:t>
            </a:r>
            <a:endParaRPr lang="en-US" sz="2439" dirty="0"/>
          </a:p>
        </p:txBody>
      </p:sp>
      <p:sp>
        <p:nvSpPr>
          <p:cNvPr id="24" name="Text 21"/>
          <p:cNvSpPr/>
          <p:nvPr/>
        </p:nvSpPr>
        <p:spPr>
          <a:xfrm>
            <a:off x="9856351" y="3511510"/>
            <a:ext cx="1612225" cy="645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1"/>
              </a:lnSpc>
              <a:buNone/>
            </a:pPr>
            <a:r>
              <a:rPr lang="en-US" sz="20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Sering Istirahat</a:t>
            </a:r>
            <a:endParaRPr lang="en-US" sz="2033" dirty="0"/>
          </a:p>
        </p:txBody>
      </p:sp>
      <p:sp>
        <p:nvSpPr>
          <p:cNvPr id="25" name="Text 22"/>
          <p:cNvSpPr/>
          <p:nvPr/>
        </p:nvSpPr>
        <p:spPr>
          <a:xfrm>
            <a:off x="9856351" y="4363283"/>
            <a:ext cx="1612225" cy="2313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2"/>
              </a:lnSpc>
              <a:buNone/>
            </a:pPr>
            <a:r>
              <a:rPr lang="en-US" sz="162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Membuat jeda secara teratur selama bekerja dapat membantu meningkatkan fokus dan konsentrasi.</a:t>
            </a:r>
            <a:endParaRPr lang="en-US" sz="16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624376" y="1158002"/>
            <a:ext cx="8130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Pentingnya Manajemen Waktu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296716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3697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Atur Prioritas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4939070"/>
            <a:ext cx="29050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Yang paling penting harus didahulukan.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296716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369713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Menghindari Pemborosan Waktu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5286256"/>
            <a:ext cx="29050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Carilah cara untuk menghindari kegiatan yang tidak produktif atau mengurangi waktu yang dihabiskan untuk mereka.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296716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3698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Tepat Waktu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4939189"/>
            <a:ext cx="29051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Memiliki waktu yang dijadwalkan dengan baik dan menghormati jadwal orang lain akan membantu menghindari penundaan dan membangun citra positif di tempat kerja.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2859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959060" y="568881"/>
            <a:ext cx="8712160" cy="12896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77"/>
              </a:lnSpc>
              <a:buNone/>
            </a:pPr>
            <a:r>
              <a:rPr lang="en-US" sz="406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Cara Mengelola Proyek Secara Efisien</a:t>
            </a:r>
            <a:endParaRPr lang="en-US" sz="4062" dirty="0"/>
          </a:p>
        </p:txBody>
      </p:sp>
      <p:sp>
        <p:nvSpPr>
          <p:cNvPr id="5" name="Shape 2"/>
          <p:cNvSpPr/>
          <p:nvPr/>
        </p:nvSpPr>
        <p:spPr>
          <a:xfrm>
            <a:off x="7294483" y="2271236"/>
            <a:ext cx="41196" cy="538936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7547193" y="2643783"/>
            <a:ext cx="722114" cy="4119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7082969" y="2432328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7871" y="2470904"/>
            <a:ext cx="11430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437" dirty="0"/>
          </a:p>
        </p:txBody>
      </p:sp>
      <p:sp>
        <p:nvSpPr>
          <p:cNvPr id="9" name="Text 6"/>
          <p:cNvSpPr/>
          <p:nvPr/>
        </p:nvSpPr>
        <p:spPr>
          <a:xfrm>
            <a:off x="8449866" y="2477572"/>
            <a:ext cx="2240280" cy="322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20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Pembagian Tugas</a:t>
            </a:r>
            <a:endParaRPr lang="en-US" sz="2031" dirty="0"/>
          </a:p>
        </p:txBody>
      </p:sp>
      <p:sp>
        <p:nvSpPr>
          <p:cNvPr id="10" name="Text 7"/>
          <p:cNvSpPr/>
          <p:nvPr/>
        </p:nvSpPr>
        <p:spPr>
          <a:xfrm>
            <a:off x="8449866" y="3006209"/>
            <a:ext cx="3221355" cy="1650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2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Memiliki rencana proyek yang jelas dan tugas yang diberikan kepada anggota tim yang tepat akan membantu menghemat waktu dan mengurangi stres.</a:t>
            </a:r>
            <a:endParaRPr lang="en-US" sz="1625" dirty="0"/>
          </a:p>
        </p:txBody>
      </p:sp>
      <p:sp>
        <p:nvSpPr>
          <p:cNvPr id="11" name="Shape 8"/>
          <p:cNvSpPr/>
          <p:nvPr/>
        </p:nvSpPr>
        <p:spPr>
          <a:xfrm>
            <a:off x="6360855" y="3675459"/>
            <a:ext cx="722114" cy="4119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7082969" y="3464004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581" y="3502581"/>
            <a:ext cx="18288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437" dirty="0"/>
          </a:p>
        </p:txBody>
      </p:sp>
      <p:sp>
        <p:nvSpPr>
          <p:cNvPr id="14" name="Text 11"/>
          <p:cNvSpPr/>
          <p:nvPr/>
        </p:nvSpPr>
        <p:spPr>
          <a:xfrm>
            <a:off x="3238976" y="3509248"/>
            <a:ext cx="2941320" cy="322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39"/>
              </a:lnSpc>
              <a:buNone/>
            </a:pPr>
            <a:r>
              <a:rPr lang="en-US" sz="20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Memprioritaskan Tugas</a:t>
            </a:r>
            <a:endParaRPr lang="en-US" sz="2031" dirty="0"/>
          </a:p>
        </p:txBody>
      </p:sp>
      <p:sp>
        <p:nvSpPr>
          <p:cNvPr id="15" name="Text 12"/>
          <p:cNvSpPr/>
          <p:nvPr/>
        </p:nvSpPr>
        <p:spPr>
          <a:xfrm>
            <a:off x="2959060" y="4037886"/>
            <a:ext cx="3221236" cy="1320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2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Menyelesaikan tugas penting terlebih dahulu dapat membantu menghindari penundaan dan memastikan bahwa proyek selesai tepat waktu.</a:t>
            </a:r>
            <a:endParaRPr lang="en-US" sz="1625" dirty="0"/>
          </a:p>
        </p:txBody>
      </p:sp>
      <p:sp>
        <p:nvSpPr>
          <p:cNvPr id="16" name="Shape 13"/>
          <p:cNvSpPr/>
          <p:nvPr/>
        </p:nvSpPr>
        <p:spPr>
          <a:xfrm>
            <a:off x="7547193" y="5441633"/>
            <a:ext cx="722114" cy="4119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2969" y="5230178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2859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581" y="5268754"/>
            <a:ext cx="18288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437" dirty="0"/>
          </a:p>
        </p:txBody>
      </p:sp>
      <p:sp>
        <p:nvSpPr>
          <p:cNvPr id="19" name="Text 16"/>
          <p:cNvSpPr/>
          <p:nvPr/>
        </p:nvSpPr>
        <p:spPr>
          <a:xfrm>
            <a:off x="8449866" y="5275421"/>
            <a:ext cx="3017520" cy="322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20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Komunikasi yang Efektif</a:t>
            </a:r>
            <a:endParaRPr lang="en-US" sz="2031" dirty="0"/>
          </a:p>
        </p:txBody>
      </p:sp>
      <p:sp>
        <p:nvSpPr>
          <p:cNvPr id="20" name="Text 17"/>
          <p:cNvSpPr/>
          <p:nvPr/>
        </p:nvSpPr>
        <p:spPr>
          <a:xfrm>
            <a:off x="8449866" y="5804059"/>
            <a:ext cx="3221355" cy="1650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2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Komunikasi yang tepat waktu dan terbuka dengan anggota tim dapat membantu menghindari kesalahpahaman dan memastikan keberhasilan proyek.</a:t>
            </a:r>
            <a:endParaRPr lang="en-US" sz="16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814864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Tips untuk Delegasi Tugas yang Efektif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647950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720947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Pilih Anggota Tim yang Tepat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5637490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Anggota tim dengan keahlian dan pengalaman yang tepat dapat membantu menyelesaikan tugas dengan lebih efektif.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647950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720947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Pilih Tugas yang Cocok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5637490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Delegasi tugas kepada orang yang tepat dapat menghemat waktu dan memastikan pekerjaan dilakukan dengan lebih efektif.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647950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721066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Berikan Petunjuk Jelas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5637609"/>
            <a:ext cx="29051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Memberikan petunjuk yang jelas dan terperinci akan membantu anggota tim mencapai tujuan dengan lebih efektif.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624376" y="1433632"/>
            <a:ext cx="93116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Cara Meningkatkan Kolaborasi Tim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572344"/>
            <a:ext cx="2979063" cy="4398297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2808327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Bangun Tim yang Kuat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860358" y="3724870"/>
            <a:ext cx="250709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Membentuk tim dengan anggota yang saling menghargai dan bekerja sama secara efektif akan membantu meningkatkan kolaborasi.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825609" y="2572345"/>
            <a:ext cx="2979063" cy="4398298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61591" y="2808327"/>
            <a:ext cx="2507099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Adakan Pertemuan Secara Teratur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6061591" y="4032301"/>
            <a:ext cx="25070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Pertemuan yang dijadwalkan secara teratur dapat membantu membina hubungan yang kuat antara anggota tim dan meningkatkan terjadinya kolaborasi yang efektif.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026843" y="2572345"/>
            <a:ext cx="2979063" cy="4398298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62824" y="2808327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Pilih Teknologi yang Cocok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262824" y="3724870"/>
            <a:ext cx="250709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Memilih teknologi yang tepat untuk digunakan dalam kolaborasi dapat membantu meningkatkan efisiensi dan produktivitas anggota tim.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33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87848" y="591145"/>
            <a:ext cx="9054703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77"/>
              </a:lnSpc>
              <a:buNone/>
            </a:pPr>
            <a:r>
              <a:rPr lang="en-US" sz="422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Strategi untuk Tetap Termotivasi dan Bersemangat di Tempat Kerja</a:t>
            </a:r>
            <a:endParaRPr lang="en-US" sz="422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848" y="2360176"/>
            <a:ext cx="2803803" cy="173283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87848" y="4361021"/>
            <a:ext cx="2803803" cy="1004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Membuat Tujuan yang Setinggi Mungkin</a:t>
            </a:r>
            <a:endParaRPr lang="en-US" sz="2111" dirty="0"/>
          </a:p>
        </p:txBody>
      </p:sp>
      <p:sp>
        <p:nvSpPr>
          <p:cNvPr id="7" name="Text 3"/>
          <p:cNvSpPr/>
          <p:nvPr/>
        </p:nvSpPr>
        <p:spPr>
          <a:xfrm>
            <a:off x="2787848" y="5580221"/>
            <a:ext cx="2803803" cy="1715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Menetapkan tujuan yang ambisius akan membantu memotivasi dan mendorong diri sendiri untuk mencapai hasil yang lebih baik.</a:t>
            </a:r>
            <a:endParaRPr lang="en-US" sz="1689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39" y="2360176"/>
            <a:ext cx="2803803" cy="173283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913239" y="4361021"/>
            <a:ext cx="2803803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Mengubah Cara Berpikir</a:t>
            </a:r>
            <a:endParaRPr lang="en-US" sz="2111" dirty="0"/>
          </a:p>
        </p:txBody>
      </p:sp>
      <p:sp>
        <p:nvSpPr>
          <p:cNvPr id="10" name="Text 5"/>
          <p:cNvSpPr/>
          <p:nvPr/>
        </p:nvSpPr>
        <p:spPr>
          <a:xfrm>
            <a:off x="5913239" y="5245298"/>
            <a:ext cx="2803803" cy="1715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Memiliki pikiran yang positif akan membantu meningkatkan motivasi dan memastikan bahwa Anda tetap bersemangat di tempat kerja.</a:t>
            </a:r>
            <a:endParaRPr lang="en-US" sz="1689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630" y="2360176"/>
            <a:ext cx="2803922" cy="173295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038630" y="4361140"/>
            <a:ext cx="2803922" cy="1004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Mengevaluasi dan Merayakan Keberhasilan</a:t>
            </a:r>
            <a:endParaRPr lang="en-US" sz="2111" dirty="0"/>
          </a:p>
        </p:txBody>
      </p:sp>
      <p:sp>
        <p:nvSpPr>
          <p:cNvPr id="13" name="Text 7"/>
          <p:cNvSpPr/>
          <p:nvPr/>
        </p:nvSpPr>
        <p:spPr>
          <a:xfrm>
            <a:off x="9038630" y="5580340"/>
            <a:ext cx="2803922" cy="2058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Menetapkan tujuan baru setelah mencapai keberhasilan dan merayakan kesuksesan dapat membantu menjaga semangat dan motivasi Anda di tempat kerja.</a:t>
            </a:r>
            <a:endParaRPr lang="en-US" sz="16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518</Words>
  <Application>Microsoft Macintosh PowerPoint</Application>
  <PresentationFormat>Custom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Mukta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adil arnady</cp:lastModifiedBy>
  <cp:revision>2</cp:revision>
  <dcterms:created xsi:type="dcterms:W3CDTF">2023-08-23T12:29:22Z</dcterms:created>
  <dcterms:modified xsi:type="dcterms:W3CDTF">2023-08-23T12:34:24Z</dcterms:modified>
</cp:coreProperties>
</file>