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6286D8-4470-4742-9D56-B8FE56C073BC}" type="doc">
      <dgm:prSet loTypeId="urn:microsoft.com/office/officeart/2005/8/layout/chevron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1C05365-9C35-41A3-8789-63E0021F2ACF}">
      <dgm:prSet phldrT="[Text]" phldr="1"/>
      <dgm:spPr/>
      <dgm:t>
        <a:bodyPr/>
        <a:lstStyle/>
        <a:p>
          <a:endParaRPr lang="en-US"/>
        </a:p>
      </dgm:t>
    </dgm:pt>
    <dgm:pt modelId="{E0D495A1-EF84-4863-AE3B-76014464DCFA}" type="parTrans" cxnId="{1A690CE2-53DD-4F3B-B684-6B7C48998C3B}">
      <dgm:prSet/>
      <dgm:spPr/>
      <dgm:t>
        <a:bodyPr/>
        <a:lstStyle/>
        <a:p>
          <a:endParaRPr lang="en-US"/>
        </a:p>
      </dgm:t>
    </dgm:pt>
    <dgm:pt modelId="{811148FF-FFD3-4A73-8087-E6E03E89DF6D}" type="sibTrans" cxnId="{1A690CE2-53DD-4F3B-B684-6B7C48998C3B}">
      <dgm:prSet/>
      <dgm:spPr/>
      <dgm:t>
        <a:bodyPr/>
        <a:lstStyle/>
        <a:p>
          <a:endParaRPr lang="en-US"/>
        </a:p>
      </dgm:t>
    </dgm:pt>
    <dgm:pt modelId="{7D1ED1D8-25F7-4021-B412-52FEEBA41473}">
      <dgm:prSet phldrT="[Text]"/>
      <dgm:spPr/>
      <dgm:t>
        <a:bodyPr/>
        <a:lstStyle/>
        <a:p>
          <a:r>
            <a:rPr lang="en-US" dirty="0" smtClean="0"/>
            <a:t>Hal yang </a:t>
          </a:r>
          <a:r>
            <a:rPr lang="en-US" dirty="0" err="1" smtClean="0"/>
            <a:t>berhubungan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tes</a:t>
          </a:r>
          <a:r>
            <a:rPr lang="en-US" dirty="0" smtClean="0"/>
            <a:t> </a:t>
          </a:r>
          <a:r>
            <a:rPr lang="en-US" dirty="0" err="1" smtClean="0"/>
            <a:t>itu</a:t>
          </a:r>
          <a:r>
            <a:rPr lang="en-US" dirty="0" smtClean="0"/>
            <a:t> </a:t>
          </a:r>
          <a:r>
            <a:rPr lang="en-US" dirty="0" err="1" smtClean="0"/>
            <a:t>sendiri</a:t>
          </a:r>
          <a:r>
            <a:rPr lang="en-US" dirty="0" smtClean="0"/>
            <a:t>, </a:t>
          </a:r>
          <a:r>
            <a:rPr lang="en-US" dirty="0" err="1" smtClean="0"/>
            <a:t>yaitu</a:t>
          </a:r>
          <a:r>
            <a:rPr lang="en-US" dirty="0" smtClean="0"/>
            <a:t> </a:t>
          </a:r>
          <a:r>
            <a:rPr lang="en-US" dirty="0" err="1" smtClean="0"/>
            <a:t>panjang</a:t>
          </a:r>
          <a:r>
            <a:rPr lang="en-US" dirty="0" smtClean="0"/>
            <a:t> </a:t>
          </a:r>
          <a:r>
            <a:rPr lang="en-US" dirty="0" err="1" smtClean="0"/>
            <a:t>tes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kualitas</a:t>
          </a:r>
          <a:r>
            <a:rPr lang="en-US" dirty="0" smtClean="0"/>
            <a:t> </a:t>
          </a:r>
          <a:r>
            <a:rPr lang="en-US" dirty="0" err="1" smtClean="0"/>
            <a:t>butir-butir</a:t>
          </a:r>
          <a:r>
            <a:rPr lang="en-US" dirty="0" smtClean="0"/>
            <a:t> </a:t>
          </a:r>
          <a:r>
            <a:rPr lang="en-US" dirty="0" err="1" smtClean="0"/>
            <a:t>soalnya</a:t>
          </a:r>
          <a:endParaRPr lang="en-US" dirty="0"/>
        </a:p>
      </dgm:t>
    </dgm:pt>
    <dgm:pt modelId="{F914B761-F80E-437D-8B40-D3505632EB5F}" type="parTrans" cxnId="{2771AC4F-61A6-4D49-AC1B-F64E12D6DE73}">
      <dgm:prSet/>
      <dgm:spPr/>
      <dgm:t>
        <a:bodyPr/>
        <a:lstStyle/>
        <a:p>
          <a:endParaRPr lang="en-US"/>
        </a:p>
      </dgm:t>
    </dgm:pt>
    <dgm:pt modelId="{1D0F9F1D-54D9-4DA2-8706-4B29AD7016B7}" type="sibTrans" cxnId="{2771AC4F-61A6-4D49-AC1B-F64E12D6DE73}">
      <dgm:prSet/>
      <dgm:spPr/>
      <dgm:t>
        <a:bodyPr/>
        <a:lstStyle/>
        <a:p>
          <a:endParaRPr lang="en-US"/>
        </a:p>
      </dgm:t>
    </dgm:pt>
    <dgm:pt modelId="{5C169332-20BD-49CD-9E69-17E979D88676}">
      <dgm:prSet phldrT="[Text]" phldr="1"/>
      <dgm:spPr/>
      <dgm:t>
        <a:bodyPr/>
        <a:lstStyle/>
        <a:p>
          <a:endParaRPr lang="en-US"/>
        </a:p>
      </dgm:t>
    </dgm:pt>
    <dgm:pt modelId="{BA63857A-C074-4443-A2C9-40EFAA5B2D60}" type="parTrans" cxnId="{266BABC4-A0F3-4609-A268-0EF75D2755C6}">
      <dgm:prSet/>
      <dgm:spPr/>
      <dgm:t>
        <a:bodyPr/>
        <a:lstStyle/>
        <a:p>
          <a:endParaRPr lang="en-US"/>
        </a:p>
      </dgm:t>
    </dgm:pt>
    <dgm:pt modelId="{C55D2824-CDA6-4747-A9F4-35FCA011A66E}" type="sibTrans" cxnId="{266BABC4-A0F3-4609-A268-0EF75D2755C6}">
      <dgm:prSet/>
      <dgm:spPr/>
      <dgm:t>
        <a:bodyPr/>
        <a:lstStyle/>
        <a:p>
          <a:endParaRPr lang="en-US"/>
        </a:p>
      </dgm:t>
    </dgm:pt>
    <dgm:pt modelId="{3F6F38D1-557C-4154-9230-996B455C9FB5}">
      <dgm:prSet phldrT="[Text]"/>
      <dgm:spPr/>
      <dgm:t>
        <a:bodyPr/>
        <a:lstStyle/>
        <a:p>
          <a:r>
            <a:rPr lang="en-US" dirty="0" smtClean="0"/>
            <a:t>Hal yang </a:t>
          </a:r>
          <a:r>
            <a:rPr lang="en-US" dirty="0" err="1" smtClean="0"/>
            <a:t>berhubungan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tercoba</a:t>
          </a:r>
          <a:r>
            <a:rPr lang="en-US" dirty="0" smtClean="0"/>
            <a:t> (</a:t>
          </a:r>
          <a:r>
            <a:rPr lang="en-US" dirty="0" err="1" smtClean="0"/>
            <a:t>Testee</a:t>
          </a:r>
          <a:r>
            <a:rPr lang="en-US" dirty="0" smtClean="0"/>
            <a:t>)</a:t>
          </a:r>
          <a:endParaRPr lang="en-US" dirty="0"/>
        </a:p>
      </dgm:t>
    </dgm:pt>
    <dgm:pt modelId="{BE82CBB5-FEF5-4C5B-B166-AD6E103E7A07}" type="parTrans" cxnId="{C8190667-EC7C-48BE-BD24-3F72A78FBE48}">
      <dgm:prSet/>
      <dgm:spPr/>
      <dgm:t>
        <a:bodyPr/>
        <a:lstStyle/>
        <a:p>
          <a:endParaRPr lang="en-US"/>
        </a:p>
      </dgm:t>
    </dgm:pt>
    <dgm:pt modelId="{1FB32574-8119-47E9-A71A-1A7566019D36}" type="sibTrans" cxnId="{C8190667-EC7C-48BE-BD24-3F72A78FBE48}">
      <dgm:prSet/>
      <dgm:spPr/>
      <dgm:t>
        <a:bodyPr/>
        <a:lstStyle/>
        <a:p>
          <a:endParaRPr lang="en-US"/>
        </a:p>
      </dgm:t>
    </dgm:pt>
    <dgm:pt modelId="{DA42196E-78D6-46B2-A3AC-AA8A7FC51750}">
      <dgm:prSet phldrT="[Text]" phldr="1"/>
      <dgm:spPr/>
      <dgm:t>
        <a:bodyPr/>
        <a:lstStyle/>
        <a:p>
          <a:endParaRPr lang="en-US"/>
        </a:p>
      </dgm:t>
    </dgm:pt>
    <dgm:pt modelId="{92D348EB-E391-49D6-B4DC-2EC668DA28EF}" type="parTrans" cxnId="{8F8C762D-C6A5-48A3-BFB2-21A450168B9D}">
      <dgm:prSet/>
      <dgm:spPr/>
      <dgm:t>
        <a:bodyPr/>
        <a:lstStyle/>
        <a:p>
          <a:endParaRPr lang="en-US"/>
        </a:p>
      </dgm:t>
    </dgm:pt>
    <dgm:pt modelId="{8AA3E0F0-97C8-4639-AFEF-9EC892884B78}" type="sibTrans" cxnId="{8F8C762D-C6A5-48A3-BFB2-21A450168B9D}">
      <dgm:prSet/>
      <dgm:spPr/>
      <dgm:t>
        <a:bodyPr/>
        <a:lstStyle/>
        <a:p>
          <a:endParaRPr lang="en-US"/>
        </a:p>
      </dgm:t>
    </dgm:pt>
    <dgm:pt modelId="{1F591B76-1994-47B7-9B19-E86B7A484E42}">
      <dgm:prSet phldrT="[Text]"/>
      <dgm:spPr/>
      <dgm:t>
        <a:bodyPr/>
        <a:lstStyle/>
        <a:p>
          <a:r>
            <a:rPr lang="en-US" dirty="0" smtClean="0"/>
            <a:t>Hal yang </a:t>
          </a:r>
          <a:r>
            <a:rPr lang="en-US" dirty="0" err="1" smtClean="0"/>
            <a:t>berhubungan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penyelenggaraan</a:t>
          </a:r>
          <a:r>
            <a:rPr lang="en-US" dirty="0" smtClean="0"/>
            <a:t> </a:t>
          </a:r>
          <a:r>
            <a:rPr lang="en-US" dirty="0" err="1" smtClean="0"/>
            <a:t>tes</a:t>
          </a:r>
          <a:endParaRPr lang="en-US" dirty="0"/>
        </a:p>
      </dgm:t>
    </dgm:pt>
    <dgm:pt modelId="{5855D7AD-829C-467C-9663-081B780ACA5F}" type="parTrans" cxnId="{165C6424-39B9-4822-BC9C-DED9DE81219E}">
      <dgm:prSet/>
      <dgm:spPr/>
      <dgm:t>
        <a:bodyPr/>
        <a:lstStyle/>
        <a:p>
          <a:endParaRPr lang="en-US"/>
        </a:p>
      </dgm:t>
    </dgm:pt>
    <dgm:pt modelId="{D443276F-0343-4790-A8DE-ECAFD87AA099}" type="sibTrans" cxnId="{165C6424-39B9-4822-BC9C-DED9DE81219E}">
      <dgm:prSet/>
      <dgm:spPr/>
      <dgm:t>
        <a:bodyPr/>
        <a:lstStyle/>
        <a:p>
          <a:endParaRPr lang="en-US"/>
        </a:p>
      </dgm:t>
    </dgm:pt>
    <dgm:pt modelId="{58C2FF45-BBB3-498E-A926-0D2B4A329ADB}" type="pres">
      <dgm:prSet presAssocID="{7B6286D8-4470-4742-9D56-B8FE56C073B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D2C5AF-8718-47E8-A33D-E5F33E084052}" type="pres">
      <dgm:prSet presAssocID="{B1C05365-9C35-41A3-8789-63E0021F2ACF}" presName="composite" presStyleCnt="0"/>
      <dgm:spPr/>
    </dgm:pt>
    <dgm:pt modelId="{3B31C28B-31D3-4C92-A78A-BF4E53BD2B95}" type="pres">
      <dgm:prSet presAssocID="{B1C05365-9C35-41A3-8789-63E0021F2AC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10BD17-A153-466D-9775-F0DFE99A37C8}" type="pres">
      <dgm:prSet presAssocID="{B1C05365-9C35-41A3-8789-63E0021F2AC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CA3AE-5F7B-49E2-87A0-5DE9ADC88984}" type="pres">
      <dgm:prSet presAssocID="{811148FF-FFD3-4A73-8087-E6E03E89DF6D}" presName="sp" presStyleCnt="0"/>
      <dgm:spPr/>
    </dgm:pt>
    <dgm:pt modelId="{0CCF9300-0791-4C02-9C04-03BDE420E27E}" type="pres">
      <dgm:prSet presAssocID="{5C169332-20BD-49CD-9E69-17E979D88676}" presName="composite" presStyleCnt="0"/>
      <dgm:spPr/>
    </dgm:pt>
    <dgm:pt modelId="{3806DF41-B73A-4583-A9FC-90C9A3E6ECB9}" type="pres">
      <dgm:prSet presAssocID="{5C169332-20BD-49CD-9E69-17E979D8867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4154E8-0AF8-441C-A044-5F869797E153}" type="pres">
      <dgm:prSet presAssocID="{5C169332-20BD-49CD-9E69-17E979D8867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6A6E7A-7E4B-41E7-9B0D-9BBEE1485F5F}" type="pres">
      <dgm:prSet presAssocID="{C55D2824-CDA6-4747-A9F4-35FCA011A66E}" presName="sp" presStyleCnt="0"/>
      <dgm:spPr/>
    </dgm:pt>
    <dgm:pt modelId="{395DA0AB-EF40-488B-8F3F-EF3BBF4EA1FA}" type="pres">
      <dgm:prSet presAssocID="{DA42196E-78D6-46B2-A3AC-AA8A7FC51750}" presName="composite" presStyleCnt="0"/>
      <dgm:spPr/>
    </dgm:pt>
    <dgm:pt modelId="{E1E5B384-023F-43CC-91CD-5D8A40085B24}" type="pres">
      <dgm:prSet presAssocID="{DA42196E-78D6-46B2-A3AC-AA8A7FC5175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D4105-4080-4543-B52A-ECE813602395}" type="pres">
      <dgm:prSet presAssocID="{DA42196E-78D6-46B2-A3AC-AA8A7FC5175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A30D13-5032-409E-BE1F-FE24575DA1BA}" type="presOf" srcId="{B1C05365-9C35-41A3-8789-63E0021F2ACF}" destId="{3B31C28B-31D3-4C92-A78A-BF4E53BD2B95}" srcOrd="0" destOrd="0" presId="urn:microsoft.com/office/officeart/2005/8/layout/chevron2"/>
    <dgm:cxn modelId="{2771AC4F-61A6-4D49-AC1B-F64E12D6DE73}" srcId="{B1C05365-9C35-41A3-8789-63E0021F2ACF}" destId="{7D1ED1D8-25F7-4021-B412-52FEEBA41473}" srcOrd="0" destOrd="0" parTransId="{F914B761-F80E-437D-8B40-D3505632EB5F}" sibTransId="{1D0F9F1D-54D9-4DA2-8706-4B29AD7016B7}"/>
    <dgm:cxn modelId="{62EB3706-2F75-45BC-B6D3-997CEEBE931C}" type="presOf" srcId="{3F6F38D1-557C-4154-9230-996B455C9FB5}" destId="{134154E8-0AF8-441C-A044-5F869797E153}" srcOrd="0" destOrd="0" presId="urn:microsoft.com/office/officeart/2005/8/layout/chevron2"/>
    <dgm:cxn modelId="{C8190667-EC7C-48BE-BD24-3F72A78FBE48}" srcId="{5C169332-20BD-49CD-9E69-17E979D88676}" destId="{3F6F38D1-557C-4154-9230-996B455C9FB5}" srcOrd="0" destOrd="0" parTransId="{BE82CBB5-FEF5-4C5B-B166-AD6E103E7A07}" sibTransId="{1FB32574-8119-47E9-A71A-1A7566019D36}"/>
    <dgm:cxn modelId="{AABDFDB0-7673-40F4-9C40-CA937747042E}" type="presOf" srcId="{DA42196E-78D6-46B2-A3AC-AA8A7FC51750}" destId="{E1E5B384-023F-43CC-91CD-5D8A40085B24}" srcOrd="0" destOrd="0" presId="urn:microsoft.com/office/officeart/2005/8/layout/chevron2"/>
    <dgm:cxn modelId="{9236EDC1-6883-4C9F-8453-7C5608F5A2D6}" type="presOf" srcId="{7D1ED1D8-25F7-4021-B412-52FEEBA41473}" destId="{E710BD17-A153-466D-9775-F0DFE99A37C8}" srcOrd="0" destOrd="0" presId="urn:microsoft.com/office/officeart/2005/8/layout/chevron2"/>
    <dgm:cxn modelId="{C2AB2913-1E00-41DE-8118-FDFECB87E8EC}" type="presOf" srcId="{5C169332-20BD-49CD-9E69-17E979D88676}" destId="{3806DF41-B73A-4583-A9FC-90C9A3E6ECB9}" srcOrd="0" destOrd="0" presId="urn:microsoft.com/office/officeart/2005/8/layout/chevron2"/>
    <dgm:cxn modelId="{266BABC4-A0F3-4609-A268-0EF75D2755C6}" srcId="{7B6286D8-4470-4742-9D56-B8FE56C073BC}" destId="{5C169332-20BD-49CD-9E69-17E979D88676}" srcOrd="1" destOrd="0" parTransId="{BA63857A-C074-4443-A2C9-40EFAA5B2D60}" sibTransId="{C55D2824-CDA6-4747-A9F4-35FCA011A66E}"/>
    <dgm:cxn modelId="{1A690CE2-53DD-4F3B-B684-6B7C48998C3B}" srcId="{7B6286D8-4470-4742-9D56-B8FE56C073BC}" destId="{B1C05365-9C35-41A3-8789-63E0021F2ACF}" srcOrd="0" destOrd="0" parTransId="{E0D495A1-EF84-4863-AE3B-76014464DCFA}" sibTransId="{811148FF-FFD3-4A73-8087-E6E03E89DF6D}"/>
    <dgm:cxn modelId="{165C6424-39B9-4822-BC9C-DED9DE81219E}" srcId="{DA42196E-78D6-46B2-A3AC-AA8A7FC51750}" destId="{1F591B76-1994-47B7-9B19-E86B7A484E42}" srcOrd="0" destOrd="0" parTransId="{5855D7AD-829C-467C-9663-081B780ACA5F}" sibTransId="{D443276F-0343-4790-A8DE-ECAFD87AA099}"/>
    <dgm:cxn modelId="{05A4767A-B1C1-4770-8ACD-DA68D0078A59}" type="presOf" srcId="{7B6286D8-4470-4742-9D56-B8FE56C073BC}" destId="{58C2FF45-BBB3-498E-A926-0D2B4A329ADB}" srcOrd="0" destOrd="0" presId="urn:microsoft.com/office/officeart/2005/8/layout/chevron2"/>
    <dgm:cxn modelId="{7A5CF791-9845-4216-9E58-519E8665547E}" type="presOf" srcId="{1F591B76-1994-47B7-9B19-E86B7A484E42}" destId="{A78D4105-4080-4543-B52A-ECE813602395}" srcOrd="0" destOrd="0" presId="urn:microsoft.com/office/officeart/2005/8/layout/chevron2"/>
    <dgm:cxn modelId="{8F8C762D-C6A5-48A3-BFB2-21A450168B9D}" srcId="{7B6286D8-4470-4742-9D56-B8FE56C073BC}" destId="{DA42196E-78D6-46B2-A3AC-AA8A7FC51750}" srcOrd="2" destOrd="0" parTransId="{92D348EB-E391-49D6-B4DC-2EC668DA28EF}" sibTransId="{8AA3E0F0-97C8-4639-AFEF-9EC892884B78}"/>
    <dgm:cxn modelId="{0147C006-AD35-4582-A69E-C9978461DA0B}" type="presParOf" srcId="{58C2FF45-BBB3-498E-A926-0D2B4A329ADB}" destId="{76D2C5AF-8718-47E8-A33D-E5F33E084052}" srcOrd="0" destOrd="0" presId="urn:microsoft.com/office/officeart/2005/8/layout/chevron2"/>
    <dgm:cxn modelId="{3EE8047F-11E8-4135-9BB6-D2D84E5C49D2}" type="presParOf" srcId="{76D2C5AF-8718-47E8-A33D-E5F33E084052}" destId="{3B31C28B-31D3-4C92-A78A-BF4E53BD2B95}" srcOrd="0" destOrd="0" presId="urn:microsoft.com/office/officeart/2005/8/layout/chevron2"/>
    <dgm:cxn modelId="{721131AF-0139-4ABD-A2F6-CE0012F4EA44}" type="presParOf" srcId="{76D2C5AF-8718-47E8-A33D-E5F33E084052}" destId="{E710BD17-A153-466D-9775-F0DFE99A37C8}" srcOrd="1" destOrd="0" presId="urn:microsoft.com/office/officeart/2005/8/layout/chevron2"/>
    <dgm:cxn modelId="{7DC958D6-C28E-41D9-819B-8AB616642925}" type="presParOf" srcId="{58C2FF45-BBB3-498E-A926-0D2B4A329ADB}" destId="{1DFCA3AE-5F7B-49E2-87A0-5DE9ADC88984}" srcOrd="1" destOrd="0" presId="urn:microsoft.com/office/officeart/2005/8/layout/chevron2"/>
    <dgm:cxn modelId="{0EB9698C-73DD-49AC-9122-A0D25363D298}" type="presParOf" srcId="{58C2FF45-BBB3-498E-A926-0D2B4A329ADB}" destId="{0CCF9300-0791-4C02-9C04-03BDE420E27E}" srcOrd="2" destOrd="0" presId="urn:microsoft.com/office/officeart/2005/8/layout/chevron2"/>
    <dgm:cxn modelId="{2CACA523-A2D4-4D4A-AD39-66FE9E134687}" type="presParOf" srcId="{0CCF9300-0791-4C02-9C04-03BDE420E27E}" destId="{3806DF41-B73A-4583-A9FC-90C9A3E6ECB9}" srcOrd="0" destOrd="0" presId="urn:microsoft.com/office/officeart/2005/8/layout/chevron2"/>
    <dgm:cxn modelId="{FBE4C5CB-84DC-4218-950B-38A0A22AC630}" type="presParOf" srcId="{0CCF9300-0791-4C02-9C04-03BDE420E27E}" destId="{134154E8-0AF8-441C-A044-5F869797E153}" srcOrd="1" destOrd="0" presId="urn:microsoft.com/office/officeart/2005/8/layout/chevron2"/>
    <dgm:cxn modelId="{C7B9AE2C-CB57-4D74-9097-872D7CE3171B}" type="presParOf" srcId="{58C2FF45-BBB3-498E-A926-0D2B4A329ADB}" destId="{146A6E7A-7E4B-41E7-9B0D-9BBEE1485F5F}" srcOrd="3" destOrd="0" presId="urn:microsoft.com/office/officeart/2005/8/layout/chevron2"/>
    <dgm:cxn modelId="{F6141456-1DC1-4BA3-8AA0-2964587CAAEA}" type="presParOf" srcId="{58C2FF45-BBB3-498E-A926-0D2B4A329ADB}" destId="{395DA0AB-EF40-488B-8F3F-EF3BBF4EA1FA}" srcOrd="4" destOrd="0" presId="urn:microsoft.com/office/officeart/2005/8/layout/chevron2"/>
    <dgm:cxn modelId="{AE8B1607-3013-4C04-9187-DA190918E92D}" type="presParOf" srcId="{395DA0AB-EF40-488B-8F3F-EF3BBF4EA1FA}" destId="{E1E5B384-023F-43CC-91CD-5D8A40085B24}" srcOrd="0" destOrd="0" presId="urn:microsoft.com/office/officeart/2005/8/layout/chevron2"/>
    <dgm:cxn modelId="{604F1D19-E3AA-4CF5-9095-F9A25BEA7D8D}" type="presParOf" srcId="{395DA0AB-EF40-488B-8F3F-EF3BBF4EA1FA}" destId="{A78D4105-4080-4543-B52A-ECE81360239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228FED-ECF0-4454-A9FC-8C6D924E3413}" type="doc">
      <dgm:prSet loTypeId="urn:microsoft.com/office/officeart/2008/layout/VerticalCurvedList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B517568-BEFA-4408-B04B-5D3D0D91E5DF}">
      <dgm:prSet phldrT="[Text]" custT="1"/>
      <dgm:spPr/>
      <dgm:t>
        <a:bodyPr/>
        <a:lstStyle/>
        <a:p>
          <a:r>
            <a:rPr lang="en-US" sz="2400" b="1" dirty="0" err="1" smtClean="0"/>
            <a:t>Metode</a:t>
          </a:r>
          <a:r>
            <a:rPr lang="en-US" sz="2400" b="1" dirty="0" smtClean="0"/>
            <a:t> </a:t>
          </a:r>
          <a:r>
            <a:rPr lang="en-US" sz="2400" b="1" dirty="0" err="1" smtClean="0"/>
            <a:t>bentuk</a:t>
          </a:r>
          <a:r>
            <a:rPr lang="en-US" sz="2400" b="1" dirty="0" smtClean="0"/>
            <a:t> </a:t>
          </a:r>
          <a:r>
            <a:rPr lang="en-US" sz="2400" b="1" dirty="0" err="1" smtClean="0"/>
            <a:t>paralel</a:t>
          </a:r>
          <a:r>
            <a:rPr lang="en-US" sz="2400" b="1" dirty="0" smtClean="0"/>
            <a:t> (</a:t>
          </a:r>
          <a:r>
            <a:rPr lang="en-US" sz="2400" b="1" i="1" dirty="0" smtClean="0"/>
            <a:t>Equivalent</a:t>
          </a:r>
          <a:r>
            <a:rPr lang="en-US" sz="2400" b="1" dirty="0" smtClean="0"/>
            <a:t>)</a:t>
          </a:r>
        </a:p>
      </dgm:t>
    </dgm:pt>
    <dgm:pt modelId="{54AAABE0-AD40-4291-AB66-CCDEEDB1C628}" type="parTrans" cxnId="{F463044E-9043-4468-A9D9-763AB83B3577}">
      <dgm:prSet/>
      <dgm:spPr/>
      <dgm:t>
        <a:bodyPr/>
        <a:lstStyle/>
        <a:p>
          <a:endParaRPr lang="en-US"/>
        </a:p>
      </dgm:t>
    </dgm:pt>
    <dgm:pt modelId="{F7958CA2-5453-4ED6-AB98-067D7EDEED01}" type="sibTrans" cxnId="{F463044E-9043-4468-A9D9-763AB83B3577}">
      <dgm:prSet/>
      <dgm:spPr/>
      <dgm:t>
        <a:bodyPr/>
        <a:lstStyle/>
        <a:p>
          <a:endParaRPr lang="en-US"/>
        </a:p>
      </dgm:t>
    </dgm:pt>
    <dgm:pt modelId="{8F7F96C9-DD5D-46E8-97FE-B3BADBDBC1AB}">
      <dgm:prSet phldrT="[Text]"/>
      <dgm:spPr/>
      <dgm:t>
        <a:bodyPr/>
        <a:lstStyle/>
        <a:p>
          <a:endParaRPr lang="en-US" sz="1400" dirty="0"/>
        </a:p>
      </dgm:t>
    </dgm:pt>
    <dgm:pt modelId="{84A75962-5643-4B44-AAD2-F6E0D135BEEA}" type="parTrans" cxnId="{483279E9-3B7F-49D0-94BA-EE5A197B45CD}">
      <dgm:prSet/>
      <dgm:spPr/>
      <dgm:t>
        <a:bodyPr/>
        <a:lstStyle/>
        <a:p>
          <a:endParaRPr lang="en-US"/>
        </a:p>
      </dgm:t>
    </dgm:pt>
    <dgm:pt modelId="{EE8F8D34-DFB1-4FC4-A83E-BDAF3B5C9A57}" type="sibTrans" cxnId="{483279E9-3B7F-49D0-94BA-EE5A197B45CD}">
      <dgm:prSet/>
      <dgm:spPr/>
      <dgm:t>
        <a:bodyPr/>
        <a:lstStyle/>
        <a:p>
          <a:endParaRPr lang="en-US"/>
        </a:p>
      </dgm:t>
    </dgm:pt>
    <dgm:pt modelId="{556B3ECA-5D65-4B20-AA44-8711FFE8C6F3}">
      <dgm:prSet phldrT="[Text]" custT="1"/>
      <dgm:spPr/>
      <dgm:t>
        <a:bodyPr/>
        <a:lstStyle/>
        <a:p>
          <a:r>
            <a:rPr lang="en-US" sz="2400" b="1" dirty="0" err="1" smtClean="0"/>
            <a:t>Metode</a:t>
          </a:r>
          <a:r>
            <a:rPr lang="en-US" sz="2400" b="1" dirty="0" smtClean="0"/>
            <a:t> </a:t>
          </a:r>
          <a:r>
            <a:rPr lang="en-US" sz="2400" b="1" dirty="0" err="1" smtClean="0"/>
            <a:t>tes</a:t>
          </a:r>
          <a:r>
            <a:rPr lang="en-US" sz="2400" b="1" dirty="0" smtClean="0"/>
            <a:t> </a:t>
          </a:r>
          <a:r>
            <a:rPr lang="en-US" sz="2400" b="1" dirty="0" err="1" smtClean="0"/>
            <a:t>ulang</a:t>
          </a:r>
          <a:r>
            <a:rPr lang="en-US" sz="2400" b="1" dirty="0" smtClean="0"/>
            <a:t> (</a:t>
          </a:r>
          <a:r>
            <a:rPr lang="en-US" sz="2400" b="1" i="1" dirty="0" smtClean="0"/>
            <a:t>Test-retest Method)</a:t>
          </a:r>
          <a:endParaRPr lang="en-US" sz="2400" b="1" dirty="0"/>
        </a:p>
      </dgm:t>
    </dgm:pt>
    <dgm:pt modelId="{921CDB6B-1985-4ED2-A4EC-BA658B05DC3B}" type="parTrans" cxnId="{32D1DF5E-1754-412D-AA20-BC58D5BEF214}">
      <dgm:prSet/>
      <dgm:spPr/>
      <dgm:t>
        <a:bodyPr/>
        <a:lstStyle/>
        <a:p>
          <a:endParaRPr lang="en-US"/>
        </a:p>
      </dgm:t>
    </dgm:pt>
    <dgm:pt modelId="{3FD42817-20AD-4F85-B19C-0CB82C778C4A}" type="sibTrans" cxnId="{32D1DF5E-1754-412D-AA20-BC58D5BEF214}">
      <dgm:prSet/>
      <dgm:spPr/>
      <dgm:t>
        <a:bodyPr/>
        <a:lstStyle/>
        <a:p>
          <a:endParaRPr lang="en-US"/>
        </a:p>
      </dgm:t>
    </dgm:pt>
    <dgm:pt modelId="{21D964CE-068A-47EE-8EDD-D9B38EACC529}">
      <dgm:prSet phldrT="[Text]"/>
      <dgm:spPr/>
      <dgm:t>
        <a:bodyPr/>
        <a:lstStyle/>
        <a:p>
          <a:endParaRPr lang="en-US" sz="1400" dirty="0"/>
        </a:p>
      </dgm:t>
    </dgm:pt>
    <dgm:pt modelId="{4FB37E7B-6666-470B-8B48-E577C1713CBA}" type="parTrans" cxnId="{A5920E73-0216-460A-9EBD-EB7CC6299D1D}">
      <dgm:prSet/>
      <dgm:spPr/>
      <dgm:t>
        <a:bodyPr/>
        <a:lstStyle/>
        <a:p>
          <a:endParaRPr lang="en-US"/>
        </a:p>
      </dgm:t>
    </dgm:pt>
    <dgm:pt modelId="{1310B517-7A5B-40F3-9BB5-D394CD903FB9}" type="sibTrans" cxnId="{A5920E73-0216-460A-9EBD-EB7CC6299D1D}">
      <dgm:prSet/>
      <dgm:spPr/>
      <dgm:t>
        <a:bodyPr/>
        <a:lstStyle/>
        <a:p>
          <a:endParaRPr lang="en-US"/>
        </a:p>
      </dgm:t>
    </dgm:pt>
    <dgm:pt modelId="{C12AFB98-4B3C-4EB7-B0BC-1AD9FBC3805E}">
      <dgm:prSet phldrT="[Text]" custT="1"/>
      <dgm:spPr/>
      <dgm:t>
        <a:bodyPr/>
        <a:lstStyle/>
        <a:p>
          <a:r>
            <a:rPr lang="en-US" sz="2400" b="1" dirty="0" err="1" smtClean="0"/>
            <a:t>Metode</a:t>
          </a:r>
          <a:r>
            <a:rPr lang="en-US" sz="2400" b="1" dirty="0" smtClean="0"/>
            <a:t> </a:t>
          </a:r>
          <a:r>
            <a:rPr lang="en-US" sz="2400" b="1" dirty="0" err="1" smtClean="0"/>
            <a:t>belah</a:t>
          </a:r>
          <a:r>
            <a:rPr lang="en-US" sz="2400" b="1" dirty="0" smtClean="0"/>
            <a:t> </a:t>
          </a:r>
          <a:r>
            <a:rPr lang="en-US" sz="2400" b="1" dirty="0" err="1" smtClean="0"/>
            <a:t>dua</a:t>
          </a:r>
          <a:r>
            <a:rPr lang="en-US" sz="2400" b="1" dirty="0" smtClean="0"/>
            <a:t>  (</a:t>
          </a:r>
          <a:r>
            <a:rPr lang="en-US" sz="2400" b="1" i="1" dirty="0" smtClean="0"/>
            <a:t>Split-half Method</a:t>
          </a:r>
          <a:r>
            <a:rPr lang="en-US" sz="2400" b="1" dirty="0" smtClean="0"/>
            <a:t>)</a:t>
          </a:r>
          <a:endParaRPr lang="en-US" sz="2400" b="1" dirty="0"/>
        </a:p>
      </dgm:t>
    </dgm:pt>
    <dgm:pt modelId="{7673873B-9AC3-4AE0-BFA8-7E5FD1149FD1}" type="parTrans" cxnId="{7A00F9AA-4AFA-45CA-B01E-9E9195DB8FB9}">
      <dgm:prSet/>
      <dgm:spPr/>
      <dgm:t>
        <a:bodyPr/>
        <a:lstStyle/>
        <a:p>
          <a:endParaRPr lang="en-US"/>
        </a:p>
      </dgm:t>
    </dgm:pt>
    <dgm:pt modelId="{31C9785B-1055-4971-8CD6-F61F29CA8BD8}" type="sibTrans" cxnId="{7A00F9AA-4AFA-45CA-B01E-9E9195DB8FB9}">
      <dgm:prSet/>
      <dgm:spPr/>
      <dgm:t>
        <a:bodyPr/>
        <a:lstStyle/>
        <a:p>
          <a:endParaRPr lang="en-US"/>
        </a:p>
      </dgm:t>
    </dgm:pt>
    <dgm:pt modelId="{1624A39D-DDE4-4623-BCBB-ACB9D176D59E}">
      <dgm:prSet phldrT="[Text]"/>
      <dgm:spPr/>
      <dgm:t>
        <a:bodyPr/>
        <a:lstStyle/>
        <a:p>
          <a:endParaRPr lang="en-US" sz="1400" dirty="0"/>
        </a:p>
      </dgm:t>
    </dgm:pt>
    <dgm:pt modelId="{72F4488F-DD19-4CF5-887C-B51246442719}" type="parTrans" cxnId="{BEFB22F3-A857-497C-80F4-CAB19739255E}">
      <dgm:prSet/>
      <dgm:spPr/>
      <dgm:t>
        <a:bodyPr/>
        <a:lstStyle/>
        <a:p>
          <a:endParaRPr lang="en-US"/>
        </a:p>
      </dgm:t>
    </dgm:pt>
    <dgm:pt modelId="{E1ADEB6F-D645-4912-A3E9-8D2CC53C8ACD}" type="sibTrans" cxnId="{BEFB22F3-A857-497C-80F4-CAB19739255E}">
      <dgm:prSet/>
      <dgm:spPr/>
      <dgm:t>
        <a:bodyPr/>
        <a:lstStyle/>
        <a:p>
          <a:endParaRPr lang="en-US"/>
        </a:p>
      </dgm:t>
    </dgm:pt>
    <dgm:pt modelId="{E8EC68AC-C1FC-44C1-94BC-12696A4603E8}" type="pres">
      <dgm:prSet presAssocID="{F0228FED-ECF0-4454-A9FC-8C6D924E3413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55D1668-FFA6-40B4-801A-D6D41498C46C}" type="pres">
      <dgm:prSet presAssocID="{F0228FED-ECF0-4454-A9FC-8C6D924E3413}" presName="Name1" presStyleCnt="0"/>
      <dgm:spPr/>
    </dgm:pt>
    <dgm:pt modelId="{C01D2C3D-150A-46EF-820E-B4B4A91B8E2A}" type="pres">
      <dgm:prSet presAssocID="{F0228FED-ECF0-4454-A9FC-8C6D924E3413}" presName="cycle" presStyleCnt="0"/>
      <dgm:spPr/>
    </dgm:pt>
    <dgm:pt modelId="{C47A0692-45DE-4860-8436-6BACFD810F4D}" type="pres">
      <dgm:prSet presAssocID="{F0228FED-ECF0-4454-A9FC-8C6D924E3413}" presName="srcNode" presStyleLbl="node1" presStyleIdx="0" presStyleCnt="3"/>
      <dgm:spPr/>
    </dgm:pt>
    <dgm:pt modelId="{2ADDFD97-E8E2-483B-BCB2-D36BF245BB8F}" type="pres">
      <dgm:prSet presAssocID="{F0228FED-ECF0-4454-A9FC-8C6D924E3413}" presName="conn" presStyleLbl="parChTrans1D2" presStyleIdx="0" presStyleCnt="1"/>
      <dgm:spPr/>
      <dgm:t>
        <a:bodyPr/>
        <a:lstStyle/>
        <a:p>
          <a:endParaRPr lang="en-US"/>
        </a:p>
      </dgm:t>
    </dgm:pt>
    <dgm:pt modelId="{CA97AB1E-D970-4132-A60F-7CD537A9C4A4}" type="pres">
      <dgm:prSet presAssocID="{F0228FED-ECF0-4454-A9FC-8C6D924E3413}" presName="extraNode" presStyleLbl="node1" presStyleIdx="0" presStyleCnt="3"/>
      <dgm:spPr/>
    </dgm:pt>
    <dgm:pt modelId="{D550E974-DDB3-4339-8E6A-6FC8DE7A6608}" type="pres">
      <dgm:prSet presAssocID="{F0228FED-ECF0-4454-A9FC-8C6D924E3413}" presName="dstNode" presStyleLbl="node1" presStyleIdx="0" presStyleCnt="3"/>
      <dgm:spPr/>
    </dgm:pt>
    <dgm:pt modelId="{93BC9178-62D2-4C14-9904-FD629C95CB93}" type="pres">
      <dgm:prSet presAssocID="{DB517568-BEFA-4408-B04B-5D3D0D91E5DF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AA30A6-E9CA-45A0-80BE-C67888762D2D}" type="pres">
      <dgm:prSet presAssocID="{DB517568-BEFA-4408-B04B-5D3D0D91E5DF}" presName="accent_1" presStyleCnt="0"/>
      <dgm:spPr/>
    </dgm:pt>
    <dgm:pt modelId="{F2D2B71B-2494-4D68-9C26-543AFF58FAD1}" type="pres">
      <dgm:prSet presAssocID="{DB517568-BEFA-4408-B04B-5D3D0D91E5DF}" presName="accentRepeatNode" presStyleLbl="solidFgAcc1" presStyleIdx="0" presStyleCnt="3"/>
      <dgm:spPr/>
    </dgm:pt>
    <dgm:pt modelId="{A40922CC-0F8E-496C-8B74-B63F54D66C7C}" type="pres">
      <dgm:prSet presAssocID="{556B3ECA-5D65-4B20-AA44-8711FFE8C6F3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82B16A-2310-48D5-A98F-CCD62B504838}" type="pres">
      <dgm:prSet presAssocID="{556B3ECA-5D65-4B20-AA44-8711FFE8C6F3}" presName="accent_2" presStyleCnt="0"/>
      <dgm:spPr/>
    </dgm:pt>
    <dgm:pt modelId="{7D9DFD8D-D75E-41F8-A664-CB4584ED44A4}" type="pres">
      <dgm:prSet presAssocID="{556B3ECA-5D65-4B20-AA44-8711FFE8C6F3}" presName="accentRepeatNode" presStyleLbl="solidFgAcc1" presStyleIdx="1" presStyleCnt="3"/>
      <dgm:spPr/>
    </dgm:pt>
    <dgm:pt modelId="{A05D39CB-A430-4B04-8F4C-48DA8EB88D40}" type="pres">
      <dgm:prSet presAssocID="{C12AFB98-4B3C-4EB7-B0BC-1AD9FBC3805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8E860-3D6B-4734-A29E-90F01789E772}" type="pres">
      <dgm:prSet presAssocID="{C12AFB98-4B3C-4EB7-B0BC-1AD9FBC3805E}" presName="accent_3" presStyleCnt="0"/>
      <dgm:spPr/>
    </dgm:pt>
    <dgm:pt modelId="{B12FE6ED-7F96-4041-9F5D-03F3A8CAF59A}" type="pres">
      <dgm:prSet presAssocID="{C12AFB98-4B3C-4EB7-B0BC-1AD9FBC3805E}" presName="accentRepeatNode" presStyleLbl="solidFgAcc1" presStyleIdx="2" presStyleCnt="3"/>
      <dgm:spPr/>
    </dgm:pt>
  </dgm:ptLst>
  <dgm:cxnLst>
    <dgm:cxn modelId="{483279E9-3B7F-49D0-94BA-EE5A197B45CD}" srcId="{DB517568-BEFA-4408-B04B-5D3D0D91E5DF}" destId="{8F7F96C9-DD5D-46E8-97FE-B3BADBDBC1AB}" srcOrd="0" destOrd="0" parTransId="{84A75962-5643-4B44-AAD2-F6E0D135BEEA}" sibTransId="{EE8F8D34-DFB1-4FC4-A83E-BDAF3B5C9A57}"/>
    <dgm:cxn modelId="{BEFB22F3-A857-497C-80F4-CAB19739255E}" srcId="{C12AFB98-4B3C-4EB7-B0BC-1AD9FBC3805E}" destId="{1624A39D-DDE4-4623-BCBB-ACB9D176D59E}" srcOrd="0" destOrd="0" parTransId="{72F4488F-DD19-4CF5-887C-B51246442719}" sibTransId="{E1ADEB6F-D645-4912-A3E9-8D2CC53C8ACD}"/>
    <dgm:cxn modelId="{CA7B1F4A-173B-4E48-A03D-87BF8BDF8613}" type="presOf" srcId="{1624A39D-DDE4-4623-BCBB-ACB9D176D59E}" destId="{A05D39CB-A430-4B04-8F4C-48DA8EB88D40}" srcOrd="0" destOrd="1" presId="urn:microsoft.com/office/officeart/2008/layout/VerticalCurvedList"/>
    <dgm:cxn modelId="{A69A7E19-0BF4-4814-999B-4A7F5567D50D}" type="presOf" srcId="{C12AFB98-4B3C-4EB7-B0BC-1AD9FBC3805E}" destId="{A05D39CB-A430-4B04-8F4C-48DA8EB88D40}" srcOrd="0" destOrd="0" presId="urn:microsoft.com/office/officeart/2008/layout/VerticalCurvedList"/>
    <dgm:cxn modelId="{B12D3E2C-0FB5-4FCC-80FC-604872C48A80}" type="presOf" srcId="{EE8F8D34-DFB1-4FC4-A83E-BDAF3B5C9A57}" destId="{2ADDFD97-E8E2-483B-BCB2-D36BF245BB8F}" srcOrd="0" destOrd="0" presId="urn:microsoft.com/office/officeart/2008/layout/VerticalCurvedList"/>
    <dgm:cxn modelId="{F463044E-9043-4468-A9D9-763AB83B3577}" srcId="{F0228FED-ECF0-4454-A9FC-8C6D924E3413}" destId="{DB517568-BEFA-4408-B04B-5D3D0D91E5DF}" srcOrd="0" destOrd="0" parTransId="{54AAABE0-AD40-4291-AB66-CCDEEDB1C628}" sibTransId="{F7958CA2-5453-4ED6-AB98-067D7EDEED01}"/>
    <dgm:cxn modelId="{F1145593-FE03-464A-9B7D-9FA79A510268}" type="presOf" srcId="{8F7F96C9-DD5D-46E8-97FE-B3BADBDBC1AB}" destId="{93BC9178-62D2-4C14-9904-FD629C95CB93}" srcOrd="0" destOrd="1" presId="urn:microsoft.com/office/officeart/2008/layout/VerticalCurvedList"/>
    <dgm:cxn modelId="{861A2475-CF1A-4E67-92F0-FDBF6647F537}" type="presOf" srcId="{F0228FED-ECF0-4454-A9FC-8C6D924E3413}" destId="{E8EC68AC-C1FC-44C1-94BC-12696A4603E8}" srcOrd="0" destOrd="0" presId="urn:microsoft.com/office/officeart/2008/layout/VerticalCurvedList"/>
    <dgm:cxn modelId="{3F628008-D9B5-4DD2-880C-11BE3A154DC4}" type="presOf" srcId="{21D964CE-068A-47EE-8EDD-D9B38EACC529}" destId="{A40922CC-0F8E-496C-8B74-B63F54D66C7C}" srcOrd="0" destOrd="1" presId="urn:microsoft.com/office/officeart/2008/layout/VerticalCurvedList"/>
    <dgm:cxn modelId="{DF8565C0-AB2E-467D-8517-EC2DBF0ACB46}" type="presOf" srcId="{556B3ECA-5D65-4B20-AA44-8711FFE8C6F3}" destId="{A40922CC-0F8E-496C-8B74-B63F54D66C7C}" srcOrd="0" destOrd="0" presId="urn:microsoft.com/office/officeart/2008/layout/VerticalCurvedList"/>
    <dgm:cxn modelId="{7A00F9AA-4AFA-45CA-B01E-9E9195DB8FB9}" srcId="{F0228FED-ECF0-4454-A9FC-8C6D924E3413}" destId="{C12AFB98-4B3C-4EB7-B0BC-1AD9FBC3805E}" srcOrd="2" destOrd="0" parTransId="{7673873B-9AC3-4AE0-BFA8-7E5FD1149FD1}" sibTransId="{31C9785B-1055-4971-8CD6-F61F29CA8BD8}"/>
    <dgm:cxn modelId="{6D7E7D86-C3EC-4A11-87A0-588FB0F91D1D}" type="presOf" srcId="{DB517568-BEFA-4408-B04B-5D3D0D91E5DF}" destId="{93BC9178-62D2-4C14-9904-FD629C95CB93}" srcOrd="0" destOrd="0" presId="urn:microsoft.com/office/officeart/2008/layout/VerticalCurvedList"/>
    <dgm:cxn modelId="{A5920E73-0216-460A-9EBD-EB7CC6299D1D}" srcId="{556B3ECA-5D65-4B20-AA44-8711FFE8C6F3}" destId="{21D964CE-068A-47EE-8EDD-D9B38EACC529}" srcOrd="0" destOrd="0" parTransId="{4FB37E7B-6666-470B-8B48-E577C1713CBA}" sibTransId="{1310B517-7A5B-40F3-9BB5-D394CD903FB9}"/>
    <dgm:cxn modelId="{32D1DF5E-1754-412D-AA20-BC58D5BEF214}" srcId="{F0228FED-ECF0-4454-A9FC-8C6D924E3413}" destId="{556B3ECA-5D65-4B20-AA44-8711FFE8C6F3}" srcOrd="1" destOrd="0" parTransId="{921CDB6B-1985-4ED2-A4EC-BA658B05DC3B}" sibTransId="{3FD42817-20AD-4F85-B19C-0CB82C778C4A}"/>
    <dgm:cxn modelId="{A0955539-B719-4342-88F5-392701789B43}" type="presParOf" srcId="{E8EC68AC-C1FC-44C1-94BC-12696A4603E8}" destId="{E55D1668-FFA6-40B4-801A-D6D41498C46C}" srcOrd="0" destOrd="0" presId="urn:microsoft.com/office/officeart/2008/layout/VerticalCurvedList"/>
    <dgm:cxn modelId="{D1335825-A4C7-45EA-A590-825C337BF113}" type="presParOf" srcId="{E55D1668-FFA6-40B4-801A-D6D41498C46C}" destId="{C01D2C3D-150A-46EF-820E-B4B4A91B8E2A}" srcOrd="0" destOrd="0" presId="urn:microsoft.com/office/officeart/2008/layout/VerticalCurvedList"/>
    <dgm:cxn modelId="{7E574CD6-28F3-4473-A864-C5FB16D35039}" type="presParOf" srcId="{C01D2C3D-150A-46EF-820E-B4B4A91B8E2A}" destId="{C47A0692-45DE-4860-8436-6BACFD810F4D}" srcOrd="0" destOrd="0" presId="urn:microsoft.com/office/officeart/2008/layout/VerticalCurvedList"/>
    <dgm:cxn modelId="{5EC85DC6-6326-4A92-A41F-FD4A0F383BE9}" type="presParOf" srcId="{C01D2C3D-150A-46EF-820E-B4B4A91B8E2A}" destId="{2ADDFD97-E8E2-483B-BCB2-D36BF245BB8F}" srcOrd="1" destOrd="0" presId="urn:microsoft.com/office/officeart/2008/layout/VerticalCurvedList"/>
    <dgm:cxn modelId="{C2395EF2-EA92-4C3F-8892-83146C54A4C3}" type="presParOf" srcId="{C01D2C3D-150A-46EF-820E-B4B4A91B8E2A}" destId="{CA97AB1E-D970-4132-A60F-7CD537A9C4A4}" srcOrd="2" destOrd="0" presId="urn:microsoft.com/office/officeart/2008/layout/VerticalCurvedList"/>
    <dgm:cxn modelId="{D4A1418D-A443-4A5B-BD71-69C269005F2B}" type="presParOf" srcId="{C01D2C3D-150A-46EF-820E-B4B4A91B8E2A}" destId="{D550E974-DDB3-4339-8E6A-6FC8DE7A6608}" srcOrd="3" destOrd="0" presId="urn:microsoft.com/office/officeart/2008/layout/VerticalCurvedList"/>
    <dgm:cxn modelId="{2BFC36B0-7E5C-418D-9F1C-71E5D9DB2F98}" type="presParOf" srcId="{E55D1668-FFA6-40B4-801A-D6D41498C46C}" destId="{93BC9178-62D2-4C14-9904-FD629C95CB93}" srcOrd="1" destOrd="0" presId="urn:microsoft.com/office/officeart/2008/layout/VerticalCurvedList"/>
    <dgm:cxn modelId="{B600B29D-A0A2-41A2-87B6-FE17FA8C8648}" type="presParOf" srcId="{E55D1668-FFA6-40B4-801A-D6D41498C46C}" destId="{A8AA30A6-E9CA-45A0-80BE-C67888762D2D}" srcOrd="2" destOrd="0" presId="urn:microsoft.com/office/officeart/2008/layout/VerticalCurvedList"/>
    <dgm:cxn modelId="{A78E0A8B-52F8-4192-BC46-0E9895197E84}" type="presParOf" srcId="{A8AA30A6-E9CA-45A0-80BE-C67888762D2D}" destId="{F2D2B71B-2494-4D68-9C26-543AFF58FAD1}" srcOrd="0" destOrd="0" presId="urn:microsoft.com/office/officeart/2008/layout/VerticalCurvedList"/>
    <dgm:cxn modelId="{7BBA7B1C-5851-41D7-8DC8-4D8A40B8820F}" type="presParOf" srcId="{E55D1668-FFA6-40B4-801A-D6D41498C46C}" destId="{A40922CC-0F8E-496C-8B74-B63F54D66C7C}" srcOrd="3" destOrd="0" presId="urn:microsoft.com/office/officeart/2008/layout/VerticalCurvedList"/>
    <dgm:cxn modelId="{330D54D3-6E27-4401-96E4-053A18211D61}" type="presParOf" srcId="{E55D1668-FFA6-40B4-801A-D6D41498C46C}" destId="{AE82B16A-2310-48D5-A98F-CCD62B504838}" srcOrd="4" destOrd="0" presId="urn:microsoft.com/office/officeart/2008/layout/VerticalCurvedList"/>
    <dgm:cxn modelId="{E14326E0-2EAC-423E-AD0F-06B2F53E5211}" type="presParOf" srcId="{AE82B16A-2310-48D5-A98F-CCD62B504838}" destId="{7D9DFD8D-D75E-41F8-A664-CB4584ED44A4}" srcOrd="0" destOrd="0" presId="urn:microsoft.com/office/officeart/2008/layout/VerticalCurvedList"/>
    <dgm:cxn modelId="{3FB16B36-F0A3-4320-9A64-F6F69D8541CC}" type="presParOf" srcId="{E55D1668-FFA6-40B4-801A-D6D41498C46C}" destId="{A05D39CB-A430-4B04-8F4C-48DA8EB88D40}" srcOrd="5" destOrd="0" presId="urn:microsoft.com/office/officeart/2008/layout/VerticalCurvedList"/>
    <dgm:cxn modelId="{FC94220F-AE9E-485A-B01C-4BE74416ABE4}" type="presParOf" srcId="{E55D1668-FFA6-40B4-801A-D6D41498C46C}" destId="{3358E860-3D6B-4734-A29E-90F01789E772}" srcOrd="6" destOrd="0" presId="urn:microsoft.com/office/officeart/2008/layout/VerticalCurvedList"/>
    <dgm:cxn modelId="{1DE2BEB8-C5A9-4B1A-9503-10CC3F129334}" type="presParOf" srcId="{3358E860-3D6B-4734-A29E-90F01789E772}" destId="{B12FE6ED-7F96-4041-9F5D-03F3A8CAF59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1C28B-31D3-4C92-A78A-BF4E53BD2B95}">
      <dsp:nvSpPr>
        <dsp:cNvPr id="0" name=""/>
        <dsp:cNvSpPr/>
      </dsp:nvSpPr>
      <dsp:spPr>
        <a:xfrm rot="5400000">
          <a:off x="-262718" y="264852"/>
          <a:ext cx="1751458" cy="1226021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 rot="-5400000">
        <a:off x="1" y="615145"/>
        <a:ext cx="1226021" cy="525437"/>
      </dsp:txXfrm>
    </dsp:sp>
    <dsp:sp modelId="{E710BD17-A153-466D-9775-F0DFE99A37C8}">
      <dsp:nvSpPr>
        <dsp:cNvPr id="0" name=""/>
        <dsp:cNvSpPr/>
      </dsp:nvSpPr>
      <dsp:spPr>
        <a:xfrm rot="5400000">
          <a:off x="3777586" y="-2549431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Hal yang </a:t>
          </a:r>
          <a:r>
            <a:rPr lang="en-US" sz="2400" kern="1200" dirty="0" err="1" smtClean="0"/>
            <a:t>berhubungan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itu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sendiri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yaitu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panjang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kualitas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butir-butir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soalnya</a:t>
          </a:r>
          <a:endParaRPr lang="en-US" sz="2400" kern="1200" dirty="0"/>
        </a:p>
      </dsp:txBody>
      <dsp:txXfrm rot="-5400000">
        <a:off x="1226021" y="57708"/>
        <a:ext cx="6186004" cy="1027300"/>
      </dsp:txXfrm>
    </dsp:sp>
    <dsp:sp modelId="{3806DF41-B73A-4583-A9FC-90C9A3E6ECB9}">
      <dsp:nvSpPr>
        <dsp:cNvPr id="0" name=""/>
        <dsp:cNvSpPr/>
      </dsp:nvSpPr>
      <dsp:spPr>
        <a:xfrm rot="5400000">
          <a:off x="-262718" y="1823801"/>
          <a:ext cx="1751458" cy="1226021"/>
        </a:xfrm>
        <a:prstGeom prst="chevron">
          <a:avLst/>
        </a:prstGeom>
        <a:gradFill rotWithShape="0">
          <a:gsLst>
            <a:gs pos="0">
              <a:schemeClr val="accent4">
                <a:hueOff val="5206174"/>
                <a:satOff val="-29601"/>
                <a:lumOff val="9510"/>
                <a:alphaOff val="0"/>
                <a:shade val="63000"/>
                <a:satMod val="165000"/>
              </a:schemeClr>
            </a:gs>
            <a:gs pos="30000">
              <a:schemeClr val="accent4">
                <a:hueOff val="5206174"/>
                <a:satOff val="-29601"/>
                <a:lumOff val="9510"/>
                <a:alphaOff val="0"/>
                <a:shade val="58000"/>
                <a:satMod val="165000"/>
              </a:schemeClr>
            </a:gs>
            <a:gs pos="75000">
              <a:schemeClr val="accent4">
                <a:hueOff val="5206174"/>
                <a:satOff val="-29601"/>
                <a:lumOff val="9510"/>
                <a:alphaOff val="0"/>
                <a:shade val="30000"/>
                <a:satMod val="175000"/>
              </a:schemeClr>
            </a:gs>
            <a:gs pos="100000">
              <a:schemeClr val="accent4">
                <a:hueOff val="5206174"/>
                <a:satOff val="-29601"/>
                <a:lumOff val="951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hueOff val="5206174"/>
              <a:satOff val="-29601"/>
              <a:lumOff val="951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 rot="-5400000">
        <a:off x="1" y="2174094"/>
        <a:ext cx="1226021" cy="525437"/>
      </dsp:txXfrm>
    </dsp:sp>
    <dsp:sp modelId="{134154E8-0AF8-441C-A044-5F869797E153}">
      <dsp:nvSpPr>
        <dsp:cNvPr id="0" name=""/>
        <dsp:cNvSpPr/>
      </dsp:nvSpPr>
      <dsp:spPr>
        <a:xfrm rot="5400000">
          <a:off x="3777586" y="-990482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206174"/>
              <a:satOff val="-29601"/>
              <a:lumOff val="951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Hal yang </a:t>
          </a:r>
          <a:r>
            <a:rPr lang="en-US" sz="2400" kern="1200" dirty="0" err="1" smtClean="0"/>
            <a:t>berhubungan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tercoba</a:t>
          </a:r>
          <a:r>
            <a:rPr lang="en-US" sz="2400" kern="1200" dirty="0" smtClean="0"/>
            <a:t> (</a:t>
          </a:r>
          <a:r>
            <a:rPr lang="en-US" sz="2400" kern="1200" dirty="0" err="1" smtClean="0"/>
            <a:t>Testee</a:t>
          </a:r>
          <a:r>
            <a:rPr lang="en-US" sz="2400" kern="1200" dirty="0" smtClean="0"/>
            <a:t>)</a:t>
          </a:r>
          <a:endParaRPr lang="en-US" sz="2400" kern="1200" dirty="0"/>
        </a:p>
      </dsp:txBody>
      <dsp:txXfrm rot="-5400000">
        <a:off x="1226021" y="1616657"/>
        <a:ext cx="6186004" cy="1027300"/>
      </dsp:txXfrm>
    </dsp:sp>
    <dsp:sp modelId="{E1E5B384-023F-43CC-91CD-5D8A40085B24}">
      <dsp:nvSpPr>
        <dsp:cNvPr id="0" name=""/>
        <dsp:cNvSpPr/>
      </dsp:nvSpPr>
      <dsp:spPr>
        <a:xfrm rot="5400000">
          <a:off x="-262718" y="3382750"/>
          <a:ext cx="1751458" cy="1226021"/>
        </a:xfrm>
        <a:prstGeom prst="chevron">
          <a:avLst/>
        </a:prstGeom>
        <a:gradFill rotWithShape="0">
          <a:gsLst>
            <a:gs pos="0">
              <a:schemeClr val="accent4">
                <a:hueOff val="10412348"/>
                <a:satOff val="-59202"/>
                <a:lumOff val="19020"/>
                <a:alphaOff val="0"/>
                <a:shade val="63000"/>
                <a:satMod val="165000"/>
              </a:schemeClr>
            </a:gs>
            <a:gs pos="30000">
              <a:schemeClr val="accent4">
                <a:hueOff val="10412348"/>
                <a:satOff val="-59202"/>
                <a:lumOff val="19020"/>
                <a:alphaOff val="0"/>
                <a:shade val="58000"/>
                <a:satMod val="165000"/>
              </a:schemeClr>
            </a:gs>
            <a:gs pos="75000">
              <a:schemeClr val="accent4">
                <a:hueOff val="10412348"/>
                <a:satOff val="-59202"/>
                <a:lumOff val="19020"/>
                <a:alphaOff val="0"/>
                <a:shade val="30000"/>
                <a:satMod val="175000"/>
              </a:schemeClr>
            </a:gs>
            <a:gs pos="100000">
              <a:schemeClr val="accent4">
                <a:hueOff val="10412348"/>
                <a:satOff val="-59202"/>
                <a:lumOff val="1902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hueOff val="10412348"/>
              <a:satOff val="-59202"/>
              <a:lumOff val="1902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0"/>
          </a:lightRig>
        </a:scene3d>
        <a:sp3d>
          <a:bevelT w="47625" h="69850"/>
          <a:contourClr>
            <a:schemeClr val="lt1"/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300" kern="1200"/>
        </a:p>
      </dsp:txBody>
      <dsp:txXfrm rot="-5400000">
        <a:off x="1" y="3733043"/>
        <a:ext cx="1226021" cy="525437"/>
      </dsp:txXfrm>
    </dsp:sp>
    <dsp:sp modelId="{A78D4105-4080-4543-B52A-ECE813602395}">
      <dsp:nvSpPr>
        <dsp:cNvPr id="0" name=""/>
        <dsp:cNvSpPr/>
      </dsp:nvSpPr>
      <dsp:spPr>
        <a:xfrm rot="5400000">
          <a:off x="3777586" y="568466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412348"/>
              <a:satOff val="-59202"/>
              <a:lumOff val="1902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Hal yang </a:t>
          </a:r>
          <a:r>
            <a:rPr lang="en-US" sz="2400" kern="1200" dirty="0" err="1" smtClean="0"/>
            <a:t>berhubungan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dengan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penyelenggaraan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tes</a:t>
          </a:r>
          <a:endParaRPr lang="en-US" sz="2400" kern="1200" dirty="0"/>
        </a:p>
      </dsp:txBody>
      <dsp:txXfrm rot="-5400000">
        <a:off x="1226021" y="3175605"/>
        <a:ext cx="6186004" cy="10273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DFD97-E8E2-483B-BCB2-D36BF245BB8F}">
      <dsp:nvSpPr>
        <dsp:cNvPr id="0" name=""/>
        <dsp:cNvSpPr/>
      </dsp:nvSpPr>
      <dsp:spPr>
        <a:xfrm>
          <a:off x="-4651808" y="-713145"/>
          <a:ext cx="5541089" cy="5541089"/>
        </a:xfrm>
        <a:prstGeom prst="blockArc">
          <a:avLst>
            <a:gd name="adj1" fmla="val 18900000"/>
            <a:gd name="adj2" fmla="val 2700000"/>
            <a:gd name="adj3" fmla="val 390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BC9178-62D2-4C14-9904-FD629C95CB93}">
      <dsp:nvSpPr>
        <dsp:cNvPr id="0" name=""/>
        <dsp:cNvSpPr/>
      </dsp:nvSpPr>
      <dsp:spPr>
        <a:xfrm>
          <a:off x="571929" y="411479"/>
          <a:ext cx="7144481" cy="82295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3224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Metode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bentuk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paralel</a:t>
          </a:r>
          <a:r>
            <a:rPr lang="en-US" sz="2400" b="1" kern="1200" dirty="0" smtClean="0"/>
            <a:t> (</a:t>
          </a:r>
          <a:r>
            <a:rPr lang="en-US" sz="2400" b="1" i="1" kern="1200" dirty="0" smtClean="0"/>
            <a:t>Equivalent</a:t>
          </a:r>
          <a:r>
            <a:rPr lang="en-US" sz="2400" b="1" kern="1200" dirty="0" smtClean="0"/>
            <a:t>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</dsp:txBody>
      <dsp:txXfrm>
        <a:off x="571929" y="411479"/>
        <a:ext cx="7144481" cy="822959"/>
      </dsp:txXfrm>
    </dsp:sp>
    <dsp:sp modelId="{F2D2B71B-2494-4D68-9C26-543AFF58FAD1}">
      <dsp:nvSpPr>
        <dsp:cNvPr id="0" name=""/>
        <dsp:cNvSpPr/>
      </dsp:nvSpPr>
      <dsp:spPr>
        <a:xfrm>
          <a:off x="57579" y="308609"/>
          <a:ext cx="1028699" cy="10286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0922CC-0F8E-496C-8B74-B63F54D66C7C}">
      <dsp:nvSpPr>
        <dsp:cNvPr id="0" name=""/>
        <dsp:cNvSpPr/>
      </dsp:nvSpPr>
      <dsp:spPr>
        <a:xfrm>
          <a:off x="871075" y="1645919"/>
          <a:ext cx="6845335" cy="822959"/>
        </a:xfrm>
        <a:prstGeom prst="rect">
          <a:avLst/>
        </a:prstGeom>
        <a:gradFill rotWithShape="0">
          <a:gsLst>
            <a:gs pos="0">
              <a:schemeClr val="accent4">
                <a:hueOff val="5206174"/>
                <a:satOff val="-29601"/>
                <a:lumOff val="9510"/>
                <a:alphaOff val="0"/>
                <a:shade val="63000"/>
                <a:satMod val="165000"/>
              </a:schemeClr>
            </a:gs>
            <a:gs pos="30000">
              <a:schemeClr val="accent4">
                <a:hueOff val="5206174"/>
                <a:satOff val="-29601"/>
                <a:lumOff val="9510"/>
                <a:alphaOff val="0"/>
                <a:shade val="58000"/>
                <a:satMod val="165000"/>
              </a:schemeClr>
            </a:gs>
            <a:gs pos="75000">
              <a:schemeClr val="accent4">
                <a:hueOff val="5206174"/>
                <a:satOff val="-29601"/>
                <a:lumOff val="9510"/>
                <a:alphaOff val="0"/>
                <a:shade val="30000"/>
                <a:satMod val="175000"/>
              </a:schemeClr>
            </a:gs>
            <a:gs pos="100000">
              <a:schemeClr val="accent4">
                <a:hueOff val="5206174"/>
                <a:satOff val="-29601"/>
                <a:lumOff val="951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3224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Metode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tes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ulang</a:t>
          </a:r>
          <a:r>
            <a:rPr lang="en-US" sz="2400" b="1" kern="1200" dirty="0" smtClean="0"/>
            <a:t> (</a:t>
          </a:r>
          <a:r>
            <a:rPr lang="en-US" sz="2400" b="1" i="1" kern="1200" dirty="0" smtClean="0"/>
            <a:t>Test-retest Method)</a:t>
          </a:r>
          <a:endParaRPr lang="en-US" sz="2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</dsp:txBody>
      <dsp:txXfrm>
        <a:off x="871075" y="1645919"/>
        <a:ext cx="6845335" cy="822959"/>
      </dsp:txXfrm>
    </dsp:sp>
    <dsp:sp modelId="{7D9DFD8D-D75E-41F8-A664-CB4584ED44A4}">
      <dsp:nvSpPr>
        <dsp:cNvPr id="0" name=""/>
        <dsp:cNvSpPr/>
      </dsp:nvSpPr>
      <dsp:spPr>
        <a:xfrm>
          <a:off x="356725" y="1543049"/>
          <a:ext cx="1028699" cy="10286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206174"/>
              <a:satOff val="-29601"/>
              <a:lumOff val="951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05D39CB-A430-4B04-8F4C-48DA8EB88D40}">
      <dsp:nvSpPr>
        <dsp:cNvPr id="0" name=""/>
        <dsp:cNvSpPr/>
      </dsp:nvSpPr>
      <dsp:spPr>
        <a:xfrm>
          <a:off x="571929" y="2880359"/>
          <a:ext cx="7144481" cy="822959"/>
        </a:xfrm>
        <a:prstGeom prst="rect">
          <a:avLst/>
        </a:prstGeom>
        <a:gradFill rotWithShape="0">
          <a:gsLst>
            <a:gs pos="0">
              <a:schemeClr val="accent4">
                <a:hueOff val="10412348"/>
                <a:satOff val="-59202"/>
                <a:lumOff val="19020"/>
                <a:alphaOff val="0"/>
                <a:shade val="63000"/>
                <a:satMod val="165000"/>
              </a:schemeClr>
            </a:gs>
            <a:gs pos="30000">
              <a:schemeClr val="accent4">
                <a:hueOff val="10412348"/>
                <a:satOff val="-59202"/>
                <a:lumOff val="19020"/>
                <a:alphaOff val="0"/>
                <a:shade val="58000"/>
                <a:satMod val="165000"/>
              </a:schemeClr>
            </a:gs>
            <a:gs pos="75000">
              <a:schemeClr val="accent4">
                <a:hueOff val="10412348"/>
                <a:satOff val="-59202"/>
                <a:lumOff val="19020"/>
                <a:alphaOff val="0"/>
                <a:shade val="30000"/>
                <a:satMod val="175000"/>
              </a:schemeClr>
            </a:gs>
            <a:gs pos="100000">
              <a:schemeClr val="accent4">
                <a:hueOff val="10412348"/>
                <a:satOff val="-59202"/>
                <a:lumOff val="1902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53224" tIns="60960" rIns="6096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Metode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belah</a:t>
          </a:r>
          <a:r>
            <a:rPr lang="en-US" sz="2400" b="1" kern="1200" dirty="0" smtClean="0"/>
            <a:t> </a:t>
          </a:r>
          <a:r>
            <a:rPr lang="en-US" sz="2400" b="1" kern="1200" dirty="0" err="1" smtClean="0"/>
            <a:t>dua</a:t>
          </a:r>
          <a:r>
            <a:rPr lang="en-US" sz="2400" b="1" kern="1200" dirty="0" smtClean="0"/>
            <a:t>  (</a:t>
          </a:r>
          <a:r>
            <a:rPr lang="en-US" sz="2400" b="1" i="1" kern="1200" dirty="0" smtClean="0"/>
            <a:t>Split-half Method</a:t>
          </a:r>
          <a:r>
            <a:rPr lang="en-US" sz="2400" b="1" kern="1200" dirty="0" smtClean="0"/>
            <a:t>)</a:t>
          </a:r>
          <a:endParaRPr lang="en-US" sz="2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 dirty="0"/>
        </a:p>
      </dsp:txBody>
      <dsp:txXfrm>
        <a:off x="571929" y="2880359"/>
        <a:ext cx="7144481" cy="822959"/>
      </dsp:txXfrm>
    </dsp:sp>
    <dsp:sp modelId="{B12FE6ED-7F96-4041-9F5D-03F3A8CAF59A}">
      <dsp:nvSpPr>
        <dsp:cNvPr id="0" name=""/>
        <dsp:cNvSpPr/>
      </dsp:nvSpPr>
      <dsp:spPr>
        <a:xfrm>
          <a:off x="57579" y="2777489"/>
          <a:ext cx="1028699" cy="10286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412348"/>
              <a:satOff val="-59202"/>
              <a:lumOff val="1902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EADB887-68BE-4B36-8BC3-475DE667FAD3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1939E1-C729-43F4-8B34-AA04B6ABBA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Evaluasi%20Materi%20Reliabilitas%20Tes.docx" TargetMode="External"/><Relationship Id="rId2" Type="http://schemas.openxmlformats.org/officeDocument/2006/relationships/hyperlink" Target="Reliabilitas%20Tes.doc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219200"/>
            <a:ext cx="6477000" cy="22098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RELIABILITAS TES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800" dirty="0" err="1"/>
              <a:t>Oleh</a:t>
            </a:r>
            <a:r>
              <a:rPr lang="en-US" sz="2800" dirty="0"/>
              <a:t>: Dr. </a:t>
            </a:r>
            <a:r>
              <a:rPr lang="en-US" sz="2800" dirty="0" err="1"/>
              <a:t>Wening</a:t>
            </a:r>
            <a:r>
              <a:rPr lang="en-US" sz="2800" dirty="0"/>
              <a:t> </a:t>
            </a:r>
            <a:r>
              <a:rPr lang="en-US" sz="2800" dirty="0" err="1"/>
              <a:t>Sahayu</a:t>
            </a:r>
            <a:r>
              <a:rPr lang="en-US" sz="2800" dirty="0"/>
              <a:t>, </a:t>
            </a:r>
            <a:r>
              <a:rPr lang="en-US" sz="2800" dirty="0" err="1"/>
              <a:t>M.Pd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892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7880" y="625699"/>
            <a:ext cx="5715000" cy="581467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09800" y="762000"/>
            <a:ext cx="2209800" cy="27710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09800" y="762000"/>
            <a:ext cx="2209800" cy="27710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b="1" dirty="0" smtClean="0"/>
          </a:p>
          <a:p>
            <a:r>
              <a:rPr lang="id-ID" sz="2000" b="1" dirty="0" smtClean="0"/>
              <a:t>Hallo Mahasiswa !!</a:t>
            </a:r>
            <a:endParaRPr lang="en-US" sz="2000" b="1" dirty="0" smtClean="0"/>
          </a:p>
          <a:p>
            <a:r>
              <a:rPr lang="id-ID" sz="2000" b="1" dirty="0" smtClean="0"/>
              <a:t>Apa kabar? Ayo saatnya kita belajar !! Semangat ya !</a:t>
            </a:r>
            <a:endParaRPr lang="en-US" sz="2000" b="1" dirty="0" smtClean="0"/>
          </a:p>
          <a:p>
            <a:pPr algn="ctr"/>
            <a:r>
              <a:rPr lang="en-US" sz="2000" b="1" dirty="0" smtClean="0">
                <a:sym typeface="Wingdings" pitchFamily="2" charset="2"/>
              </a:rPr>
              <a:t>  </a:t>
            </a:r>
            <a:endParaRPr lang="id-ID" sz="2000" b="1" dirty="0" smtClean="0"/>
          </a:p>
          <a:p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95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09600" y="838200"/>
            <a:ext cx="6324600" cy="19812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Apa</a:t>
            </a:r>
            <a:r>
              <a:rPr lang="en-US" sz="3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itu</a:t>
            </a:r>
            <a:r>
              <a:rPr lang="en-US" sz="3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Reliabilitas</a:t>
            </a:r>
            <a:r>
              <a:rPr lang="en-US" sz="3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Tes</a:t>
            </a:r>
            <a:r>
              <a:rPr lang="en-US" sz="36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?</a:t>
            </a:r>
            <a:endParaRPr lang="en-US" sz="3600" b="1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62600" y="3124200"/>
            <a:ext cx="3200400" cy="3276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/>
              <a:t>Berhubungan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masalah</a:t>
            </a:r>
            <a:r>
              <a:rPr lang="en-US" sz="3200" dirty="0" smtClean="0"/>
              <a:t> </a:t>
            </a:r>
            <a:r>
              <a:rPr lang="en-US" sz="3200" dirty="0" err="1" smtClean="0"/>
              <a:t>ketetapan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tes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pic>
        <p:nvPicPr>
          <p:cNvPr id="1026" name="Picture 2" descr="C:\Users\user\Pictures\reefah-pola-pikir-ana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57600"/>
            <a:ext cx="3320738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16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>
                <a:latin typeface="Arial Black" pitchFamily="34" charset="0"/>
              </a:rPr>
              <a:t>Secara</a:t>
            </a:r>
            <a:r>
              <a:rPr lang="en-US" sz="2800" dirty="0" smtClean="0">
                <a:latin typeface="Arial Black" pitchFamily="34" charset="0"/>
              </a:rPr>
              <a:t> </a:t>
            </a:r>
            <a:r>
              <a:rPr lang="en-US" sz="2800" dirty="0" err="1" smtClean="0">
                <a:latin typeface="Arial Black" pitchFamily="34" charset="0"/>
              </a:rPr>
              <a:t>Garis</a:t>
            </a:r>
            <a:r>
              <a:rPr lang="en-US" sz="2800" dirty="0" smtClean="0">
                <a:latin typeface="Arial Black" pitchFamily="34" charset="0"/>
              </a:rPr>
              <a:t> </a:t>
            </a:r>
            <a:r>
              <a:rPr lang="en-US" sz="2800" dirty="0" err="1" smtClean="0">
                <a:latin typeface="Arial Black" pitchFamily="34" charset="0"/>
              </a:rPr>
              <a:t>Besar</a:t>
            </a:r>
            <a:r>
              <a:rPr lang="en-US" sz="2800" dirty="0" smtClean="0">
                <a:latin typeface="Arial Black" pitchFamily="34" charset="0"/>
              </a:rPr>
              <a:t> Yang </a:t>
            </a:r>
            <a:r>
              <a:rPr lang="en-US" sz="2800" dirty="0" err="1" smtClean="0">
                <a:latin typeface="Arial Black" pitchFamily="34" charset="0"/>
              </a:rPr>
              <a:t>Memengaruhi</a:t>
            </a:r>
            <a:r>
              <a:rPr lang="en-US" sz="2800" dirty="0" smtClean="0">
                <a:latin typeface="Arial Black" pitchFamily="34" charset="0"/>
              </a:rPr>
              <a:t> </a:t>
            </a:r>
            <a:r>
              <a:rPr lang="en-US" sz="2800" dirty="0" err="1" smtClean="0">
                <a:latin typeface="Arial Black" pitchFamily="34" charset="0"/>
              </a:rPr>
              <a:t>Hasil</a:t>
            </a:r>
            <a:r>
              <a:rPr lang="en-US" sz="2800" dirty="0" smtClean="0">
                <a:latin typeface="Arial Black" pitchFamily="34" charset="0"/>
              </a:rPr>
              <a:t> </a:t>
            </a:r>
            <a:r>
              <a:rPr lang="en-US" sz="2800" dirty="0" err="1" smtClean="0">
                <a:latin typeface="Arial Black" pitchFamily="34" charset="0"/>
              </a:rPr>
              <a:t>Tes</a:t>
            </a:r>
            <a:r>
              <a:rPr lang="en-US" sz="2800" dirty="0" smtClean="0">
                <a:latin typeface="Arial Black" pitchFamily="34" charset="0"/>
              </a:rPr>
              <a:t> Ada 3 Hal:</a:t>
            </a:r>
            <a:endParaRPr lang="en-US" dirty="0">
              <a:latin typeface="Arial Black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50303689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885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Cara-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mencari</a:t>
            </a:r>
            <a:r>
              <a:rPr lang="en-US" b="1" dirty="0"/>
              <a:t> </a:t>
            </a:r>
            <a:r>
              <a:rPr lang="en-US" b="1" dirty="0" err="1"/>
              <a:t>besarnya</a:t>
            </a:r>
            <a:r>
              <a:rPr lang="en-US" b="1" dirty="0"/>
              <a:t> </a:t>
            </a:r>
            <a:r>
              <a:rPr lang="en-US" b="1" dirty="0" err="1"/>
              <a:t>reliabilitas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6030781"/>
              </p:ext>
            </p:extLst>
          </p:nvPr>
        </p:nvGraphicFramePr>
        <p:xfrm>
          <a:off x="457200" y="1600200"/>
          <a:ext cx="7772400" cy="4114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914400" y="6172200"/>
            <a:ext cx="7239000" cy="533400"/>
          </a:xfrm>
          <a:prstGeom prst="round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lebih</a:t>
            </a:r>
            <a:r>
              <a:rPr lang="en-US" b="1" dirty="0" smtClean="0"/>
              <a:t> </a:t>
            </a:r>
            <a:r>
              <a:rPr lang="en-US" b="1" dirty="0" err="1" smtClean="0"/>
              <a:t>lanjut</a:t>
            </a:r>
            <a:r>
              <a:rPr lang="en-US" b="1" dirty="0" smtClean="0"/>
              <a:t> </a:t>
            </a:r>
            <a:r>
              <a:rPr lang="en-US" b="1" dirty="0" err="1" smtClean="0"/>
              <a:t>baca</a:t>
            </a:r>
            <a:r>
              <a:rPr lang="en-US" b="1" dirty="0" smtClean="0"/>
              <a:t> </a:t>
            </a:r>
            <a:r>
              <a:rPr lang="en-US" b="1" dirty="0" err="1" smtClean="0"/>
              <a:t>buku</a:t>
            </a:r>
            <a:r>
              <a:rPr lang="en-US" b="1" dirty="0" smtClean="0"/>
              <a:t> </a:t>
            </a:r>
            <a:r>
              <a:rPr lang="en-US" b="1" dirty="0" err="1" smtClean="0"/>
              <a:t>Suharsimi</a:t>
            </a:r>
            <a:r>
              <a:rPr lang="en-US" b="1" dirty="0" smtClean="0"/>
              <a:t> </a:t>
            </a:r>
            <a:r>
              <a:rPr lang="en-US" b="1" dirty="0" err="1" smtClean="0"/>
              <a:t>Arikunto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judul</a:t>
            </a:r>
            <a:r>
              <a:rPr lang="en-US" b="1" dirty="0" smtClean="0"/>
              <a:t> </a:t>
            </a:r>
            <a:r>
              <a:rPr lang="en-US" b="1" dirty="0" err="1" smtClean="0"/>
              <a:t>Dasar-dasar</a:t>
            </a:r>
            <a:r>
              <a:rPr lang="en-US" b="1" dirty="0" smtClean="0"/>
              <a:t> </a:t>
            </a:r>
            <a:r>
              <a:rPr lang="en-US" b="1" dirty="0" err="1" smtClean="0"/>
              <a:t>Evaluasi</a:t>
            </a:r>
            <a:r>
              <a:rPr lang="en-US" b="1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hal</a:t>
            </a:r>
            <a:r>
              <a:rPr lang="en-US" b="1" dirty="0" smtClean="0"/>
              <a:t>. 100-141.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334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429018" y="1342623"/>
            <a:ext cx="57912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 </a:t>
            </a:r>
            <a:r>
              <a:rPr lang="en-US" sz="2400" dirty="0" err="1" smtClean="0"/>
              <a:t>Reliabilitas</a:t>
            </a:r>
            <a:r>
              <a:rPr lang="en-US" sz="2400" dirty="0" smtClean="0"/>
              <a:t> </a:t>
            </a:r>
            <a:r>
              <a:rPr lang="en-US" sz="2400" dirty="0" err="1" smtClean="0"/>
              <a:t>Tes</a:t>
            </a:r>
            <a:endParaRPr lang="en-US" sz="2400" dirty="0" smtClean="0"/>
          </a:p>
        </p:txBody>
      </p:sp>
      <p:sp>
        <p:nvSpPr>
          <p:cNvPr id="6" name="Rectangle 5">
            <a:hlinkClick r:id="rId3" action="ppaction://hlinkfile"/>
          </p:cNvPr>
          <p:cNvSpPr/>
          <p:nvPr/>
        </p:nvSpPr>
        <p:spPr>
          <a:xfrm>
            <a:off x="1295400" y="3429000"/>
            <a:ext cx="6096000" cy="685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Tugas</a:t>
            </a:r>
            <a:r>
              <a:rPr lang="en-US" sz="3200" dirty="0" smtClean="0"/>
              <a:t> </a:t>
            </a:r>
            <a:r>
              <a:rPr lang="en-US" sz="3200" dirty="0" err="1" smtClean="0"/>
              <a:t>indivaidu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947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err="1" smtClean="0"/>
              <a:t>Terima</a:t>
            </a:r>
            <a:r>
              <a:rPr lang="en-US" sz="8000" dirty="0" smtClean="0"/>
              <a:t> </a:t>
            </a:r>
            <a:r>
              <a:rPr lang="en-US" sz="8000" dirty="0" err="1" smtClean="0"/>
              <a:t>Kasih</a:t>
            </a:r>
            <a:endParaRPr lang="en-US" sz="8000" dirty="0" smtClean="0"/>
          </a:p>
          <a:p>
            <a:pPr marL="0" indent="0" algn="ctr">
              <a:buNone/>
            </a:pPr>
            <a:r>
              <a:rPr lang="en-US" sz="8000" dirty="0" smtClean="0">
                <a:sym typeface="Wingdings" pitchFamily="2" charset="2"/>
              </a:rPr>
              <a:t>  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39603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131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RELIABILITAS TES</vt:lpstr>
      <vt:lpstr>PowerPoint Presentation</vt:lpstr>
      <vt:lpstr>PowerPoint Presentation</vt:lpstr>
      <vt:lpstr>Secara Garis Besar Yang Memengaruhi Hasil Tes Ada 3 Hal:</vt:lpstr>
      <vt:lpstr>Cara-cara mencari besarnya reliabilitas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RELIABILITAS TES</dc:title>
  <dc:creator>user</dc:creator>
  <cp:lastModifiedBy>user</cp:lastModifiedBy>
  <cp:revision>7</cp:revision>
  <dcterms:created xsi:type="dcterms:W3CDTF">2017-08-27T04:37:43Z</dcterms:created>
  <dcterms:modified xsi:type="dcterms:W3CDTF">2017-08-27T11:36:20Z</dcterms:modified>
</cp:coreProperties>
</file>