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9" r:id="rId1"/>
  </p:sldMasterIdLst>
  <p:notesMasterIdLst>
    <p:notesMasterId r:id="rId12"/>
  </p:notesMasterIdLst>
  <p:sldIdLst>
    <p:sldId id="256" r:id="rId2"/>
    <p:sldId id="264" r:id="rId3"/>
    <p:sldId id="265" r:id="rId4"/>
    <p:sldId id="266" r:id="rId5"/>
    <p:sldId id="257" r:id="rId6"/>
    <p:sldId id="267" r:id="rId7"/>
    <p:sldId id="258" r:id="rId8"/>
    <p:sldId id="259" r:id="rId9"/>
    <p:sldId id="268" r:id="rId10"/>
    <p:sldId id="263" r:id="rId11"/>
  </p:sldIdLst>
  <p:sldSz cx="9144000" cy="5143500" type="screen16x9"/>
  <p:notesSz cx="6858000" cy="9144000"/>
  <p:embeddedFontLst>
    <p:embeddedFont>
      <p:font typeface="Libre Baskerville" panose="02000000000000000000" pitchFamily="2" charset="0"/>
      <p:regular r:id="rId13"/>
      <p:bold r:id="rId14"/>
      <p:italic r:id="rId15"/>
    </p:embeddedFont>
    <p:embeddedFont>
      <p:font typeface="Roboto" panose="02000000000000000000" pitchFamily="2" charset="0"/>
      <p:regular r:id="rId16"/>
      <p:bold r:id="rId17"/>
      <p:italic r:id="rId18"/>
      <p:boldItalic r:id="rId19"/>
    </p:embeddedFont>
    <p:embeddedFont>
      <p:font typeface="Roboto Condensed Light" panose="02000000000000000000" pitchFamily="2" charset="0"/>
      <p:regular r:id="rId20"/>
      <p: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B47BFB5-4B95-43CF-A19F-1361CAA7CCD9}">
  <a:tblStyle styleId="{FB47BFB5-4B95-43CF-A19F-1361CAA7CCD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3" autoAdjust="0"/>
    <p:restoredTop sz="94660"/>
  </p:normalViewPr>
  <p:slideViewPr>
    <p:cSldViewPr snapToGrid="0">
      <p:cViewPr varScale="1">
        <p:scale>
          <a:sx n="50" d="100"/>
          <a:sy n="50" d="100"/>
        </p:scale>
        <p:origin x="52" y="4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113efd2e847_0_5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 name="Google Shape;987;g113efd2e847_0_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08951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8a1f552b2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8a1f552b2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6301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8a1f552b2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8a1f552b2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464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8a1f552b2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8a1f552b2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8a1f552b2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8a1f552b2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1044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8a1f552b24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8a1f552b24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115414e45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115414e45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115414e45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115414e45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8913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pic>
        <p:nvPicPr>
          <p:cNvPr id="10" name="Google Shape;10;p2"/>
          <p:cNvPicPr preferRelativeResize="0"/>
          <p:nvPr/>
        </p:nvPicPr>
        <p:blipFill>
          <a:blip r:embed="rId3">
            <a:alphaModFix amt="55000"/>
          </a:blip>
          <a:stretch>
            <a:fillRect/>
          </a:stretch>
        </p:blipFill>
        <p:spPr>
          <a:xfrm>
            <a:off x="-3" y="0"/>
            <a:ext cx="3227225" cy="3330400"/>
          </a:xfrm>
          <a:prstGeom prst="rect">
            <a:avLst/>
          </a:prstGeom>
          <a:noFill/>
          <a:ln>
            <a:noFill/>
          </a:ln>
        </p:spPr>
      </p:pic>
      <p:sp>
        <p:nvSpPr>
          <p:cNvPr id="11" name="Google Shape;11;p2"/>
          <p:cNvSpPr txBox="1">
            <a:spLocks noGrp="1"/>
          </p:cNvSpPr>
          <p:nvPr>
            <p:ph type="ctrTitle"/>
          </p:nvPr>
        </p:nvSpPr>
        <p:spPr>
          <a:xfrm>
            <a:off x="4228725" y="1288138"/>
            <a:ext cx="4200900" cy="18507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6100">
                <a:latin typeface="Libre Baskerville"/>
                <a:ea typeface="Libre Baskerville"/>
                <a:cs typeface="Libre Baskerville"/>
                <a:sym typeface="Libre Baskervill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5562775" y="3062763"/>
            <a:ext cx="2867100" cy="792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accent2"/>
              </a:buClr>
              <a:buSzPts val="1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2"/>
        </a:solidFill>
        <a:effectLst/>
      </p:bgPr>
    </p:bg>
    <p:spTree>
      <p:nvGrpSpPr>
        <p:cNvPr id="1" name="Shape 20"/>
        <p:cNvGrpSpPr/>
        <p:nvPr/>
      </p:nvGrpSpPr>
      <p:grpSpPr>
        <a:xfrm>
          <a:off x="0" y="0"/>
          <a:ext cx="0" cy="0"/>
          <a:chOff x="0" y="0"/>
          <a:chExt cx="0" cy="0"/>
        </a:xfrm>
      </p:grpSpPr>
      <p:pic>
        <p:nvPicPr>
          <p:cNvPr id="21" name="Google Shape;21;p4"/>
          <p:cNvPicPr preferRelativeResize="0"/>
          <p:nvPr/>
        </p:nvPicPr>
        <p:blipFill>
          <a:blip r:embed="rId2">
            <a:alphaModFix amt="75000"/>
          </a:blip>
          <a:stretch>
            <a:fillRect/>
          </a:stretch>
        </p:blipFill>
        <p:spPr>
          <a:xfrm>
            <a:off x="0" y="0"/>
            <a:ext cx="2060450" cy="1984276"/>
          </a:xfrm>
          <a:prstGeom prst="rect">
            <a:avLst/>
          </a:prstGeom>
          <a:noFill/>
          <a:ln>
            <a:noFill/>
          </a:ln>
        </p:spPr>
      </p:pic>
      <p:pic>
        <p:nvPicPr>
          <p:cNvPr id="22" name="Google Shape;22;p4"/>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sp>
        <p:nvSpPr>
          <p:cNvPr id="23" name="Google Shape;23;p4"/>
          <p:cNvSpPr txBox="1">
            <a:spLocks noGrp="1"/>
          </p:cNvSpPr>
          <p:nvPr>
            <p:ph type="title"/>
          </p:nvPr>
        </p:nvSpPr>
        <p:spPr>
          <a:xfrm>
            <a:off x="714125" y="543950"/>
            <a:ext cx="7716000" cy="36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24" name="Google Shape;24;p4"/>
          <p:cNvSpPr txBox="1">
            <a:spLocks noGrp="1"/>
          </p:cNvSpPr>
          <p:nvPr>
            <p:ph type="body" idx="1"/>
          </p:nvPr>
        </p:nvSpPr>
        <p:spPr>
          <a:xfrm>
            <a:off x="714000" y="1064375"/>
            <a:ext cx="7716000" cy="3543300"/>
          </a:xfrm>
          <a:prstGeom prst="rect">
            <a:avLst/>
          </a:prstGeom>
        </p:spPr>
        <p:txBody>
          <a:bodyPr spcFirstLastPara="1" wrap="square" lIns="91425" tIns="91425" rIns="91425" bIns="91425" anchor="t" anchorCtr="0">
            <a:noAutofit/>
          </a:bodyPr>
          <a:lstStyle>
            <a:lvl1pPr marL="457200" lvl="0" indent="-311150" rtl="0">
              <a:lnSpc>
                <a:spcPct val="100000"/>
              </a:lnSpc>
              <a:spcBef>
                <a:spcPts val="0"/>
              </a:spcBef>
              <a:spcAft>
                <a:spcPts val="0"/>
              </a:spcAft>
              <a:buSzPts val="1300"/>
              <a:buChar char="●"/>
              <a:defRPr sz="1300"/>
            </a:lvl1pPr>
            <a:lvl2pPr marL="914400" lvl="1" indent="-311150" rtl="0">
              <a:spcBef>
                <a:spcPts val="1600"/>
              </a:spcBef>
              <a:spcAft>
                <a:spcPts val="0"/>
              </a:spcAft>
              <a:buSzPts val="1300"/>
              <a:buFont typeface="Roboto Condensed Light"/>
              <a:buChar char="○"/>
              <a:defRPr sz="1300"/>
            </a:lvl2pPr>
            <a:lvl3pPr marL="1371600" lvl="2" indent="-311150" rtl="0">
              <a:spcBef>
                <a:spcPts val="1600"/>
              </a:spcBef>
              <a:spcAft>
                <a:spcPts val="0"/>
              </a:spcAft>
              <a:buSzPts val="1300"/>
              <a:buFont typeface="Roboto Condensed Light"/>
              <a:buChar char="■"/>
              <a:defRPr sz="1300"/>
            </a:lvl3pPr>
            <a:lvl4pPr marL="1828800" lvl="3" indent="-311150" rtl="0">
              <a:spcBef>
                <a:spcPts val="1600"/>
              </a:spcBef>
              <a:spcAft>
                <a:spcPts val="0"/>
              </a:spcAft>
              <a:buSzPts val="1300"/>
              <a:buFont typeface="Roboto Condensed Light"/>
              <a:buChar char="●"/>
              <a:defRPr sz="1300"/>
            </a:lvl4pPr>
            <a:lvl5pPr marL="2286000" lvl="4" indent="-311150" rtl="0">
              <a:spcBef>
                <a:spcPts val="1600"/>
              </a:spcBef>
              <a:spcAft>
                <a:spcPts val="0"/>
              </a:spcAft>
              <a:buSzPts val="1300"/>
              <a:buFont typeface="Roboto Condensed Light"/>
              <a:buChar char="○"/>
              <a:defRPr sz="1300"/>
            </a:lvl5pPr>
            <a:lvl6pPr marL="2743200" lvl="5" indent="-311150" rtl="0">
              <a:spcBef>
                <a:spcPts val="1600"/>
              </a:spcBef>
              <a:spcAft>
                <a:spcPts val="0"/>
              </a:spcAft>
              <a:buSzPts val="1300"/>
              <a:buFont typeface="Roboto Condensed Light"/>
              <a:buChar char="■"/>
              <a:defRPr sz="1300"/>
            </a:lvl6pPr>
            <a:lvl7pPr marL="3200400" lvl="6" indent="-311150" rtl="0">
              <a:spcBef>
                <a:spcPts val="1600"/>
              </a:spcBef>
              <a:spcAft>
                <a:spcPts val="0"/>
              </a:spcAft>
              <a:buSzPts val="1300"/>
              <a:buFont typeface="Roboto Condensed Light"/>
              <a:buChar char="●"/>
              <a:defRPr sz="1300"/>
            </a:lvl7pPr>
            <a:lvl8pPr marL="3657600" lvl="7" indent="-311150" rtl="0">
              <a:spcBef>
                <a:spcPts val="1600"/>
              </a:spcBef>
              <a:spcAft>
                <a:spcPts val="0"/>
              </a:spcAft>
              <a:buSzPts val="1300"/>
              <a:buFont typeface="Roboto Condensed Light"/>
              <a:buChar char="○"/>
              <a:defRPr sz="1300"/>
            </a:lvl8pPr>
            <a:lvl9pPr marL="4114800" lvl="8" indent="-311150" rtl="0">
              <a:spcBef>
                <a:spcPts val="1600"/>
              </a:spcBef>
              <a:spcAft>
                <a:spcPts val="1600"/>
              </a:spcAft>
              <a:buSzPts val="1300"/>
              <a:buFont typeface="Roboto Condensed Light"/>
              <a:buChar char="■"/>
              <a:defRPr sz="1300"/>
            </a:lvl9pPr>
          </a:lstStyle>
          <a:p>
            <a:endParaRPr/>
          </a:p>
        </p:txBody>
      </p:sp>
      <p:sp>
        <p:nvSpPr>
          <p:cNvPr id="25" name="Google Shape;25;p4"/>
          <p:cNvSpPr/>
          <p:nvPr/>
        </p:nvSpPr>
        <p:spPr>
          <a:xfrm>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1">
  <p:cSld name="SECTION_TITLE_AND_DESCRIPTION_1_1">
    <p:bg>
      <p:bgPr>
        <a:solidFill>
          <a:schemeClr val="lt2"/>
        </a:solidFill>
        <a:effectLst/>
      </p:bgPr>
    </p:bg>
    <p:spTree>
      <p:nvGrpSpPr>
        <p:cNvPr id="1" name="Shape 69"/>
        <p:cNvGrpSpPr/>
        <p:nvPr/>
      </p:nvGrpSpPr>
      <p:grpSpPr>
        <a:xfrm>
          <a:off x="0" y="0"/>
          <a:ext cx="0" cy="0"/>
          <a:chOff x="0" y="0"/>
          <a:chExt cx="0" cy="0"/>
        </a:xfrm>
      </p:grpSpPr>
      <p:pic>
        <p:nvPicPr>
          <p:cNvPr id="70" name="Google Shape;70;p14"/>
          <p:cNvPicPr preferRelativeResize="0"/>
          <p:nvPr/>
        </p:nvPicPr>
        <p:blipFill>
          <a:blip r:embed="rId2">
            <a:alphaModFix amt="75000"/>
          </a:blip>
          <a:stretch>
            <a:fillRect/>
          </a:stretch>
        </p:blipFill>
        <p:spPr>
          <a:xfrm>
            <a:off x="4350075" y="665212"/>
            <a:ext cx="4078151" cy="3927375"/>
          </a:xfrm>
          <a:prstGeom prst="rect">
            <a:avLst/>
          </a:prstGeom>
          <a:noFill/>
          <a:ln>
            <a:noFill/>
          </a:ln>
        </p:spPr>
      </p:pic>
      <p:pic>
        <p:nvPicPr>
          <p:cNvPr id="71" name="Google Shape;71;p14"/>
          <p:cNvPicPr preferRelativeResize="0"/>
          <p:nvPr/>
        </p:nvPicPr>
        <p:blipFill>
          <a:blip r:embed="rId3">
            <a:alphaModFix amt="55000"/>
          </a:blip>
          <a:stretch>
            <a:fillRect/>
          </a:stretch>
        </p:blipFill>
        <p:spPr>
          <a:xfrm flipH="1">
            <a:off x="490460" y="1223675"/>
            <a:ext cx="3227225" cy="3330400"/>
          </a:xfrm>
          <a:prstGeom prst="rect">
            <a:avLst/>
          </a:prstGeom>
          <a:noFill/>
          <a:ln>
            <a:noFill/>
          </a:ln>
        </p:spPr>
      </p:pic>
      <p:sp>
        <p:nvSpPr>
          <p:cNvPr id="72" name="Google Shape;72;p14"/>
          <p:cNvSpPr txBox="1">
            <a:spLocks noGrp="1"/>
          </p:cNvSpPr>
          <p:nvPr>
            <p:ph type="title"/>
          </p:nvPr>
        </p:nvSpPr>
        <p:spPr>
          <a:xfrm>
            <a:off x="4552901" y="1696025"/>
            <a:ext cx="3875400" cy="3657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accent2"/>
              </a:buClr>
              <a:buSzPts val="1800"/>
              <a:buNone/>
              <a:defRPr sz="2000">
                <a:solidFill>
                  <a:schemeClr val="dk2"/>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73" name="Google Shape;73;p14"/>
          <p:cNvSpPr txBox="1">
            <a:spLocks noGrp="1"/>
          </p:cNvSpPr>
          <p:nvPr>
            <p:ph type="subTitle" idx="1"/>
          </p:nvPr>
        </p:nvSpPr>
        <p:spPr>
          <a:xfrm>
            <a:off x="4342325" y="2333775"/>
            <a:ext cx="4087500" cy="1568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600"/>
            </a:lvl1pPr>
            <a:lvl2pPr lvl="1" algn="r" rtl="0">
              <a:lnSpc>
                <a:spcPct val="100000"/>
              </a:lnSpc>
              <a:spcBef>
                <a:spcPts val="1600"/>
              </a:spcBef>
              <a:spcAft>
                <a:spcPts val="0"/>
              </a:spcAft>
              <a:buNone/>
              <a:defRPr sz="1600"/>
            </a:lvl2pPr>
            <a:lvl3pPr lvl="2" algn="r" rtl="0">
              <a:lnSpc>
                <a:spcPct val="100000"/>
              </a:lnSpc>
              <a:spcBef>
                <a:spcPts val="1600"/>
              </a:spcBef>
              <a:spcAft>
                <a:spcPts val="0"/>
              </a:spcAft>
              <a:buNone/>
              <a:defRPr sz="1600"/>
            </a:lvl3pPr>
            <a:lvl4pPr lvl="3" algn="r" rtl="0">
              <a:lnSpc>
                <a:spcPct val="100000"/>
              </a:lnSpc>
              <a:spcBef>
                <a:spcPts val="1600"/>
              </a:spcBef>
              <a:spcAft>
                <a:spcPts val="0"/>
              </a:spcAft>
              <a:buNone/>
              <a:defRPr sz="1600"/>
            </a:lvl4pPr>
            <a:lvl5pPr lvl="4" algn="r" rtl="0">
              <a:lnSpc>
                <a:spcPct val="100000"/>
              </a:lnSpc>
              <a:spcBef>
                <a:spcPts val="1600"/>
              </a:spcBef>
              <a:spcAft>
                <a:spcPts val="0"/>
              </a:spcAft>
              <a:buNone/>
              <a:defRPr sz="1600"/>
            </a:lvl5pPr>
            <a:lvl6pPr lvl="5" algn="r" rtl="0">
              <a:lnSpc>
                <a:spcPct val="100000"/>
              </a:lnSpc>
              <a:spcBef>
                <a:spcPts val="1600"/>
              </a:spcBef>
              <a:spcAft>
                <a:spcPts val="0"/>
              </a:spcAft>
              <a:buNone/>
              <a:defRPr sz="1600"/>
            </a:lvl6pPr>
            <a:lvl7pPr lvl="6" algn="r" rtl="0">
              <a:lnSpc>
                <a:spcPct val="100000"/>
              </a:lnSpc>
              <a:spcBef>
                <a:spcPts val="1600"/>
              </a:spcBef>
              <a:spcAft>
                <a:spcPts val="0"/>
              </a:spcAft>
              <a:buNone/>
              <a:defRPr sz="1600"/>
            </a:lvl7pPr>
            <a:lvl8pPr lvl="7" algn="r" rtl="0">
              <a:lnSpc>
                <a:spcPct val="100000"/>
              </a:lnSpc>
              <a:spcBef>
                <a:spcPts val="1600"/>
              </a:spcBef>
              <a:spcAft>
                <a:spcPts val="0"/>
              </a:spcAft>
              <a:buNone/>
              <a:defRPr sz="1600"/>
            </a:lvl8pPr>
            <a:lvl9pPr lvl="8" algn="r" rtl="0">
              <a:lnSpc>
                <a:spcPct val="100000"/>
              </a:lnSpc>
              <a:spcBef>
                <a:spcPts val="1600"/>
              </a:spcBef>
              <a:spcAft>
                <a:spcPts val="1600"/>
              </a:spcAft>
              <a:buNone/>
              <a:defRPr sz="1600"/>
            </a:lvl9pPr>
          </a:lstStyle>
          <a:p>
            <a:endParaRPr/>
          </a:p>
        </p:txBody>
      </p:sp>
      <p:sp>
        <p:nvSpPr>
          <p:cNvPr id="74" name="Google Shape;74;p14"/>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txBox="1">
            <a:spLocks noGrp="1"/>
          </p:cNvSpPr>
          <p:nvPr>
            <p:ph type="title" idx="2"/>
          </p:nvPr>
        </p:nvSpPr>
        <p:spPr>
          <a:xfrm>
            <a:off x="714125" y="546825"/>
            <a:ext cx="77157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SECTION_HEADER_1_3">
    <p:bg>
      <p:bgPr>
        <a:solidFill>
          <a:schemeClr val="lt2"/>
        </a:solidFill>
        <a:effectLst/>
      </p:bgPr>
    </p:bg>
    <p:spTree>
      <p:nvGrpSpPr>
        <p:cNvPr id="1" name="Shape 123"/>
        <p:cNvGrpSpPr/>
        <p:nvPr/>
      </p:nvGrpSpPr>
      <p:grpSpPr>
        <a:xfrm>
          <a:off x="0" y="0"/>
          <a:ext cx="0" cy="0"/>
          <a:chOff x="0" y="0"/>
          <a:chExt cx="0" cy="0"/>
        </a:xfrm>
      </p:grpSpPr>
      <p:pic>
        <p:nvPicPr>
          <p:cNvPr id="124" name="Google Shape;124;p21"/>
          <p:cNvPicPr preferRelativeResize="0"/>
          <p:nvPr/>
        </p:nvPicPr>
        <p:blipFill>
          <a:blip r:embed="rId2">
            <a:alphaModFix amt="35000"/>
          </a:blip>
          <a:stretch>
            <a:fillRect/>
          </a:stretch>
        </p:blipFill>
        <p:spPr>
          <a:xfrm>
            <a:off x="1176338" y="1157288"/>
            <a:ext cx="6791325" cy="2828925"/>
          </a:xfrm>
          <a:prstGeom prst="rect">
            <a:avLst/>
          </a:prstGeom>
          <a:noFill/>
          <a:ln>
            <a:noFill/>
          </a:ln>
        </p:spPr>
      </p:pic>
      <p:sp>
        <p:nvSpPr>
          <p:cNvPr id="125" name="Google Shape;125;p21"/>
          <p:cNvSpPr txBox="1">
            <a:spLocks noGrp="1"/>
          </p:cNvSpPr>
          <p:nvPr>
            <p:ph type="subTitle" idx="1"/>
          </p:nvPr>
        </p:nvSpPr>
        <p:spPr>
          <a:xfrm>
            <a:off x="1660113" y="2083138"/>
            <a:ext cx="2340000" cy="365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26" name="Google Shape;126;p21"/>
          <p:cNvSpPr txBox="1">
            <a:spLocks noGrp="1"/>
          </p:cNvSpPr>
          <p:nvPr>
            <p:ph type="title"/>
          </p:nvPr>
        </p:nvSpPr>
        <p:spPr>
          <a:xfrm>
            <a:off x="1660127" y="1591375"/>
            <a:ext cx="21690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27" name="Google Shape;127;p21"/>
          <p:cNvSpPr txBox="1">
            <a:spLocks noGrp="1"/>
          </p:cNvSpPr>
          <p:nvPr>
            <p:ph type="title" idx="2" hasCustomPrompt="1"/>
          </p:nvPr>
        </p:nvSpPr>
        <p:spPr>
          <a:xfrm>
            <a:off x="820488" y="1525213"/>
            <a:ext cx="912600" cy="49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28" name="Google Shape;128;p21"/>
          <p:cNvSpPr txBox="1">
            <a:spLocks noGrp="1"/>
          </p:cNvSpPr>
          <p:nvPr>
            <p:ph type="subTitle" idx="3"/>
          </p:nvPr>
        </p:nvSpPr>
        <p:spPr>
          <a:xfrm>
            <a:off x="1660113" y="3785988"/>
            <a:ext cx="2340000" cy="365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29" name="Google Shape;129;p21"/>
          <p:cNvSpPr txBox="1">
            <a:spLocks noGrp="1"/>
          </p:cNvSpPr>
          <p:nvPr>
            <p:ph type="title" idx="4"/>
          </p:nvPr>
        </p:nvSpPr>
        <p:spPr>
          <a:xfrm>
            <a:off x="1660127" y="3290150"/>
            <a:ext cx="21690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30" name="Google Shape;130;p21"/>
          <p:cNvSpPr txBox="1">
            <a:spLocks noGrp="1"/>
          </p:cNvSpPr>
          <p:nvPr>
            <p:ph type="title" idx="5" hasCustomPrompt="1"/>
          </p:nvPr>
        </p:nvSpPr>
        <p:spPr>
          <a:xfrm>
            <a:off x="818688" y="3223988"/>
            <a:ext cx="914400" cy="49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31" name="Google Shape;131;p21"/>
          <p:cNvSpPr txBox="1">
            <a:spLocks noGrp="1"/>
          </p:cNvSpPr>
          <p:nvPr>
            <p:ph type="subTitle" idx="6"/>
          </p:nvPr>
        </p:nvSpPr>
        <p:spPr>
          <a:xfrm>
            <a:off x="5985313" y="2083138"/>
            <a:ext cx="2340000" cy="365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32" name="Google Shape;132;p21"/>
          <p:cNvSpPr txBox="1">
            <a:spLocks noGrp="1"/>
          </p:cNvSpPr>
          <p:nvPr>
            <p:ph type="title" idx="7"/>
          </p:nvPr>
        </p:nvSpPr>
        <p:spPr>
          <a:xfrm>
            <a:off x="5985327" y="1591375"/>
            <a:ext cx="21690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33" name="Google Shape;133;p21"/>
          <p:cNvSpPr txBox="1">
            <a:spLocks noGrp="1"/>
          </p:cNvSpPr>
          <p:nvPr>
            <p:ph type="title" idx="8" hasCustomPrompt="1"/>
          </p:nvPr>
        </p:nvSpPr>
        <p:spPr>
          <a:xfrm>
            <a:off x="5130913" y="1525213"/>
            <a:ext cx="914400" cy="49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34" name="Google Shape;134;p21"/>
          <p:cNvSpPr txBox="1">
            <a:spLocks noGrp="1"/>
          </p:cNvSpPr>
          <p:nvPr>
            <p:ph type="subTitle" idx="9"/>
          </p:nvPr>
        </p:nvSpPr>
        <p:spPr>
          <a:xfrm>
            <a:off x="5985313" y="3785988"/>
            <a:ext cx="2340000" cy="365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35" name="Google Shape;135;p21"/>
          <p:cNvSpPr txBox="1">
            <a:spLocks noGrp="1"/>
          </p:cNvSpPr>
          <p:nvPr>
            <p:ph type="title" idx="13"/>
          </p:nvPr>
        </p:nvSpPr>
        <p:spPr>
          <a:xfrm>
            <a:off x="5985327" y="3290150"/>
            <a:ext cx="21690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36" name="Google Shape;136;p21"/>
          <p:cNvSpPr txBox="1">
            <a:spLocks noGrp="1"/>
          </p:cNvSpPr>
          <p:nvPr>
            <p:ph type="title" idx="14" hasCustomPrompt="1"/>
          </p:nvPr>
        </p:nvSpPr>
        <p:spPr>
          <a:xfrm>
            <a:off x="5130913" y="3223988"/>
            <a:ext cx="914400" cy="49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37" name="Google Shape;137;p21"/>
          <p:cNvSpPr txBox="1">
            <a:spLocks noGrp="1"/>
          </p:cNvSpPr>
          <p:nvPr>
            <p:ph type="title" idx="15"/>
          </p:nvPr>
        </p:nvSpPr>
        <p:spPr>
          <a:xfrm>
            <a:off x="714125" y="546825"/>
            <a:ext cx="77157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3000" b="1">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38" name="Google Shape;138;p21"/>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1">
  <p:cSld name="SECTION_HEADER_1_3_2">
    <p:bg>
      <p:bgPr>
        <a:solidFill>
          <a:schemeClr val="lt2"/>
        </a:solidFill>
        <a:effectLst/>
      </p:bgPr>
    </p:bg>
    <p:spTree>
      <p:nvGrpSpPr>
        <p:cNvPr id="1" name="Shape 139"/>
        <p:cNvGrpSpPr/>
        <p:nvPr/>
      </p:nvGrpSpPr>
      <p:grpSpPr>
        <a:xfrm>
          <a:off x="0" y="0"/>
          <a:ext cx="0" cy="0"/>
          <a:chOff x="0" y="0"/>
          <a:chExt cx="0" cy="0"/>
        </a:xfrm>
      </p:grpSpPr>
      <p:sp>
        <p:nvSpPr>
          <p:cNvPr id="140" name="Google Shape;140;p22"/>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1" name="Google Shape;141;p22"/>
          <p:cNvPicPr preferRelativeResize="0"/>
          <p:nvPr/>
        </p:nvPicPr>
        <p:blipFill>
          <a:blip r:embed="rId2">
            <a:alphaModFix amt="75000"/>
          </a:blip>
          <a:stretch>
            <a:fillRect/>
          </a:stretch>
        </p:blipFill>
        <p:spPr>
          <a:xfrm>
            <a:off x="0" y="1519237"/>
            <a:ext cx="2060450" cy="1984276"/>
          </a:xfrm>
          <a:prstGeom prst="rect">
            <a:avLst/>
          </a:prstGeom>
          <a:noFill/>
          <a:ln>
            <a:noFill/>
          </a:ln>
        </p:spPr>
      </p:pic>
      <p:pic>
        <p:nvPicPr>
          <p:cNvPr id="142" name="Google Shape;142;p22"/>
          <p:cNvPicPr preferRelativeResize="0"/>
          <p:nvPr/>
        </p:nvPicPr>
        <p:blipFill>
          <a:blip r:embed="rId2">
            <a:alphaModFix amt="75000"/>
          </a:blip>
          <a:stretch>
            <a:fillRect/>
          </a:stretch>
        </p:blipFill>
        <p:spPr>
          <a:xfrm rot="10800000">
            <a:off x="7083550" y="1639987"/>
            <a:ext cx="2060450" cy="1984276"/>
          </a:xfrm>
          <a:prstGeom prst="rect">
            <a:avLst/>
          </a:prstGeom>
          <a:noFill/>
          <a:ln>
            <a:noFill/>
          </a:ln>
        </p:spPr>
      </p:pic>
      <p:sp>
        <p:nvSpPr>
          <p:cNvPr id="143" name="Google Shape;143;p22"/>
          <p:cNvSpPr txBox="1">
            <a:spLocks noGrp="1"/>
          </p:cNvSpPr>
          <p:nvPr>
            <p:ph type="subTitle" idx="1"/>
          </p:nvPr>
        </p:nvSpPr>
        <p:spPr>
          <a:xfrm>
            <a:off x="714113" y="2235538"/>
            <a:ext cx="2340000" cy="365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44" name="Google Shape;144;p22"/>
          <p:cNvSpPr txBox="1">
            <a:spLocks noGrp="1"/>
          </p:cNvSpPr>
          <p:nvPr>
            <p:ph type="title"/>
          </p:nvPr>
        </p:nvSpPr>
        <p:spPr>
          <a:xfrm>
            <a:off x="714125" y="1743775"/>
            <a:ext cx="23400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45" name="Google Shape;145;p22"/>
          <p:cNvSpPr txBox="1">
            <a:spLocks noGrp="1"/>
          </p:cNvSpPr>
          <p:nvPr>
            <p:ph type="title" idx="2" hasCustomPrompt="1"/>
          </p:nvPr>
        </p:nvSpPr>
        <p:spPr>
          <a:xfrm>
            <a:off x="705313" y="1245763"/>
            <a:ext cx="912600" cy="498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46" name="Google Shape;146;p22"/>
          <p:cNvSpPr txBox="1">
            <a:spLocks noGrp="1"/>
          </p:cNvSpPr>
          <p:nvPr>
            <p:ph type="subTitle" idx="3"/>
          </p:nvPr>
        </p:nvSpPr>
        <p:spPr>
          <a:xfrm>
            <a:off x="714113" y="3938388"/>
            <a:ext cx="2340000" cy="365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47" name="Google Shape;147;p22"/>
          <p:cNvSpPr txBox="1">
            <a:spLocks noGrp="1"/>
          </p:cNvSpPr>
          <p:nvPr>
            <p:ph type="title" idx="4"/>
          </p:nvPr>
        </p:nvSpPr>
        <p:spPr>
          <a:xfrm>
            <a:off x="714125" y="3442550"/>
            <a:ext cx="23400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48" name="Google Shape;148;p22"/>
          <p:cNvSpPr txBox="1">
            <a:spLocks noGrp="1"/>
          </p:cNvSpPr>
          <p:nvPr>
            <p:ph type="title" idx="5" hasCustomPrompt="1"/>
          </p:nvPr>
        </p:nvSpPr>
        <p:spPr>
          <a:xfrm>
            <a:off x="704413" y="2944538"/>
            <a:ext cx="914400" cy="498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49" name="Google Shape;149;p22"/>
          <p:cNvSpPr txBox="1">
            <a:spLocks noGrp="1"/>
          </p:cNvSpPr>
          <p:nvPr>
            <p:ph type="subTitle" idx="6"/>
          </p:nvPr>
        </p:nvSpPr>
        <p:spPr>
          <a:xfrm>
            <a:off x="6088213" y="2235538"/>
            <a:ext cx="23400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endParaRPr/>
          </a:p>
        </p:txBody>
      </p:sp>
      <p:sp>
        <p:nvSpPr>
          <p:cNvPr id="150" name="Google Shape;150;p22"/>
          <p:cNvSpPr txBox="1">
            <a:spLocks noGrp="1"/>
          </p:cNvSpPr>
          <p:nvPr>
            <p:ph type="title" idx="7"/>
          </p:nvPr>
        </p:nvSpPr>
        <p:spPr>
          <a:xfrm>
            <a:off x="6088225" y="1743775"/>
            <a:ext cx="23400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51" name="Google Shape;151;p22"/>
          <p:cNvSpPr txBox="1">
            <a:spLocks noGrp="1"/>
          </p:cNvSpPr>
          <p:nvPr>
            <p:ph type="title" idx="8" hasCustomPrompt="1"/>
          </p:nvPr>
        </p:nvSpPr>
        <p:spPr>
          <a:xfrm>
            <a:off x="7515413" y="1245763"/>
            <a:ext cx="914400" cy="49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52" name="Google Shape;152;p22"/>
          <p:cNvSpPr txBox="1">
            <a:spLocks noGrp="1"/>
          </p:cNvSpPr>
          <p:nvPr>
            <p:ph type="subTitle" idx="9"/>
          </p:nvPr>
        </p:nvSpPr>
        <p:spPr>
          <a:xfrm>
            <a:off x="6088213" y="3938388"/>
            <a:ext cx="2340000" cy="365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400"/>
            </a:lvl1pPr>
            <a:lvl2pPr lvl="1" algn="r" rtl="0">
              <a:lnSpc>
                <a:spcPct val="100000"/>
              </a:lnSpc>
              <a:spcBef>
                <a:spcPts val="0"/>
              </a:spcBef>
              <a:spcAft>
                <a:spcPts val="0"/>
              </a:spcAft>
              <a:buNone/>
              <a:defRPr sz="1400"/>
            </a:lvl2pPr>
            <a:lvl3pPr lvl="2" algn="r" rtl="0">
              <a:lnSpc>
                <a:spcPct val="100000"/>
              </a:lnSpc>
              <a:spcBef>
                <a:spcPts val="0"/>
              </a:spcBef>
              <a:spcAft>
                <a:spcPts val="0"/>
              </a:spcAft>
              <a:buNone/>
              <a:defRPr sz="1400"/>
            </a:lvl3pPr>
            <a:lvl4pPr lvl="3" algn="r" rtl="0">
              <a:lnSpc>
                <a:spcPct val="100000"/>
              </a:lnSpc>
              <a:spcBef>
                <a:spcPts val="0"/>
              </a:spcBef>
              <a:spcAft>
                <a:spcPts val="0"/>
              </a:spcAft>
              <a:buNone/>
              <a:defRPr sz="1400"/>
            </a:lvl4pPr>
            <a:lvl5pPr lvl="4" algn="r" rtl="0">
              <a:lnSpc>
                <a:spcPct val="100000"/>
              </a:lnSpc>
              <a:spcBef>
                <a:spcPts val="0"/>
              </a:spcBef>
              <a:spcAft>
                <a:spcPts val="0"/>
              </a:spcAft>
              <a:buNone/>
              <a:defRPr sz="1400"/>
            </a:lvl5pPr>
            <a:lvl6pPr lvl="5" algn="r" rtl="0">
              <a:lnSpc>
                <a:spcPct val="100000"/>
              </a:lnSpc>
              <a:spcBef>
                <a:spcPts val="0"/>
              </a:spcBef>
              <a:spcAft>
                <a:spcPts val="0"/>
              </a:spcAft>
              <a:buNone/>
              <a:defRPr sz="1400"/>
            </a:lvl6pPr>
            <a:lvl7pPr lvl="6" algn="r" rtl="0">
              <a:lnSpc>
                <a:spcPct val="100000"/>
              </a:lnSpc>
              <a:spcBef>
                <a:spcPts val="0"/>
              </a:spcBef>
              <a:spcAft>
                <a:spcPts val="0"/>
              </a:spcAft>
              <a:buNone/>
              <a:defRPr sz="1400"/>
            </a:lvl7pPr>
            <a:lvl8pPr lvl="7" algn="r" rtl="0">
              <a:lnSpc>
                <a:spcPct val="100000"/>
              </a:lnSpc>
              <a:spcBef>
                <a:spcPts val="0"/>
              </a:spcBef>
              <a:spcAft>
                <a:spcPts val="0"/>
              </a:spcAft>
              <a:buNone/>
              <a:defRPr sz="1400"/>
            </a:lvl8pPr>
            <a:lvl9pPr lvl="8" algn="r" rtl="0">
              <a:lnSpc>
                <a:spcPct val="100000"/>
              </a:lnSpc>
              <a:spcBef>
                <a:spcPts val="0"/>
              </a:spcBef>
              <a:spcAft>
                <a:spcPts val="0"/>
              </a:spcAft>
              <a:buNone/>
              <a:defRPr sz="1400"/>
            </a:lvl9pPr>
          </a:lstStyle>
          <a:p>
            <a:endParaRPr/>
          </a:p>
        </p:txBody>
      </p:sp>
      <p:sp>
        <p:nvSpPr>
          <p:cNvPr id="153" name="Google Shape;153;p22"/>
          <p:cNvSpPr txBox="1">
            <a:spLocks noGrp="1"/>
          </p:cNvSpPr>
          <p:nvPr>
            <p:ph type="title" idx="13"/>
          </p:nvPr>
        </p:nvSpPr>
        <p:spPr>
          <a:xfrm>
            <a:off x="6088225" y="3442550"/>
            <a:ext cx="23400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54" name="Google Shape;154;p22">
            <a:hlinkClick r:id="" action="ppaction://noaction"/>
          </p:cNvPr>
          <p:cNvSpPr txBox="1">
            <a:spLocks noGrp="1"/>
          </p:cNvSpPr>
          <p:nvPr>
            <p:ph type="title" idx="14" hasCustomPrompt="1"/>
          </p:nvPr>
        </p:nvSpPr>
        <p:spPr>
          <a:xfrm>
            <a:off x="7515413" y="2944538"/>
            <a:ext cx="914400" cy="49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55" name="Google Shape;155;p22"/>
          <p:cNvSpPr txBox="1">
            <a:spLocks noGrp="1"/>
          </p:cNvSpPr>
          <p:nvPr>
            <p:ph type="title" idx="15"/>
          </p:nvPr>
        </p:nvSpPr>
        <p:spPr>
          <a:xfrm>
            <a:off x="714125" y="546825"/>
            <a:ext cx="77157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3000" b="1">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56" name="Google Shape;156;p22"/>
          <p:cNvSpPr txBox="1">
            <a:spLocks noGrp="1"/>
          </p:cNvSpPr>
          <p:nvPr>
            <p:ph type="subTitle" idx="16"/>
          </p:nvPr>
        </p:nvSpPr>
        <p:spPr>
          <a:xfrm>
            <a:off x="3401175" y="3938388"/>
            <a:ext cx="23400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a:lvl2pPr>
            <a:lvl3pPr lvl="2" algn="ctr" rtl="0">
              <a:lnSpc>
                <a:spcPct val="100000"/>
              </a:lnSpc>
              <a:spcBef>
                <a:spcPts val="0"/>
              </a:spcBef>
              <a:spcAft>
                <a:spcPts val="0"/>
              </a:spcAft>
              <a:buNone/>
              <a:defRPr sz="1400"/>
            </a:lvl3pPr>
            <a:lvl4pPr lvl="3" algn="ctr" rtl="0">
              <a:lnSpc>
                <a:spcPct val="100000"/>
              </a:lnSpc>
              <a:spcBef>
                <a:spcPts val="0"/>
              </a:spcBef>
              <a:spcAft>
                <a:spcPts val="0"/>
              </a:spcAft>
              <a:buNone/>
              <a:defRPr sz="1400"/>
            </a:lvl4pPr>
            <a:lvl5pPr lvl="4" algn="ctr" rtl="0">
              <a:lnSpc>
                <a:spcPct val="100000"/>
              </a:lnSpc>
              <a:spcBef>
                <a:spcPts val="0"/>
              </a:spcBef>
              <a:spcAft>
                <a:spcPts val="0"/>
              </a:spcAft>
              <a:buNone/>
              <a:defRPr sz="1400"/>
            </a:lvl5pPr>
            <a:lvl6pPr lvl="5" algn="ctr" rtl="0">
              <a:lnSpc>
                <a:spcPct val="100000"/>
              </a:lnSpc>
              <a:spcBef>
                <a:spcPts val="0"/>
              </a:spcBef>
              <a:spcAft>
                <a:spcPts val="0"/>
              </a:spcAft>
              <a:buNone/>
              <a:defRPr sz="1400"/>
            </a:lvl6pPr>
            <a:lvl7pPr lvl="6" algn="ctr" rtl="0">
              <a:lnSpc>
                <a:spcPct val="100000"/>
              </a:lnSpc>
              <a:spcBef>
                <a:spcPts val="0"/>
              </a:spcBef>
              <a:spcAft>
                <a:spcPts val="0"/>
              </a:spcAft>
              <a:buNone/>
              <a:defRPr sz="1400"/>
            </a:lvl7pPr>
            <a:lvl8pPr lvl="7" algn="ctr" rtl="0">
              <a:lnSpc>
                <a:spcPct val="100000"/>
              </a:lnSpc>
              <a:spcBef>
                <a:spcPts val="0"/>
              </a:spcBef>
              <a:spcAft>
                <a:spcPts val="0"/>
              </a:spcAft>
              <a:buNone/>
              <a:defRPr sz="1400"/>
            </a:lvl8pPr>
            <a:lvl9pPr lvl="8" algn="ctr" rtl="0">
              <a:lnSpc>
                <a:spcPct val="100000"/>
              </a:lnSpc>
              <a:spcBef>
                <a:spcPts val="0"/>
              </a:spcBef>
              <a:spcAft>
                <a:spcPts val="0"/>
              </a:spcAft>
              <a:buNone/>
              <a:defRPr sz="1400"/>
            </a:lvl9pPr>
          </a:lstStyle>
          <a:p>
            <a:endParaRPr/>
          </a:p>
        </p:txBody>
      </p:sp>
      <p:sp>
        <p:nvSpPr>
          <p:cNvPr id="157" name="Google Shape;157;p22"/>
          <p:cNvSpPr txBox="1">
            <a:spLocks noGrp="1"/>
          </p:cNvSpPr>
          <p:nvPr>
            <p:ph type="title" idx="17"/>
          </p:nvPr>
        </p:nvSpPr>
        <p:spPr>
          <a:xfrm>
            <a:off x="3401187" y="3442550"/>
            <a:ext cx="2340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58" name="Google Shape;158;p22">
            <a:hlinkClick r:id="" action="ppaction://noaction"/>
          </p:cNvPr>
          <p:cNvSpPr txBox="1">
            <a:spLocks noGrp="1"/>
          </p:cNvSpPr>
          <p:nvPr>
            <p:ph type="title" idx="18" hasCustomPrompt="1"/>
          </p:nvPr>
        </p:nvSpPr>
        <p:spPr>
          <a:xfrm>
            <a:off x="4113975" y="2944538"/>
            <a:ext cx="914400" cy="49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SECTION_HEADER_1_3_1_1">
    <p:bg>
      <p:bgPr>
        <a:solidFill>
          <a:schemeClr val="lt2"/>
        </a:solidFill>
        <a:effectLst/>
      </p:bgPr>
    </p:bg>
    <p:spTree>
      <p:nvGrpSpPr>
        <p:cNvPr id="1" name="Shape 328"/>
        <p:cNvGrpSpPr/>
        <p:nvPr/>
      </p:nvGrpSpPr>
      <p:grpSpPr>
        <a:xfrm>
          <a:off x="0" y="0"/>
          <a:ext cx="0" cy="0"/>
          <a:chOff x="0" y="0"/>
          <a:chExt cx="0" cy="0"/>
        </a:xfrm>
      </p:grpSpPr>
      <p:pic>
        <p:nvPicPr>
          <p:cNvPr id="329" name="Google Shape;329;p44"/>
          <p:cNvPicPr preferRelativeResize="0"/>
          <p:nvPr/>
        </p:nvPicPr>
        <p:blipFill>
          <a:blip r:embed="rId2">
            <a:alphaModFix amt="75000"/>
          </a:blip>
          <a:stretch>
            <a:fillRect/>
          </a:stretch>
        </p:blipFill>
        <p:spPr>
          <a:xfrm>
            <a:off x="0" y="1519237"/>
            <a:ext cx="2060450" cy="1984276"/>
          </a:xfrm>
          <a:prstGeom prst="rect">
            <a:avLst/>
          </a:prstGeom>
          <a:noFill/>
          <a:ln>
            <a:noFill/>
          </a:ln>
        </p:spPr>
      </p:pic>
      <p:pic>
        <p:nvPicPr>
          <p:cNvPr id="330" name="Google Shape;330;p44"/>
          <p:cNvPicPr preferRelativeResize="0"/>
          <p:nvPr/>
        </p:nvPicPr>
        <p:blipFill>
          <a:blip r:embed="rId2">
            <a:alphaModFix amt="75000"/>
          </a:blip>
          <a:stretch>
            <a:fillRect/>
          </a:stretch>
        </p:blipFill>
        <p:spPr>
          <a:xfrm rot="10800000">
            <a:off x="7083550" y="1639987"/>
            <a:ext cx="2060450" cy="1984276"/>
          </a:xfrm>
          <a:prstGeom prst="rect">
            <a:avLst/>
          </a:prstGeom>
          <a:noFill/>
          <a:ln>
            <a:noFill/>
          </a:ln>
        </p:spPr>
      </p:pic>
      <p:sp>
        <p:nvSpPr>
          <p:cNvPr id="331" name="Google Shape;331;p44"/>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SECTION_HEADER_1_3_1_1_1">
    <p:bg>
      <p:bgPr>
        <a:solidFill>
          <a:schemeClr val="lt2"/>
        </a:solidFill>
        <a:effectLst/>
      </p:bgPr>
    </p:bg>
    <p:spTree>
      <p:nvGrpSpPr>
        <p:cNvPr id="1" name="Shape 332"/>
        <p:cNvGrpSpPr/>
        <p:nvPr/>
      </p:nvGrpSpPr>
      <p:grpSpPr>
        <a:xfrm>
          <a:off x="0" y="0"/>
          <a:ext cx="0" cy="0"/>
          <a:chOff x="0" y="0"/>
          <a:chExt cx="0" cy="0"/>
        </a:xfrm>
      </p:grpSpPr>
      <p:sp>
        <p:nvSpPr>
          <p:cNvPr id="333" name="Google Shape;333;p45"/>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4" name="Google Shape;334;p45"/>
          <p:cNvPicPr preferRelativeResize="0"/>
          <p:nvPr/>
        </p:nvPicPr>
        <p:blipFill>
          <a:blip r:embed="rId2">
            <a:alphaModFix amt="55000"/>
          </a:blip>
          <a:stretch>
            <a:fillRect/>
          </a:stretch>
        </p:blipFill>
        <p:spPr>
          <a:xfrm>
            <a:off x="2209800" y="0"/>
            <a:ext cx="2105025" cy="2172326"/>
          </a:xfrm>
          <a:prstGeom prst="rect">
            <a:avLst/>
          </a:prstGeom>
          <a:noFill/>
          <a:ln>
            <a:noFill/>
          </a:ln>
        </p:spPr>
      </p:pic>
      <p:pic>
        <p:nvPicPr>
          <p:cNvPr id="335" name="Google Shape;335;p45"/>
          <p:cNvPicPr preferRelativeResize="0"/>
          <p:nvPr/>
        </p:nvPicPr>
        <p:blipFill>
          <a:blip r:embed="rId2">
            <a:alphaModFix amt="55000"/>
          </a:blip>
          <a:stretch>
            <a:fillRect/>
          </a:stretch>
        </p:blipFill>
        <p:spPr>
          <a:xfrm rot="10800000" flipH="1">
            <a:off x="4829175" y="2971175"/>
            <a:ext cx="2105025" cy="21723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Libre Baskerville"/>
              <a:buNone/>
              <a:defRPr sz="2800" b="1">
                <a:solidFill>
                  <a:schemeClr val="dk2"/>
                </a:solidFill>
                <a:latin typeface="Libre Baskerville"/>
                <a:ea typeface="Libre Baskerville"/>
                <a:cs typeface="Libre Baskerville"/>
                <a:sym typeface="Libre Baskerville"/>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2pPr>
            <a:lvl3pPr marL="1371600" lvl="2"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3pPr>
            <a:lvl4pPr marL="1828800" lvl="3"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4pPr>
            <a:lvl5pPr marL="2286000" lvl="4"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5pPr>
            <a:lvl6pPr marL="2743200" lvl="5"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6pPr>
            <a:lvl7pPr marL="3200400" lvl="6"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7pPr>
            <a:lvl8pPr marL="3657600" lvl="7"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8pPr>
            <a:lvl9pPr marL="4114800" lvl="8" indent="-342900">
              <a:lnSpc>
                <a:spcPct val="115000"/>
              </a:lnSpc>
              <a:spcBef>
                <a:spcPts val="1600"/>
              </a:spcBef>
              <a:spcAft>
                <a:spcPts val="1600"/>
              </a:spcAft>
              <a:buClr>
                <a:schemeClr val="dk2"/>
              </a:buClr>
              <a:buSzPts val="1800"/>
              <a:buFont typeface="Roboto"/>
              <a:buChar char="■"/>
              <a:defRPr sz="1800">
                <a:solidFill>
                  <a:schemeClr val="dk2"/>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60" r:id="rId4"/>
    <p:sldLayoutId id="2147483667" r:id="rId5"/>
    <p:sldLayoutId id="2147483668" r:id="rId6"/>
    <p:sldLayoutId id="2147483690" r:id="rId7"/>
    <p:sldLayoutId id="2147483691" r:id="rId8"/>
  </p:sldLayoutIdLst>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38">
          <p15:clr>
            <a:srgbClr val="EA4335"/>
          </p15:clr>
        </p15:guide>
        <p15:guide id="2" orient="horz" pos="2903">
          <p15:clr>
            <a:srgbClr val="EA4335"/>
          </p15:clr>
        </p15:guide>
        <p15:guide id="3" pos="451">
          <p15:clr>
            <a:srgbClr val="EA4335"/>
          </p15:clr>
        </p15:guide>
        <p15:guide id="4" pos="5309">
          <p15:clr>
            <a:srgbClr val="EA4335"/>
          </p15:clr>
        </p15:guide>
      </p15:sldGuideLst>
    </p:ext>
  </p:extLst>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6.png"/><Relationship Id="rId10" Type="http://schemas.microsoft.com/office/2007/relationships/hdphoto" Target="../media/hdphoto1.wdp"/><Relationship Id="rId4" Type="http://schemas.microsoft.com/office/2007/relationships/hdphoto" Target="../media/hdphoto2.wdp"/><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66"/>
          <p:cNvSpPr txBox="1">
            <a:spLocks noGrp="1"/>
          </p:cNvSpPr>
          <p:nvPr>
            <p:ph type="ctrTitle"/>
          </p:nvPr>
        </p:nvSpPr>
        <p:spPr>
          <a:xfrm>
            <a:off x="473105" y="1237830"/>
            <a:ext cx="8325382" cy="109980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DRAMA SEBAGAI TEATER</a:t>
            </a:r>
            <a:endParaRPr sz="4400" dirty="0">
              <a:solidFill>
                <a:schemeClr val="dk2"/>
              </a:solidFill>
            </a:endParaRPr>
          </a:p>
        </p:txBody>
      </p:sp>
      <p:grpSp>
        <p:nvGrpSpPr>
          <p:cNvPr id="614" name="Google Shape;614;p66"/>
          <p:cNvGrpSpPr/>
          <p:nvPr/>
        </p:nvGrpSpPr>
        <p:grpSpPr>
          <a:xfrm>
            <a:off x="-89" y="3929393"/>
            <a:ext cx="1593991" cy="1197073"/>
            <a:chOff x="953187" y="2352950"/>
            <a:chExt cx="4174300" cy="2424517"/>
          </a:xfrm>
        </p:grpSpPr>
        <p:sp>
          <p:nvSpPr>
            <p:cNvPr id="615" name="Google Shape;615;p66"/>
            <p:cNvSpPr/>
            <p:nvPr/>
          </p:nvSpPr>
          <p:spPr>
            <a:xfrm>
              <a:off x="953187" y="4251247"/>
              <a:ext cx="4174300" cy="526220"/>
            </a:xfrm>
            <a:custGeom>
              <a:avLst/>
              <a:gdLst/>
              <a:ahLst/>
              <a:cxnLst/>
              <a:rect l="l" t="t" r="r" b="b"/>
              <a:pathLst>
                <a:path w="166972" h="15234" extrusionOk="0">
                  <a:moveTo>
                    <a:pt x="83486" y="1"/>
                  </a:moveTo>
                  <a:cubicBezTo>
                    <a:pt x="37370" y="1"/>
                    <a:pt x="1" y="3411"/>
                    <a:pt x="1" y="7617"/>
                  </a:cubicBezTo>
                  <a:cubicBezTo>
                    <a:pt x="1" y="11823"/>
                    <a:pt x="37370" y="15233"/>
                    <a:pt x="83486" y="15233"/>
                  </a:cubicBezTo>
                  <a:cubicBezTo>
                    <a:pt x="129602" y="15233"/>
                    <a:pt x="166971" y="11823"/>
                    <a:pt x="166971" y="7617"/>
                  </a:cubicBezTo>
                  <a:cubicBezTo>
                    <a:pt x="166971" y="3411"/>
                    <a:pt x="129602" y="1"/>
                    <a:pt x="834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66"/>
            <p:cNvSpPr/>
            <p:nvPr/>
          </p:nvSpPr>
          <p:spPr>
            <a:xfrm>
              <a:off x="3151725" y="3745425"/>
              <a:ext cx="1626850" cy="696250"/>
            </a:xfrm>
            <a:custGeom>
              <a:avLst/>
              <a:gdLst/>
              <a:ahLst/>
              <a:cxnLst/>
              <a:rect l="l" t="t" r="r" b="b"/>
              <a:pathLst>
                <a:path w="65074" h="27850" extrusionOk="0">
                  <a:moveTo>
                    <a:pt x="1" y="1"/>
                  </a:moveTo>
                  <a:lnTo>
                    <a:pt x="1" y="27850"/>
                  </a:lnTo>
                  <a:lnTo>
                    <a:pt x="65073" y="27850"/>
                  </a:lnTo>
                  <a:lnTo>
                    <a:pt x="65073" y="25025"/>
                  </a:lnTo>
                  <a:lnTo>
                    <a:pt x="56808" y="25025"/>
                  </a:lnTo>
                  <a:lnTo>
                    <a:pt x="56808" y="2825"/>
                  </a:lnTo>
                  <a:lnTo>
                    <a:pt x="65073" y="2825"/>
                  </a:lnTo>
                  <a:lnTo>
                    <a:pt x="65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66"/>
            <p:cNvSpPr/>
            <p:nvPr/>
          </p:nvSpPr>
          <p:spPr>
            <a:xfrm>
              <a:off x="1524925" y="3745425"/>
              <a:ext cx="1626825" cy="696250"/>
            </a:xfrm>
            <a:custGeom>
              <a:avLst/>
              <a:gdLst/>
              <a:ahLst/>
              <a:cxnLst/>
              <a:rect l="l" t="t" r="r" b="b"/>
              <a:pathLst>
                <a:path w="65073" h="27850" extrusionOk="0">
                  <a:moveTo>
                    <a:pt x="0" y="1"/>
                  </a:moveTo>
                  <a:lnTo>
                    <a:pt x="0" y="27850"/>
                  </a:lnTo>
                  <a:lnTo>
                    <a:pt x="65073" y="27850"/>
                  </a:lnTo>
                  <a:lnTo>
                    <a:pt x="65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66"/>
            <p:cNvSpPr/>
            <p:nvPr/>
          </p:nvSpPr>
          <p:spPr>
            <a:xfrm>
              <a:off x="1371125" y="3745425"/>
              <a:ext cx="308125" cy="696250"/>
            </a:xfrm>
            <a:custGeom>
              <a:avLst/>
              <a:gdLst/>
              <a:ahLst/>
              <a:cxnLst/>
              <a:rect l="l" t="t" r="r" b="b"/>
              <a:pathLst>
                <a:path w="12325" h="27850" extrusionOk="0">
                  <a:moveTo>
                    <a:pt x="6152" y="1"/>
                  </a:moveTo>
                  <a:cubicBezTo>
                    <a:pt x="2763" y="1"/>
                    <a:pt x="1" y="6236"/>
                    <a:pt x="1" y="13936"/>
                  </a:cubicBezTo>
                  <a:cubicBezTo>
                    <a:pt x="1" y="21615"/>
                    <a:pt x="2763" y="27850"/>
                    <a:pt x="6152" y="27850"/>
                  </a:cubicBezTo>
                  <a:cubicBezTo>
                    <a:pt x="9563" y="27850"/>
                    <a:pt x="12325" y="21615"/>
                    <a:pt x="12325" y="13936"/>
                  </a:cubicBezTo>
                  <a:cubicBezTo>
                    <a:pt x="12325" y="6236"/>
                    <a:pt x="9563" y="1"/>
                    <a:pt x="6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66"/>
            <p:cNvSpPr/>
            <p:nvPr/>
          </p:nvSpPr>
          <p:spPr>
            <a:xfrm>
              <a:off x="2992725" y="3745425"/>
              <a:ext cx="307600" cy="696250"/>
            </a:xfrm>
            <a:custGeom>
              <a:avLst/>
              <a:gdLst/>
              <a:ahLst/>
              <a:cxnLst/>
              <a:rect l="l" t="t" r="r" b="b"/>
              <a:pathLst>
                <a:path w="12304" h="27850" extrusionOk="0">
                  <a:moveTo>
                    <a:pt x="6152" y="1"/>
                  </a:moveTo>
                  <a:cubicBezTo>
                    <a:pt x="2741" y="1"/>
                    <a:pt x="0" y="6236"/>
                    <a:pt x="0" y="13936"/>
                  </a:cubicBezTo>
                  <a:cubicBezTo>
                    <a:pt x="0" y="21615"/>
                    <a:pt x="2741" y="27850"/>
                    <a:pt x="6152" y="27850"/>
                  </a:cubicBezTo>
                  <a:cubicBezTo>
                    <a:pt x="9541" y="27850"/>
                    <a:pt x="12303" y="21615"/>
                    <a:pt x="12303" y="13936"/>
                  </a:cubicBezTo>
                  <a:cubicBezTo>
                    <a:pt x="12303" y="6236"/>
                    <a:pt x="9541" y="1"/>
                    <a:pt x="6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66"/>
            <p:cNvSpPr/>
            <p:nvPr/>
          </p:nvSpPr>
          <p:spPr>
            <a:xfrm>
              <a:off x="3099950" y="3816050"/>
              <a:ext cx="245350" cy="555025"/>
            </a:xfrm>
            <a:custGeom>
              <a:avLst/>
              <a:gdLst/>
              <a:ahLst/>
              <a:cxnLst/>
              <a:rect l="l" t="t" r="r" b="b"/>
              <a:pathLst>
                <a:path w="9814" h="22201" extrusionOk="0">
                  <a:moveTo>
                    <a:pt x="4917" y="0"/>
                  </a:moveTo>
                  <a:cubicBezTo>
                    <a:pt x="2197" y="0"/>
                    <a:pt x="0" y="4980"/>
                    <a:pt x="0" y="11111"/>
                  </a:cubicBezTo>
                  <a:cubicBezTo>
                    <a:pt x="0" y="17241"/>
                    <a:pt x="2197" y="22200"/>
                    <a:pt x="4917" y="22200"/>
                  </a:cubicBezTo>
                  <a:cubicBezTo>
                    <a:pt x="7617" y="22200"/>
                    <a:pt x="9814" y="17241"/>
                    <a:pt x="9814" y="11111"/>
                  </a:cubicBezTo>
                  <a:cubicBezTo>
                    <a:pt x="9814" y="4980"/>
                    <a:pt x="7617" y="0"/>
                    <a:pt x="4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66"/>
            <p:cNvSpPr/>
            <p:nvPr/>
          </p:nvSpPr>
          <p:spPr>
            <a:xfrm>
              <a:off x="3222875" y="3816050"/>
              <a:ext cx="1497100" cy="555025"/>
            </a:xfrm>
            <a:custGeom>
              <a:avLst/>
              <a:gdLst/>
              <a:ahLst/>
              <a:cxnLst/>
              <a:rect l="l" t="t" r="r" b="b"/>
              <a:pathLst>
                <a:path w="59884" h="22201" extrusionOk="0">
                  <a:moveTo>
                    <a:pt x="0" y="0"/>
                  </a:moveTo>
                  <a:lnTo>
                    <a:pt x="0" y="22200"/>
                  </a:lnTo>
                  <a:lnTo>
                    <a:pt x="59884" y="22200"/>
                  </a:lnTo>
                  <a:cubicBezTo>
                    <a:pt x="58587" y="22200"/>
                    <a:pt x="57519" y="17241"/>
                    <a:pt x="57519" y="11111"/>
                  </a:cubicBezTo>
                  <a:cubicBezTo>
                    <a:pt x="57519" y="4980"/>
                    <a:pt x="58587" y="0"/>
                    <a:pt x="59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66"/>
            <p:cNvSpPr/>
            <p:nvPr/>
          </p:nvSpPr>
          <p:spPr>
            <a:xfrm>
              <a:off x="4753950" y="3745425"/>
              <a:ext cx="49200" cy="70650"/>
            </a:xfrm>
            <a:custGeom>
              <a:avLst/>
              <a:gdLst/>
              <a:ahLst/>
              <a:cxnLst/>
              <a:rect l="l" t="t" r="r" b="b"/>
              <a:pathLst>
                <a:path w="1968" h="2826" extrusionOk="0">
                  <a:moveTo>
                    <a:pt x="984" y="1"/>
                  </a:moveTo>
                  <a:cubicBezTo>
                    <a:pt x="440" y="1"/>
                    <a:pt x="1" y="628"/>
                    <a:pt x="1" y="1423"/>
                  </a:cubicBezTo>
                  <a:cubicBezTo>
                    <a:pt x="1" y="2198"/>
                    <a:pt x="440" y="2825"/>
                    <a:pt x="984" y="2825"/>
                  </a:cubicBezTo>
                  <a:cubicBezTo>
                    <a:pt x="1528" y="2825"/>
                    <a:pt x="1968" y="2198"/>
                    <a:pt x="1968" y="1423"/>
                  </a:cubicBezTo>
                  <a:cubicBezTo>
                    <a:pt x="1968" y="628"/>
                    <a:pt x="1528" y="1"/>
                    <a:pt x="9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66"/>
            <p:cNvSpPr/>
            <p:nvPr/>
          </p:nvSpPr>
          <p:spPr>
            <a:xfrm>
              <a:off x="4753950" y="4371050"/>
              <a:ext cx="49200" cy="70625"/>
            </a:xfrm>
            <a:custGeom>
              <a:avLst/>
              <a:gdLst/>
              <a:ahLst/>
              <a:cxnLst/>
              <a:rect l="l" t="t" r="r" b="b"/>
              <a:pathLst>
                <a:path w="1968" h="2825" extrusionOk="0">
                  <a:moveTo>
                    <a:pt x="984" y="0"/>
                  </a:moveTo>
                  <a:cubicBezTo>
                    <a:pt x="440" y="0"/>
                    <a:pt x="1" y="628"/>
                    <a:pt x="1" y="1423"/>
                  </a:cubicBezTo>
                  <a:cubicBezTo>
                    <a:pt x="1" y="2197"/>
                    <a:pt x="440" y="2825"/>
                    <a:pt x="984" y="2825"/>
                  </a:cubicBezTo>
                  <a:cubicBezTo>
                    <a:pt x="1528" y="2825"/>
                    <a:pt x="1968" y="2197"/>
                    <a:pt x="1968" y="1423"/>
                  </a:cubicBezTo>
                  <a:cubicBezTo>
                    <a:pt x="1968" y="628"/>
                    <a:pt x="1528" y="0"/>
                    <a:pt x="9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6"/>
            <p:cNvSpPr/>
            <p:nvPr/>
          </p:nvSpPr>
          <p:spPr>
            <a:xfrm>
              <a:off x="3345275" y="3941600"/>
              <a:ext cx="205075" cy="320675"/>
            </a:xfrm>
            <a:custGeom>
              <a:avLst/>
              <a:gdLst/>
              <a:ahLst/>
              <a:cxnLst/>
              <a:rect l="l" t="t" r="r" b="b"/>
              <a:pathLst>
                <a:path w="8203" h="12827" extrusionOk="0">
                  <a:moveTo>
                    <a:pt x="1" y="0"/>
                  </a:moveTo>
                  <a:lnTo>
                    <a:pt x="1" y="12826"/>
                  </a:lnTo>
                  <a:lnTo>
                    <a:pt x="4102" y="9123"/>
                  </a:lnTo>
                  <a:lnTo>
                    <a:pt x="8203" y="12826"/>
                  </a:lnTo>
                  <a:lnTo>
                    <a:pt x="8203" y="0"/>
                  </a:lnTo>
                  <a:close/>
                </a:path>
              </a:pathLst>
            </a:custGeom>
            <a:solidFill>
              <a:srgbClr val="EF5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66"/>
            <p:cNvSpPr/>
            <p:nvPr/>
          </p:nvSpPr>
          <p:spPr>
            <a:xfrm>
              <a:off x="2862975" y="3049200"/>
              <a:ext cx="1626850" cy="696250"/>
            </a:xfrm>
            <a:custGeom>
              <a:avLst/>
              <a:gdLst/>
              <a:ahLst/>
              <a:cxnLst/>
              <a:rect l="l" t="t" r="r" b="b"/>
              <a:pathLst>
                <a:path w="65074" h="27850" extrusionOk="0">
                  <a:moveTo>
                    <a:pt x="1" y="0"/>
                  </a:moveTo>
                  <a:lnTo>
                    <a:pt x="1" y="27850"/>
                  </a:lnTo>
                  <a:lnTo>
                    <a:pt x="65073" y="27850"/>
                  </a:lnTo>
                  <a:lnTo>
                    <a:pt x="65073" y="25025"/>
                  </a:lnTo>
                  <a:lnTo>
                    <a:pt x="56809" y="25025"/>
                  </a:lnTo>
                  <a:lnTo>
                    <a:pt x="56809" y="2825"/>
                  </a:lnTo>
                  <a:lnTo>
                    <a:pt x="65073" y="2825"/>
                  </a:lnTo>
                  <a:lnTo>
                    <a:pt x="65073" y="0"/>
                  </a:lnTo>
                  <a:close/>
                </a:path>
              </a:pathLst>
            </a:custGeom>
            <a:solidFill>
              <a:srgbClr val="9B7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66"/>
            <p:cNvSpPr/>
            <p:nvPr/>
          </p:nvSpPr>
          <p:spPr>
            <a:xfrm>
              <a:off x="1236175" y="3049200"/>
              <a:ext cx="1626825" cy="696250"/>
            </a:xfrm>
            <a:custGeom>
              <a:avLst/>
              <a:gdLst/>
              <a:ahLst/>
              <a:cxnLst/>
              <a:rect l="l" t="t" r="r" b="b"/>
              <a:pathLst>
                <a:path w="65073" h="27850" extrusionOk="0">
                  <a:moveTo>
                    <a:pt x="1" y="0"/>
                  </a:moveTo>
                  <a:lnTo>
                    <a:pt x="1" y="27850"/>
                  </a:lnTo>
                  <a:lnTo>
                    <a:pt x="65073" y="27850"/>
                  </a:lnTo>
                  <a:lnTo>
                    <a:pt x="650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6"/>
            <p:cNvSpPr/>
            <p:nvPr/>
          </p:nvSpPr>
          <p:spPr>
            <a:xfrm>
              <a:off x="1082375" y="3049200"/>
              <a:ext cx="307625" cy="696250"/>
            </a:xfrm>
            <a:custGeom>
              <a:avLst/>
              <a:gdLst/>
              <a:ahLst/>
              <a:cxnLst/>
              <a:rect l="l" t="t" r="r" b="b"/>
              <a:pathLst>
                <a:path w="12305" h="27850" extrusionOk="0">
                  <a:moveTo>
                    <a:pt x="6153" y="0"/>
                  </a:moveTo>
                  <a:cubicBezTo>
                    <a:pt x="2763" y="0"/>
                    <a:pt x="1" y="6236"/>
                    <a:pt x="1" y="13915"/>
                  </a:cubicBezTo>
                  <a:cubicBezTo>
                    <a:pt x="1" y="21614"/>
                    <a:pt x="2763" y="27850"/>
                    <a:pt x="6153" y="27850"/>
                  </a:cubicBezTo>
                  <a:cubicBezTo>
                    <a:pt x="9563" y="27850"/>
                    <a:pt x="12304" y="21614"/>
                    <a:pt x="12304" y="13915"/>
                  </a:cubicBezTo>
                  <a:cubicBezTo>
                    <a:pt x="12304" y="6236"/>
                    <a:pt x="9563" y="0"/>
                    <a:pt x="61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66"/>
            <p:cNvSpPr/>
            <p:nvPr/>
          </p:nvSpPr>
          <p:spPr>
            <a:xfrm>
              <a:off x="2703450" y="3049200"/>
              <a:ext cx="308125" cy="696250"/>
            </a:xfrm>
            <a:custGeom>
              <a:avLst/>
              <a:gdLst/>
              <a:ahLst/>
              <a:cxnLst/>
              <a:rect l="l" t="t" r="r" b="b"/>
              <a:pathLst>
                <a:path w="12325" h="27850" extrusionOk="0">
                  <a:moveTo>
                    <a:pt x="6173" y="0"/>
                  </a:moveTo>
                  <a:cubicBezTo>
                    <a:pt x="2762" y="0"/>
                    <a:pt x="0" y="6236"/>
                    <a:pt x="0" y="13915"/>
                  </a:cubicBezTo>
                  <a:cubicBezTo>
                    <a:pt x="0" y="21614"/>
                    <a:pt x="2762" y="27850"/>
                    <a:pt x="6173" y="27850"/>
                  </a:cubicBezTo>
                  <a:cubicBezTo>
                    <a:pt x="9562" y="27850"/>
                    <a:pt x="12324" y="21614"/>
                    <a:pt x="12324" y="13915"/>
                  </a:cubicBezTo>
                  <a:cubicBezTo>
                    <a:pt x="12324" y="6236"/>
                    <a:pt x="9562" y="0"/>
                    <a:pt x="6173" y="0"/>
                  </a:cubicBezTo>
                  <a:close/>
                </a:path>
              </a:pathLst>
            </a:custGeom>
            <a:solidFill>
              <a:srgbClr val="9B7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66"/>
            <p:cNvSpPr/>
            <p:nvPr/>
          </p:nvSpPr>
          <p:spPr>
            <a:xfrm>
              <a:off x="2811200" y="3119825"/>
              <a:ext cx="245350" cy="555000"/>
            </a:xfrm>
            <a:custGeom>
              <a:avLst/>
              <a:gdLst/>
              <a:ahLst/>
              <a:cxnLst/>
              <a:rect l="l" t="t" r="r" b="b"/>
              <a:pathLst>
                <a:path w="9814" h="22200" extrusionOk="0">
                  <a:moveTo>
                    <a:pt x="4897" y="0"/>
                  </a:moveTo>
                  <a:cubicBezTo>
                    <a:pt x="2198" y="0"/>
                    <a:pt x="1" y="4959"/>
                    <a:pt x="1" y="11090"/>
                  </a:cubicBezTo>
                  <a:cubicBezTo>
                    <a:pt x="1" y="17220"/>
                    <a:pt x="2198" y="22200"/>
                    <a:pt x="4897" y="22200"/>
                  </a:cubicBezTo>
                  <a:cubicBezTo>
                    <a:pt x="7617" y="22200"/>
                    <a:pt x="9814" y="17220"/>
                    <a:pt x="9814" y="11090"/>
                  </a:cubicBezTo>
                  <a:cubicBezTo>
                    <a:pt x="9814" y="4959"/>
                    <a:pt x="7617" y="0"/>
                    <a:pt x="4897" y="0"/>
                  </a:cubicBezTo>
                  <a:close/>
                </a:path>
              </a:pathLst>
            </a:custGeom>
            <a:solidFill>
              <a:srgbClr val="FFF9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66"/>
            <p:cNvSpPr/>
            <p:nvPr/>
          </p:nvSpPr>
          <p:spPr>
            <a:xfrm>
              <a:off x="2933600" y="3119825"/>
              <a:ext cx="1497125" cy="555000"/>
            </a:xfrm>
            <a:custGeom>
              <a:avLst/>
              <a:gdLst/>
              <a:ahLst/>
              <a:cxnLst/>
              <a:rect l="l" t="t" r="r" b="b"/>
              <a:pathLst>
                <a:path w="59885" h="22200" extrusionOk="0">
                  <a:moveTo>
                    <a:pt x="1" y="0"/>
                  </a:moveTo>
                  <a:lnTo>
                    <a:pt x="1" y="22200"/>
                  </a:lnTo>
                  <a:lnTo>
                    <a:pt x="59884" y="22200"/>
                  </a:lnTo>
                  <a:cubicBezTo>
                    <a:pt x="58587" y="22200"/>
                    <a:pt x="57541" y="17220"/>
                    <a:pt x="57541" y="11090"/>
                  </a:cubicBezTo>
                  <a:cubicBezTo>
                    <a:pt x="57541" y="4980"/>
                    <a:pt x="58587" y="0"/>
                    <a:pt x="59884" y="0"/>
                  </a:cubicBezTo>
                  <a:close/>
                </a:path>
              </a:pathLst>
            </a:custGeom>
            <a:solidFill>
              <a:srgbClr val="FFF9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66"/>
            <p:cNvSpPr/>
            <p:nvPr/>
          </p:nvSpPr>
          <p:spPr>
            <a:xfrm>
              <a:off x="4465225" y="3049200"/>
              <a:ext cx="48650" cy="70625"/>
            </a:xfrm>
            <a:custGeom>
              <a:avLst/>
              <a:gdLst/>
              <a:ahLst/>
              <a:cxnLst/>
              <a:rect l="l" t="t" r="r" b="b"/>
              <a:pathLst>
                <a:path w="1946" h="2825" extrusionOk="0">
                  <a:moveTo>
                    <a:pt x="983" y="0"/>
                  </a:moveTo>
                  <a:cubicBezTo>
                    <a:pt x="439" y="0"/>
                    <a:pt x="0" y="628"/>
                    <a:pt x="0" y="1402"/>
                  </a:cubicBezTo>
                  <a:cubicBezTo>
                    <a:pt x="0" y="2197"/>
                    <a:pt x="439" y="2825"/>
                    <a:pt x="983" y="2825"/>
                  </a:cubicBezTo>
                  <a:cubicBezTo>
                    <a:pt x="1507" y="2825"/>
                    <a:pt x="1946" y="2197"/>
                    <a:pt x="1946" y="1402"/>
                  </a:cubicBezTo>
                  <a:cubicBezTo>
                    <a:pt x="1946" y="628"/>
                    <a:pt x="1507" y="0"/>
                    <a:pt x="983" y="0"/>
                  </a:cubicBezTo>
                  <a:close/>
                </a:path>
              </a:pathLst>
            </a:custGeom>
            <a:solidFill>
              <a:srgbClr val="EF5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66"/>
            <p:cNvSpPr/>
            <p:nvPr/>
          </p:nvSpPr>
          <p:spPr>
            <a:xfrm>
              <a:off x="4465225" y="3674800"/>
              <a:ext cx="49175" cy="70650"/>
            </a:xfrm>
            <a:custGeom>
              <a:avLst/>
              <a:gdLst/>
              <a:ahLst/>
              <a:cxnLst/>
              <a:rect l="l" t="t" r="r" b="b"/>
              <a:pathLst>
                <a:path w="1967" h="2826" extrusionOk="0">
                  <a:moveTo>
                    <a:pt x="983" y="1"/>
                  </a:moveTo>
                  <a:cubicBezTo>
                    <a:pt x="439" y="1"/>
                    <a:pt x="0" y="629"/>
                    <a:pt x="0" y="1403"/>
                  </a:cubicBezTo>
                  <a:cubicBezTo>
                    <a:pt x="0" y="2198"/>
                    <a:pt x="439" y="2826"/>
                    <a:pt x="983" y="2826"/>
                  </a:cubicBezTo>
                  <a:cubicBezTo>
                    <a:pt x="1527" y="2826"/>
                    <a:pt x="1967" y="2198"/>
                    <a:pt x="1967" y="1403"/>
                  </a:cubicBezTo>
                  <a:cubicBezTo>
                    <a:pt x="1967" y="629"/>
                    <a:pt x="1527" y="1"/>
                    <a:pt x="9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66"/>
            <p:cNvSpPr/>
            <p:nvPr/>
          </p:nvSpPr>
          <p:spPr>
            <a:xfrm>
              <a:off x="3347375" y="2352950"/>
              <a:ext cx="1626300" cy="696275"/>
            </a:xfrm>
            <a:custGeom>
              <a:avLst/>
              <a:gdLst/>
              <a:ahLst/>
              <a:cxnLst/>
              <a:rect l="l" t="t" r="r" b="b"/>
              <a:pathLst>
                <a:path w="65052" h="27851" extrusionOk="0">
                  <a:moveTo>
                    <a:pt x="0" y="1"/>
                  </a:moveTo>
                  <a:lnTo>
                    <a:pt x="0" y="27850"/>
                  </a:lnTo>
                  <a:lnTo>
                    <a:pt x="65052" y="27850"/>
                  </a:lnTo>
                  <a:lnTo>
                    <a:pt x="65052" y="25005"/>
                  </a:lnTo>
                  <a:lnTo>
                    <a:pt x="56787" y="25005"/>
                  </a:lnTo>
                  <a:lnTo>
                    <a:pt x="56787" y="2826"/>
                  </a:lnTo>
                  <a:lnTo>
                    <a:pt x="65052" y="2826"/>
                  </a:lnTo>
                  <a:lnTo>
                    <a:pt x="65052" y="1"/>
                  </a:lnTo>
                  <a:close/>
                </a:path>
              </a:pathLst>
            </a:custGeom>
            <a:solidFill>
              <a:srgbClr val="716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66"/>
            <p:cNvSpPr/>
            <p:nvPr/>
          </p:nvSpPr>
          <p:spPr>
            <a:xfrm>
              <a:off x="1720550" y="2352950"/>
              <a:ext cx="1626325" cy="696275"/>
            </a:xfrm>
            <a:custGeom>
              <a:avLst/>
              <a:gdLst/>
              <a:ahLst/>
              <a:cxnLst/>
              <a:rect l="l" t="t" r="r" b="b"/>
              <a:pathLst>
                <a:path w="65053" h="27851" extrusionOk="0">
                  <a:moveTo>
                    <a:pt x="1" y="1"/>
                  </a:moveTo>
                  <a:lnTo>
                    <a:pt x="1" y="27850"/>
                  </a:lnTo>
                  <a:lnTo>
                    <a:pt x="65052" y="27850"/>
                  </a:lnTo>
                  <a:lnTo>
                    <a:pt x="650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66"/>
            <p:cNvSpPr/>
            <p:nvPr/>
          </p:nvSpPr>
          <p:spPr>
            <a:xfrm>
              <a:off x="1566250" y="2352950"/>
              <a:ext cx="308125" cy="696275"/>
            </a:xfrm>
            <a:custGeom>
              <a:avLst/>
              <a:gdLst/>
              <a:ahLst/>
              <a:cxnLst/>
              <a:rect l="l" t="t" r="r" b="b"/>
              <a:pathLst>
                <a:path w="12325" h="27851" extrusionOk="0">
                  <a:moveTo>
                    <a:pt x="6173" y="1"/>
                  </a:moveTo>
                  <a:cubicBezTo>
                    <a:pt x="2762" y="1"/>
                    <a:pt x="0" y="6236"/>
                    <a:pt x="0" y="13915"/>
                  </a:cubicBezTo>
                  <a:cubicBezTo>
                    <a:pt x="0" y="21615"/>
                    <a:pt x="2762" y="27850"/>
                    <a:pt x="6173" y="27850"/>
                  </a:cubicBezTo>
                  <a:cubicBezTo>
                    <a:pt x="9562" y="27850"/>
                    <a:pt x="12324" y="21615"/>
                    <a:pt x="12324" y="13915"/>
                  </a:cubicBezTo>
                  <a:cubicBezTo>
                    <a:pt x="12324" y="6236"/>
                    <a:pt x="9562" y="1"/>
                    <a:pt x="6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66"/>
            <p:cNvSpPr/>
            <p:nvPr/>
          </p:nvSpPr>
          <p:spPr>
            <a:xfrm>
              <a:off x="3187825" y="2352950"/>
              <a:ext cx="307600" cy="696275"/>
            </a:xfrm>
            <a:custGeom>
              <a:avLst/>
              <a:gdLst/>
              <a:ahLst/>
              <a:cxnLst/>
              <a:rect l="l" t="t" r="r" b="b"/>
              <a:pathLst>
                <a:path w="12304" h="27851" extrusionOk="0">
                  <a:moveTo>
                    <a:pt x="6152" y="1"/>
                  </a:moveTo>
                  <a:cubicBezTo>
                    <a:pt x="2762" y="1"/>
                    <a:pt x="1" y="6236"/>
                    <a:pt x="1" y="13915"/>
                  </a:cubicBezTo>
                  <a:cubicBezTo>
                    <a:pt x="1" y="21615"/>
                    <a:pt x="2762" y="27850"/>
                    <a:pt x="6152" y="27850"/>
                  </a:cubicBezTo>
                  <a:cubicBezTo>
                    <a:pt x="9563" y="27850"/>
                    <a:pt x="12304" y="21615"/>
                    <a:pt x="12304" y="13915"/>
                  </a:cubicBezTo>
                  <a:cubicBezTo>
                    <a:pt x="12304" y="6236"/>
                    <a:pt x="9563" y="1"/>
                    <a:pt x="6152" y="1"/>
                  </a:cubicBezTo>
                  <a:close/>
                </a:path>
              </a:pathLst>
            </a:custGeom>
            <a:solidFill>
              <a:srgbClr val="716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6"/>
            <p:cNvSpPr/>
            <p:nvPr/>
          </p:nvSpPr>
          <p:spPr>
            <a:xfrm>
              <a:off x="3295050" y="2423575"/>
              <a:ext cx="245375" cy="555025"/>
            </a:xfrm>
            <a:custGeom>
              <a:avLst/>
              <a:gdLst/>
              <a:ahLst/>
              <a:cxnLst/>
              <a:rect l="l" t="t" r="r" b="b"/>
              <a:pathLst>
                <a:path w="9815" h="22201" extrusionOk="0">
                  <a:moveTo>
                    <a:pt x="4918" y="1"/>
                  </a:moveTo>
                  <a:cubicBezTo>
                    <a:pt x="2198" y="1"/>
                    <a:pt x="1" y="4960"/>
                    <a:pt x="1" y="11090"/>
                  </a:cubicBezTo>
                  <a:cubicBezTo>
                    <a:pt x="1" y="17221"/>
                    <a:pt x="2198" y="22201"/>
                    <a:pt x="4918" y="22201"/>
                  </a:cubicBezTo>
                  <a:cubicBezTo>
                    <a:pt x="7617" y="22201"/>
                    <a:pt x="9814" y="17221"/>
                    <a:pt x="9814" y="11090"/>
                  </a:cubicBezTo>
                  <a:cubicBezTo>
                    <a:pt x="9814" y="4960"/>
                    <a:pt x="7617" y="1"/>
                    <a:pt x="49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66"/>
            <p:cNvSpPr/>
            <p:nvPr/>
          </p:nvSpPr>
          <p:spPr>
            <a:xfrm>
              <a:off x="3417975" y="2423575"/>
              <a:ext cx="1497125" cy="554500"/>
            </a:xfrm>
            <a:custGeom>
              <a:avLst/>
              <a:gdLst/>
              <a:ahLst/>
              <a:cxnLst/>
              <a:rect l="l" t="t" r="r" b="b"/>
              <a:pathLst>
                <a:path w="59885" h="22180" extrusionOk="0">
                  <a:moveTo>
                    <a:pt x="1" y="1"/>
                  </a:moveTo>
                  <a:lnTo>
                    <a:pt x="1" y="22180"/>
                  </a:lnTo>
                  <a:lnTo>
                    <a:pt x="59884" y="22180"/>
                  </a:lnTo>
                  <a:cubicBezTo>
                    <a:pt x="58587" y="22180"/>
                    <a:pt x="57541" y="17221"/>
                    <a:pt x="57541" y="11090"/>
                  </a:cubicBezTo>
                  <a:cubicBezTo>
                    <a:pt x="57541" y="4960"/>
                    <a:pt x="58587" y="1"/>
                    <a:pt x="598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66"/>
            <p:cNvSpPr/>
            <p:nvPr/>
          </p:nvSpPr>
          <p:spPr>
            <a:xfrm>
              <a:off x="4949600" y="2352950"/>
              <a:ext cx="48675" cy="70650"/>
            </a:xfrm>
            <a:custGeom>
              <a:avLst/>
              <a:gdLst/>
              <a:ahLst/>
              <a:cxnLst/>
              <a:rect l="l" t="t" r="r" b="b"/>
              <a:pathLst>
                <a:path w="1947" h="2826" extrusionOk="0">
                  <a:moveTo>
                    <a:pt x="963" y="1"/>
                  </a:moveTo>
                  <a:cubicBezTo>
                    <a:pt x="440" y="1"/>
                    <a:pt x="0" y="629"/>
                    <a:pt x="0" y="1403"/>
                  </a:cubicBezTo>
                  <a:cubicBezTo>
                    <a:pt x="0" y="2177"/>
                    <a:pt x="440" y="2826"/>
                    <a:pt x="963" y="2826"/>
                  </a:cubicBezTo>
                  <a:cubicBezTo>
                    <a:pt x="1507" y="2826"/>
                    <a:pt x="1946" y="2177"/>
                    <a:pt x="1946" y="1403"/>
                  </a:cubicBezTo>
                  <a:cubicBezTo>
                    <a:pt x="1946" y="629"/>
                    <a:pt x="1507" y="1"/>
                    <a:pt x="9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66"/>
            <p:cNvSpPr/>
            <p:nvPr/>
          </p:nvSpPr>
          <p:spPr>
            <a:xfrm>
              <a:off x="4949600" y="2978575"/>
              <a:ext cx="48675" cy="70650"/>
            </a:xfrm>
            <a:custGeom>
              <a:avLst/>
              <a:gdLst/>
              <a:ahLst/>
              <a:cxnLst/>
              <a:rect l="l" t="t" r="r" b="b"/>
              <a:pathLst>
                <a:path w="1947" h="2826" extrusionOk="0">
                  <a:moveTo>
                    <a:pt x="963" y="1"/>
                  </a:moveTo>
                  <a:cubicBezTo>
                    <a:pt x="440" y="1"/>
                    <a:pt x="0" y="628"/>
                    <a:pt x="0" y="1403"/>
                  </a:cubicBezTo>
                  <a:cubicBezTo>
                    <a:pt x="0" y="2177"/>
                    <a:pt x="440" y="2825"/>
                    <a:pt x="963" y="2825"/>
                  </a:cubicBezTo>
                  <a:cubicBezTo>
                    <a:pt x="1507" y="2825"/>
                    <a:pt x="1946" y="2177"/>
                    <a:pt x="1946" y="1403"/>
                  </a:cubicBezTo>
                  <a:cubicBezTo>
                    <a:pt x="1946" y="628"/>
                    <a:pt x="1507" y="1"/>
                    <a:pt x="9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66"/>
            <p:cNvSpPr/>
            <p:nvPr/>
          </p:nvSpPr>
          <p:spPr>
            <a:xfrm>
              <a:off x="1720550" y="2352950"/>
              <a:ext cx="230725" cy="696275"/>
            </a:xfrm>
            <a:custGeom>
              <a:avLst/>
              <a:gdLst/>
              <a:ahLst/>
              <a:cxnLst/>
              <a:rect l="l" t="t" r="r" b="b"/>
              <a:pathLst>
                <a:path w="9229" h="27851" extrusionOk="0">
                  <a:moveTo>
                    <a:pt x="6152" y="1"/>
                  </a:moveTo>
                  <a:cubicBezTo>
                    <a:pt x="2763" y="1"/>
                    <a:pt x="1" y="6236"/>
                    <a:pt x="1" y="13915"/>
                  </a:cubicBezTo>
                  <a:cubicBezTo>
                    <a:pt x="1" y="21615"/>
                    <a:pt x="2763" y="27850"/>
                    <a:pt x="6152" y="27850"/>
                  </a:cubicBezTo>
                  <a:lnTo>
                    <a:pt x="9228" y="27850"/>
                  </a:lnTo>
                  <a:cubicBezTo>
                    <a:pt x="5838" y="27850"/>
                    <a:pt x="3077" y="21615"/>
                    <a:pt x="3077" y="13915"/>
                  </a:cubicBezTo>
                  <a:cubicBezTo>
                    <a:pt x="3077" y="6236"/>
                    <a:pt x="5838" y="1"/>
                    <a:pt x="92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66"/>
            <p:cNvSpPr/>
            <p:nvPr/>
          </p:nvSpPr>
          <p:spPr>
            <a:xfrm>
              <a:off x="1874350" y="2352950"/>
              <a:ext cx="231225" cy="696275"/>
            </a:xfrm>
            <a:custGeom>
              <a:avLst/>
              <a:gdLst/>
              <a:ahLst/>
              <a:cxnLst/>
              <a:rect l="l" t="t" r="r" b="b"/>
              <a:pathLst>
                <a:path w="9249" h="27851" extrusionOk="0">
                  <a:moveTo>
                    <a:pt x="6152" y="1"/>
                  </a:moveTo>
                  <a:cubicBezTo>
                    <a:pt x="2762" y="1"/>
                    <a:pt x="0" y="6236"/>
                    <a:pt x="0" y="13915"/>
                  </a:cubicBezTo>
                  <a:cubicBezTo>
                    <a:pt x="0" y="21615"/>
                    <a:pt x="2762" y="27850"/>
                    <a:pt x="6152" y="27850"/>
                  </a:cubicBezTo>
                  <a:lnTo>
                    <a:pt x="9249" y="27850"/>
                  </a:lnTo>
                  <a:cubicBezTo>
                    <a:pt x="5838" y="27850"/>
                    <a:pt x="3076" y="21615"/>
                    <a:pt x="3076" y="13915"/>
                  </a:cubicBezTo>
                  <a:cubicBezTo>
                    <a:pt x="3076" y="6236"/>
                    <a:pt x="5838" y="1"/>
                    <a:pt x="92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66"/>
            <p:cNvSpPr/>
            <p:nvPr/>
          </p:nvSpPr>
          <p:spPr>
            <a:xfrm>
              <a:off x="4408036" y="2610309"/>
              <a:ext cx="285848" cy="333099"/>
            </a:xfrm>
            <a:custGeom>
              <a:avLst/>
              <a:gdLst/>
              <a:ahLst/>
              <a:cxnLst/>
              <a:rect l="l" t="t" r="r" b="b"/>
              <a:pathLst>
                <a:path w="6089" h="8266" extrusionOk="0">
                  <a:moveTo>
                    <a:pt x="0" y="1"/>
                  </a:moveTo>
                  <a:lnTo>
                    <a:pt x="0" y="8266"/>
                  </a:lnTo>
                  <a:lnTo>
                    <a:pt x="3034" y="6634"/>
                  </a:lnTo>
                  <a:lnTo>
                    <a:pt x="6089" y="8266"/>
                  </a:lnTo>
                  <a:lnTo>
                    <a:pt x="60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66"/>
            <p:cNvSpPr/>
            <p:nvPr/>
          </p:nvSpPr>
          <p:spPr>
            <a:xfrm>
              <a:off x="1374800" y="3745425"/>
              <a:ext cx="1771725" cy="275175"/>
            </a:xfrm>
            <a:custGeom>
              <a:avLst/>
              <a:gdLst/>
              <a:ahLst/>
              <a:cxnLst/>
              <a:rect l="l" t="t" r="r" b="b"/>
              <a:pathLst>
                <a:path w="70869" h="11007" extrusionOk="0">
                  <a:moveTo>
                    <a:pt x="6026" y="1"/>
                  </a:moveTo>
                  <a:cubicBezTo>
                    <a:pt x="3055" y="1"/>
                    <a:pt x="586" y="4708"/>
                    <a:pt x="0" y="11006"/>
                  </a:cubicBezTo>
                  <a:lnTo>
                    <a:pt x="64843" y="11006"/>
                  </a:lnTo>
                  <a:cubicBezTo>
                    <a:pt x="65449" y="4708"/>
                    <a:pt x="67918" y="1"/>
                    <a:pt x="708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66"/>
            <p:cNvSpPr/>
            <p:nvPr/>
          </p:nvSpPr>
          <p:spPr>
            <a:xfrm>
              <a:off x="3146500" y="3745425"/>
              <a:ext cx="5250" cy="550"/>
            </a:xfrm>
            <a:custGeom>
              <a:avLst/>
              <a:gdLst/>
              <a:ahLst/>
              <a:cxnLst/>
              <a:rect l="l" t="t" r="r" b="b"/>
              <a:pathLst>
                <a:path w="210" h="22" extrusionOk="0">
                  <a:moveTo>
                    <a:pt x="1" y="1"/>
                  </a:moveTo>
                  <a:cubicBezTo>
                    <a:pt x="84" y="1"/>
                    <a:pt x="147" y="1"/>
                    <a:pt x="210" y="22"/>
                  </a:cubicBezTo>
                  <a:lnTo>
                    <a:pt x="210" y="1"/>
                  </a:ln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66"/>
            <p:cNvSpPr/>
            <p:nvPr/>
          </p:nvSpPr>
          <p:spPr>
            <a:xfrm>
              <a:off x="3146500" y="4441650"/>
              <a:ext cx="5250" cy="25"/>
            </a:xfrm>
            <a:custGeom>
              <a:avLst/>
              <a:gdLst/>
              <a:ahLst/>
              <a:cxnLst/>
              <a:rect l="l" t="t" r="r" b="b"/>
              <a:pathLst>
                <a:path w="210" h="1" extrusionOk="0">
                  <a:moveTo>
                    <a:pt x="210" y="1"/>
                  </a:moveTo>
                  <a:cubicBezTo>
                    <a:pt x="147" y="1"/>
                    <a:pt x="84" y="1"/>
                    <a:pt x="1" y="1"/>
                  </a:cubicBezTo>
                  <a:lnTo>
                    <a:pt x="210" y="1"/>
                  </a:ln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66"/>
            <p:cNvSpPr/>
            <p:nvPr/>
          </p:nvSpPr>
          <p:spPr>
            <a:xfrm>
              <a:off x="3187825" y="3049200"/>
              <a:ext cx="1326575" cy="70625"/>
            </a:xfrm>
            <a:custGeom>
              <a:avLst/>
              <a:gdLst/>
              <a:ahLst/>
              <a:cxnLst/>
              <a:rect l="l" t="t" r="r" b="b"/>
              <a:pathLst>
                <a:path w="53063" h="2825" extrusionOk="0">
                  <a:moveTo>
                    <a:pt x="1" y="0"/>
                  </a:moveTo>
                  <a:lnTo>
                    <a:pt x="1" y="2825"/>
                  </a:lnTo>
                  <a:lnTo>
                    <a:pt x="52079" y="2825"/>
                  </a:lnTo>
                  <a:cubicBezTo>
                    <a:pt x="52623" y="2825"/>
                    <a:pt x="53042" y="2197"/>
                    <a:pt x="53042" y="1402"/>
                  </a:cubicBezTo>
                  <a:cubicBezTo>
                    <a:pt x="53063" y="628"/>
                    <a:pt x="52623" y="0"/>
                    <a:pt x="52079" y="0"/>
                  </a:cubicBezTo>
                  <a:close/>
                </a:path>
              </a:pathLst>
            </a:custGeom>
            <a:solidFill>
              <a:srgbClr val="9B7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66"/>
            <p:cNvSpPr/>
            <p:nvPr/>
          </p:nvSpPr>
          <p:spPr>
            <a:xfrm>
              <a:off x="3215550" y="3119825"/>
              <a:ext cx="1215175" cy="160075"/>
            </a:xfrm>
            <a:custGeom>
              <a:avLst/>
              <a:gdLst/>
              <a:ahLst/>
              <a:cxnLst/>
              <a:rect l="l" t="t" r="r" b="b"/>
              <a:pathLst>
                <a:path w="48607" h="6403" extrusionOk="0">
                  <a:moveTo>
                    <a:pt x="2135" y="0"/>
                  </a:moveTo>
                  <a:cubicBezTo>
                    <a:pt x="1193" y="0"/>
                    <a:pt x="377" y="2636"/>
                    <a:pt x="0" y="6403"/>
                  </a:cubicBezTo>
                  <a:lnTo>
                    <a:pt x="46472" y="6403"/>
                  </a:lnTo>
                  <a:cubicBezTo>
                    <a:pt x="46848" y="2615"/>
                    <a:pt x="47664" y="0"/>
                    <a:pt x="48606"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6"/>
            <p:cNvSpPr/>
            <p:nvPr/>
          </p:nvSpPr>
          <p:spPr>
            <a:xfrm>
              <a:off x="2015050" y="4261200"/>
              <a:ext cx="1859625" cy="347875"/>
            </a:xfrm>
            <a:custGeom>
              <a:avLst/>
              <a:gdLst/>
              <a:ahLst/>
              <a:cxnLst/>
              <a:rect l="l" t="t" r="r" b="b"/>
              <a:pathLst>
                <a:path w="74385" h="13915" extrusionOk="0">
                  <a:moveTo>
                    <a:pt x="74280" y="0"/>
                  </a:moveTo>
                  <a:lnTo>
                    <a:pt x="4060" y="7407"/>
                  </a:lnTo>
                  <a:cubicBezTo>
                    <a:pt x="2679" y="7491"/>
                    <a:pt x="1507" y="8370"/>
                    <a:pt x="1068" y="9688"/>
                  </a:cubicBezTo>
                  <a:lnTo>
                    <a:pt x="168" y="12262"/>
                  </a:lnTo>
                  <a:cubicBezTo>
                    <a:pt x="1" y="12743"/>
                    <a:pt x="147" y="13266"/>
                    <a:pt x="524" y="13601"/>
                  </a:cubicBezTo>
                  <a:cubicBezTo>
                    <a:pt x="754" y="13810"/>
                    <a:pt x="1047" y="13915"/>
                    <a:pt x="1340" y="13915"/>
                  </a:cubicBezTo>
                  <a:cubicBezTo>
                    <a:pt x="1528" y="13915"/>
                    <a:pt x="1717" y="13873"/>
                    <a:pt x="1905" y="13789"/>
                  </a:cubicBezTo>
                  <a:cubicBezTo>
                    <a:pt x="3328" y="13078"/>
                    <a:pt x="5713" y="11466"/>
                    <a:pt x="6131" y="8370"/>
                  </a:cubicBezTo>
                  <a:lnTo>
                    <a:pt x="74384" y="1172"/>
                  </a:lnTo>
                  <a:lnTo>
                    <a:pt x="742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66"/>
            <p:cNvSpPr/>
            <p:nvPr/>
          </p:nvSpPr>
          <p:spPr>
            <a:xfrm>
              <a:off x="2205975" y="4261200"/>
              <a:ext cx="1859625" cy="347875"/>
            </a:xfrm>
            <a:custGeom>
              <a:avLst/>
              <a:gdLst/>
              <a:ahLst/>
              <a:cxnLst/>
              <a:rect l="l" t="t" r="r" b="b"/>
              <a:pathLst>
                <a:path w="74385" h="13915" extrusionOk="0">
                  <a:moveTo>
                    <a:pt x="126" y="0"/>
                  </a:moveTo>
                  <a:lnTo>
                    <a:pt x="1" y="1172"/>
                  </a:lnTo>
                  <a:lnTo>
                    <a:pt x="68254" y="8370"/>
                  </a:lnTo>
                  <a:cubicBezTo>
                    <a:pt x="68672" y="11466"/>
                    <a:pt x="71058" y="13078"/>
                    <a:pt x="72480" y="13789"/>
                  </a:cubicBezTo>
                  <a:cubicBezTo>
                    <a:pt x="72669" y="13873"/>
                    <a:pt x="72857" y="13915"/>
                    <a:pt x="73045" y="13915"/>
                  </a:cubicBezTo>
                  <a:cubicBezTo>
                    <a:pt x="73338" y="13915"/>
                    <a:pt x="73631" y="13810"/>
                    <a:pt x="73861" y="13601"/>
                  </a:cubicBezTo>
                  <a:cubicBezTo>
                    <a:pt x="74238" y="13266"/>
                    <a:pt x="74384" y="12743"/>
                    <a:pt x="74217" y="12262"/>
                  </a:cubicBezTo>
                  <a:lnTo>
                    <a:pt x="73317" y="9688"/>
                  </a:lnTo>
                  <a:cubicBezTo>
                    <a:pt x="72878" y="8370"/>
                    <a:pt x="71706" y="7491"/>
                    <a:pt x="70325" y="7407"/>
                  </a:cubicBezTo>
                  <a:lnTo>
                    <a:pt x="126" y="0"/>
                  </a:lnTo>
                  <a:close/>
                </a:path>
              </a:pathLst>
            </a:cu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66"/>
            <p:cNvSpPr/>
            <p:nvPr/>
          </p:nvSpPr>
          <p:spPr>
            <a:xfrm>
              <a:off x="3119300" y="4282875"/>
              <a:ext cx="42925" cy="78025"/>
            </a:xfrm>
            <a:custGeom>
              <a:avLst/>
              <a:gdLst/>
              <a:ahLst/>
              <a:cxnLst/>
              <a:rect l="l" t="t" r="r" b="b"/>
              <a:pathLst>
                <a:path w="1717" h="3121" extrusionOk="0">
                  <a:moveTo>
                    <a:pt x="537" y="1"/>
                  </a:moveTo>
                  <a:cubicBezTo>
                    <a:pt x="511" y="1"/>
                    <a:pt x="485" y="4"/>
                    <a:pt x="461" y="12"/>
                  </a:cubicBezTo>
                  <a:cubicBezTo>
                    <a:pt x="105" y="96"/>
                    <a:pt x="1" y="870"/>
                    <a:pt x="231" y="1728"/>
                  </a:cubicBezTo>
                  <a:cubicBezTo>
                    <a:pt x="425" y="2523"/>
                    <a:pt x="852" y="3120"/>
                    <a:pt x="1197" y="3120"/>
                  </a:cubicBezTo>
                  <a:cubicBezTo>
                    <a:pt x="1224" y="3120"/>
                    <a:pt x="1251" y="3116"/>
                    <a:pt x="1277" y="3109"/>
                  </a:cubicBezTo>
                  <a:cubicBezTo>
                    <a:pt x="1612" y="3025"/>
                    <a:pt x="1716" y="2251"/>
                    <a:pt x="1486" y="1393"/>
                  </a:cubicBezTo>
                  <a:cubicBezTo>
                    <a:pt x="1292" y="598"/>
                    <a:pt x="865" y="1"/>
                    <a:pt x="537" y="1"/>
                  </a:cubicBezTo>
                  <a:close/>
                </a:path>
              </a:pathLst>
            </a:custGeom>
            <a:solidFill>
              <a:srgbClr val="FFE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66"/>
            <p:cNvSpPr/>
            <p:nvPr/>
          </p:nvSpPr>
          <p:spPr>
            <a:xfrm>
              <a:off x="2918425" y="4282875"/>
              <a:ext cx="42925" cy="78025"/>
            </a:xfrm>
            <a:custGeom>
              <a:avLst/>
              <a:gdLst/>
              <a:ahLst/>
              <a:cxnLst/>
              <a:rect l="l" t="t" r="r" b="b"/>
              <a:pathLst>
                <a:path w="1717" h="3121" extrusionOk="0">
                  <a:moveTo>
                    <a:pt x="1197" y="1"/>
                  </a:moveTo>
                  <a:cubicBezTo>
                    <a:pt x="852" y="1"/>
                    <a:pt x="425" y="598"/>
                    <a:pt x="231" y="1393"/>
                  </a:cubicBezTo>
                  <a:cubicBezTo>
                    <a:pt x="1" y="2251"/>
                    <a:pt x="105" y="3025"/>
                    <a:pt x="461" y="3109"/>
                  </a:cubicBezTo>
                  <a:cubicBezTo>
                    <a:pt x="486" y="3116"/>
                    <a:pt x="511" y="3120"/>
                    <a:pt x="537" y="3120"/>
                  </a:cubicBezTo>
                  <a:cubicBezTo>
                    <a:pt x="865" y="3120"/>
                    <a:pt x="1293" y="2523"/>
                    <a:pt x="1486" y="1728"/>
                  </a:cubicBezTo>
                  <a:cubicBezTo>
                    <a:pt x="1717" y="870"/>
                    <a:pt x="1612" y="96"/>
                    <a:pt x="1277" y="12"/>
                  </a:cubicBezTo>
                  <a:cubicBezTo>
                    <a:pt x="1251" y="4"/>
                    <a:pt x="1224" y="1"/>
                    <a:pt x="1197" y="1"/>
                  </a:cubicBezTo>
                  <a:close/>
                </a:path>
              </a:pathLst>
            </a:custGeom>
            <a:solidFill>
              <a:srgbClr val="FFE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66"/>
            <p:cNvSpPr/>
            <p:nvPr/>
          </p:nvSpPr>
          <p:spPr>
            <a:xfrm>
              <a:off x="2902750" y="4179075"/>
              <a:ext cx="275150" cy="182575"/>
            </a:xfrm>
            <a:custGeom>
              <a:avLst/>
              <a:gdLst/>
              <a:ahLst/>
              <a:cxnLst/>
              <a:rect l="l" t="t" r="r" b="b"/>
              <a:pathLst>
                <a:path w="11006" h="7303" extrusionOk="0">
                  <a:moveTo>
                    <a:pt x="5503" y="0"/>
                  </a:moveTo>
                  <a:cubicBezTo>
                    <a:pt x="4080" y="0"/>
                    <a:pt x="2909" y="482"/>
                    <a:pt x="2009" y="1423"/>
                  </a:cubicBezTo>
                  <a:cubicBezTo>
                    <a:pt x="0" y="3515"/>
                    <a:pt x="147" y="7156"/>
                    <a:pt x="147" y="7303"/>
                  </a:cubicBezTo>
                  <a:lnTo>
                    <a:pt x="1339" y="7261"/>
                  </a:lnTo>
                  <a:cubicBezTo>
                    <a:pt x="1318" y="7219"/>
                    <a:pt x="1214" y="3955"/>
                    <a:pt x="2867" y="2239"/>
                  </a:cubicBezTo>
                  <a:cubicBezTo>
                    <a:pt x="3536" y="1528"/>
                    <a:pt x="4394" y="1172"/>
                    <a:pt x="5503" y="1172"/>
                  </a:cubicBezTo>
                  <a:cubicBezTo>
                    <a:pt x="6612" y="1172"/>
                    <a:pt x="7470" y="1528"/>
                    <a:pt x="8160" y="2239"/>
                  </a:cubicBezTo>
                  <a:cubicBezTo>
                    <a:pt x="9813" y="3955"/>
                    <a:pt x="9688" y="7219"/>
                    <a:pt x="9688" y="7261"/>
                  </a:cubicBezTo>
                  <a:lnTo>
                    <a:pt x="10860" y="7303"/>
                  </a:lnTo>
                  <a:cubicBezTo>
                    <a:pt x="10860" y="7156"/>
                    <a:pt x="11006" y="3515"/>
                    <a:pt x="9018" y="1423"/>
                  </a:cubicBezTo>
                  <a:cubicBezTo>
                    <a:pt x="8119" y="482"/>
                    <a:pt x="6926" y="0"/>
                    <a:pt x="5503" y="0"/>
                  </a:cubicBezTo>
                  <a:close/>
                </a:path>
              </a:pathLst>
            </a:cu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66"/>
            <p:cNvSpPr/>
            <p:nvPr/>
          </p:nvSpPr>
          <p:spPr>
            <a:xfrm>
              <a:off x="2207550" y="3913875"/>
              <a:ext cx="723475" cy="723975"/>
            </a:xfrm>
            <a:custGeom>
              <a:avLst/>
              <a:gdLst/>
              <a:ahLst/>
              <a:cxnLst/>
              <a:rect l="l" t="t" r="r" b="b"/>
              <a:pathLst>
                <a:path w="28939" h="28959" extrusionOk="0">
                  <a:moveTo>
                    <a:pt x="14459" y="0"/>
                  </a:moveTo>
                  <a:cubicBezTo>
                    <a:pt x="6466" y="0"/>
                    <a:pt x="1" y="6486"/>
                    <a:pt x="1" y="14479"/>
                  </a:cubicBezTo>
                  <a:cubicBezTo>
                    <a:pt x="1" y="22472"/>
                    <a:pt x="6466" y="28958"/>
                    <a:pt x="14459" y="28958"/>
                  </a:cubicBezTo>
                  <a:cubicBezTo>
                    <a:pt x="22473" y="28958"/>
                    <a:pt x="28938" y="22472"/>
                    <a:pt x="28938" y="14479"/>
                  </a:cubicBezTo>
                  <a:cubicBezTo>
                    <a:pt x="28938" y="6486"/>
                    <a:pt x="22473" y="0"/>
                    <a:pt x="144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66"/>
            <p:cNvSpPr/>
            <p:nvPr/>
          </p:nvSpPr>
          <p:spPr>
            <a:xfrm>
              <a:off x="2207550" y="3914350"/>
              <a:ext cx="458250" cy="457775"/>
            </a:xfrm>
            <a:custGeom>
              <a:avLst/>
              <a:gdLst/>
              <a:ahLst/>
              <a:cxnLst/>
              <a:rect l="l" t="t" r="r" b="b"/>
              <a:pathLst>
                <a:path w="18330" h="18311" extrusionOk="0">
                  <a:moveTo>
                    <a:pt x="14661" y="0"/>
                  </a:moveTo>
                  <a:cubicBezTo>
                    <a:pt x="14594" y="0"/>
                    <a:pt x="14526" y="1"/>
                    <a:pt x="14459" y="2"/>
                  </a:cubicBezTo>
                  <a:cubicBezTo>
                    <a:pt x="13999" y="2"/>
                    <a:pt x="13559" y="23"/>
                    <a:pt x="13099" y="65"/>
                  </a:cubicBezTo>
                  <a:lnTo>
                    <a:pt x="63" y="13100"/>
                  </a:lnTo>
                  <a:cubicBezTo>
                    <a:pt x="22" y="13540"/>
                    <a:pt x="1" y="14000"/>
                    <a:pt x="1" y="14460"/>
                  </a:cubicBezTo>
                  <a:cubicBezTo>
                    <a:pt x="1" y="15799"/>
                    <a:pt x="168" y="17097"/>
                    <a:pt x="503" y="18310"/>
                  </a:cubicBezTo>
                  <a:lnTo>
                    <a:pt x="18330" y="504"/>
                  </a:lnTo>
                  <a:cubicBezTo>
                    <a:pt x="17157" y="186"/>
                    <a:pt x="15929" y="0"/>
                    <a:pt x="14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66"/>
            <p:cNvSpPr/>
            <p:nvPr/>
          </p:nvSpPr>
          <p:spPr>
            <a:xfrm>
              <a:off x="2239475" y="3946300"/>
              <a:ext cx="526250" cy="526250"/>
            </a:xfrm>
            <a:custGeom>
              <a:avLst/>
              <a:gdLst/>
              <a:ahLst/>
              <a:cxnLst/>
              <a:rect l="l" t="t" r="r" b="b"/>
              <a:pathLst>
                <a:path w="21050" h="21050" extrusionOk="0">
                  <a:moveTo>
                    <a:pt x="19166" y="0"/>
                  </a:moveTo>
                  <a:lnTo>
                    <a:pt x="0" y="19166"/>
                  </a:lnTo>
                  <a:cubicBezTo>
                    <a:pt x="293" y="19815"/>
                    <a:pt x="649" y="20443"/>
                    <a:pt x="1025" y="21049"/>
                  </a:cubicBezTo>
                  <a:lnTo>
                    <a:pt x="21049" y="1026"/>
                  </a:lnTo>
                  <a:cubicBezTo>
                    <a:pt x="20463" y="649"/>
                    <a:pt x="19836" y="293"/>
                    <a:pt x="19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66"/>
            <p:cNvSpPr/>
            <p:nvPr/>
          </p:nvSpPr>
          <p:spPr>
            <a:xfrm>
              <a:off x="2192375" y="3899225"/>
              <a:ext cx="753800" cy="753275"/>
            </a:xfrm>
            <a:custGeom>
              <a:avLst/>
              <a:gdLst/>
              <a:ahLst/>
              <a:cxnLst/>
              <a:rect l="l" t="t" r="r" b="b"/>
              <a:pathLst>
                <a:path w="30152" h="30131" extrusionOk="0">
                  <a:moveTo>
                    <a:pt x="15087" y="1193"/>
                  </a:moveTo>
                  <a:cubicBezTo>
                    <a:pt x="22745" y="1193"/>
                    <a:pt x="28959" y="7407"/>
                    <a:pt x="28959" y="15065"/>
                  </a:cubicBezTo>
                  <a:cubicBezTo>
                    <a:pt x="28959" y="22723"/>
                    <a:pt x="22745" y="28958"/>
                    <a:pt x="15087" y="28958"/>
                  </a:cubicBezTo>
                  <a:cubicBezTo>
                    <a:pt x="7429" y="28958"/>
                    <a:pt x="1194" y="22723"/>
                    <a:pt x="1194" y="15065"/>
                  </a:cubicBezTo>
                  <a:cubicBezTo>
                    <a:pt x="1194" y="7407"/>
                    <a:pt x="7408" y="1193"/>
                    <a:pt x="15087" y="1193"/>
                  </a:cubicBezTo>
                  <a:close/>
                  <a:moveTo>
                    <a:pt x="15087" y="0"/>
                  </a:moveTo>
                  <a:cubicBezTo>
                    <a:pt x="6759" y="0"/>
                    <a:pt x="1" y="6759"/>
                    <a:pt x="1" y="15065"/>
                  </a:cubicBezTo>
                  <a:cubicBezTo>
                    <a:pt x="1" y="23372"/>
                    <a:pt x="6759" y="30130"/>
                    <a:pt x="15087" y="30130"/>
                  </a:cubicBezTo>
                  <a:cubicBezTo>
                    <a:pt x="23394" y="30130"/>
                    <a:pt x="30152" y="23372"/>
                    <a:pt x="30152" y="15065"/>
                  </a:cubicBezTo>
                  <a:cubicBezTo>
                    <a:pt x="30152" y="6759"/>
                    <a:pt x="23394" y="0"/>
                    <a:pt x="15087" y="0"/>
                  </a:cubicBezTo>
                  <a:close/>
                </a:path>
              </a:pathLst>
            </a:cu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66"/>
            <p:cNvSpPr/>
            <p:nvPr/>
          </p:nvSpPr>
          <p:spPr>
            <a:xfrm>
              <a:off x="3149650" y="3913875"/>
              <a:ext cx="723450" cy="723975"/>
            </a:xfrm>
            <a:custGeom>
              <a:avLst/>
              <a:gdLst/>
              <a:ahLst/>
              <a:cxnLst/>
              <a:rect l="l" t="t" r="r" b="b"/>
              <a:pathLst>
                <a:path w="28938" h="28959" extrusionOk="0">
                  <a:moveTo>
                    <a:pt x="14479" y="0"/>
                  </a:moveTo>
                  <a:cubicBezTo>
                    <a:pt x="6466" y="0"/>
                    <a:pt x="0" y="6486"/>
                    <a:pt x="0" y="14479"/>
                  </a:cubicBezTo>
                  <a:cubicBezTo>
                    <a:pt x="0" y="22472"/>
                    <a:pt x="6466" y="28958"/>
                    <a:pt x="14479" y="28958"/>
                  </a:cubicBezTo>
                  <a:cubicBezTo>
                    <a:pt x="22472" y="28958"/>
                    <a:pt x="28937" y="22472"/>
                    <a:pt x="28937" y="14479"/>
                  </a:cubicBezTo>
                  <a:cubicBezTo>
                    <a:pt x="28937" y="6486"/>
                    <a:pt x="22472" y="0"/>
                    <a:pt x="14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66"/>
            <p:cNvSpPr/>
            <p:nvPr/>
          </p:nvSpPr>
          <p:spPr>
            <a:xfrm>
              <a:off x="3149125" y="3914350"/>
              <a:ext cx="458775" cy="457775"/>
            </a:xfrm>
            <a:custGeom>
              <a:avLst/>
              <a:gdLst/>
              <a:ahLst/>
              <a:cxnLst/>
              <a:rect l="l" t="t" r="r" b="b"/>
              <a:pathLst>
                <a:path w="18351" h="18311" extrusionOk="0">
                  <a:moveTo>
                    <a:pt x="14681" y="0"/>
                  </a:moveTo>
                  <a:cubicBezTo>
                    <a:pt x="14614" y="0"/>
                    <a:pt x="14547" y="1"/>
                    <a:pt x="14479" y="2"/>
                  </a:cubicBezTo>
                  <a:cubicBezTo>
                    <a:pt x="14019" y="2"/>
                    <a:pt x="13580" y="23"/>
                    <a:pt x="13119" y="65"/>
                  </a:cubicBezTo>
                  <a:lnTo>
                    <a:pt x="84" y="13100"/>
                  </a:lnTo>
                  <a:cubicBezTo>
                    <a:pt x="21" y="13540"/>
                    <a:pt x="0" y="14000"/>
                    <a:pt x="0" y="14460"/>
                  </a:cubicBezTo>
                  <a:cubicBezTo>
                    <a:pt x="0" y="15799"/>
                    <a:pt x="189" y="17097"/>
                    <a:pt x="523" y="18310"/>
                  </a:cubicBezTo>
                  <a:lnTo>
                    <a:pt x="18350" y="504"/>
                  </a:lnTo>
                  <a:cubicBezTo>
                    <a:pt x="17178" y="186"/>
                    <a:pt x="15949" y="0"/>
                    <a:pt x="14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66"/>
            <p:cNvSpPr/>
            <p:nvPr/>
          </p:nvSpPr>
          <p:spPr>
            <a:xfrm>
              <a:off x="3181550" y="3946300"/>
              <a:ext cx="526250" cy="526250"/>
            </a:xfrm>
            <a:custGeom>
              <a:avLst/>
              <a:gdLst/>
              <a:ahLst/>
              <a:cxnLst/>
              <a:rect l="l" t="t" r="r" b="b"/>
              <a:pathLst>
                <a:path w="21050" h="21050" extrusionOk="0">
                  <a:moveTo>
                    <a:pt x="19166" y="0"/>
                  </a:moveTo>
                  <a:lnTo>
                    <a:pt x="0" y="19166"/>
                  </a:lnTo>
                  <a:cubicBezTo>
                    <a:pt x="293" y="19815"/>
                    <a:pt x="649" y="20443"/>
                    <a:pt x="1047" y="21049"/>
                  </a:cubicBezTo>
                  <a:lnTo>
                    <a:pt x="21050" y="1026"/>
                  </a:lnTo>
                  <a:cubicBezTo>
                    <a:pt x="20464" y="649"/>
                    <a:pt x="19836" y="293"/>
                    <a:pt x="19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66"/>
            <p:cNvSpPr/>
            <p:nvPr/>
          </p:nvSpPr>
          <p:spPr>
            <a:xfrm>
              <a:off x="3134475" y="3899225"/>
              <a:ext cx="753800" cy="753275"/>
            </a:xfrm>
            <a:custGeom>
              <a:avLst/>
              <a:gdLst/>
              <a:ahLst/>
              <a:cxnLst/>
              <a:rect l="l" t="t" r="r" b="b"/>
              <a:pathLst>
                <a:path w="30152" h="30131" extrusionOk="0">
                  <a:moveTo>
                    <a:pt x="15086" y="1193"/>
                  </a:moveTo>
                  <a:cubicBezTo>
                    <a:pt x="22744" y="1193"/>
                    <a:pt x="28959" y="7407"/>
                    <a:pt x="28959" y="15065"/>
                  </a:cubicBezTo>
                  <a:cubicBezTo>
                    <a:pt x="28959" y="22723"/>
                    <a:pt x="22744" y="28958"/>
                    <a:pt x="15086" y="28958"/>
                  </a:cubicBezTo>
                  <a:cubicBezTo>
                    <a:pt x="7428" y="28958"/>
                    <a:pt x="1193" y="22723"/>
                    <a:pt x="1193" y="15065"/>
                  </a:cubicBezTo>
                  <a:cubicBezTo>
                    <a:pt x="1193" y="7407"/>
                    <a:pt x="7428" y="1193"/>
                    <a:pt x="15086" y="1193"/>
                  </a:cubicBezTo>
                  <a:close/>
                  <a:moveTo>
                    <a:pt x="15086" y="0"/>
                  </a:moveTo>
                  <a:cubicBezTo>
                    <a:pt x="6759" y="0"/>
                    <a:pt x="0" y="6759"/>
                    <a:pt x="0" y="15065"/>
                  </a:cubicBezTo>
                  <a:cubicBezTo>
                    <a:pt x="0" y="23372"/>
                    <a:pt x="6759" y="30130"/>
                    <a:pt x="15086" y="30130"/>
                  </a:cubicBezTo>
                  <a:cubicBezTo>
                    <a:pt x="23393" y="30130"/>
                    <a:pt x="30151" y="23372"/>
                    <a:pt x="30151" y="15065"/>
                  </a:cubicBezTo>
                  <a:cubicBezTo>
                    <a:pt x="30151" y="6759"/>
                    <a:pt x="23393" y="0"/>
                    <a:pt x="15086" y="0"/>
                  </a:cubicBezTo>
                  <a:close/>
                </a:path>
              </a:pathLst>
            </a:cu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66"/>
            <p:cNvSpPr/>
            <p:nvPr/>
          </p:nvSpPr>
          <p:spPr>
            <a:xfrm>
              <a:off x="2167800" y="4241325"/>
              <a:ext cx="53900" cy="69600"/>
            </a:xfrm>
            <a:custGeom>
              <a:avLst/>
              <a:gdLst/>
              <a:ahLst/>
              <a:cxnLst/>
              <a:rect l="l" t="t" r="r" b="b"/>
              <a:pathLst>
                <a:path w="2156" h="2784" extrusionOk="0">
                  <a:moveTo>
                    <a:pt x="1381" y="0"/>
                  </a:moveTo>
                  <a:cubicBezTo>
                    <a:pt x="607" y="0"/>
                    <a:pt x="0" y="628"/>
                    <a:pt x="0" y="1381"/>
                  </a:cubicBezTo>
                  <a:cubicBezTo>
                    <a:pt x="0" y="2155"/>
                    <a:pt x="607" y="2783"/>
                    <a:pt x="1381" y="2783"/>
                  </a:cubicBezTo>
                  <a:cubicBezTo>
                    <a:pt x="2156" y="2783"/>
                    <a:pt x="1381" y="2155"/>
                    <a:pt x="1381" y="1381"/>
                  </a:cubicBezTo>
                  <a:cubicBezTo>
                    <a:pt x="1381" y="628"/>
                    <a:pt x="2156" y="0"/>
                    <a:pt x="1381" y="0"/>
                  </a:cubicBezTo>
                  <a:close/>
                </a:path>
              </a:pathLst>
            </a:cu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66"/>
            <p:cNvSpPr/>
            <p:nvPr/>
          </p:nvSpPr>
          <p:spPr>
            <a:xfrm>
              <a:off x="3858950" y="4241325"/>
              <a:ext cx="53900" cy="69600"/>
            </a:xfrm>
            <a:custGeom>
              <a:avLst/>
              <a:gdLst/>
              <a:ahLst/>
              <a:cxnLst/>
              <a:rect l="l" t="t" r="r" b="b"/>
              <a:pathLst>
                <a:path w="2156" h="2784" extrusionOk="0">
                  <a:moveTo>
                    <a:pt x="775" y="0"/>
                  </a:moveTo>
                  <a:cubicBezTo>
                    <a:pt x="1" y="0"/>
                    <a:pt x="775" y="628"/>
                    <a:pt x="775" y="1381"/>
                  </a:cubicBezTo>
                  <a:cubicBezTo>
                    <a:pt x="775" y="2155"/>
                    <a:pt x="1" y="2783"/>
                    <a:pt x="775" y="2783"/>
                  </a:cubicBezTo>
                  <a:cubicBezTo>
                    <a:pt x="1549" y="2783"/>
                    <a:pt x="2156" y="2155"/>
                    <a:pt x="2156" y="1381"/>
                  </a:cubicBezTo>
                  <a:cubicBezTo>
                    <a:pt x="2156" y="628"/>
                    <a:pt x="1549" y="0"/>
                    <a:pt x="775" y="0"/>
                  </a:cubicBezTo>
                  <a:close/>
                </a:path>
              </a:pathLst>
            </a:cu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4" name="Google Shape;664;p66"/>
          <p:cNvSpPr/>
          <p:nvPr/>
        </p:nvSpPr>
        <p:spPr>
          <a:xfrm>
            <a:off x="796907" y="2141070"/>
            <a:ext cx="292121" cy="292121"/>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66"/>
          <p:cNvSpPr/>
          <p:nvPr/>
        </p:nvSpPr>
        <p:spPr>
          <a:xfrm>
            <a:off x="4571993" y="3700574"/>
            <a:ext cx="353398" cy="353314"/>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Profil STKIP Singkawang">
            <a:extLst>
              <a:ext uri="{FF2B5EF4-FFF2-40B4-BE49-F238E27FC236}">
                <a16:creationId xmlns:a16="http://schemas.microsoft.com/office/drawing/2014/main" id="{78F5D64B-1AEC-850B-FABB-2C42223EAD9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3421" y1="11842" x2="43421" y2="11842"/>
                        <a14:foregroundMark x1="73684" y1="36184" x2="73684" y2="36184"/>
                        <a14:foregroundMark x1="65789" y1="28289" x2="65789" y2="28289"/>
                        <a14:foregroundMark x1="63816" y1="25000" x2="63816" y2="25000"/>
                        <a14:foregroundMark x1="63816" y1="25000" x2="63816" y2="25000"/>
                        <a14:foregroundMark x1="41447" y1="23026" x2="41447" y2="23026"/>
                        <a14:foregroundMark x1="12500" y1="48684" x2="12500" y2="48684"/>
                        <a14:foregroundMark x1="15132" y1="59868" x2="15132" y2="59868"/>
                        <a14:foregroundMark x1="18421" y1="67763" x2="18421" y2="67763"/>
                        <a14:foregroundMark x1="25658" y1="76974" x2="25658" y2="76974"/>
                        <a14:foregroundMark x1="34211" y1="83553" x2="34211" y2="83553"/>
                        <a14:foregroundMark x1="42105" y1="85526" x2="42105" y2="85526"/>
                        <a14:foregroundMark x1="43421" y1="88158" x2="43421" y2="88158"/>
                        <a14:foregroundMark x1="53289" y1="86842" x2="53289" y2="86842"/>
                        <a14:foregroundMark x1="64474" y1="85526" x2="64474" y2="85526"/>
                        <a14:foregroundMark x1="51316" y1="65789" x2="51316" y2="65789"/>
                        <a14:foregroundMark x1="46053" y1="65789" x2="46053" y2="65789"/>
                        <a14:foregroundMark x1="88158" y1="38816" x2="88158" y2="38816"/>
                        <a14:foregroundMark x1="84211" y1="60526" x2="84211" y2="60526"/>
                        <a14:foregroundMark x1="82895" y1="68421" x2="82895" y2="68421"/>
                      </a14:backgroundRemoval>
                    </a14:imgEffect>
                  </a14:imgLayer>
                </a14:imgProps>
              </a:ext>
              <a:ext uri="{28A0092B-C50C-407E-A947-70E740481C1C}">
                <a14:useLocalDpi xmlns:a14="http://schemas.microsoft.com/office/drawing/2010/main" val="0"/>
              </a:ext>
            </a:extLst>
          </a:blip>
          <a:srcRect/>
          <a:stretch>
            <a:fillRect/>
          </a:stretch>
        </p:blipFill>
        <p:spPr bwMode="auto">
          <a:xfrm>
            <a:off x="6488438" y="182301"/>
            <a:ext cx="1169662" cy="1169662"/>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612;p66">
            <a:extLst>
              <a:ext uri="{FF2B5EF4-FFF2-40B4-BE49-F238E27FC236}">
                <a16:creationId xmlns:a16="http://schemas.microsoft.com/office/drawing/2014/main" id="{0750D6D7-F04D-BBFB-2FAC-B1E080291D72}"/>
              </a:ext>
            </a:extLst>
          </p:cNvPr>
          <p:cNvSpPr txBox="1">
            <a:spLocks/>
          </p:cNvSpPr>
          <p:nvPr/>
        </p:nvSpPr>
        <p:spPr>
          <a:xfrm>
            <a:off x="439960" y="2055847"/>
            <a:ext cx="8325382" cy="10998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2"/>
              </a:buClr>
              <a:buSzPts val="4800"/>
              <a:buFont typeface="Libre Baskerville"/>
              <a:buNone/>
              <a:defRPr sz="6100" b="1" i="0" u="none" strike="noStrike" cap="none">
                <a:solidFill>
                  <a:schemeClr val="dk2"/>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9pPr>
          </a:lstStyle>
          <a:p>
            <a:pPr algn="ctr"/>
            <a:r>
              <a:rPr lang="en-US" sz="2000" dirty="0"/>
              <a:t>P</a:t>
            </a:r>
            <a:r>
              <a:rPr lang="en-ID" sz="2000" dirty="0"/>
              <a:t>ENGEMBANGAN DAN PENYELENGGARAAN PEMBELAJARAN DIGITAL (P3D) 2024</a:t>
            </a:r>
            <a:endParaRPr lang="en-ID" sz="2400" dirty="0"/>
          </a:p>
        </p:txBody>
      </p:sp>
      <p:sp>
        <p:nvSpPr>
          <p:cNvPr id="3" name="Google Shape;612;p66">
            <a:extLst>
              <a:ext uri="{FF2B5EF4-FFF2-40B4-BE49-F238E27FC236}">
                <a16:creationId xmlns:a16="http://schemas.microsoft.com/office/drawing/2014/main" id="{F022082B-1EDB-878D-DD86-A6B10B1ADA3F}"/>
              </a:ext>
            </a:extLst>
          </p:cNvPr>
          <p:cNvSpPr txBox="1">
            <a:spLocks/>
          </p:cNvSpPr>
          <p:nvPr/>
        </p:nvSpPr>
        <p:spPr>
          <a:xfrm>
            <a:off x="591567" y="3488572"/>
            <a:ext cx="8325382" cy="10998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2"/>
              </a:buClr>
              <a:buSzPts val="4800"/>
              <a:buFont typeface="Libre Baskerville"/>
              <a:buNone/>
              <a:defRPr sz="6100" b="1" i="0" u="none" strike="noStrike" cap="none">
                <a:solidFill>
                  <a:schemeClr val="dk2"/>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9pPr>
          </a:lstStyle>
          <a:p>
            <a:pPr algn="ctr"/>
            <a:r>
              <a:rPr lang="en-US" sz="2000" dirty="0"/>
              <a:t>PENDIDIKAN BAHASA DAN SASTRA INDONESIA </a:t>
            </a:r>
          </a:p>
          <a:p>
            <a:pPr algn="ctr"/>
            <a:r>
              <a:rPr lang="en-US" sz="2000" dirty="0"/>
              <a:t>STKIP SINGKAWANG</a:t>
            </a:r>
          </a:p>
          <a:p>
            <a:pPr algn="ctr"/>
            <a:r>
              <a:rPr lang="en-US" sz="2000" dirty="0"/>
              <a:t>2024</a:t>
            </a:r>
            <a:endParaRPr lang="en-ID" sz="2400" dirty="0"/>
          </a:p>
        </p:txBody>
      </p:sp>
      <p:pic>
        <p:nvPicPr>
          <p:cNvPr id="1028" name="Picture 4" descr="PMB IKIP-PGRI PONTIANAK">
            <a:extLst>
              <a:ext uri="{FF2B5EF4-FFF2-40B4-BE49-F238E27FC236}">
                <a16:creationId xmlns:a16="http://schemas.microsoft.com/office/drawing/2014/main" id="{1CA53BD3-EFA8-A196-D484-895B85F654A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889" b="97778" l="3111" r="97778">
                        <a14:foregroundMark x1="48000" y1="9778" x2="48000" y2="9778"/>
                        <a14:foregroundMark x1="48000" y1="6222" x2="48000" y2="6222"/>
                        <a14:foregroundMark x1="50222" y1="3556" x2="50222" y2="3556"/>
                        <a14:foregroundMark x1="50667" y1="3111" x2="53333" y2="4000"/>
                        <a14:foregroundMark x1="55111" y1="7111" x2="60000" y2="8000"/>
                        <a14:foregroundMark x1="48000" y1="2667" x2="48000" y2="2667"/>
                        <a14:foregroundMark x1="50222" y1="1333" x2="50222" y2="1333"/>
                        <a14:foregroundMark x1="52000" y1="3556" x2="52000" y2="3556"/>
                        <a14:foregroundMark x1="55111" y1="3556" x2="55111" y2="3556"/>
                        <a14:foregroundMark x1="65778" y1="9333" x2="65778" y2="9333"/>
                        <a14:foregroundMark x1="71111" y1="12444" x2="71111" y2="12444"/>
                        <a14:foregroundMark x1="76444" y1="16889" x2="76444" y2="16889"/>
                        <a14:foregroundMark x1="82667" y1="20889" x2="82667" y2="20889"/>
                        <a14:foregroundMark x1="92444" y1="31111" x2="92444" y2="31111"/>
                        <a14:foregroundMark x1="96889" y1="35556" x2="96889" y2="35556"/>
                        <a14:foregroundMark x1="85778" y1="23556" x2="85778" y2="23556"/>
                        <a14:foregroundMark x1="94667" y1="53333" x2="94667" y2="53333"/>
                        <a14:foregroundMark x1="97778" y1="38667" x2="97778" y2="38667"/>
                        <a14:foregroundMark x1="96444" y1="45333" x2="96444" y2="45333"/>
                        <a14:foregroundMark x1="97333" y1="49333" x2="97333" y2="49333"/>
                        <a14:foregroundMark x1="96889" y1="54667" x2="96889" y2="54667"/>
                        <a14:foregroundMark x1="90667" y1="72444" x2="90667" y2="72444"/>
                        <a14:foregroundMark x1="93333" y1="69778" x2="93333" y2="69778"/>
                        <a14:foregroundMark x1="86667" y1="80889" x2="86667" y2="80889"/>
                        <a14:foregroundMark x1="83111" y1="87111" x2="83111" y2="87111"/>
                        <a14:foregroundMark x1="80444" y1="91111" x2="80444" y2="91111"/>
                        <a14:foregroundMark x1="77778" y1="95111" x2="77778" y2="95111"/>
                        <a14:foregroundMark x1="59111" y1="97333" x2="59111" y2="97333"/>
                        <a14:foregroundMark x1="51556" y1="97778" x2="51556" y2="97778"/>
                        <a14:foregroundMark x1="38667" y1="97778" x2="38667" y2="97778"/>
                        <a14:foregroundMark x1="32000" y1="95111" x2="32000" y2="95111"/>
                        <a14:foregroundMark x1="19111" y1="91556" x2="19111" y2="91556"/>
                        <a14:foregroundMark x1="14667" y1="80000" x2="14667" y2="80000"/>
                        <a14:foregroundMark x1="13333" y1="79111" x2="13333" y2="79111"/>
                        <a14:foregroundMark x1="7111" y1="67556" x2="7111" y2="67556"/>
                        <a14:foregroundMark x1="4889" y1="44889" x2="4889" y2="44889"/>
                        <a14:foregroundMark x1="3111" y1="36889" x2="3111" y2="36889"/>
                        <a14:foregroundMark x1="3111" y1="40444" x2="3111" y2="40444"/>
                        <a14:foregroundMark x1="6222" y1="33778" x2="6222" y2="33778"/>
                        <a14:foregroundMark x1="4444" y1="32889" x2="4444" y2="32889"/>
                        <a14:foregroundMark x1="9778" y1="29333" x2="9778" y2="29333"/>
                        <a14:foregroundMark x1="15556" y1="21333" x2="15556" y2="21333"/>
                        <a14:foregroundMark x1="34222" y1="10222" x2="34222" y2="10222"/>
                        <a14:foregroundMark x1="56444" y1="58222" x2="56444" y2="58222"/>
                        <a14:foregroundMark x1="54222" y1="56000" x2="54222" y2="56000"/>
                        <a14:foregroundMark x1="56000" y1="48000" x2="56000" y2="48000"/>
                        <a14:foregroundMark x1="44444" y1="48889" x2="44444" y2="48889"/>
                        <a14:foregroundMark x1="45333" y1="70667" x2="45333" y2="70667"/>
                        <a14:foregroundMark x1="45333" y1="70667" x2="51111" y2="71556"/>
                        <a14:foregroundMark x1="56889" y1="68444" x2="60000" y2="69778"/>
                        <a14:foregroundMark x1="3111" y1="47111" x2="3111" y2="47111"/>
                        <a14:foregroundMark x1="35111" y1="8444" x2="35111" y2="8444"/>
                        <a14:backgroundMark x1="32000" y1="7111" x2="32000" y2="7111"/>
                        <a14:backgroundMark x1="25602" y1="8444" x2="16000" y2="12000"/>
                        <a14:backgroundMark x1="28000" y1="7556" x2="25602" y2="8444"/>
                        <a14:backgroundMark x1="5778" y1="12444" x2="15556" y2="9333"/>
                        <a14:backgroundMark x1="76000" y1="9333" x2="93778" y2="16889"/>
                        <a14:backgroundMark x1="94100" y1="87111" x2="93333" y2="91556"/>
                        <a14:backgroundMark x1="95173" y1="80889" x2="94100" y2="87111"/>
                        <a14:backgroundMark x1="95556" y1="78667" x2="95173" y2="80889"/>
                      </a14:backgroundRemoval>
                    </a14:imgEffect>
                  </a14:imgLayer>
                </a14:imgProps>
              </a:ext>
              <a:ext uri="{28A0092B-C50C-407E-A947-70E740481C1C}">
                <a14:useLocalDpi xmlns:a14="http://schemas.microsoft.com/office/drawing/2010/main" val="0"/>
              </a:ext>
            </a:extLst>
          </a:blip>
          <a:srcRect/>
          <a:stretch>
            <a:fillRect/>
          </a:stretch>
        </p:blipFill>
        <p:spPr bwMode="auto">
          <a:xfrm>
            <a:off x="5193701" y="256544"/>
            <a:ext cx="924913" cy="9249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alaman Unduh untuk file Download Logo Tut Wuri Handayani Smk yang ke 31">
            <a:extLst>
              <a:ext uri="{FF2B5EF4-FFF2-40B4-BE49-F238E27FC236}">
                <a16:creationId xmlns:a16="http://schemas.microsoft.com/office/drawing/2014/main" id="{AF916793-8C37-55FF-A159-9B7DD772F4A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667" b="96444" l="2667" r="96889">
                        <a14:foregroundMark x1="15111" y1="32000" x2="15111" y2="32000"/>
                        <a14:foregroundMark x1="15111" y1="32000" x2="36444" y2="27556"/>
                        <a14:foregroundMark x1="40000" y1="18222" x2="40000" y2="18222"/>
                        <a14:foregroundMark x1="40000" y1="18222" x2="64889" y2="19556"/>
                        <a14:foregroundMark x1="54222" y1="7556" x2="40444" y2="18222"/>
                        <a14:foregroundMark x1="44000" y1="12444" x2="24000" y2="27556"/>
                        <a14:foregroundMark x1="20000" y1="23556" x2="20000" y2="23556"/>
                        <a14:foregroundMark x1="20000" y1="23556" x2="37778" y2="9333"/>
                        <a14:foregroundMark x1="43111" y1="9333" x2="46667" y2="10667"/>
                        <a14:foregroundMark x1="59556" y1="12000" x2="78222" y2="24000"/>
                        <a14:foregroundMark x1="79556" y1="28444" x2="89333" y2="59111"/>
                        <a14:foregroundMark x1="62222" y1="37778" x2="62222" y2="37778"/>
                        <a14:foregroundMark x1="62222" y1="37778" x2="62667" y2="44000"/>
                        <a14:foregroundMark x1="33333" y1="38667" x2="40000" y2="58667"/>
                        <a14:foregroundMark x1="12000" y1="34222" x2="22222" y2="72000"/>
                        <a14:foregroundMark x1="16229" y1="68444" x2="16444" y2="69333"/>
                        <a14:foregroundMark x1="16122" y1="68000" x2="16229" y2="68444"/>
                        <a14:foregroundMark x1="16015" y1="67556" x2="16122" y2="68000"/>
                        <a14:foregroundMark x1="15907" y1="67111" x2="16015" y2="67556"/>
                        <a14:foregroundMark x1="15800" y1="66667" x2="15907" y2="67111"/>
                        <a14:foregroundMark x1="15585" y1="65778" x2="15800" y2="66667"/>
                        <a14:foregroundMark x1="13333" y1="56444" x2="15585" y2="65778"/>
                        <a14:foregroundMark x1="13654" y1="67556" x2="13778" y2="68000"/>
                        <a14:foregroundMark x1="13529" y1="67111" x2="13654" y2="67556"/>
                        <a14:foregroundMark x1="13405" y1="66667" x2="13529" y2="67111"/>
                        <a14:foregroundMark x1="13156" y1="65778" x2="13405" y2="66667"/>
                        <a14:foregroundMark x1="10667" y1="56889" x2="13156" y2="65778"/>
                        <a14:foregroundMark x1="6667" y1="46667" x2="9778" y2="61333"/>
                        <a14:foregroundMark x1="8000" y1="34222" x2="8000" y2="44889"/>
                        <a14:foregroundMark x1="33778" y1="25778" x2="77778" y2="35556"/>
                        <a14:foregroundMark x1="76444" y1="36889" x2="64000" y2="55111"/>
                        <a14:foregroundMark x1="80889" y1="35556" x2="28000" y2="22667"/>
                        <a14:foregroundMark x1="28000" y1="22667" x2="69778" y2="25778"/>
                        <a14:foregroundMark x1="17778" y1="32889" x2="27111" y2="46667"/>
                        <a14:foregroundMark x1="14015" y1="68444" x2="56444" y2="85333"/>
                        <a14:foregroundMark x1="12900" y1="68000" x2="14015" y2="68444"/>
                        <a14:foregroundMark x1="11785" y1="67556" x2="12900" y2="68000"/>
                        <a14:foregroundMark x1="10667" y1="67111" x2="11785" y2="67556"/>
                        <a14:foregroundMark x1="56444" y1="85333" x2="28000" y2="39556"/>
                        <a14:foregroundMark x1="28000" y1="39556" x2="28000" y2="39556"/>
                        <a14:foregroundMark x1="47556" y1="8000" x2="60444" y2="10222"/>
                        <a14:foregroundMark x1="50667" y1="4000" x2="50667" y2="4000"/>
                        <a14:foregroundMark x1="78667" y1="23556" x2="78667" y2="23556"/>
                        <a14:foregroundMark x1="81778" y1="26667" x2="81778" y2="26667"/>
                        <a14:foregroundMark x1="88000" y1="31111" x2="88000" y2="31111"/>
                        <a14:foregroundMark x1="91111" y1="36000" x2="91111" y2="36000"/>
                        <a14:foregroundMark x1="94222" y1="42222" x2="94222" y2="42222"/>
                        <a14:foregroundMark x1="48000" y1="90667" x2="48000" y2="90667"/>
                        <a14:foregroundMark x1="56000" y1="5778" x2="56000" y2="5778"/>
                        <a14:foregroundMark x1="53333" y1="4000" x2="53333" y2="4000"/>
                        <a14:foregroundMark x1="49778" y1="2667" x2="49778" y2="2667"/>
                        <a14:foregroundMark x1="47556" y1="3556" x2="47556" y2="3556"/>
                        <a14:foregroundMark x1="44444" y1="5333" x2="44444" y2="5333"/>
                        <a14:foregroundMark x1="31556" y1="12889" x2="31556" y2="12889"/>
                        <a14:foregroundMark x1="27556" y1="15111" x2="27556" y2="15111"/>
                        <a14:foregroundMark x1="23556" y1="17333" x2="23556" y2="17333"/>
                        <a14:foregroundMark x1="19556" y1="21778" x2="19556" y2="21778"/>
                        <a14:foregroundMark x1="19556" y1="20889" x2="19556" y2="20889"/>
                        <a14:foregroundMark x1="16889" y1="23111" x2="16889" y2="23111"/>
                        <a14:foregroundMark x1="13778" y1="25778" x2="13778" y2="25778"/>
                        <a14:foregroundMark x1="11111" y1="28000" x2="11111" y2="28000"/>
                        <a14:foregroundMark x1="8444" y1="31111" x2="8444" y2="31111"/>
                        <a14:foregroundMark x1="6222" y1="34222" x2="6222" y2="34222"/>
                        <a14:foregroundMark x1="4444" y1="38222" x2="4444" y2="38222"/>
                        <a14:foregroundMark x1="3111" y1="37333" x2="3111" y2="37333"/>
                        <a14:foregroundMark x1="4000" y1="41778" x2="4000" y2="41778"/>
                        <a14:foregroundMark x1="4000" y1="47111" x2="4000" y2="47111"/>
                        <a14:foregroundMark x1="4889" y1="52889" x2="4889" y2="52889"/>
                        <a14:foregroundMark x1="5778" y1="56889" x2="5778" y2="56889"/>
                        <a14:foregroundMark x1="6667" y1="61333" x2="6667" y2="61333"/>
                        <a14:foregroundMark x1="8444" y1="66667" x2="8444" y2="66667"/>
                        <a14:foregroundMark x1="12444" y1="75556" x2="12444" y2="75556"/>
                        <a14:foregroundMark x1="14222" y1="79556" x2="14222" y2="79556"/>
                        <a14:foregroundMark x1="8444" y1="66667" x2="8444" y2="66667"/>
                        <a14:foregroundMark x1="8000" y1="67111" x2="8000" y2="67111"/>
                        <a14:foregroundMark x1="14222" y1="80889" x2="14222" y2="80889"/>
                        <a14:foregroundMark x1="16889" y1="84889" x2="16889" y2="84889"/>
                        <a14:foregroundMark x1="24444" y1="93333" x2="24444" y2="93333"/>
                        <a14:foregroundMark x1="33333" y1="94667" x2="33333" y2="94667"/>
                        <a14:foregroundMark x1="40889" y1="94667" x2="40889" y2="94667"/>
                        <a14:foregroundMark x1="58667" y1="94222" x2="58667" y2="94222"/>
                        <a14:foregroundMark x1="55111" y1="95111" x2="55111" y2="95111"/>
                        <a14:foregroundMark x1="58667" y1="95111" x2="58667" y2="95111"/>
                        <a14:foregroundMark x1="93778" y1="60000" x2="93778" y2="60000"/>
                        <a14:foregroundMark x1="94667" y1="55111" x2="94667" y2="55111"/>
                        <a14:foregroundMark x1="97333" y1="42667" x2="97333" y2="42667"/>
                        <a14:foregroundMark x1="56000" y1="26667" x2="56000" y2="26667"/>
                        <a14:foregroundMark x1="54667" y1="34667" x2="54667" y2="34667"/>
                        <a14:foregroundMark x1="51556" y1="34222" x2="51556" y2="34222"/>
                        <a14:foregroundMark x1="45333" y1="32444" x2="45333" y2="32444"/>
                        <a14:foregroundMark x1="40444" y1="30222" x2="40444" y2="30222"/>
                        <a14:foregroundMark x1="40444" y1="30222" x2="47111" y2="45333"/>
                        <a14:foregroundMark x1="45778" y1="31556" x2="62222" y2="50222"/>
                        <a14:foregroundMark x1="57333" y1="23111" x2="56444" y2="48889"/>
                        <a14:foregroundMark x1="60889" y1="30222" x2="49333" y2="56889"/>
                        <a14:foregroundMark x1="50222" y1="41333" x2="50222" y2="41333"/>
                        <a14:foregroundMark x1="50222" y1="41333"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1111" y2="44000"/>
                        <a14:foregroundMark x1="51111" y1="44000" x2="51111" y2="44000"/>
                        <a14:foregroundMark x1="58667" y1="54667" x2="58667" y2="54667"/>
                        <a14:foregroundMark x1="57333" y1="55111" x2="62222" y2="62222"/>
                        <a14:foregroundMark x1="64889" y1="56444" x2="49778" y2="70667"/>
                        <a14:foregroundMark x1="49778" y1="70667" x2="72889" y2="68000"/>
                        <a14:foregroundMark x1="68444" y1="65778" x2="60000" y2="65778"/>
                        <a14:foregroundMark x1="65778" y1="63111" x2="65778" y2="63111"/>
                        <a14:foregroundMark x1="67111" y1="54667" x2="76000" y2="72000"/>
                        <a14:foregroundMark x1="76000" y1="72000" x2="61778" y2="74222"/>
                        <a14:foregroundMark x1="70667" y1="75556" x2="70667" y2="75556"/>
                        <a14:foregroundMark x1="79111" y1="65333" x2="79111" y2="65333"/>
                        <a14:foregroundMark x1="78222" y1="63556" x2="78222" y2="63556"/>
                        <a14:foregroundMark x1="78222" y1="66222" x2="78222" y2="66222"/>
                        <a14:foregroundMark x1="76889" y1="61778" x2="76889" y2="61778"/>
                        <a14:foregroundMark x1="74222" y1="57778" x2="74222" y2="57778"/>
                        <a14:foregroundMark x1="72444" y1="56000" x2="72444" y2="56000"/>
                        <a14:foregroundMark x1="81333" y1="56000" x2="81333" y2="56000"/>
                        <a14:foregroundMark x1="81333" y1="56000" x2="81333" y2="56000"/>
                        <a14:foregroundMark x1="81333" y1="52444" x2="81333" y2="52444"/>
                        <a14:foregroundMark x1="79111" y1="56000" x2="79111" y2="56000"/>
                        <a14:foregroundMark x1="57778" y1="60444" x2="57778" y2="60444"/>
                        <a14:foregroundMark x1="48889" y1="50667" x2="48889" y2="50667"/>
                        <a14:foregroundMark x1="48444" y1="52889" x2="48444" y2="52889"/>
                        <a14:foregroundMark x1="45333" y1="57778" x2="45333" y2="57778"/>
                        <a14:foregroundMark x1="44444" y1="56000" x2="44444" y2="56000"/>
                        <a14:foregroundMark x1="44444" y1="55111" x2="44444" y2="55111"/>
                        <a14:foregroundMark x1="45333" y1="48889" x2="45333" y2="48889"/>
                        <a14:foregroundMark x1="24000" y1="59111" x2="24000" y2="59111"/>
                        <a14:foregroundMark x1="22222" y1="57333" x2="22222" y2="57333"/>
                        <a14:foregroundMark x1="22222" y1="57333" x2="20444" y2="47111"/>
                        <a14:foregroundMark x1="20444" y1="47111" x2="17333" y2="59111"/>
                        <a14:foregroundMark x1="17333" y1="59111" x2="34667" y2="56889"/>
                        <a14:foregroundMark x1="36889" y1="55556" x2="36444" y2="64889"/>
                        <a14:foregroundMark x1="36444" y1="64889" x2="44000" y2="68889"/>
                        <a14:foregroundMark x1="29333" y1="58222" x2="41333" y2="73778"/>
                        <a14:foregroundMark x1="41333" y1="73778" x2="24000" y2="65333"/>
                        <a14:foregroundMark x1="23111" y1="62222" x2="23111" y2="62222"/>
                        <a14:foregroundMark x1="36000" y1="82222" x2="36000" y2="82222"/>
                        <a14:foregroundMark x1="33333" y1="84000" x2="33333" y2="84000"/>
                        <a14:foregroundMark x1="51111" y1="86667" x2="51111" y2="86667"/>
                        <a14:foregroundMark x1="48000" y1="85333" x2="48000" y2="85333"/>
                        <a14:foregroundMark x1="44000" y1="85333" x2="44000" y2="85333"/>
                        <a14:foregroundMark x1="37778" y1="85333" x2="37778" y2="85333"/>
                        <a14:foregroundMark x1="35111" y1="86222" x2="35111" y2="86222"/>
                        <a14:foregroundMark x1="58222" y1="81778" x2="58222" y2="81778"/>
                        <a14:foregroundMark x1="60889" y1="81778" x2="68000" y2="83111"/>
                        <a14:foregroundMark x1="64000" y1="86222" x2="64000" y2="86222"/>
                        <a14:foregroundMark x1="14222" y1="81778" x2="14222" y2="81778"/>
                        <a14:foregroundMark x1="8000" y1="66667" x2="8000" y2="66667"/>
                        <a14:foregroundMark x1="8000" y1="67556" x2="8000" y2="67556"/>
                        <a14:foregroundMark x1="7556" y1="66667" x2="7556" y2="66667"/>
                        <a14:foregroundMark x1="8222" y1="67556" x2="8444" y2="68000"/>
                        <a14:foregroundMark x1="8000" y1="67111" x2="8222" y2="67556"/>
                        <a14:foregroundMark x1="7778" y1="66667" x2="8000" y2="67111"/>
                        <a14:foregroundMark x1="7556" y1="66222" x2="7778" y2="66667"/>
                        <a14:foregroundMark x1="8444" y1="66222" x2="8444" y2="66222"/>
                        <a14:foregroundMark x1="8000" y1="66222" x2="8000" y2="66222"/>
                        <a14:foregroundMark x1="8000" y1="66222" x2="8000" y2="66222"/>
                        <a14:foregroundMark x1="8000" y1="66222" x2="8000" y2="66222"/>
                        <a14:foregroundMark x1="8000" y1="66222" x2="8000" y2="66222"/>
                        <a14:foregroundMark x1="8000" y1="66222" x2="8000" y2="67111"/>
                        <a14:foregroundMark x1="8222" y1="65778" x2="8444" y2="66222"/>
                        <a14:foregroundMark x1="7556" y1="64444" x2="8222" y2="65778"/>
                        <a14:foregroundMark x1="56444" y1="95556" x2="56444" y2="95556"/>
                        <a14:foregroundMark x1="53778" y1="96444" x2="55111" y2="96000"/>
                        <a14:foregroundMark x1="94222" y1="33333" x2="94222" y2="33333"/>
                        <a14:backgroundMark x1="9333" y1="72000" x2="9333" y2="72000"/>
                        <a14:backgroundMark x1="12889" y1="81778" x2="12889" y2="81778"/>
                        <a14:backgroundMark x1="13778" y1="81778" x2="13778" y2="81778"/>
                        <a14:backgroundMark x1="13333" y1="80889" x2="13333" y2="80889"/>
                        <a14:backgroundMark x1="57333" y1="96889" x2="57333" y2="96889"/>
                        <a14:backgroundMark x1="56000" y1="96444" x2="56000" y2="96444"/>
                        <a14:backgroundMark x1="57333" y1="96444" x2="57333" y2="96444"/>
                        <a14:backgroundMark x1="56889" y1="96000" x2="56889" y2="96000"/>
                        <a14:backgroundMark x1="7111" y1="67556" x2="7111" y2="67556"/>
                        <a14:backgroundMark x1="7556" y1="68444" x2="7556" y2="68444"/>
                        <a14:backgroundMark x1="6667" y1="67111" x2="6667" y2="67111"/>
                        <a14:backgroundMark x1="7556" y1="67556" x2="7556" y2="67556"/>
                        <a14:backgroundMark x1="7111" y1="65778" x2="7111" y2="65778"/>
                        <a14:backgroundMark x1="54222" y1="96889" x2="54222" y2="96889"/>
                        <a14:backgroundMark x1="55111" y1="96889" x2="55111" y2="96889"/>
                      </a14:backgroundRemoval>
                    </a14:imgEffect>
                  </a14:imgLayer>
                </a14:imgProps>
              </a:ext>
              <a:ext uri="{28A0092B-C50C-407E-A947-70E740481C1C}">
                <a14:useLocalDpi xmlns:a14="http://schemas.microsoft.com/office/drawing/2010/main" val="0"/>
              </a:ext>
            </a:extLst>
          </a:blip>
          <a:srcRect/>
          <a:stretch>
            <a:fillRect/>
          </a:stretch>
        </p:blipFill>
        <p:spPr bwMode="auto">
          <a:xfrm>
            <a:off x="1673205" y="234426"/>
            <a:ext cx="924913" cy="92491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4FF8B4F-67A1-00B0-4274-316A26320CDE}"/>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3049" b="98780" l="325" r="99026">
                        <a14:foregroundMark x1="1299" y1="26220" x2="1299" y2="26220"/>
                        <a14:foregroundMark x1="1948" y1="9146" x2="1299" y2="21341"/>
                        <a14:foregroundMark x1="16234" y1="21341" x2="16234" y2="21341"/>
                        <a14:foregroundMark x1="18345" y1="19512" x2="20455" y2="17683"/>
                        <a14:foregroundMark x1="17641" y1="20122" x2="18345" y2="19512"/>
                        <a14:foregroundMark x1="16937" y1="20732" x2="17641" y2="20122"/>
                        <a14:foregroundMark x1="16234" y1="21341" x2="16937" y2="20732"/>
                        <a14:foregroundMark x1="9740" y1="12805" x2="9740" y2="12805"/>
                        <a14:foregroundMark x1="20779" y1="18902" x2="19481" y2="18902"/>
                        <a14:foregroundMark x1="31169" y1="15244" x2="31169" y2="15244"/>
                        <a14:foregroundMark x1="31169" y1="15244" x2="31169" y2="19512"/>
                        <a14:foregroundMark x1="32792" y1="16463" x2="36039" y2="15244"/>
                        <a14:foregroundMark x1="9740" y1="32927" x2="9740" y2="32927"/>
                        <a14:foregroundMark x1="52597" y1="15244" x2="52597" y2="15244"/>
                        <a14:foregroundMark x1="67532" y1="18293" x2="67532" y2="18293"/>
                        <a14:foregroundMark x1="77597" y1="17073" x2="77597" y2="17073"/>
                        <a14:foregroundMark x1="77273" y1="3049" x2="77273" y2="3049"/>
                        <a14:foregroundMark x1="86364" y1="3659" x2="86364" y2="3659"/>
                        <a14:foregroundMark x1="12013" y1="57317" x2="12013" y2="57317"/>
                        <a14:foregroundMark x1="13312" y1="54268" x2="13312" y2="54268"/>
                        <a14:foregroundMark x1="53247" y1="25000" x2="53247" y2="25000"/>
                        <a14:foregroundMark x1="10065" y1="65854" x2="10065" y2="65854"/>
                        <a14:foregroundMark x1="8766" y1="70732" x2="8766" y2="70732"/>
                        <a14:foregroundMark x1="28571" y1="60366" x2="28571" y2="60366"/>
                        <a14:foregroundMark x1="37338" y1="50610" x2="37338" y2="50610"/>
                        <a14:foregroundMark x1="55519" y1="50000" x2="55519" y2="50000"/>
                        <a14:foregroundMark x1="62662" y1="49390" x2="62662" y2="49390"/>
                        <a14:foregroundMark x1="65260" y1="54268" x2="65260" y2="54268"/>
                        <a14:foregroundMark x1="77273" y1="48780" x2="77273" y2="48780"/>
                        <a14:foregroundMark x1="88636" y1="51829" x2="88636" y2="51829"/>
                        <a14:foregroundMark x1="90909" y1="56707" x2="90909" y2="56707"/>
                        <a14:foregroundMark x1="98052" y1="52439" x2="98052" y2="52439"/>
                        <a14:foregroundMark x1="94156" y1="73780" x2="94156" y2="73780"/>
                        <a14:foregroundMark x1="22403" y1="92073" x2="22403" y2="92073"/>
                        <a14:foregroundMark x1="1623" y1="58537" x2="1623" y2="58537"/>
                        <a14:foregroundMark x1="98377" y1="67073" x2="98377" y2="67073"/>
                        <a14:foregroundMark x1="99026" y1="80488" x2="99026" y2="80488"/>
                        <a14:foregroundMark x1="649" y1="85366" x2="649" y2="85366"/>
                        <a14:foregroundMark x1="1299" y1="98780" x2="1299" y2="98780"/>
                        <a14:foregroundMark x1="38636" y1="17073" x2="38636" y2="17073"/>
                        <a14:foregroundMark x1="45130" y1="13415" x2="45130" y2="13415"/>
                        <a14:foregroundMark x1="55519" y1="43293" x2="55519" y2="43293"/>
                        <a14:foregroundMark x1="85714" y1="13415" x2="85714" y2="13415"/>
                        <a14:backgroundMark x1="18831" y1="20122" x2="18831" y2="20122"/>
                        <a14:backgroundMark x1="18506" y1="20732" x2="18506" y2="20732"/>
                        <a14:backgroundMark x1="20455" y1="19512" x2="20455" y2="19512"/>
                        <a14:backgroundMark x1="19805" y1="19512" x2="19805" y2="19512"/>
                        <a14:backgroundMark x1="325" y1="85976" x2="325" y2="85976"/>
                        <a14:backgroundMark x1="4221" y1="99390" x2="4221" y2="99390"/>
                        <a14:backgroundMark x1="99351" y1="81707" x2="99351" y2="81707"/>
                        <a14:backgroundMark x1="99026" y1="81707" x2="99026" y2="81707"/>
                      </a14:backgroundRemoval>
                    </a14:imgEffect>
                  </a14:imgLayer>
                </a14:imgProps>
              </a:ext>
              <a:ext uri="{28A0092B-C50C-407E-A947-70E740481C1C}">
                <a14:useLocalDpi xmlns:a14="http://schemas.microsoft.com/office/drawing/2010/main" val="0"/>
              </a:ext>
            </a:extLst>
          </a:blip>
          <a:srcRect/>
          <a:stretch>
            <a:fillRect/>
          </a:stretch>
        </p:blipFill>
        <p:spPr bwMode="auto">
          <a:xfrm>
            <a:off x="2987333" y="323142"/>
            <a:ext cx="1648005" cy="8775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grpSp>
        <p:nvGrpSpPr>
          <p:cNvPr id="992" name="Google Shape;992;p73"/>
          <p:cNvGrpSpPr/>
          <p:nvPr/>
        </p:nvGrpSpPr>
        <p:grpSpPr>
          <a:xfrm>
            <a:off x="1951657" y="1260299"/>
            <a:ext cx="1796097" cy="1159206"/>
            <a:chOff x="3980482" y="558249"/>
            <a:chExt cx="1796097" cy="1159206"/>
          </a:xfrm>
        </p:grpSpPr>
        <p:sp>
          <p:nvSpPr>
            <p:cNvPr id="993" name="Google Shape;993;p73"/>
            <p:cNvSpPr/>
            <p:nvPr/>
          </p:nvSpPr>
          <p:spPr>
            <a:xfrm>
              <a:off x="3980482" y="824695"/>
              <a:ext cx="292121" cy="292121"/>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73"/>
            <p:cNvSpPr/>
            <p:nvPr/>
          </p:nvSpPr>
          <p:spPr>
            <a:xfrm>
              <a:off x="5423180" y="558249"/>
              <a:ext cx="353398" cy="353314"/>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73"/>
            <p:cNvSpPr/>
            <p:nvPr/>
          </p:nvSpPr>
          <p:spPr>
            <a:xfrm>
              <a:off x="4676592" y="1140233"/>
              <a:ext cx="577253" cy="577221"/>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6" name="Google Shape;996;p73"/>
          <p:cNvGrpSpPr/>
          <p:nvPr/>
        </p:nvGrpSpPr>
        <p:grpSpPr>
          <a:xfrm>
            <a:off x="5628294" y="395739"/>
            <a:ext cx="3288751" cy="2554131"/>
            <a:chOff x="715769" y="1654723"/>
            <a:chExt cx="3341261" cy="2349668"/>
          </a:xfrm>
        </p:grpSpPr>
        <p:sp>
          <p:nvSpPr>
            <p:cNvPr id="997" name="Google Shape;997;p73"/>
            <p:cNvSpPr/>
            <p:nvPr/>
          </p:nvSpPr>
          <p:spPr>
            <a:xfrm>
              <a:off x="3379615" y="2108945"/>
              <a:ext cx="2268" cy="4947"/>
            </a:xfrm>
            <a:custGeom>
              <a:avLst/>
              <a:gdLst/>
              <a:ahLst/>
              <a:cxnLst/>
              <a:rect l="l" t="t" r="r" b="b"/>
              <a:pathLst>
                <a:path w="127" h="277" extrusionOk="0">
                  <a:moveTo>
                    <a:pt x="1" y="1"/>
                  </a:moveTo>
                  <a:lnTo>
                    <a:pt x="1" y="1"/>
                  </a:lnTo>
                  <a:cubicBezTo>
                    <a:pt x="26" y="101"/>
                    <a:pt x="76" y="201"/>
                    <a:pt x="126" y="277"/>
                  </a:cubicBezTo>
                  <a:cubicBezTo>
                    <a:pt x="101" y="176"/>
                    <a:pt x="51" y="10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73"/>
            <p:cNvSpPr/>
            <p:nvPr/>
          </p:nvSpPr>
          <p:spPr>
            <a:xfrm>
              <a:off x="3726452" y="2566685"/>
              <a:ext cx="288238" cy="245362"/>
            </a:xfrm>
            <a:custGeom>
              <a:avLst/>
              <a:gdLst/>
              <a:ahLst/>
              <a:cxnLst/>
              <a:rect l="l" t="t" r="r" b="b"/>
              <a:pathLst>
                <a:path w="16141" h="13740" extrusionOk="0">
                  <a:moveTo>
                    <a:pt x="10635" y="0"/>
                  </a:moveTo>
                  <a:cubicBezTo>
                    <a:pt x="7797" y="0"/>
                    <a:pt x="1" y="13740"/>
                    <a:pt x="1" y="13740"/>
                  </a:cubicBezTo>
                  <a:cubicBezTo>
                    <a:pt x="1" y="13740"/>
                    <a:pt x="16141" y="1584"/>
                    <a:pt x="10853" y="30"/>
                  </a:cubicBezTo>
                  <a:cubicBezTo>
                    <a:pt x="10784" y="10"/>
                    <a:pt x="10711" y="0"/>
                    <a:pt x="106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73"/>
            <p:cNvSpPr/>
            <p:nvPr/>
          </p:nvSpPr>
          <p:spPr>
            <a:xfrm>
              <a:off x="3726452" y="2664447"/>
              <a:ext cx="330578" cy="147592"/>
            </a:xfrm>
            <a:custGeom>
              <a:avLst/>
              <a:gdLst/>
              <a:ahLst/>
              <a:cxnLst/>
              <a:rect l="l" t="t" r="r" b="b"/>
              <a:pathLst>
                <a:path w="18512" h="8265" extrusionOk="0">
                  <a:moveTo>
                    <a:pt x="17736" y="0"/>
                  </a:moveTo>
                  <a:cubicBezTo>
                    <a:pt x="14393" y="0"/>
                    <a:pt x="1" y="8265"/>
                    <a:pt x="1" y="8265"/>
                  </a:cubicBezTo>
                  <a:cubicBezTo>
                    <a:pt x="1" y="8265"/>
                    <a:pt x="17369" y="4756"/>
                    <a:pt x="18397" y="671"/>
                  </a:cubicBezTo>
                  <a:cubicBezTo>
                    <a:pt x="18512" y="203"/>
                    <a:pt x="18259" y="0"/>
                    <a:pt x="177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73"/>
            <p:cNvSpPr/>
            <p:nvPr/>
          </p:nvSpPr>
          <p:spPr>
            <a:xfrm>
              <a:off x="3642761" y="2590005"/>
              <a:ext cx="164718" cy="299024"/>
            </a:xfrm>
            <a:custGeom>
              <a:avLst/>
              <a:gdLst/>
              <a:ahLst/>
              <a:cxnLst/>
              <a:rect l="l" t="t" r="r" b="b"/>
              <a:pathLst>
                <a:path w="9224" h="16745" extrusionOk="0">
                  <a:moveTo>
                    <a:pt x="6954" y="1"/>
                  </a:moveTo>
                  <a:cubicBezTo>
                    <a:pt x="4732" y="1"/>
                    <a:pt x="1" y="16744"/>
                    <a:pt x="1" y="16744"/>
                  </a:cubicBezTo>
                  <a:cubicBezTo>
                    <a:pt x="1" y="16744"/>
                    <a:pt x="9224" y="203"/>
                    <a:pt x="6993" y="2"/>
                  </a:cubicBezTo>
                  <a:cubicBezTo>
                    <a:pt x="6980" y="1"/>
                    <a:pt x="6967" y="1"/>
                    <a:pt x="6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73"/>
            <p:cNvSpPr/>
            <p:nvPr/>
          </p:nvSpPr>
          <p:spPr>
            <a:xfrm>
              <a:off x="3568033" y="2697856"/>
              <a:ext cx="86055" cy="255612"/>
            </a:xfrm>
            <a:custGeom>
              <a:avLst/>
              <a:gdLst/>
              <a:ahLst/>
              <a:cxnLst/>
              <a:rect l="l" t="t" r="r" b="b"/>
              <a:pathLst>
                <a:path w="4819" h="14314" extrusionOk="0">
                  <a:moveTo>
                    <a:pt x="3392" y="1"/>
                  </a:moveTo>
                  <a:cubicBezTo>
                    <a:pt x="3207" y="1"/>
                    <a:pt x="2979" y="136"/>
                    <a:pt x="2707" y="429"/>
                  </a:cubicBezTo>
                  <a:cubicBezTo>
                    <a:pt x="326" y="2985"/>
                    <a:pt x="0" y="14313"/>
                    <a:pt x="0" y="14313"/>
                  </a:cubicBezTo>
                  <a:cubicBezTo>
                    <a:pt x="3618" y="8120"/>
                    <a:pt x="4818" y="1"/>
                    <a:pt x="33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73"/>
            <p:cNvSpPr/>
            <p:nvPr/>
          </p:nvSpPr>
          <p:spPr>
            <a:xfrm>
              <a:off x="3435201" y="2764334"/>
              <a:ext cx="129717" cy="263416"/>
            </a:xfrm>
            <a:custGeom>
              <a:avLst/>
              <a:gdLst/>
              <a:ahLst/>
              <a:cxnLst/>
              <a:rect l="l" t="t" r="r" b="b"/>
              <a:pathLst>
                <a:path w="7264" h="14751" extrusionOk="0">
                  <a:moveTo>
                    <a:pt x="5140" y="1"/>
                  </a:moveTo>
                  <a:cubicBezTo>
                    <a:pt x="3128" y="1"/>
                    <a:pt x="1" y="10966"/>
                    <a:pt x="1525" y="14751"/>
                  </a:cubicBezTo>
                  <a:cubicBezTo>
                    <a:pt x="1525" y="14751"/>
                    <a:pt x="7264" y="465"/>
                    <a:pt x="5259" y="14"/>
                  </a:cubicBezTo>
                  <a:cubicBezTo>
                    <a:pt x="5220" y="5"/>
                    <a:pt x="5180" y="1"/>
                    <a:pt x="5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73"/>
            <p:cNvSpPr/>
            <p:nvPr/>
          </p:nvSpPr>
          <p:spPr>
            <a:xfrm>
              <a:off x="3291209" y="2868239"/>
              <a:ext cx="162289" cy="268720"/>
            </a:xfrm>
            <a:custGeom>
              <a:avLst/>
              <a:gdLst/>
              <a:ahLst/>
              <a:cxnLst/>
              <a:rect l="l" t="t" r="r" b="b"/>
              <a:pathLst>
                <a:path w="9088" h="15048" extrusionOk="0">
                  <a:moveTo>
                    <a:pt x="7060" y="1"/>
                  </a:moveTo>
                  <a:cubicBezTo>
                    <a:pt x="5079" y="1"/>
                    <a:pt x="1" y="10069"/>
                    <a:pt x="666" y="15047"/>
                  </a:cubicBezTo>
                  <a:cubicBezTo>
                    <a:pt x="666" y="15047"/>
                    <a:pt x="9087" y="385"/>
                    <a:pt x="7157" y="9"/>
                  </a:cubicBezTo>
                  <a:cubicBezTo>
                    <a:pt x="7126" y="4"/>
                    <a:pt x="7093" y="1"/>
                    <a:pt x="70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73"/>
            <p:cNvSpPr/>
            <p:nvPr/>
          </p:nvSpPr>
          <p:spPr>
            <a:xfrm>
              <a:off x="3171074" y="2986767"/>
              <a:ext cx="120413" cy="234773"/>
            </a:xfrm>
            <a:custGeom>
              <a:avLst/>
              <a:gdLst/>
              <a:ahLst/>
              <a:cxnLst/>
              <a:rect l="l" t="t" r="r" b="b"/>
              <a:pathLst>
                <a:path w="6743" h="13147" extrusionOk="0">
                  <a:moveTo>
                    <a:pt x="5330" y="1"/>
                  </a:moveTo>
                  <a:cubicBezTo>
                    <a:pt x="5256" y="1"/>
                    <a:pt x="5160" y="37"/>
                    <a:pt x="5038" y="113"/>
                  </a:cubicBezTo>
                  <a:cubicBezTo>
                    <a:pt x="2607" y="1642"/>
                    <a:pt x="853" y="8083"/>
                    <a:pt x="1" y="13146"/>
                  </a:cubicBezTo>
                  <a:cubicBezTo>
                    <a:pt x="1" y="13146"/>
                    <a:pt x="6743" y="1"/>
                    <a:pt x="5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73"/>
            <p:cNvSpPr/>
            <p:nvPr/>
          </p:nvSpPr>
          <p:spPr>
            <a:xfrm>
              <a:off x="3000905" y="3057388"/>
              <a:ext cx="170200" cy="258577"/>
            </a:xfrm>
            <a:custGeom>
              <a:avLst/>
              <a:gdLst/>
              <a:ahLst/>
              <a:cxnLst/>
              <a:rect l="l" t="t" r="r" b="b"/>
              <a:pathLst>
                <a:path w="9531" h="14480" extrusionOk="0">
                  <a:moveTo>
                    <a:pt x="7539" y="1"/>
                  </a:moveTo>
                  <a:cubicBezTo>
                    <a:pt x="5529" y="1"/>
                    <a:pt x="1" y="10097"/>
                    <a:pt x="809" y="14479"/>
                  </a:cubicBezTo>
                  <a:cubicBezTo>
                    <a:pt x="809" y="14479"/>
                    <a:pt x="9531" y="519"/>
                    <a:pt x="7676" y="18"/>
                  </a:cubicBezTo>
                  <a:cubicBezTo>
                    <a:pt x="7632" y="6"/>
                    <a:pt x="7586" y="1"/>
                    <a:pt x="7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73"/>
            <p:cNvSpPr/>
            <p:nvPr/>
          </p:nvSpPr>
          <p:spPr>
            <a:xfrm>
              <a:off x="3642761" y="2835330"/>
              <a:ext cx="270488" cy="59626"/>
            </a:xfrm>
            <a:custGeom>
              <a:avLst/>
              <a:gdLst/>
              <a:ahLst/>
              <a:cxnLst/>
              <a:rect l="l" t="t" r="r" b="b"/>
              <a:pathLst>
                <a:path w="15147" h="3339" extrusionOk="0">
                  <a:moveTo>
                    <a:pt x="14084" y="0"/>
                  </a:moveTo>
                  <a:cubicBezTo>
                    <a:pt x="10676" y="0"/>
                    <a:pt x="1" y="3005"/>
                    <a:pt x="1" y="3005"/>
                  </a:cubicBezTo>
                  <a:cubicBezTo>
                    <a:pt x="1129" y="3237"/>
                    <a:pt x="2407" y="3338"/>
                    <a:pt x="3729" y="3338"/>
                  </a:cubicBezTo>
                  <a:cubicBezTo>
                    <a:pt x="8985" y="3338"/>
                    <a:pt x="14953" y="1741"/>
                    <a:pt x="15114" y="399"/>
                  </a:cubicBezTo>
                  <a:cubicBezTo>
                    <a:pt x="15147" y="118"/>
                    <a:pt x="14757" y="0"/>
                    <a:pt x="1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73"/>
            <p:cNvSpPr/>
            <p:nvPr/>
          </p:nvSpPr>
          <p:spPr>
            <a:xfrm>
              <a:off x="3568033" y="2924396"/>
              <a:ext cx="258362" cy="44590"/>
            </a:xfrm>
            <a:custGeom>
              <a:avLst/>
              <a:gdLst/>
              <a:ahLst/>
              <a:cxnLst/>
              <a:rect l="l" t="t" r="r" b="b"/>
              <a:pathLst>
                <a:path w="14468" h="2497" extrusionOk="0">
                  <a:moveTo>
                    <a:pt x="11825" y="1"/>
                  </a:moveTo>
                  <a:cubicBezTo>
                    <a:pt x="7945" y="1"/>
                    <a:pt x="0" y="1626"/>
                    <a:pt x="0" y="1626"/>
                  </a:cubicBezTo>
                  <a:cubicBezTo>
                    <a:pt x="1892" y="2249"/>
                    <a:pt x="4123" y="2496"/>
                    <a:pt x="6239" y="2496"/>
                  </a:cubicBezTo>
                  <a:cubicBezTo>
                    <a:pt x="10599" y="2496"/>
                    <a:pt x="14468" y="1444"/>
                    <a:pt x="13860" y="448"/>
                  </a:cubicBezTo>
                  <a:cubicBezTo>
                    <a:pt x="13669" y="127"/>
                    <a:pt x="12904" y="1"/>
                    <a:pt x="11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73"/>
            <p:cNvSpPr/>
            <p:nvPr/>
          </p:nvSpPr>
          <p:spPr>
            <a:xfrm>
              <a:off x="3462414" y="3002695"/>
              <a:ext cx="266166" cy="41644"/>
            </a:xfrm>
            <a:custGeom>
              <a:avLst/>
              <a:gdLst/>
              <a:ahLst/>
              <a:cxnLst/>
              <a:rect l="l" t="t" r="r" b="b"/>
              <a:pathLst>
                <a:path w="14905" h="2332" extrusionOk="0">
                  <a:moveTo>
                    <a:pt x="11649" y="1"/>
                  </a:moveTo>
                  <a:cubicBezTo>
                    <a:pt x="7802" y="1"/>
                    <a:pt x="1" y="1402"/>
                    <a:pt x="1" y="1402"/>
                  </a:cubicBezTo>
                  <a:cubicBezTo>
                    <a:pt x="1511" y="2077"/>
                    <a:pt x="3450" y="2332"/>
                    <a:pt x="5389" y="2332"/>
                  </a:cubicBezTo>
                  <a:cubicBezTo>
                    <a:pt x="10142" y="2332"/>
                    <a:pt x="14904" y="804"/>
                    <a:pt x="13409" y="199"/>
                  </a:cubicBezTo>
                  <a:cubicBezTo>
                    <a:pt x="13053" y="59"/>
                    <a:pt x="12433" y="1"/>
                    <a:pt x="11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73"/>
            <p:cNvSpPr/>
            <p:nvPr/>
          </p:nvSpPr>
          <p:spPr>
            <a:xfrm>
              <a:off x="3303102" y="3096403"/>
              <a:ext cx="263702" cy="44804"/>
            </a:xfrm>
            <a:custGeom>
              <a:avLst/>
              <a:gdLst/>
              <a:ahLst/>
              <a:cxnLst/>
              <a:rect l="l" t="t" r="r" b="b"/>
              <a:pathLst>
                <a:path w="14767" h="2509" extrusionOk="0">
                  <a:moveTo>
                    <a:pt x="12633" y="1"/>
                  </a:moveTo>
                  <a:cubicBezTo>
                    <a:pt x="9092" y="1"/>
                    <a:pt x="0" y="2269"/>
                    <a:pt x="0" y="2269"/>
                  </a:cubicBezTo>
                  <a:cubicBezTo>
                    <a:pt x="907" y="2436"/>
                    <a:pt x="2031" y="2508"/>
                    <a:pt x="3245" y="2508"/>
                  </a:cubicBezTo>
                  <a:cubicBezTo>
                    <a:pt x="8241" y="2508"/>
                    <a:pt x="14767" y="1277"/>
                    <a:pt x="13960" y="289"/>
                  </a:cubicBezTo>
                  <a:cubicBezTo>
                    <a:pt x="13797" y="86"/>
                    <a:pt x="13320" y="1"/>
                    <a:pt x="126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73"/>
            <p:cNvSpPr/>
            <p:nvPr/>
          </p:nvSpPr>
          <p:spPr>
            <a:xfrm>
              <a:off x="3171074" y="3184398"/>
              <a:ext cx="284666" cy="49965"/>
            </a:xfrm>
            <a:custGeom>
              <a:avLst/>
              <a:gdLst/>
              <a:ahLst/>
              <a:cxnLst/>
              <a:rect l="l" t="t" r="r" b="b"/>
              <a:pathLst>
                <a:path w="15941" h="2798" extrusionOk="0">
                  <a:moveTo>
                    <a:pt x="13862" y="0"/>
                  </a:moveTo>
                  <a:cubicBezTo>
                    <a:pt x="10087" y="0"/>
                    <a:pt x="1" y="2078"/>
                    <a:pt x="1" y="2078"/>
                  </a:cubicBezTo>
                  <a:cubicBezTo>
                    <a:pt x="1326" y="2593"/>
                    <a:pt x="3039" y="2797"/>
                    <a:pt x="4835" y="2797"/>
                  </a:cubicBezTo>
                  <a:cubicBezTo>
                    <a:pt x="10035" y="2797"/>
                    <a:pt x="15940" y="1087"/>
                    <a:pt x="15214" y="248"/>
                  </a:cubicBezTo>
                  <a:cubicBezTo>
                    <a:pt x="15059" y="74"/>
                    <a:pt x="14572" y="0"/>
                    <a:pt x="138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73"/>
            <p:cNvSpPr/>
            <p:nvPr/>
          </p:nvSpPr>
          <p:spPr>
            <a:xfrm>
              <a:off x="3015333" y="3278571"/>
              <a:ext cx="279148" cy="59215"/>
            </a:xfrm>
            <a:custGeom>
              <a:avLst/>
              <a:gdLst/>
              <a:ahLst/>
              <a:cxnLst/>
              <a:rect l="l" t="t" r="r" b="b"/>
              <a:pathLst>
                <a:path w="15632" h="3316" extrusionOk="0">
                  <a:moveTo>
                    <a:pt x="13467" y="1"/>
                  </a:moveTo>
                  <a:cubicBezTo>
                    <a:pt x="9865" y="1"/>
                    <a:pt x="1" y="2092"/>
                    <a:pt x="1" y="2092"/>
                  </a:cubicBezTo>
                  <a:cubicBezTo>
                    <a:pt x="1389" y="2980"/>
                    <a:pt x="3195" y="3316"/>
                    <a:pt x="5066" y="3316"/>
                  </a:cubicBezTo>
                  <a:cubicBezTo>
                    <a:pt x="10115" y="3316"/>
                    <a:pt x="15632" y="864"/>
                    <a:pt x="14663" y="188"/>
                  </a:cubicBezTo>
                  <a:cubicBezTo>
                    <a:pt x="14479" y="57"/>
                    <a:pt x="14057" y="1"/>
                    <a:pt x="134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73"/>
            <p:cNvSpPr/>
            <p:nvPr/>
          </p:nvSpPr>
          <p:spPr>
            <a:xfrm>
              <a:off x="2835879" y="2805457"/>
              <a:ext cx="897822" cy="606476"/>
            </a:xfrm>
            <a:custGeom>
              <a:avLst/>
              <a:gdLst/>
              <a:ahLst/>
              <a:cxnLst/>
              <a:rect l="l" t="t" r="r" b="b"/>
              <a:pathLst>
                <a:path w="50277" h="33962" extrusionOk="0">
                  <a:moveTo>
                    <a:pt x="49886" y="1"/>
                  </a:moveTo>
                  <a:cubicBezTo>
                    <a:pt x="49784" y="1"/>
                    <a:pt x="49678" y="38"/>
                    <a:pt x="49600" y="117"/>
                  </a:cubicBezTo>
                  <a:cubicBezTo>
                    <a:pt x="38497" y="11571"/>
                    <a:pt x="4888" y="32122"/>
                    <a:pt x="326" y="33225"/>
                  </a:cubicBezTo>
                  <a:cubicBezTo>
                    <a:pt x="126" y="33275"/>
                    <a:pt x="1" y="33476"/>
                    <a:pt x="51" y="33676"/>
                  </a:cubicBezTo>
                  <a:cubicBezTo>
                    <a:pt x="51" y="33751"/>
                    <a:pt x="101" y="33826"/>
                    <a:pt x="151" y="33877"/>
                  </a:cubicBezTo>
                  <a:cubicBezTo>
                    <a:pt x="226" y="33933"/>
                    <a:pt x="315" y="33961"/>
                    <a:pt x="408" y="33961"/>
                  </a:cubicBezTo>
                  <a:cubicBezTo>
                    <a:pt x="439" y="33961"/>
                    <a:pt x="471" y="33958"/>
                    <a:pt x="502" y="33952"/>
                  </a:cubicBezTo>
                  <a:cubicBezTo>
                    <a:pt x="5113" y="32824"/>
                    <a:pt x="38973" y="12147"/>
                    <a:pt x="50151" y="618"/>
                  </a:cubicBezTo>
                  <a:cubicBezTo>
                    <a:pt x="50277" y="493"/>
                    <a:pt x="50277" y="242"/>
                    <a:pt x="50126" y="92"/>
                  </a:cubicBezTo>
                  <a:cubicBezTo>
                    <a:pt x="50066" y="32"/>
                    <a:pt x="49978" y="1"/>
                    <a:pt x="498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73"/>
            <p:cNvSpPr/>
            <p:nvPr/>
          </p:nvSpPr>
          <p:spPr>
            <a:xfrm>
              <a:off x="3717953" y="3084993"/>
              <a:ext cx="237790" cy="105645"/>
            </a:xfrm>
            <a:custGeom>
              <a:avLst/>
              <a:gdLst/>
              <a:ahLst/>
              <a:cxnLst/>
              <a:rect l="l" t="t" r="r" b="b"/>
              <a:pathLst>
                <a:path w="13316" h="5916" extrusionOk="0">
                  <a:moveTo>
                    <a:pt x="12508" y="1"/>
                  </a:moveTo>
                  <a:cubicBezTo>
                    <a:pt x="9765" y="1"/>
                    <a:pt x="0" y="5916"/>
                    <a:pt x="0" y="5916"/>
                  </a:cubicBezTo>
                  <a:cubicBezTo>
                    <a:pt x="0" y="5916"/>
                    <a:pt x="12457" y="3886"/>
                    <a:pt x="13183" y="778"/>
                  </a:cubicBezTo>
                  <a:cubicBezTo>
                    <a:pt x="13315" y="230"/>
                    <a:pt x="13047" y="1"/>
                    <a:pt x="12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73"/>
            <p:cNvSpPr/>
            <p:nvPr/>
          </p:nvSpPr>
          <p:spPr>
            <a:xfrm>
              <a:off x="3517911" y="3061602"/>
              <a:ext cx="261737" cy="178718"/>
            </a:xfrm>
            <a:custGeom>
              <a:avLst/>
              <a:gdLst/>
              <a:ahLst/>
              <a:cxnLst/>
              <a:rect l="l" t="t" r="r" b="b"/>
              <a:pathLst>
                <a:path w="14657" h="10008" extrusionOk="0">
                  <a:moveTo>
                    <a:pt x="14379" y="1"/>
                  </a:moveTo>
                  <a:cubicBezTo>
                    <a:pt x="12415" y="1"/>
                    <a:pt x="0" y="10008"/>
                    <a:pt x="0" y="10008"/>
                  </a:cubicBezTo>
                  <a:cubicBezTo>
                    <a:pt x="4261" y="8178"/>
                    <a:pt x="14436" y="2539"/>
                    <a:pt x="14637" y="283"/>
                  </a:cubicBezTo>
                  <a:cubicBezTo>
                    <a:pt x="14656" y="89"/>
                    <a:pt x="14564" y="1"/>
                    <a:pt x="143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73"/>
            <p:cNvSpPr/>
            <p:nvPr/>
          </p:nvSpPr>
          <p:spPr>
            <a:xfrm>
              <a:off x="3334421" y="3078101"/>
              <a:ext cx="243255" cy="200718"/>
            </a:xfrm>
            <a:custGeom>
              <a:avLst/>
              <a:gdLst/>
              <a:ahLst/>
              <a:cxnLst/>
              <a:rect l="l" t="t" r="r" b="b"/>
              <a:pathLst>
                <a:path w="13622" h="11240" extrusionOk="0">
                  <a:moveTo>
                    <a:pt x="13274" y="0"/>
                  </a:moveTo>
                  <a:cubicBezTo>
                    <a:pt x="12249" y="0"/>
                    <a:pt x="8815" y="3403"/>
                    <a:pt x="5991" y="5800"/>
                  </a:cubicBezTo>
                  <a:cubicBezTo>
                    <a:pt x="2482" y="8733"/>
                    <a:pt x="1" y="11239"/>
                    <a:pt x="1" y="11239"/>
                  </a:cubicBezTo>
                  <a:cubicBezTo>
                    <a:pt x="7269" y="8908"/>
                    <a:pt x="13234" y="2868"/>
                    <a:pt x="13560" y="612"/>
                  </a:cubicBezTo>
                  <a:cubicBezTo>
                    <a:pt x="13621" y="186"/>
                    <a:pt x="13513" y="0"/>
                    <a:pt x="13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73"/>
            <p:cNvSpPr/>
            <p:nvPr/>
          </p:nvSpPr>
          <p:spPr>
            <a:xfrm>
              <a:off x="3485680" y="3239180"/>
              <a:ext cx="317256" cy="51465"/>
            </a:xfrm>
            <a:custGeom>
              <a:avLst/>
              <a:gdLst/>
              <a:ahLst/>
              <a:cxnLst/>
              <a:rect l="l" t="t" r="r" b="b"/>
              <a:pathLst>
                <a:path w="17766" h="2882" extrusionOk="0">
                  <a:moveTo>
                    <a:pt x="5491" y="0"/>
                  </a:moveTo>
                  <a:cubicBezTo>
                    <a:pt x="3377" y="0"/>
                    <a:pt x="1386" y="145"/>
                    <a:pt x="1" y="464"/>
                  </a:cubicBezTo>
                  <a:cubicBezTo>
                    <a:pt x="4912" y="1151"/>
                    <a:pt x="11209" y="2881"/>
                    <a:pt x="14278" y="2881"/>
                  </a:cubicBezTo>
                  <a:cubicBezTo>
                    <a:pt x="15014" y="2881"/>
                    <a:pt x="15565" y="2782"/>
                    <a:pt x="15866" y="2544"/>
                  </a:cubicBezTo>
                  <a:cubicBezTo>
                    <a:pt x="17766" y="1046"/>
                    <a:pt x="11180" y="0"/>
                    <a:pt x="5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73"/>
            <p:cNvSpPr/>
            <p:nvPr/>
          </p:nvSpPr>
          <p:spPr>
            <a:xfrm>
              <a:off x="3312048" y="3283249"/>
              <a:ext cx="296292" cy="74394"/>
            </a:xfrm>
            <a:custGeom>
              <a:avLst/>
              <a:gdLst/>
              <a:ahLst/>
              <a:cxnLst/>
              <a:rect l="l" t="t" r="r" b="b"/>
              <a:pathLst>
                <a:path w="16592" h="4166" extrusionOk="0">
                  <a:moveTo>
                    <a:pt x="0" y="1"/>
                  </a:moveTo>
                  <a:lnTo>
                    <a:pt x="0" y="1"/>
                  </a:lnTo>
                  <a:cubicBezTo>
                    <a:pt x="5924" y="2743"/>
                    <a:pt x="11491" y="4166"/>
                    <a:pt x="14365" y="4166"/>
                  </a:cubicBezTo>
                  <a:cubicBezTo>
                    <a:pt x="15589" y="4166"/>
                    <a:pt x="16324" y="3908"/>
                    <a:pt x="16391" y="3384"/>
                  </a:cubicBezTo>
                  <a:cubicBezTo>
                    <a:pt x="16592" y="1630"/>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73"/>
            <p:cNvSpPr/>
            <p:nvPr/>
          </p:nvSpPr>
          <p:spPr>
            <a:xfrm>
              <a:off x="3131254" y="3124545"/>
              <a:ext cx="270327" cy="188272"/>
            </a:xfrm>
            <a:custGeom>
              <a:avLst/>
              <a:gdLst/>
              <a:ahLst/>
              <a:cxnLst/>
              <a:rect l="l" t="t" r="r" b="b"/>
              <a:pathLst>
                <a:path w="15138" h="10543" extrusionOk="0">
                  <a:moveTo>
                    <a:pt x="13441" y="1"/>
                  </a:moveTo>
                  <a:cubicBezTo>
                    <a:pt x="11290" y="1"/>
                    <a:pt x="0" y="10543"/>
                    <a:pt x="0" y="10543"/>
                  </a:cubicBezTo>
                  <a:cubicBezTo>
                    <a:pt x="7970" y="8187"/>
                    <a:pt x="15138" y="844"/>
                    <a:pt x="13634" y="42"/>
                  </a:cubicBezTo>
                  <a:cubicBezTo>
                    <a:pt x="13582" y="14"/>
                    <a:pt x="13517" y="1"/>
                    <a:pt x="134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73"/>
            <p:cNvSpPr/>
            <p:nvPr/>
          </p:nvSpPr>
          <p:spPr>
            <a:xfrm>
              <a:off x="3131254" y="3312783"/>
              <a:ext cx="334042" cy="102413"/>
            </a:xfrm>
            <a:custGeom>
              <a:avLst/>
              <a:gdLst/>
              <a:ahLst/>
              <a:cxnLst/>
              <a:rect l="l" t="t" r="r" b="b"/>
              <a:pathLst>
                <a:path w="18706" h="5735" extrusionOk="0">
                  <a:moveTo>
                    <a:pt x="0" y="1"/>
                  </a:moveTo>
                  <a:cubicBezTo>
                    <a:pt x="0" y="1"/>
                    <a:pt x="5589" y="3209"/>
                    <a:pt x="10526" y="4412"/>
                  </a:cubicBezTo>
                  <a:cubicBezTo>
                    <a:pt x="13557" y="5154"/>
                    <a:pt x="16120" y="5734"/>
                    <a:pt x="17480" y="5734"/>
                  </a:cubicBezTo>
                  <a:cubicBezTo>
                    <a:pt x="18325" y="5734"/>
                    <a:pt x="18705" y="5511"/>
                    <a:pt x="18446" y="4963"/>
                  </a:cubicBezTo>
                  <a:cubicBezTo>
                    <a:pt x="17745" y="3510"/>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73"/>
            <p:cNvSpPr/>
            <p:nvPr/>
          </p:nvSpPr>
          <p:spPr>
            <a:xfrm>
              <a:off x="2965211" y="3167774"/>
              <a:ext cx="228719" cy="163396"/>
            </a:xfrm>
            <a:custGeom>
              <a:avLst/>
              <a:gdLst/>
              <a:ahLst/>
              <a:cxnLst/>
              <a:rect l="l" t="t" r="r" b="b"/>
              <a:pathLst>
                <a:path w="12808" h="9150" extrusionOk="0">
                  <a:moveTo>
                    <a:pt x="11295" y="0"/>
                  </a:moveTo>
                  <a:cubicBezTo>
                    <a:pt x="10119" y="0"/>
                    <a:pt x="8288" y="1659"/>
                    <a:pt x="5464" y="4187"/>
                  </a:cubicBezTo>
                  <a:cubicBezTo>
                    <a:pt x="2357" y="6969"/>
                    <a:pt x="1" y="9149"/>
                    <a:pt x="1" y="9149"/>
                  </a:cubicBezTo>
                  <a:cubicBezTo>
                    <a:pt x="6718" y="7119"/>
                    <a:pt x="12808" y="428"/>
                    <a:pt x="11630" y="52"/>
                  </a:cubicBezTo>
                  <a:cubicBezTo>
                    <a:pt x="11525" y="17"/>
                    <a:pt x="11413" y="0"/>
                    <a:pt x="112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73"/>
            <p:cNvSpPr/>
            <p:nvPr/>
          </p:nvSpPr>
          <p:spPr>
            <a:xfrm>
              <a:off x="2835432" y="3202343"/>
              <a:ext cx="227380" cy="135092"/>
            </a:xfrm>
            <a:custGeom>
              <a:avLst/>
              <a:gdLst/>
              <a:ahLst/>
              <a:cxnLst/>
              <a:rect l="l" t="t" r="r" b="b"/>
              <a:pathLst>
                <a:path w="12733" h="7565" extrusionOk="0">
                  <a:moveTo>
                    <a:pt x="11271" y="0"/>
                  </a:moveTo>
                  <a:cubicBezTo>
                    <a:pt x="9358" y="0"/>
                    <a:pt x="1" y="7564"/>
                    <a:pt x="1" y="7564"/>
                  </a:cubicBezTo>
                  <a:cubicBezTo>
                    <a:pt x="4788" y="6537"/>
                    <a:pt x="12732" y="747"/>
                    <a:pt x="11479" y="45"/>
                  </a:cubicBezTo>
                  <a:cubicBezTo>
                    <a:pt x="11425" y="15"/>
                    <a:pt x="11355" y="0"/>
                    <a:pt x="11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73"/>
            <p:cNvSpPr/>
            <p:nvPr/>
          </p:nvSpPr>
          <p:spPr>
            <a:xfrm>
              <a:off x="2965211" y="3331139"/>
              <a:ext cx="332328" cy="112467"/>
            </a:xfrm>
            <a:custGeom>
              <a:avLst/>
              <a:gdLst/>
              <a:ahLst/>
              <a:cxnLst/>
              <a:rect l="l" t="t" r="r" b="b"/>
              <a:pathLst>
                <a:path w="18610" h="6298" extrusionOk="0">
                  <a:moveTo>
                    <a:pt x="1" y="0"/>
                  </a:moveTo>
                  <a:cubicBezTo>
                    <a:pt x="2908" y="3083"/>
                    <a:pt x="12482" y="6166"/>
                    <a:pt x="15715" y="6291"/>
                  </a:cubicBezTo>
                  <a:cubicBezTo>
                    <a:pt x="15812" y="6296"/>
                    <a:pt x="15901" y="6298"/>
                    <a:pt x="15981" y="6298"/>
                  </a:cubicBezTo>
                  <a:cubicBezTo>
                    <a:pt x="18610" y="6298"/>
                    <a:pt x="12706" y="3966"/>
                    <a:pt x="8572" y="2507"/>
                  </a:cubicBezTo>
                  <a:cubicBezTo>
                    <a:pt x="4312" y="1003"/>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73"/>
            <p:cNvSpPr/>
            <p:nvPr/>
          </p:nvSpPr>
          <p:spPr>
            <a:xfrm>
              <a:off x="2835432" y="3337407"/>
              <a:ext cx="220665" cy="98931"/>
            </a:xfrm>
            <a:custGeom>
              <a:avLst/>
              <a:gdLst/>
              <a:ahLst/>
              <a:cxnLst/>
              <a:rect l="l" t="t" r="r" b="b"/>
              <a:pathLst>
                <a:path w="12357" h="5540" extrusionOk="0">
                  <a:moveTo>
                    <a:pt x="1" y="0"/>
                  </a:moveTo>
                  <a:cubicBezTo>
                    <a:pt x="3000" y="3633"/>
                    <a:pt x="8063" y="5539"/>
                    <a:pt x="10272" y="5539"/>
                  </a:cubicBezTo>
                  <a:cubicBezTo>
                    <a:pt x="10684" y="5539"/>
                    <a:pt x="10997" y="5473"/>
                    <a:pt x="11179" y="5339"/>
                  </a:cubicBezTo>
                  <a:cubicBezTo>
                    <a:pt x="12356" y="4461"/>
                    <a:pt x="1" y="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73"/>
            <p:cNvSpPr/>
            <p:nvPr/>
          </p:nvSpPr>
          <p:spPr>
            <a:xfrm>
              <a:off x="2723100" y="3216432"/>
              <a:ext cx="235880" cy="117860"/>
            </a:xfrm>
            <a:custGeom>
              <a:avLst/>
              <a:gdLst/>
              <a:ahLst/>
              <a:cxnLst/>
              <a:rect l="l" t="t" r="r" b="b"/>
              <a:pathLst>
                <a:path w="13209" h="6600" extrusionOk="0">
                  <a:moveTo>
                    <a:pt x="11102" y="0"/>
                  </a:moveTo>
                  <a:cubicBezTo>
                    <a:pt x="8754" y="0"/>
                    <a:pt x="1" y="6600"/>
                    <a:pt x="1" y="6600"/>
                  </a:cubicBezTo>
                  <a:cubicBezTo>
                    <a:pt x="6292" y="5146"/>
                    <a:pt x="13209" y="610"/>
                    <a:pt x="11354" y="33"/>
                  </a:cubicBezTo>
                  <a:cubicBezTo>
                    <a:pt x="11281" y="11"/>
                    <a:pt x="11197" y="0"/>
                    <a:pt x="111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73"/>
            <p:cNvSpPr/>
            <p:nvPr/>
          </p:nvSpPr>
          <p:spPr>
            <a:xfrm>
              <a:off x="2673870" y="3183702"/>
              <a:ext cx="1051342" cy="160610"/>
            </a:xfrm>
            <a:custGeom>
              <a:avLst/>
              <a:gdLst/>
              <a:ahLst/>
              <a:cxnLst/>
              <a:rect l="l" t="t" r="r" b="b"/>
              <a:pathLst>
                <a:path w="58874" h="8994" extrusionOk="0">
                  <a:moveTo>
                    <a:pt x="58453" y="1"/>
                  </a:moveTo>
                  <a:cubicBezTo>
                    <a:pt x="58426" y="1"/>
                    <a:pt x="58398" y="4"/>
                    <a:pt x="58372" y="12"/>
                  </a:cubicBezTo>
                  <a:cubicBezTo>
                    <a:pt x="58039" y="101"/>
                    <a:pt x="28835" y="8235"/>
                    <a:pt x="7932" y="8235"/>
                  </a:cubicBezTo>
                  <a:cubicBezTo>
                    <a:pt x="5270" y="8235"/>
                    <a:pt x="2743" y="8104"/>
                    <a:pt x="427" y="7806"/>
                  </a:cubicBezTo>
                  <a:cubicBezTo>
                    <a:pt x="412" y="7804"/>
                    <a:pt x="398" y="7804"/>
                    <a:pt x="383" y="7804"/>
                  </a:cubicBezTo>
                  <a:cubicBezTo>
                    <a:pt x="202" y="7804"/>
                    <a:pt x="49" y="7946"/>
                    <a:pt x="26" y="8132"/>
                  </a:cubicBezTo>
                  <a:cubicBezTo>
                    <a:pt x="1" y="8257"/>
                    <a:pt x="26" y="8358"/>
                    <a:pt x="101" y="8433"/>
                  </a:cubicBezTo>
                  <a:cubicBezTo>
                    <a:pt x="176" y="8508"/>
                    <a:pt x="251" y="8533"/>
                    <a:pt x="327" y="8558"/>
                  </a:cubicBezTo>
                  <a:cubicBezTo>
                    <a:pt x="2669" y="8860"/>
                    <a:pt x="5225" y="8993"/>
                    <a:pt x="7916" y="8993"/>
                  </a:cubicBezTo>
                  <a:cubicBezTo>
                    <a:pt x="28948" y="8993"/>
                    <a:pt x="58239" y="827"/>
                    <a:pt x="58573" y="739"/>
                  </a:cubicBezTo>
                  <a:cubicBezTo>
                    <a:pt x="58748" y="688"/>
                    <a:pt x="58873" y="488"/>
                    <a:pt x="58823" y="287"/>
                  </a:cubicBezTo>
                  <a:cubicBezTo>
                    <a:pt x="58781" y="117"/>
                    <a:pt x="58611" y="1"/>
                    <a:pt x="584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73"/>
            <p:cNvSpPr/>
            <p:nvPr/>
          </p:nvSpPr>
          <p:spPr>
            <a:xfrm>
              <a:off x="789729" y="3025908"/>
              <a:ext cx="223862" cy="132074"/>
            </a:xfrm>
            <a:custGeom>
              <a:avLst/>
              <a:gdLst/>
              <a:ahLst/>
              <a:cxnLst/>
              <a:rect l="l" t="t" r="r" b="b"/>
              <a:pathLst>
                <a:path w="12536" h="7396" extrusionOk="0">
                  <a:moveTo>
                    <a:pt x="641" y="1"/>
                  </a:moveTo>
                  <a:cubicBezTo>
                    <a:pt x="222" y="1"/>
                    <a:pt x="0" y="211"/>
                    <a:pt x="55" y="703"/>
                  </a:cubicBezTo>
                  <a:cubicBezTo>
                    <a:pt x="431" y="3886"/>
                    <a:pt x="12536" y="7395"/>
                    <a:pt x="12536" y="7395"/>
                  </a:cubicBezTo>
                  <a:cubicBezTo>
                    <a:pt x="12536" y="7395"/>
                    <a:pt x="3123" y="1"/>
                    <a:pt x="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73"/>
            <p:cNvSpPr/>
            <p:nvPr/>
          </p:nvSpPr>
          <p:spPr>
            <a:xfrm>
              <a:off x="966576" y="3023140"/>
              <a:ext cx="239898" cy="208683"/>
            </a:xfrm>
            <a:custGeom>
              <a:avLst/>
              <a:gdLst/>
              <a:ahLst/>
              <a:cxnLst/>
              <a:rect l="l" t="t" r="r" b="b"/>
              <a:pathLst>
                <a:path w="13434" h="11686" extrusionOk="0">
                  <a:moveTo>
                    <a:pt x="290" y="1"/>
                  </a:moveTo>
                  <a:cubicBezTo>
                    <a:pt x="140" y="1"/>
                    <a:pt x="56" y="82"/>
                    <a:pt x="50" y="257"/>
                  </a:cubicBezTo>
                  <a:cubicBezTo>
                    <a:pt x="0" y="2512"/>
                    <a:pt x="9399" y="9355"/>
                    <a:pt x="13434" y="11685"/>
                  </a:cubicBezTo>
                  <a:cubicBezTo>
                    <a:pt x="13434" y="11685"/>
                    <a:pt x="2091" y="1"/>
                    <a:pt x="2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73"/>
            <p:cNvSpPr/>
            <p:nvPr/>
          </p:nvSpPr>
          <p:spPr>
            <a:xfrm>
              <a:off x="1166011" y="3064120"/>
              <a:ext cx="217683" cy="228112"/>
            </a:xfrm>
            <a:custGeom>
              <a:avLst/>
              <a:gdLst/>
              <a:ahLst/>
              <a:cxnLst/>
              <a:rect l="l" t="t" r="r" b="b"/>
              <a:pathLst>
                <a:path w="12190" h="12774" extrusionOk="0">
                  <a:moveTo>
                    <a:pt x="315" y="0"/>
                  </a:moveTo>
                  <a:cubicBezTo>
                    <a:pt x="111" y="0"/>
                    <a:pt x="1" y="174"/>
                    <a:pt x="9" y="568"/>
                  </a:cubicBezTo>
                  <a:cubicBezTo>
                    <a:pt x="59" y="2849"/>
                    <a:pt x="5247" y="9591"/>
                    <a:pt x="12190" y="12774"/>
                  </a:cubicBezTo>
                  <a:cubicBezTo>
                    <a:pt x="12190" y="12774"/>
                    <a:pt x="10034" y="9992"/>
                    <a:pt x="6902" y="6634"/>
                  </a:cubicBezTo>
                  <a:cubicBezTo>
                    <a:pt x="4338" y="3863"/>
                    <a:pt x="1279" y="0"/>
                    <a:pt x="3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73"/>
            <p:cNvSpPr/>
            <p:nvPr/>
          </p:nvSpPr>
          <p:spPr>
            <a:xfrm>
              <a:off x="931293" y="3216200"/>
              <a:ext cx="305631" cy="40001"/>
            </a:xfrm>
            <a:custGeom>
              <a:avLst/>
              <a:gdLst/>
              <a:ahLst/>
              <a:cxnLst/>
              <a:rect l="l" t="t" r="r" b="b"/>
              <a:pathLst>
                <a:path w="17115" h="2240" extrusionOk="0">
                  <a:moveTo>
                    <a:pt x="6011" y="1"/>
                  </a:moveTo>
                  <a:cubicBezTo>
                    <a:pt x="2534" y="1"/>
                    <a:pt x="1" y="490"/>
                    <a:pt x="1124" y="1625"/>
                  </a:cubicBezTo>
                  <a:cubicBezTo>
                    <a:pt x="1581" y="2082"/>
                    <a:pt x="2786" y="2239"/>
                    <a:pt x="4414" y="2239"/>
                  </a:cubicBezTo>
                  <a:cubicBezTo>
                    <a:pt x="7785" y="2239"/>
                    <a:pt x="12974" y="1568"/>
                    <a:pt x="17114" y="1500"/>
                  </a:cubicBezTo>
                  <a:cubicBezTo>
                    <a:pt x="14570" y="565"/>
                    <a:pt x="9746" y="1"/>
                    <a:pt x="60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73"/>
            <p:cNvSpPr/>
            <p:nvPr/>
          </p:nvSpPr>
          <p:spPr>
            <a:xfrm>
              <a:off x="1107550" y="3298409"/>
              <a:ext cx="297631" cy="45126"/>
            </a:xfrm>
            <a:custGeom>
              <a:avLst/>
              <a:gdLst/>
              <a:ahLst/>
              <a:cxnLst/>
              <a:rect l="l" t="t" r="r" b="b"/>
              <a:pathLst>
                <a:path w="16667" h="2527" extrusionOk="0">
                  <a:moveTo>
                    <a:pt x="13363" y="0"/>
                  </a:moveTo>
                  <a:cubicBezTo>
                    <a:pt x="8504" y="0"/>
                    <a:pt x="0" y="179"/>
                    <a:pt x="0" y="1432"/>
                  </a:cubicBezTo>
                  <a:cubicBezTo>
                    <a:pt x="0" y="2149"/>
                    <a:pt x="1304" y="2527"/>
                    <a:pt x="3450" y="2527"/>
                  </a:cubicBezTo>
                  <a:cubicBezTo>
                    <a:pt x="6559" y="2527"/>
                    <a:pt x="11433" y="1734"/>
                    <a:pt x="16667" y="29"/>
                  </a:cubicBezTo>
                  <a:cubicBezTo>
                    <a:pt x="16667" y="29"/>
                    <a:pt x="15306" y="0"/>
                    <a:pt x="133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73"/>
            <p:cNvSpPr/>
            <p:nvPr/>
          </p:nvSpPr>
          <p:spPr>
            <a:xfrm>
              <a:off x="1333984" y="3134722"/>
              <a:ext cx="247076" cy="215701"/>
            </a:xfrm>
            <a:custGeom>
              <a:avLst/>
              <a:gdLst/>
              <a:ahLst/>
              <a:cxnLst/>
              <a:rect l="l" t="t" r="r" b="b"/>
              <a:pathLst>
                <a:path w="13836" h="12079" extrusionOk="0">
                  <a:moveTo>
                    <a:pt x="1711" y="0"/>
                  </a:moveTo>
                  <a:cubicBezTo>
                    <a:pt x="1662" y="0"/>
                    <a:pt x="1618" y="8"/>
                    <a:pt x="1580" y="23"/>
                  </a:cubicBezTo>
                  <a:cubicBezTo>
                    <a:pt x="1" y="624"/>
                    <a:pt x="6216" y="8795"/>
                    <a:pt x="13836" y="12078"/>
                  </a:cubicBezTo>
                  <a:cubicBezTo>
                    <a:pt x="13836" y="12078"/>
                    <a:pt x="3691" y="0"/>
                    <a:pt x="17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73"/>
            <p:cNvSpPr/>
            <p:nvPr/>
          </p:nvSpPr>
          <p:spPr>
            <a:xfrm>
              <a:off x="1235793" y="3350388"/>
              <a:ext cx="345275" cy="64805"/>
            </a:xfrm>
            <a:custGeom>
              <a:avLst/>
              <a:gdLst/>
              <a:ahLst/>
              <a:cxnLst/>
              <a:rect l="l" t="t" r="r" b="b"/>
              <a:pathLst>
                <a:path w="19335" h="3629" extrusionOk="0">
                  <a:moveTo>
                    <a:pt x="19335" y="0"/>
                  </a:moveTo>
                  <a:cubicBezTo>
                    <a:pt x="19334" y="0"/>
                    <a:pt x="1289" y="1354"/>
                    <a:pt x="437" y="2682"/>
                  </a:cubicBezTo>
                  <a:cubicBezTo>
                    <a:pt x="0" y="3376"/>
                    <a:pt x="776" y="3628"/>
                    <a:pt x="2313" y="3628"/>
                  </a:cubicBezTo>
                  <a:cubicBezTo>
                    <a:pt x="3771" y="3628"/>
                    <a:pt x="5916" y="3401"/>
                    <a:pt x="8357" y="3108"/>
                  </a:cubicBezTo>
                  <a:cubicBezTo>
                    <a:pt x="13395" y="2531"/>
                    <a:pt x="19334" y="0"/>
                    <a:pt x="19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73"/>
            <p:cNvSpPr/>
            <p:nvPr/>
          </p:nvSpPr>
          <p:spPr>
            <a:xfrm>
              <a:off x="1535383" y="3201933"/>
              <a:ext cx="208129" cy="186968"/>
            </a:xfrm>
            <a:custGeom>
              <a:avLst/>
              <a:gdLst/>
              <a:ahLst/>
              <a:cxnLst/>
              <a:rect l="l" t="t" r="r" b="b"/>
              <a:pathLst>
                <a:path w="11655" h="10470" extrusionOk="0">
                  <a:moveTo>
                    <a:pt x="1402" y="0"/>
                  </a:moveTo>
                  <a:cubicBezTo>
                    <a:pt x="1334" y="0"/>
                    <a:pt x="1268" y="6"/>
                    <a:pt x="1203" y="18"/>
                  </a:cubicBezTo>
                  <a:cubicBezTo>
                    <a:pt x="0" y="244"/>
                    <a:pt x="5238" y="7637"/>
                    <a:pt x="11654" y="10470"/>
                  </a:cubicBezTo>
                  <a:cubicBezTo>
                    <a:pt x="11654" y="10470"/>
                    <a:pt x="9599" y="8013"/>
                    <a:pt x="6842" y="4881"/>
                  </a:cubicBezTo>
                  <a:cubicBezTo>
                    <a:pt x="4231" y="1890"/>
                    <a:pt x="2609" y="0"/>
                    <a:pt x="1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73"/>
            <p:cNvSpPr/>
            <p:nvPr/>
          </p:nvSpPr>
          <p:spPr>
            <a:xfrm>
              <a:off x="1660679" y="3251965"/>
              <a:ext cx="211272" cy="158860"/>
            </a:xfrm>
            <a:custGeom>
              <a:avLst/>
              <a:gdLst/>
              <a:ahLst/>
              <a:cxnLst/>
              <a:rect l="l" t="t" r="r" b="b"/>
              <a:pathLst>
                <a:path w="11831" h="8896" extrusionOk="0">
                  <a:moveTo>
                    <a:pt x="1486" y="0"/>
                  </a:moveTo>
                  <a:cubicBezTo>
                    <a:pt x="1436" y="0"/>
                    <a:pt x="1392" y="8"/>
                    <a:pt x="1354" y="23"/>
                  </a:cubicBezTo>
                  <a:cubicBezTo>
                    <a:pt x="1" y="575"/>
                    <a:pt x="7194" y="7292"/>
                    <a:pt x="11830" y="8896"/>
                  </a:cubicBezTo>
                  <a:cubicBezTo>
                    <a:pt x="11830" y="8896"/>
                    <a:pt x="3195"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73"/>
            <p:cNvSpPr/>
            <p:nvPr/>
          </p:nvSpPr>
          <p:spPr>
            <a:xfrm>
              <a:off x="1393516" y="3388868"/>
              <a:ext cx="350007" cy="77841"/>
            </a:xfrm>
            <a:custGeom>
              <a:avLst/>
              <a:gdLst/>
              <a:ahLst/>
              <a:cxnLst/>
              <a:rect l="l" t="t" r="r" b="b"/>
              <a:pathLst>
                <a:path w="19600" h="4359" extrusionOk="0">
                  <a:moveTo>
                    <a:pt x="19599" y="1"/>
                  </a:moveTo>
                  <a:cubicBezTo>
                    <a:pt x="19599" y="1"/>
                    <a:pt x="15213" y="452"/>
                    <a:pt x="10802" y="1429"/>
                  </a:cubicBezTo>
                  <a:cubicBezTo>
                    <a:pt x="6391" y="2432"/>
                    <a:pt x="0" y="4086"/>
                    <a:pt x="3233" y="4336"/>
                  </a:cubicBezTo>
                  <a:cubicBezTo>
                    <a:pt x="3429" y="4351"/>
                    <a:pt x="3647" y="4359"/>
                    <a:pt x="3887" y="4359"/>
                  </a:cubicBezTo>
                  <a:cubicBezTo>
                    <a:pt x="7648" y="4359"/>
                    <a:pt x="16536" y="2545"/>
                    <a:pt x="195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73"/>
            <p:cNvSpPr/>
            <p:nvPr/>
          </p:nvSpPr>
          <p:spPr>
            <a:xfrm>
              <a:off x="1642787" y="3410795"/>
              <a:ext cx="229165" cy="76591"/>
            </a:xfrm>
            <a:custGeom>
              <a:avLst/>
              <a:gdLst/>
              <a:ahLst/>
              <a:cxnLst/>
              <a:rect l="l" t="t" r="r" b="b"/>
              <a:pathLst>
                <a:path w="12833" h="4289" extrusionOk="0">
                  <a:moveTo>
                    <a:pt x="12832" y="1"/>
                  </a:moveTo>
                  <a:cubicBezTo>
                    <a:pt x="12832" y="1"/>
                    <a:pt x="0" y="2933"/>
                    <a:pt x="1078" y="3935"/>
                  </a:cubicBezTo>
                  <a:cubicBezTo>
                    <a:pt x="1322" y="4168"/>
                    <a:pt x="1867" y="4289"/>
                    <a:pt x="2610" y="4289"/>
                  </a:cubicBezTo>
                  <a:cubicBezTo>
                    <a:pt x="5072" y="4289"/>
                    <a:pt x="9714" y="2965"/>
                    <a:pt x="128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73"/>
            <p:cNvSpPr/>
            <p:nvPr/>
          </p:nvSpPr>
          <p:spPr>
            <a:xfrm>
              <a:off x="1762727" y="3279928"/>
              <a:ext cx="221112" cy="141199"/>
            </a:xfrm>
            <a:custGeom>
              <a:avLst/>
              <a:gdLst/>
              <a:ahLst/>
              <a:cxnLst/>
              <a:rect l="l" t="t" r="r" b="b"/>
              <a:pathLst>
                <a:path w="12382" h="7907" extrusionOk="0">
                  <a:moveTo>
                    <a:pt x="2034" y="0"/>
                  </a:moveTo>
                  <a:cubicBezTo>
                    <a:pt x="1988" y="0"/>
                    <a:pt x="1945" y="4"/>
                    <a:pt x="1905" y="11"/>
                  </a:cubicBezTo>
                  <a:cubicBezTo>
                    <a:pt x="0" y="362"/>
                    <a:pt x="6316" y="5701"/>
                    <a:pt x="12381" y="7906"/>
                  </a:cubicBezTo>
                  <a:cubicBezTo>
                    <a:pt x="12381" y="7906"/>
                    <a:pt x="4187" y="0"/>
                    <a:pt x="20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73"/>
            <p:cNvSpPr/>
            <p:nvPr/>
          </p:nvSpPr>
          <p:spPr>
            <a:xfrm>
              <a:off x="1005949" y="3151418"/>
              <a:ext cx="1027163" cy="277327"/>
            </a:xfrm>
            <a:custGeom>
              <a:avLst/>
              <a:gdLst/>
              <a:ahLst/>
              <a:cxnLst/>
              <a:rect l="l" t="t" r="r" b="b"/>
              <a:pathLst>
                <a:path w="57520" h="15530" extrusionOk="0">
                  <a:moveTo>
                    <a:pt x="419" y="1"/>
                  </a:moveTo>
                  <a:cubicBezTo>
                    <a:pt x="278" y="1"/>
                    <a:pt x="156" y="94"/>
                    <a:pt x="101" y="241"/>
                  </a:cubicBezTo>
                  <a:cubicBezTo>
                    <a:pt x="1" y="416"/>
                    <a:pt x="101" y="642"/>
                    <a:pt x="302" y="717"/>
                  </a:cubicBezTo>
                  <a:cubicBezTo>
                    <a:pt x="651" y="867"/>
                    <a:pt x="36041" y="15530"/>
                    <a:pt x="56880" y="15530"/>
                  </a:cubicBezTo>
                  <a:cubicBezTo>
                    <a:pt x="56968" y="15530"/>
                    <a:pt x="57056" y="15530"/>
                    <a:pt x="57144" y="15529"/>
                  </a:cubicBezTo>
                  <a:cubicBezTo>
                    <a:pt x="57219" y="15529"/>
                    <a:pt x="57294" y="15479"/>
                    <a:pt x="57370" y="15454"/>
                  </a:cubicBezTo>
                  <a:cubicBezTo>
                    <a:pt x="57445" y="15379"/>
                    <a:pt x="57520" y="15278"/>
                    <a:pt x="57520" y="15153"/>
                  </a:cubicBezTo>
                  <a:cubicBezTo>
                    <a:pt x="57520" y="14928"/>
                    <a:pt x="57345" y="14777"/>
                    <a:pt x="57144" y="14777"/>
                  </a:cubicBezTo>
                  <a:cubicBezTo>
                    <a:pt x="57057" y="14778"/>
                    <a:pt x="56969" y="14778"/>
                    <a:pt x="56881" y="14778"/>
                  </a:cubicBezTo>
                  <a:cubicBezTo>
                    <a:pt x="36192" y="14778"/>
                    <a:pt x="927" y="165"/>
                    <a:pt x="577" y="40"/>
                  </a:cubicBezTo>
                  <a:cubicBezTo>
                    <a:pt x="524" y="13"/>
                    <a:pt x="470" y="1"/>
                    <a:pt x="4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73"/>
            <p:cNvSpPr/>
            <p:nvPr/>
          </p:nvSpPr>
          <p:spPr>
            <a:xfrm>
              <a:off x="772802" y="2346556"/>
              <a:ext cx="233630" cy="281559"/>
            </a:xfrm>
            <a:custGeom>
              <a:avLst/>
              <a:gdLst/>
              <a:ahLst/>
              <a:cxnLst/>
              <a:rect l="l" t="t" r="r" b="b"/>
              <a:pathLst>
                <a:path w="13083" h="15767" extrusionOk="0">
                  <a:moveTo>
                    <a:pt x="5534" y="1"/>
                  </a:moveTo>
                  <a:cubicBezTo>
                    <a:pt x="5519" y="1"/>
                    <a:pt x="5504" y="1"/>
                    <a:pt x="5489" y="2"/>
                  </a:cubicBezTo>
                  <a:cubicBezTo>
                    <a:pt x="0" y="353"/>
                    <a:pt x="13083" y="15767"/>
                    <a:pt x="13083" y="15767"/>
                  </a:cubicBezTo>
                  <a:cubicBezTo>
                    <a:pt x="13083" y="15767"/>
                    <a:pt x="8274" y="1"/>
                    <a:pt x="55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73"/>
            <p:cNvSpPr/>
            <p:nvPr/>
          </p:nvSpPr>
          <p:spPr>
            <a:xfrm>
              <a:off x="715769" y="2413695"/>
              <a:ext cx="290667" cy="214415"/>
            </a:xfrm>
            <a:custGeom>
              <a:avLst/>
              <a:gdLst/>
              <a:ahLst/>
              <a:cxnLst/>
              <a:rect l="l" t="t" r="r" b="b"/>
              <a:pathLst>
                <a:path w="16277" h="12007" extrusionOk="0">
                  <a:moveTo>
                    <a:pt x="500" y="1"/>
                  </a:moveTo>
                  <a:cubicBezTo>
                    <a:pt x="176" y="1"/>
                    <a:pt x="0" y="171"/>
                    <a:pt x="11" y="553"/>
                  </a:cubicBezTo>
                  <a:cubicBezTo>
                    <a:pt x="111" y="4764"/>
                    <a:pt x="16277" y="12007"/>
                    <a:pt x="16277" y="12007"/>
                  </a:cubicBezTo>
                  <a:cubicBezTo>
                    <a:pt x="16277" y="12007"/>
                    <a:pt x="3211" y="1"/>
                    <a:pt x="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73"/>
            <p:cNvSpPr/>
            <p:nvPr/>
          </p:nvSpPr>
          <p:spPr>
            <a:xfrm>
              <a:off x="977094" y="2402463"/>
              <a:ext cx="94216" cy="318739"/>
            </a:xfrm>
            <a:custGeom>
              <a:avLst/>
              <a:gdLst/>
              <a:ahLst/>
              <a:cxnLst/>
              <a:rect l="l" t="t" r="r" b="b"/>
              <a:pathLst>
                <a:path w="5276" h="17849" extrusionOk="0">
                  <a:moveTo>
                    <a:pt x="2065" y="0"/>
                  </a:moveTo>
                  <a:cubicBezTo>
                    <a:pt x="0" y="0"/>
                    <a:pt x="5276" y="17849"/>
                    <a:pt x="5276" y="17849"/>
                  </a:cubicBezTo>
                  <a:cubicBezTo>
                    <a:pt x="5276" y="17849"/>
                    <a:pt x="4324" y="280"/>
                    <a:pt x="2118" y="4"/>
                  </a:cubicBezTo>
                  <a:cubicBezTo>
                    <a:pt x="2100" y="2"/>
                    <a:pt x="2082" y="0"/>
                    <a:pt x="2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73"/>
            <p:cNvSpPr/>
            <p:nvPr/>
          </p:nvSpPr>
          <p:spPr>
            <a:xfrm>
              <a:off x="1092248" y="2537723"/>
              <a:ext cx="76627" cy="262684"/>
            </a:xfrm>
            <a:custGeom>
              <a:avLst/>
              <a:gdLst/>
              <a:ahLst/>
              <a:cxnLst/>
              <a:rect l="l" t="t" r="r" b="b"/>
              <a:pathLst>
                <a:path w="4291" h="14710" extrusionOk="0">
                  <a:moveTo>
                    <a:pt x="1865" y="1"/>
                  </a:moveTo>
                  <a:cubicBezTo>
                    <a:pt x="536" y="1"/>
                    <a:pt x="0" y="7999"/>
                    <a:pt x="2135" y="14710"/>
                  </a:cubicBezTo>
                  <a:cubicBezTo>
                    <a:pt x="2135" y="14710"/>
                    <a:pt x="4291" y="3582"/>
                    <a:pt x="2511" y="575"/>
                  </a:cubicBezTo>
                  <a:cubicBezTo>
                    <a:pt x="2282" y="182"/>
                    <a:pt x="2064" y="1"/>
                    <a:pt x="18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73"/>
            <p:cNvSpPr/>
            <p:nvPr/>
          </p:nvSpPr>
          <p:spPr>
            <a:xfrm>
              <a:off x="1172886" y="2624503"/>
              <a:ext cx="86395" cy="271684"/>
            </a:xfrm>
            <a:custGeom>
              <a:avLst/>
              <a:gdLst/>
              <a:ahLst/>
              <a:cxnLst/>
              <a:rect l="l" t="t" r="r" b="b"/>
              <a:pathLst>
                <a:path w="4838" h="15214" extrusionOk="0">
                  <a:moveTo>
                    <a:pt x="2055" y="0"/>
                  </a:moveTo>
                  <a:cubicBezTo>
                    <a:pt x="0" y="0"/>
                    <a:pt x="2456" y="15213"/>
                    <a:pt x="2456" y="15213"/>
                  </a:cubicBezTo>
                  <a:cubicBezTo>
                    <a:pt x="4837" y="11780"/>
                    <a:pt x="4111" y="0"/>
                    <a:pt x="20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73"/>
            <p:cNvSpPr/>
            <p:nvPr/>
          </p:nvSpPr>
          <p:spPr>
            <a:xfrm>
              <a:off x="1259524" y="2750246"/>
              <a:ext cx="120592" cy="287363"/>
            </a:xfrm>
            <a:custGeom>
              <a:avLst/>
              <a:gdLst/>
              <a:ahLst/>
              <a:cxnLst/>
              <a:rect l="l" t="t" r="r" b="b"/>
              <a:pathLst>
                <a:path w="6753" h="16092" extrusionOk="0">
                  <a:moveTo>
                    <a:pt x="1931" y="1"/>
                  </a:moveTo>
                  <a:cubicBezTo>
                    <a:pt x="1" y="1"/>
                    <a:pt x="4973" y="16091"/>
                    <a:pt x="4973" y="16091"/>
                  </a:cubicBezTo>
                  <a:cubicBezTo>
                    <a:pt x="6752" y="11279"/>
                    <a:pt x="3895" y="76"/>
                    <a:pt x="1940" y="1"/>
                  </a:cubicBezTo>
                  <a:cubicBezTo>
                    <a:pt x="1937" y="1"/>
                    <a:pt x="1934" y="1"/>
                    <a:pt x="19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73"/>
            <p:cNvSpPr/>
            <p:nvPr/>
          </p:nvSpPr>
          <p:spPr>
            <a:xfrm>
              <a:off x="1393873" y="2898826"/>
              <a:ext cx="69930" cy="250648"/>
            </a:xfrm>
            <a:custGeom>
              <a:avLst/>
              <a:gdLst/>
              <a:ahLst/>
              <a:cxnLst/>
              <a:rect l="l" t="t" r="r" b="b"/>
              <a:pathLst>
                <a:path w="3916" h="14036" extrusionOk="0">
                  <a:moveTo>
                    <a:pt x="1281" y="1"/>
                  </a:moveTo>
                  <a:cubicBezTo>
                    <a:pt x="0" y="1"/>
                    <a:pt x="3614" y="14036"/>
                    <a:pt x="3614" y="14036"/>
                  </a:cubicBezTo>
                  <a:cubicBezTo>
                    <a:pt x="3915" y="8898"/>
                    <a:pt x="3614" y="2206"/>
                    <a:pt x="1584" y="176"/>
                  </a:cubicBezTo>
                  <a:cubicBezTo>
                    <a:pt x="1462" y="57"/>
                    <a:pt x="1362" y="1"/>
                    <a:pt x="1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73"/>
            <p:cNvSpPr/>
            <p:nvPr/>
          </p:nvSpPr>
          <p:spPr>
            <a:xfrm>
              <a:off x="1492421" y="2996820"/>
              <a:ext cx="129663" cy="278863"/>
            </a:xfrm>
            <a:custGeom>
              <a:avLst/>
              <a:gdLst/>
              <a:ahLst/>
              <a:cxnLst/>
              <a:rect l="l" t="t" r="r" b="b"/>
              <a:pathLst>
                <a:path w="7261" h="15616" extrusionOk="0">
                  <a:moveTo>
                    <a:pt x="1955" y="1"/>
                  </a:moveTo>
                  <a:cubicBezTo>
                    <a:pt x="1947" y="1"/>
                    <a:pt x="1938" y="1"/>
                    <a:pt x="1930" y="2"/>
                  </a:cubicBezTo>
                  <a:cubicBezTo>
                    <a:pt x="0" y="77"/>
                    <a:pt x="5439" y="15616"/>
                    <a:pt x="5439" y="15616"/>
                  </a:cubicBezTo>
                  <a:cubicBezTo>
                    <a:pt x="7260" y="11423"/>
                    <a:pt x="3889" y="1"/>
                    <a:pt x="1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73"/>
            <p:cNvSpPr/>
            <p:nvPr/>
          </p:nvSpPr>
          <p:spPr>
            <a:xfrm>
              <a:off x="814871" y="2612415"/>
              <a:ext cx="256452" cy="108770"/>
            </a:xfrm>
            <a:custGeom>
              <a:avLst/>
              <a:gdLst/>
              <a:ahLst/>
              <a:cxnLst/>
              <a:rect l="l" t="t" r="r" b="b"/>
              <a:pathLst>
                <a:path w="14361" h="6091" extrusionOk="0">
                  <a:moveTo>
                    <a:pt x="627" y="1"/>
                  </a:moveTo>
                  <a:cubicBezTo>
                    <a:pt x="354" y="1"/>
                    <a:pt x="193" y="78"/>
                    <a:pt x="175" y="251"/>
                  </a:cubicBezTo>
                  <a:cubicBezTo>
                    <a:pt x="0" y="1930"/>
                    <a:pt x="8622" y="5991"/>
                    <a:pt x="14361" y="6091"/>
                  </a:cubicBezTo>
                  <a:cubicBezTo>
                    <a:pt x="14361" y="6091"/>
                    <a:pt x="3050" y="1"/>
                    <a:pt x="6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73"/>
            <p:cNvSpPr/>
            <p:nvPr/>
          </p:nvSpPr>
          <p:spPr>
            <a:xfrm>
              <a:off x="873778" y="2722283"/>
              <a:ext cx="256630" cy="79341"/>
            </a:xfrm>
            <a:custGeom>
              <a:avLst/>
              <a:gdLst/>
              <a:ahLst/>
              <a:cxnLst/>
              <a:rect l="l" t="t" r="r" b="b"/>
              <a:pathLst>
                <a:path w="14371" h="4443" extrusionOk="0">
                  <a:moveTo>
                    <a:pt x="1783" y="1"/>
                  </a:moveTo>
                  <a:cubicBezTo>
                    <a:pt x="1452" y="1"/>
                    <a:pt x="1211" y="59"/>
                    <a:pt x="1087" y="188"/>
                  </a:cubicBezTo>
                  <a:cubicBezTo>
                    <a:pt x="0" y="1345"/>
                    <a:pt x="7042" y="4442"/>
                    <a:pt x="12921" y="4442"/>
                  </a:cubicBezTo>
                  <a:cubicBezTo>
                    <a:pt x="13414" y="4442"/>
                    <a:pt x="13899" y="4420"/>
                    <a:pt x="14370" y="4374"/>
                  </a:cubicBezTo>
                  <a:cubicBezTo>
                    <a:pt x="14370" y="4374"/>
                    <a:pt x="4657" y="1"/>
                    <a:pt x="1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73"/>
            <p:cNvSpPr/>
            <p:nvPr/>
          </p:nvSpPr>
          <p:spPr>
            <a:xfrm>
              <a:off x="952327" y="2822402"/>
              <a:ext cx="264452" cy="76769"/>
            </a:xfrm>
            <a:custGeom>
              <a:avLst/>
              <a:gdLst/>
              <a:ahLst/>
              <a:cxnLst/>
              <a:rect l="l" t="t" r="r" b="b"/>
              <a:pathLst>
                <a:path w="14809" h="4299" extrusionOk="0">
                  <a:moveTo>
                    <a:pt x="2289" y="0"/>
                  </a:moveTo>
                  <a:cubicBezTo>
                    <a:pt x="2182" y="0"/>
                    <a:pt x="2086" y="7"/>
                    <a:pt x="2001" y="20"/>
                  </a:cubicBezTo>
                  <a:cubicBezTo>
                    <a:pt x="1" y="335"/>
                    <a:pt x="7396" y="4299"/>
                    <a:pt x="12974" y="4299"/>
                  </a:cubicBezTo>
                  <a:cubicBezTo>
                    <a:pt x="13615" y="4299"/>
                    <a:pt x="14232" y="4247"/>
                    <a:pt x="14808" y="4130"/>
                  </a:cubicBezTo>
                  <a:cubicBezTo>
                    <a:pt x="14808" y="4130"/>
                    <a:pt x="5017" y="0"/>
                    <a:pt x="22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73"/>
            <p:cNvSpPr/>
            <p:nvPr/>
          </p:nvSpPr>
          <p:spPr>
            <a:xfrm>
              <a:off x="1090533" y="2946484"/>
              <a:ext cx="257809" cy="91109"/>
            </a:xfrm>
            <a:custGeom>
              <a:avLst/>
              <a:gdLst/>
              <a:ahLst/>
              <a:cxnLst/>
              <a:rect l="l" t="t" r="r" b="b"/>
              <a:pathLst>
                <a:path w="14437" h="5102" extrusionOk="0">
                  <a:moveTo>
                    <a:pt x="1725" y="1"/>
                  </a:moveTo>
                  <a:cubicBezTo>
                    <a:pt x="1511" y="1"/>
                    <a:pt x="1351" y="36"/>
                    <a:pt x="1254" y="114"/>
                  </a:cubicBezTo>
                  <a:cubicBezTo>
                    <a:pt x="1" y="1091"/>
                    <a:pt x="9725" y="4926"/>
                    <a:pt x="14437" y="5101"/>
                  </a:cubicBezTo>
                  <a:cubicBezTo>
                    <a:pt x="14437" y="5101"/>
                    <a:pt x="4278" y="1"/>
                    <a:pt x="17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73"/>
            <p:cNvSpPr/>
            <p:nvPr/>
          </p:nvSpPr>
          <p:spPr>
            <a:xfrm>
              <a:off x="1180707" y="3056227"/>
              <a:ext cx="277738" cy="94770"/>
            </a:xfrm>
            <a:custGeom>
              <a:avLst/>
              <a:gdLst/>
              <a:ahLst/>
              <a:cxnLst/>
              <a:rect l="l" t="t" r="r" b="b"/>
              <a:pathLst>
                <a:path w="15553" h="5307" extrusionOk="0">
                  <a:moveTo>
                    <a:pt x="1508" y="0"/>
                  </a:moveTo>
                  <a:cubicBezTo>
                    <a:pt x="1329" y="0"/>
                    <a:pt x="1196" y="26"/>
                    <a:pt x="1116" y="83"/>
                  </a:cubicBezTo>
                  <a:cubicBezTo>
                    <a:pt x="1" y="896"/>
                    <a:pt x="8665" y="5307"/>
                    <a:pt x="14288" y="5307"/>
                  </a:cubicBezTo>
                  <a:cubicBezTo>
                    <a:pt x="14730" y="5307"/>
                    <a:pt x="15154" y="5279"/>
                    <a:pt x="15552" y="5221"/>
                  </a:cubicBezTo>
                  <a:cubicBezTo>
                    <a:pt x="15552" y="5221"/>
                    <a:pt x="4018"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73"/>
            <p:cNvSpPr/>
            <p:nvPr/>
          </p:nvSpPr>
          <p:spPr>
            <a:xfrm>
              <a:off x="1318788" y="3184005"/>
              <a:ext cx="270773" cy="98931"/>
            </a:xfrm>
            <a:custGeom>
              <a:avLst/>
              <a:gdLst/>
              <a:ahLst/>
              <a:cxnLst/>
              <a:rect l="l" t="t" r="r" b="b"/>
              <a:pathLst>
                <a:path w="15163" h="5540" extrusionOk="0">
                  <a:moveTo>
                    <a:pt x="1584" y="0"/>
                  </a:moveTo>
                  <a:cubicBezTo>
                    <a:pt x="1456" y="0"/>
                    <a:pt x="1353" y="15"/>
                    <a:pt x="1278" y="45"/>
                  </a:cubicBezTo>
                  <a:cubicBezTo>
                    <a:pt x="1" y="586"/>
                    <a:pt x="7025" y="5540"/>
                    <a:pt x="12645" y="5540"/>
                  </a:cubicBezTo>
                  <a:cubicBezTo>
                    <a:pt x="13532" y="5540"/>
                    <a:pt x="14384" y="5416"/>
                    <a:pt x="15163" y="5133"/>
                  </a:cubicBezTo>
                  <a:cubicBezTo>
                    <a:pt x="15163" y="5133"/>
                    <a:pt x="3994" y="0"/>
                    <a:pt x="15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73"/>
            <p:cNvSpPr/>
            <p:nvPr/>
          </p:nvSpPr>
          <p:spPr>
            <a:xfrm>
              <a:off x="998789" y="2621343"/>
              <a:ext cx="747444" cy="785730"/>
            </a:xfrm>
            <a:custGeom>
              <a:avLst/>
              <a:gdLst/>
              <a:ahLst/>
              <a:cxnLst/>
              <a:rect l="l" t="t" r="r" b="b"/>
              <a:pathLst>
                <a:path w="41856" h="44000" extrusionOk="0">
                  <a:moveTo>
                    <a:pt x="432" y="1"/>
                  </a:moveTo>
                  <a:cubicBezTo>
                    <a:pt x="366" y="1"/>
                    <a:pt x="303" y="18"/>
                    <a:pt x="251" y="52"/>
                  </a:cubicBezTo>
                  <a:cubicBezTo>
                    <a:pt x="76" y="152"/>
                    <a:pt x="1" y="378"/>
                    <a:pt x="126" y="553"/>
                  </a:cubicBezTo>
                  <a:cubicBezTo>
                    <a:pt x="8497" y="14263"/>
                    <a:pt x="36994" y="41832"/>
                    <a:pt x="41254" y="43962"/>
                  </a:cubicBezTo>
                  <a:cubicBezTo>
                    <a:pt x="41304" y="43987"/>
                    <a:pt x="41361" y="44000"/>
                    <a:pt x="41417" y="44000"/>
                  </a:cubicBezTo>
                  <a:cubicBezTo>
                    <a:pt x="41473" y="44000"/>
                    <a:pt x="41530" y="43987"/>
                    <a:pt x="41580" y="43962"/>
                  </a:cubicBezTo>
                  <a:cubicBezTo>
                    <a:pt x="41655" y="43912"/>
                    <a:pt x="41705" y="43862"/>
                    <a:pt x="41755" y="43787"/>
                  </a:cubicBezTo>
                  <a:cubicBezTo>
                    <a:pt x="41856" y="43611"/>
                    <a:pt x="41781" y="43386"/>
                    <a:pt x="41580" y="43285"/>
                  </a:cubicBezTo>
                  <a:cubicBezTo>
                    <a:pt x="37369" y="41205"/>
                    <a:pt x="9074" y="13786"/>
                    <a:pt x="753" y="177"/>
                  </a:cubicBezTo>
                  <a:cubicBezTo>
                    <a:pt x="687" y="62"/>
                    <a:pt x="556" y="1"/>
                    <a:pt x="4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73"/>
            <p:cNvSpPr/>
            <p:nvPr/>
          </p:nvSpPr>
          <p:spPr>
            <a:xfrm>
              <a:off x="956273" y="1654723"/>
              <a:ext cx="1844412" cy="2134864"/>
            </a:xfrm>
            <a:custGeom>
              <a:avLst/>
              <a:gdLst/>
              <a:ahLst/>
              <a:cxnLst/>
              <a:rect l="l" t="t" r="r" b="b"/>
              <a:pathLst>
                <a:path w="103285" h="119550" extrusionOk="0">
                  <a:moveTo>
                    <a:pt x="72232" y="0"/>
                  </a:moveTo>
                  <a:cubicBezTo>
                    <a:pt x="68723" y="1730"/>
                    <a:pt x="65189" y="3409"/>
                    <a:pt x="61605" y="5063"/>
                  </a:cubicBezTo>
                  <a:cubicBezTo>
                    <a:pt x="61756" y="5614"/>
                    <a:pt x="61906" y="6141"/>
                    <a:pt x="62056" y="6692"/>
                  </a:cubicBezTo>
                  <a:cubicBezTo>
                    <a:pt x="61580" y="6316"/>
                    <a:pt x="61154" y="5915"/>
                    <a:pt x="60728" y="5464"/>
                  </a:cubicBezTo>
                  <a:cubicBezTo>
                    <a:pt x="60427" y="5589"/>
                    <a:pt x="60101" y="5740"/>
                    <a:pt x="59776" y="5890"/>
                  </a:cubicBezTo>
                  <a:cubicBezTo>
                    <a:pt x="59901" y="6542"/>
                    <a:pt x="60001" y="7193"/>
                    <a:pt x="60101" y="7870"/>
                  </a:cubicBezTo>
                  <a:cubicBezTo>
                    <a:pt x="59726" y="7344"/>
                    <a:pt x="59350" y="6792"/>
                    <a:pt x="59024" y="6241"/>
                  </a:cubicBezTo>
                  <a:cubicBezTo>
                    <a:pt x="45590" y="12281"/>
                    <a:pt x="31680" y="17669"/>
                    <a:pt x="17595" y="21930"/>
                  </a:cubicBezTo>
                  <a:cubicBezTo>
                    <a:pt x="17821" y="23158"/>
                    <a:pt x="17946" y="24386"/>
                    <a:pt x="18021" y="25639"/>
                  </a:cubicBezTo>
                  <a:cubicBezTo>
                    <a:pt x="17094" y="24712"/>
                    <a:pt x="16292" y="23659"/>
                    <a:pt x="15665" y="22507"/>
                  </a:cubicBezTo>
                  <a:cubicBezTo>
                    <a:pt x="15440" y="22582"/>
                    <a:pt x="15189" y="22657"/>
                    <a:pt x="14963" y="22732"/>
                  </a:cubicBezTo>
                  <a:cubicBezTo>
                    <a:pt x="15089" y="24111"/>
                    <a:pt x="15239" y="25489"/>
                    <a:pt x="15364" y="26893"/>
                  </a:cubicBezTo>
                  <a:cubicBezTo>
                    <a:pt x="14688" y="25664"/>
                    <a:pt x="14011" y="24436"/>
                    <a:pt x="13334" y="23208"/>
                  </a:cubicBezTo>
                  <a:cubicBezTo>
                    <a:pt x="8898" y="24461"/>
                    <a:pt x="4462" y="25639"/>
                    <a:pt x="1" y="26667"/>
                  </a:cubicBezTo>
                  <a:cubicBezTo>
                    <a:pt x="1104" y="29875"/>
                    <a:pt x="2206" y="33133"/>
                    <a:pt x="3309" y="36441"/>
                  </a:cubicBezTo>
                  <a:cubicBezTo>
                    <a:pt x="4387" y="36617"/>
                    <a:pt x="5465" y="36742"/>
                    <a:pt x="6542" y="36817"/>
                  </a:cubicBezTo>
                  <a:cubicBezTo>
                    <a:pt x="5615" y="37143"/>
                    <a:pt x="4713" y="37569"/>
                    <a:pt x="3861" y="38071"/>
                  </a:cubicBezTo>
                  <a:cubicBezTo>
                    <a:pt x="3936" y="38246"/>
                    <a:pt x="3986" y="38447"/>
                    <a:pt x="4061" y="38622"/>
                  </a:cubicBezTo>
                  <a:cubicBezTo>
                    <a:pt x="4594" y="38544"/>
                    <a:pt x="5136" y="38504"/>
                    <a:pt x="5682" y="38504"/>
                  </a:cubicBezTo>
                  <a:cubicBezTo>
                    <a:pt x="6010" y="38504"/>
                    <a:pt x="6339" y="38519"/>
                    <a:pt x="6668" y="38547"/>
                  </a:cubicBezTo>
                  <a:cubicBezTo>
                    <a:pt x="5941" y="39023"/>
                    <a:pt x="5239" y="39499"/>
                    <a:pt x="4512" y="39975"/>
                  </a:cubicBezTo>
                  <a:cubicBezTo>
                    <a:pt x="13234" y="65991"/>
                    <a:pt x="22131" y="94061"/>
                    <a:pt x="29775" y="119550"/>
                  </a:cubicBezTo>
                  <a:cubicBezTo>
                    <a:pt x="56116" y="114412"/>
                    <a:pt x="79174" y="106066"/>
                    <a:pt x="103285" y="94261"/>
                  </a:cubicBezTo>
                  <a:cubicBezTo>
                    <a:pt x="102483" y="91780"/>
                    <a:pt x="101681" y="89274"/>
                    <a:pt x="100854" y="86793"/>
                  </a:cubicBezTo>
                  <a:cubicBezTo>
                    <a:pt x="100026" y="86943"/>
                    <a:pt x="99224" y="87093"/>
                    <a:pt x="98397" y="87244"/>
                  </a:cubicBezTo>
                  <a:cubicBezTo>
                    <a:pt x="99074" y="86667"/>
                    <a:pt x="99751" y="86091"/>
                    <a:pt x="100453" y="85540"/>
                  </a:cubicBezTo>
                  <a:cubicBezTo>
                    <a:pt x="100277" y="85013"/>
                    <a:pt x="100102" y="84487"/>
                    <a:pt x="99926" y="83961"/>
                  </a:cubicBezTo>
                  <a:cubicBezTo>
                    <a:pt x="99250" y="84036"/>
                    <a:pt x="98548" y="84186"/>
                    <a:pt x="97896" y="84437"/>
                  </a:cubicBezTo>
                  <a:cubicBezTo>
                    <a:pt x="98372" y="83785"/>
                    <a:pt x="98924" y="83234"/>
                    <a:pt x="99525" y="82732"/>
                  </a:cubicBezTo>
                  <a:cubicBezTo>
                    <a:pt x="90528" y="55163"/>
                    <a:pt x="81154" y="27569"/>
                    <a:pt x="72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5" name="Google Shape;1055;p73"/>
            <p:cNvSpPr/>
            <p:nvPr/>
          </p:nvSpPr>
          <p:spPr>
            <a:xfrm>
              <a:off x="1105300" y="1841783"/>
              <a:ext cx="1131451" cy="414008"/>
            </a:xfrm>
            <a:custGeom>
              <a:avLst/>
              <a:gdLst/>
              <a:ahLst/>
              <a:cxnLst/>
              <a:rect l="l" t="t" r="r" b="b"/>
              <a:pathLst>
                <a:path w="63360" h="23184" extrusionOk="0">
                  <a:moveTo>
                    <a:pt x="63209" y="0"/>
                  </a:moveTo>
                  <a:cubicBezTo>
                    <a:pt x="42833" y="8472"/>
                    <a:pt x="21780" y="17269"/>
                    <a:pt x="1" y="22833"/>
                  </a:cubicBezTo>
                  <a:lnTo>
                    <a:pt x="101" y="23184"/>
                  </a:lnTo>
                  <a:cubicBezTo>
                    <a:pt x="21881" y="17595"/>
                    <a:pt x="42958" y="8823"/>
                    <a:pt x="63360" y="326"/>
                  </a:cubicBezTo>
                  <a:lnTo>
                    <a:pt x="632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73"/>
            <p:cNvSpPr/>
            <p:nvPr/>
          </p:nvSpPr>
          <p:spPr>
            <a:xfrm>
              <a:off x="1134388" y="1933081"/>
              <a:ext cx="1131451" cy="414455"/>
            </a:xfrm>
            <a:custGeom>
              <a:avLst/>
              <a:gdLst/>
              <a:ahLst/>
              <a:cxnLst/>
              <a:rect l="l" t="t" r="r" b="b"/>
              <a:pathLst>
                <a:path w="63360" h="23209" extrusionOk="0">
                  <a:moveTo>
                    <a:pt x="63234" y="0"/>
                  </a:moveTo>
                  <a:cubicBezTo>
                    <a:pt x="42833" y="8497"/>
                    <a:pt x="21780" y="17294"/>
                    <a:pt x="1" y="22858"/>
                  </a:cubicBezTo>
                  <a:lnTo>
                    <a:pt x="101" y="23208"/>
                  </a:lnTo>
                  <a:cubicBezTo>
                    <a:pt x="21881" y="17619"/>
                    <a:pt x="42958" y="8822"/>
                    <a:pt x="63360" y="326"/>
                  </a:cubicBezTo>
                  <a:lnTo>
                    <a:pt x="632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73"/>
            <p:cNvSpPr/>
            <p:nvPr/>
          </p:nvSpPr>
          <p:spPr>
            <a:xfrm>
              <a:off x="1163940" y="2024825"/>
              <a:ext cx="1130987" cy="414455"/>
            </a:xfrm>
            <a:custGeom>
              <a:avLst/>
              <a:gdLst/>
              <a:ahLst/>
              <a:cxnLst/>
              <a:rect l="l" t="t" r="r" b="b"/>
              <a:pathLst>
                <a:path w="63334" h="23209" extrusionOk="0">
                  <a:moveTo>
                    <a:pt x="63208" y="0"/>
                  </a:moveTo>
                  <a:cubicBezTo>
                    <a:pt x="42832" y="8496"/>
                    <a:pt x="21755" y="17268"/>
                    <a:pt x="0" y="22857"/>
                  </a:cubicBezTo>
                  <a:lnTo>
                    <a:pt x="75" y="23208"/>
                  </a:lnTo>
                  <a:cubicBezTo>
                    <a:pt x="21855" y="17619"/>
                    <a:pt x="42958" y="8822"/>
                    <a:pt x="63334" y="326"/>
                  </a:cubicBezTo>
                  <a:lnTo>
                    <a:pt x="632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73"/>
            <p:cNvSpPr/>
            <p:nvPr/>
          </p:nvSpPr>
          <p:spPr>
            <a:xfrm>
              <a:off x="1193027" y="2116552"/>
              <a:ext cx="1130987" cy="414026"/>
            </a:xfrm>
            <a:custGeom>
              <a:avLst/>
              <a:gdLst/>
              <a:ahLst/>
              <a:cxnLst/>
              <a:rect l="l" t="t" r="r" b="b"/>
              <a:pathLst>
                <a:path w="63334" h="23185" extrusionOk="0">
                  <a:moveTo>
                    <a:pt x="63208" y="1"/>
                  </a:moveTo>
                  <a:cubicBezTo>
                    <a:pt x="42832" y="8497"/>
                    <a:pt x="21755" y="17269"/>
                    <a:pt x="0" y="22858"/>
                  </a:cubicBezTo>
                  <a:lnTo>
                    <a:pt x="75" y="23184"/>
                  </a:lnTo>
                  <a:cubicBezTo>
                    <a:pt x="21880" y="17620"/>
                    <a:pt x="42958" y="8823"/>
                    <a:pt x="63334" y="327"/>
                  </a:cubicBezTo>
                  <a:lnTo>
                    <a:pt x="63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73"/>
            <p:cNvSpPr/>
            <p:nvPr/>
          </p:nvSpPr>
          <p:spPr>
            <a:xfrm>
              <a:off x="1222115" y="2207850"/>
              <a:ext cx="1131433" cy="414455"/>
            </a:xfrm>
            <a:custGeom>
              <a:avLst/>
              <a:gdLst/>
              <a:ahLst/>
              <a:cxnLst/>
              <a:rect l="l" t="t" r="r" b="b"/>
              <a:pathLst>
                <a:path w="63359" h="23209" extrusionOk="0">
                  <a:moveTo>
                    <a:pt x="63209" y="1"/>
                  </a:moveTo>
                  <a:cubicBezTo>
                    <a:pt x="42832" y="8497"/>
                    <a:pt x="21755" y="17294"/>
                    <a:pt x="0" y="22858"/>
                  </a:cubicBezTo>
                  <a:lnTo>
                    <a:pt x="100" y="23209"/>
                  </a:lnTo>
                  <a:cubicBezTo>
                    <a:pt x="21880" y="17620"/>
                    <a:pt x="42958" y="8848"/>
                    <a:pt x="63359" y="327"/>
                  </a:cubicBezTo>
                  <a:lnTo>
                    <a:pt x="632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73"/>
            <p:cNvSpPr/>
            <p:nvPr/>
          </p:nvSpPr>
          <p:spPr>
            <a:xfrm>
              <a:off x="1251203" y="2299594"/>
              <a:ext cx="1131433" cy="414455"/>
            </a:xfrm>
            <a:custGeom>
              <a:avLst/>
              <a:gdLst/>
              <a:ahLst/>
              <a:cxnLst/>
              <a:rect l="l" t="t" r="r" b="b"/>
              <a:pathLst>
                <a:path w="63359" h="23209" extrusionOk="0">
                  <a:moveTo>
                    <a:pt x="63209" y="1"/>
                  </a:moveTo>
                  <a:cubicBezTo>
                    <a:pt x="42833" y="8497"/>
                    <a:pt x="21780" y="17269"/>
                    <a:pt x="0" y="22858"/>
                  </a:cubicBezTo>
                  <a:lnTo>
                    <a:pt x="100" y="23209"/>
                  </a:lnTo>
                  <a:cubicBezTo>
                    <a:pt x="21880" y="17620"/>
                    <a:pt x="42958" y="8823"/>
                    <a:pt x="63359" y="326"/>
                  </a:cubicBezTo>
                  <a:lnTo>
                    <a:pt x="632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73"/>
            <p:cNvSpPr/>
            <p:nvPr/>
          </p:nvSpPr>
          <p:spPr>
            <a:xfrm>
              <a:off x="1280290" y="2391339"/>
              <a:ext cx="1131451" cy="414008"/>
            </a:xfrm>
            <a:custGeom>
              <a:avLst/>
              <a:gdLst/>
              <a:ahLst/>
              <a:cxnLst/>
              <a:rect l="l" t="t" r="r" b="b"/>
              <a:pathLst>
                <a:path w="63360" h="23184" extrusionOk="0">
                  <a:moveTo>
                    <a:pt x="63234" y="1"/>
                  </a:moveTo>
                  <a:cubicBezTo>
                    <a:pt x="42858" y="8497"/>
                    <a:pt x="21780" y="17269"/>
                    <a:pt x="0" y="22858"/>
                  </a:cubicBezTo>
                  <a:lnTo>
                    <a:pt x="101" y="23184"/>
                  </a:lnTo>
                  <a:cubicBezTo>
                    <a:pt x="21880" y="17620"/>
                    <a:pt x="42983" y="8823"/>
                    <a:pt x="63359" y="326"/>
                  </a:cubicBezTo>
                  <a:lnTo>
                    <a:pt x="63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73"/>
            <p:cNvSpPr/>
            <p:nvPr/>
          </p:nvSpPr>
          <p:spPr>
            <a:xfrm>
              <a:off x="1309824" y="2483083"/>
              <a:ext cx="1131005" cy="414008"/>
            </a:xfrm>
            <a:custGeom>
              <a:avLst/>
              <a:gdLst/>
              <a:ahLst/>
              <a:cxnLst/>
              <a:rect l="l" t="t" r="r" b="b"/>
              <a:pathLst>
                <a:path w="63335" h="23184" extrusionOk="0">
                  <a:moveTo>
                    <a:pt x="63209" y="0"/>
                  </a:moveTo>
                  <a:cubicBezTo>
                    <a:pt x="42833" y="8472"/>
                    <a:pt x="21755" y="17269"/>
                    <a:pt x="0" y="22833"/>
                  </a:cubicBezTo>
                  <a:lnTo>
                    <a:pt x="76" y="23184"/>
                  </a:lnTo>
                  <a:cubicBezTo>
                    <a:pt x="21855" y="17595"/>
                    <a:pt x="42958" y="8823"/>
                    <a:pt x="63334" y="326"/>
                  </a:cubicBezTo>
                  <a:lnTo>
                    <a:pt x="632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3" name="Google Shape;1063;p73"/>
            <p:cNvSpPr/>
            <p:nvPr/>
          </p:nvSpPr>
          <p:spPr>
            <a:xfrm>
              <a:off x="1338912" y="2574381"/>
              <a:ext cx="1131451" cy="414455"/>
            </a:xfrm>
            <a:custGeom>
              <a:avLst/>
              <a:gdLst/>
              <a:ahLst/>
              <a:cxnLst/>
              <a:rect l="l" t="t" r="r" b="b"/>
              <a:pathLst>
                <a:path w="63360" h="23209" extrusionOk="0">
                  <a:moveTo>
                    <a:pt x="63209" y="0"/>
                  </a:moveTo>
                  <a:cubicBezTo>
                    <a:pt x="42833" y="8497"/>
                    <a:pt x="21755" y="17294"/>
                    <a:pt x="1" y="22857"/>
                  </a:cubicBezTo>
                  <a:lnTo>
                    <a:pt x="76" y="23208"/>
                  </a:lnTo>
                  <a:cubicBezTo>
                    <a:pt x="21880" y="17619"/>
                    <a:pt x="42958" y="8822"/>
                    <a:pt x="63359" y="326"/>
                  </a:cubicBezTo>
                  <a:lnTo>
                    <a:pt x="632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73"/>
            <p:cNvSpPr/>
            <p:nvPr/>
          </p:nvSpPr>
          <p:spPr>
            <a:xfrm>
              <a:off x="1367999" y="2666126"/>
              <a:ext cx="1131451" cy="414455"/>
            </a:xfrm>
            <a:custGeom>
              <a:avLst/>
              <a:gdLst/>
              <a:ahLst/>
              <a:cxnLst/>
              <a:rect l="l" t="t" r="r" b="b"/>
              <a:pathLst>
                <a:path w="63360" h="23209" extrusionOk="0">
                  <a:moveTo>
                    <a:pt x="63209" y="0"/>
                  </a:moveTo>
                  <a:cubicBezTo>
                    <a:pt x="42833" y="8496"/>
                    <a:pt x="21780" y="17268"/>
                    <a:pt x="1" y="22857"/>
                  </a:cubicBezTo>
                  <a:lnTo>
                    <a:pt x="101" y="23208"/>
                  </a:lnTo>
                  <a:cubicBezTo>
                    <a:pt x="21880" y="17619"/>
                    <a:pt x="42958" y="8822"/>
                    <a:pt x="63359" y="326"/>
                  </a:cubicBezTo>
                  <a:lnTo>
                    <a:pt x="632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73"/>
            <p:cNvSpPr/>
            <p:nvPr/>
          </p:nvSpPr>
          <p:spPr>
            <a:xfrm>
              <a:off x="1397087" y="2757852"/>
              <a:ext cx="1131451" cy="414026"/>
            </a:xfrm>
            <a:custGeom>
              <a:avLst/>
              <a:gdLst/>
              <a:ahLst/>
              <a:cxnLst/>
              <a:rect l="l" t="t" r="r" b="b"/>
              <a:pathLst>
                <a:path w="63360" h="23185" extrusionOk="0">
                  <a:moveTo>
                    <a:pt x="63234" y="1"/>
                  </a:moveTo>
                  <a:cubicBezTo>
                    <a:pt x="42833" y="8497"/>
                    <a:pt x="21780" y="17269"/>
                    <a:pt x="1" y="22858"/>
                  </a:cubicBezTo>
                  <a:lnTo>
                    <a:pt x="101" y="23184"/>
                  </a:lnTo>
                  <a:cubicBezTo>
                    <a:pt x="21881" y="17595"/>
                    <a:pt x="42958" y="8823"/>
                    <a:pt x="63359" y="327"/>
                  </a:cubicBezTo>
                  <a:lnTo>
                    <a:pt x="63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73"/>
            <p:cNvSpPr/>
            <p:nvPr/>
          </p:nvSpPr>
          <p:spPr>
            <a:xfrm>
              <a:off x="1426621" y="2849150"/>
              <a:ext cx="1131005" cy="414455"/>
            </a:xfrm>
            <a:custGeom>
              <a:avLst/>
              <a:gdLst/>
              <a:ahLst/>
              <a:cxnLst/>
              <a:rect l="l" t="t" r="r" b="b"/>
              <a:pathLst>
                <a:path w="63335" h="23209" extrusionOk="0">
                  <a:moveTo>
                    <a:pt x="63209" y="1"/>
                  </a:moveTo>
                  <a:cubicBezTo>
                    <a:pt x="42833" y="8497"/>
                    <a:pt x="21755" y="17294"/>
                    <a:pt x="1" y="22858"/>
                  </a:cubicBezTo>
                  <a:lnTo>
                    <a:pt x="76" y="23209"/>
                  </a:lnTo>
                  <a:cubicBezTo>
                    <a:pt x="21856" y="17620"/>
                    <a:pt x="42958" y="8848"/>
                    <a:pt x="63335" y="327"/>
                  </a:cubicBezTo>
                  <a:lnTo>
                    <a:pt x="632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73"/>
            <p:cNvSpPr/>
            <p:nvPr/>
          </p:nvSpPr>
          <p:spPr>
            <a:xfrm>
              <a:off x="1455709" y="2940895"/>
              <a:ext cx="1131005" cy="414455"/>
            </a:xfrm>
            <a:custGeom>
              <a:avLst/>
              <a:gdLst/>
              <a:ahLst/>
              <a:cxnLst/>
              <a:rect l="l" t="t" r="r" b="b"/>
              <a:pathLst>
                <a:path w="63335" h="23209" extrusionOk="0">
                  <a:moveTo>
                    <a:pt x="63209" y="1"/>
                  </a:moveTo>
                  <a:cubicBezTo>
                    <a:pt x="42833" y="8497"/>
                    <a:pt x="21755" y="17269"/>
                    <a:pt x="1" y="22858"/>
                  </a:cubicBezTo>
                  <a:lnTo>
                    <a:pt x="76" y="23209"/>
                  </a:lnTo>
                  <a:cubicBezTo>
                    <a:pt x="21881" y="17620"/>
                    <a:pt x="42959" y="8823"/>
                    <a:pt x="63335" y="326"/>
                  </a:cubicBezTo>
                  <a:lnTo>
                    <a:pt x="632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73"/>
            <p:cNvSpPr/>
            <p:nvPr/>
          </p:nvSpPr>
          <p:spPr>
            <a:xfrm>
              <a:off x="1484814" y="3032639"/>
              <a:ext cx="1131433" cy="414008"/>
            </a:xfrm>
            <a:custGeom>
              <a:avLst/>
              <a:gdLst/>
              <a:ahLst/>
              <a:cxnLst/>
              <a:rect l="l" t="t" r="r" b="b"/>
              <a:pathLst>
                <a:path w="63359" h="23184" extrusionOk="0">
                  <a:moveTo>
                    <a:pt x="63208" y="1"/>
                  </a:moveTo>
                  <a:cubicBezTo>
                    <a:pt x="42832" y="8497"/>
                    <a:pt x="21755" y="17269"/>
                    <a:pt x="0" y="22858"/>
                  </a:cubicBezTo>
                  <a:lnTo>
                    <a:pt x="100" y="23184"/>
                  </a:lnTo>
                  <a:cubicBezTo>
                    <a:pt x="21880" y="17620"/>
                    <a:pt x="42958" y="8823"/>
                    <a:pt x="63359" y="326"/>
                  </a:cubicBezTo>
                  <a:lnTo>
                    <a:pt x="63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73"/>
            <p:cNvSpPr/>
            <p:nvPr/>
          </p:nvSpPr>
          <p:spPr>
            <a:xfrm>
              <a:off x="1513902" y="3123937"/>
              <a:ext cx="1131433" cy="414455"/>
            </a:xfrm>
            <a:custGeom>
              <a:avLst/>
              <a:gdLst/>
              <a:ahLst/>
              <a:cxnLst/>
              <a:rect l="l" t="t" r="r" b="b"/>
              <a:pathLst>
                <a:path w="63359" h="23209" extrusionOk="0">
                  <a:moveTo>
                    <a:pt x="63208" y="0"/>
                  </a:moveTo>
                  <a:cubicBezTo>
                    <a:pt x="42832" y="8497"/>
                    <a:pt x="21780" y="17294"/>
                    <a:pt x="0" y="22858"/>
                  </a:cubicBezTo>
                  <a:lnTo>
                    <a:pt x="100" y="23208"/>
                  </a:lnTo>
                  <a:cubicBezTo>
                    <a:pt x="21880" y="17619"/>
                    <a:pt x="42958" y="8848"/>
                    <a:pt x="63359" y="351"/>
                  </a:cubicBezTo>
                  <a:lnTo>
                    <a:pt x="632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73"/>
            <p:cNvSpPr/>
            <p:nvPr/>
          </p:nvSpPr>
          <p:spPr>
            <a:xfrm>
              <a:off x="1542989" y="3215682"/>
              <a:ext cx="1131433" cy="414455"/>
            </a:xfrm>
            <a:custGeom>
              <a:avLst/>
              <a:gdLst/>
              <a:ahLst/>
              <a:cxnLst/>
              <a:rect l="l" t="t" r="r" b="b"/>
              <a:pathLst>
                <a:path w="63359" h="23209" extrusionOk="0">
                  <a:moveTo>
                    <a:pt x="63234" y="0"/>
                  </a:moveTo>
                  <a:cubicBezTo>
                    <a:pt x="42858" y="8497"/>
                    <a:pt x="21780" y="17294"/>
                    <a:pt x="0" y="22857"/>
                  </a:cubicBezTo>
                  <a:lnTo>
                    <a:pt x="100" y="23208"/>
                  </a:lnTo>
                  <a:cubicBezTo>
                    <a:pt x="21880" y="17619"/>
                    <a:pt x="42958" y="8822"/>
                    <a:pt x="63359" y="326"/>
                  </a:cubicBezTo>
                  <a:lnTo>
                    <a:pt x="632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73"/>
            <p:cNvSpPr/>
            <p:nvPr/>
          </p:nvSpPr>
          <p:spPr>
            <a:xfrm>
              <a:off x="1596236" y="2847847"/>
              <a:ext cx="336132" cy="422026"/>
            </a:xfrm>
            <a:custGeom>
              <a:avLst/>
              <a:gdLst/>
              <a:ahLst/>
              <a:cxnLst/>
              <a:rect l="l" t="t" r="r" b="b"/>
              <a:pathLst>
                <a:path w="18823" h="23633" extrusionOk="0">
                  <a:moveTo>
                    <a:pt x="1" y="1"/>
                  </a:moveTo>
                  <a:cubicBezTo>
                    <a:pt x="1" y="1053"/>
                    <a:pt x="76" y="2180"/>
                    <a:pt x="251" y="3307"/>
                  </a:cubicBezTo>
                  <a:cubicBezTo>
                    <a:pt x="276" y="3432"/>
                    <a:pt x="301" y="3532"/>
                    <a:pt x="301" y="3658"/>
                  </a:cubicBezTo>
                  <a:cubicBezTo>
                    <a:pt x="577" y="5262"/>
                    <a:pt x="1028" y="6891"/>
                    <a:pt x="1630" y="8520"/>
                  </a:cubicBezTo>
                  <a:cubicBezTo>
                    <a:pt x="1654" y="8569"/>
                    <a:pt x="1678" y="8623"/>
                    <a:pt x="1703" y="8678"/>
                  </a:cubicBezTo>
                  <a:lnTo>
                    <a:pt x="1703" y="8678"/>
                  </a:lnTo>
                  <a:cubicBezTo>
                    <a:pt x="555" y="5701"/>
                    <a:pt x="1" y="2719"/>
                    <a:pt x="1" y="1"/>
                  </a:cubicBezTo>
                  <a:close/>
                  <a:moveTo>
                    <a:pt x="1703" y="8678"/>
                  </a:moveTo>
                  <a:cubicBezTo>
                    <a:pt x="2100" y="9707"/>
                    <a:pt x="2568" y="10736"/>
                    <a:pt x="3108" y="11753"/>
                  </a:cubicBezTo>
                  <a:cubicBezTo>
                    <a:pt x="2607" y="10801"/>
                    <a:pt x="2156" y="9823"/>
                    <a:pt x="1780" y="8846"/>
                  </a:cubicBezTo>
                  <a:cubicBezTo>
                    <a:pt x="1754" y="8794"/>
                    <a:pt x="1729" y="8736"/>
                    <a:pt x="1703" y="8678"/>
                  </a:cubicBezTo>
                  <a:close/>
                  <a:moveTo>
                    <a:pt x="3108" y="11753"/>
                  </a:moveTo>
                  <a:lnTo>
                    <a:pt x="3108" y="11753"/>
                  </a:lnTo>
                  <a:cubicBezTo>
                    <a:pt x="3359" y="12229"/>
                    <a:pt x="3610" y="12680"/>
                    <a:pt x="3885" y="13132"/>
                  </a:cubicBezTo>
                  <a:cubicBezTo>
                    <a:pt x="4337" y="13883"/>
                    <a:pt x="4788" y="14560"/>
                    <a:pt x="5264" y="15237"/>
                  </a:cubicBezTo>
                  <a:cubicBezTo>
                    <a:pt x="5690" y="15813"/>
                    <a:pt x="6141" y="16365"/>
                    <a:pt x="6592" y="16891"/>
                  </a:cubicBezTo>
                  <a:cubicBezTo>
                    <a:pt x="6702" y="17019"/>
                    <a:pt x="6815" y="17147"/>
                    <a:pt x="6931" y="17274"/>
                  </a:cubicBezTo>
                  <a:lnTo>
                    <a:pt x="6931" y="17274"/>
                  </a:lnTo>
                  <a:cubicBezTo>
                    <a:pt x="5506" y="15682"/>
                    <a:pt x="4206" y="13827"/>
                    <a:pt x="3108" y="11753"/>
                  </a:cubicBezTo>
                  <a:close/>
                  <a:moveTo>
                    <a:pt x="6931" y="17274"/>
                  </a:moveTo>
                  <a:cubicBezTo>
                    <a:pt x="7176" y="17549"/>
                    <a:pt x="7426" y="17816"/>
                    <a:pt x="7679" y="18075"/>
                  </a:cubicBezTo>
                  <a:lnTo>
                    <a:pt x="7679" y="18075"/>
                  </a:lnTo>
                  <a:cubicBezTo>
                    <a:pt x="7629" y="18023"/>
                    <a:pt x="7584" y="17971"/>
                    <a:pt x="7545" y="17918"/>
                  </a:cubicBezTo>
                  <a:cubicBezTo>
                    <a:pt x="7338" y="17712"/>
                    <a:pt x="7131" y="17495"/>
                    <a:pt x="6931" y="17274"/>
                  </a:cubicBezTo>
                  <a:close/>
                  <a:moveTo>
                    <a:pt x="7679" y="18075"/>
                  </a:moveTo>
                  <a:cubicBezTo>
                    <a:pt x="7724" y="18123"/>
                    <a:pt x="7772" y="18171"/>
                    <a:pt x="7820" y="18219"/>
                  </a:cubicBezTo>
                  <a:cubicBezTo>
                    <a:pt x="9324" y="19748"/>
                    <a:pt x="10978" y="21001"/>
                    <a:pt x="12632" y="21903"/>
                  </a:cubicBezTo>
                  <a:cubicBezTo>
                    <a:pt x="12783" y="21979"/>
                    <a:pt x="12933" y="22054"/>
                    <a:pt x="13058" y="22129"/>
                  </a:cubicBezTo>
                  <a:cubicBezTo>
                    <a:pt x="14594" y="22907"/>
                    <a:pt x="16162" y="23399"/>
                    <a:pt x="17673" y="23568"/>
                  </a:cubicBezTo>
                  <a:lnTo>
                    <a:pt x="17673" y="23568"/>
                  </a:lnTo>
                  <a:cubicBezTo>
                    <a:pt x="14331" y="23194"/>
                    <a:pt x="10759" y="21230"/>
                    <a:pt x="7679" y="18075"/>
                  </a:cubicBezTo>
                  <a:close/>
                  <a:moveTo>
                    <a:pt x="17673" y="23568"/>
                  </a:moveTo>
                  <a:lnTo>
                    <a:pt x="17673" y="23568"/>
                  </a:lnTo>
                  <a:cubicBezTo>
                    <a:pt x="18060" y="23611"/>
                    <a:pt x="18443" y="23633"/>
                    <a:pt x="18823" y="23633"/>
                  </a:cubicBezTo>
                  <a:cubicBezTo>
                    <a:pt x="18444" y="23633"/>
                    <a:pt x="18060" y="23611"/>
                    <a:pt x="17673" y="235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73"/>
            <p:cNvSpPr/>
            <p:nvPr/>
          </p:nvSpPr>
          <p:spPr>
            <a:xfrm>
              <a:off x="1095015" y="3313676"/>
              <a:ext cx="4036" cy="6286"/>
            </a:xfrm>
            <a:custGeom>
              <a:avLst/>
              <a:gdLst/>
              <a:ahLst/>
              <a:cxnLst/>
              <a:rect l="l" t="t" r="r" b="b"/>
              <a:pathLst>
                <a:path w="226" h="352" extrusionOk="0">
                  <a:moveTo>
                    <a:pt x="0" y="1"/>
                  </a:moveTo>
                  <a:cubicBezTo>
                    <a:pt x="50" y="101"/>
                    <a:pt x="101" y="227"/>
                    <a:pt x="151" y="352"/>
                  </a:cubicBezTo>
                  <a:cubicBezTo>
                    <a:pt x="176" y="327"/>
                    <a:pt x="201" y="327"/>
                    <a:pt x="226" y="327"/>
                  </a:cubicBezTo>
                  <a:cubicBezTo>
                    <a:pt x="176" y="227"/>
                    <a:pt x="126" y="126"/>
                    <a:pt x="76" y="51"/>
                  </a:cubicBezTo>
                  <a:cubicBezTo>
                    <a:pt x="50" y="26"/>
                    <a:pt x="25"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73"/>
            <p:cNvSpPr/>
            <p:nvPr/>
          </p:nvSpPr>
          <p:spPr>
            <a:xfrm>
              <a:off x="1076213" y="3253269"/>
              <a:ext cx="1804" cy="6286"/>
            </a:xfrm>
            <a:custGeom>
              <a:avLst/>
              <a:gdLst/>
              <a:ahLst/>
              <a:cxnLst/>
              <a:rect l="l" t="t" r="r" b="b"/>
              <a:pathLst>
                <a:path w="101" h="352" extrusionOk="0">
                  <a:moveTo>
                    <a:pt x="1" y="0"/>
                  </a:moveTo>
                  <a:cubicBezTo>
                    <a:pt x="26" y="101"/>
                    <a:pt x="51" y="226"/>
                    <a:pt x="76" y="351"/>
                  </a:cubicBezTo>
                  <a:cubicBezTo>
                    <a:pt x="101" y="251"/>
                    <a:pt x="76" y="151"/>
                    <a:pt x="76" y="51"/>
                  </a:cubicBezTo>
                  <a:cubicBezTo>
                    <a:pt x="76" y="26"/>
                    <a:pt x="76" y="0"/>
                    <a:pt x="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73"/>
            <p:cNvSpPr/>
            <p:nvPr/>
          </p:nvSpPr>
          <p:spPr>
            <a:xfrm>
              <a:off x="1162136" y="3298463"/>
              <a:ext cx="181289" cy="45233"/>
            </a:xfrm>
            <a:custGeom>
              <a:avLst/>
              <a:gdLst/>
              <a:ahLst/>
              <a:cxnLst/>
              <a:rect l="l" t="t" r="r" b="b"/>
              <a:pathLst>
                <a:path w="10152" h="2533" extrusionOk="0">
                  <a:moveTo>
                    <a:pt x="9825" y="1"/>
                  </a:moveTo>
                  <a:cubicBezTo>
                    <a:pt x="8948" y="1"/>
                    <a:pt x="7971" y="1"/>
                    <a:pt x="6943" y="26"/>
                  </a:cubicBezTo>
                  <a:cubicBezTo>
                    <a:pt x="4562" y="878"/>
                    <a:pt x="2231" y="1730"/>
                    <a:pt x="1" y="2532"/>
                  </a:cubicBezTo>
                  <a:lnTo>
                    <a:pt x="402" y="2532"/>
                  </a:lnTo>
                  <a:cubicBezTo>
                    <a:pt x="577" y="2532"/>
                    <a:pt x="753" y="2532"/>
                    <a:pt x="953" y="2507"/>
                  </a:cubicBezTo>
                  <a:cubicBezTo>
                    <a:pt x="1154" y="2507"/>
                    <a:pt x="1354" y="2507"/>
                    <a:pt x="1555" y="2482"/>
                  </a:cubicBezTo>
                  <a:cubicBezTo>
                    <a:pt x="3860" y="2357"/>
                    <a:pt x="6868" y="1906"/>
                    <a:pt x="10151" y="1053"/>
                  </a:cubicBezTo>
                  <a:cubicBezTo>
                    <a:pt x="10051" y="703"/>
                    <a:pt x="9926" y="352"/>
                    <a:pt x="98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73"/>
            <p:cNvSpPr/>
            <p:nvPr/>
          </p:nvSpPr>
          <p:spPr>
            <a:xfrm>
              <a:off x="1235543" y="3376333"/>
              <a:ext cx="136074" cy="38965"/>
            </a:xfrm>
            <a:custGeom>
              <a:avLst/>
              <a:gdLst/>
              <a:ahLst/>
              <a:cxnLst/>
              <a:rect l="l" t="t" r="r" b="b"/>
              <a:pathLst>
                <a:path w="7620" h="2182" extrusionOk="0">
                  <a:moveTo>
                    <a:pt x="7469" y="1254"/>
                  </a:moveTo>
                  <a:cubicBezTo>
                    <a:pt x="7243" y="1454"/>
                    <a:pt x="7043" y="1655"/>
                    <a:pt x="6842" y="1830"/>
                  </a:cubicBezTo>
                  <a:cubicBezTo>
                    <a:pt x="7093" y="1805"/>
                    <a:pt x="7369" y="1780"/>
                    <a:pt x="7619" y="1755"/>
                  </a:cubicBezTo>
                  <a:cubicBezTo>
                    <a:pt x="7569" y="1580"/>
                    <a:pt x="7519" y="1429"/>
                    <a:pt x="7469" y="1254"/>
                  </a:cubicBezTo>
                  <a:close/>
                  <a:moveTo>
                    <a:pt x="5288" y="1"/>
                  </a:moveTo>
                  <a:lnTo>
                    <a:pt x="5288" y="1"/>
                  </a:lnTo>
                  <a:cubicBezTo>
                    <a:pt x="2707" y="377"/>
                    <a:pt x="727" y="803"/>
                    <a:pt x="451" y="1229"/>
                  </a:cubicBezTo>
                  <a:cubicBezTo>
                    <a:pt x="0" y="1931"/>
                    <a:pt x="802" y="2181"/>
                    <a:pt x="2331" y="2181"/>
                  </a:cubicBezTo>
                  <a:cubicBezTo>
                    <a:pt x="2682" y="2181"/>
                    <a:pt x="3058" y="2156"/>
                    <a:pt x="3484" y="2156"/>
                  </a:cubicBezTo>
                  <a:cubicBezTo>
                    <a:pt x="3484" y="2106"/>
                    <a:pt x="3509" y="2056"/>
                    <a:pt x="3509" y="2031"/>
                  </a:cubicBezTo>
                  <a:lnTo>
                    <a:pt x="3534" y="2006"/>
                  </a:lnTo>
                  <a:cubicBezTo>
                    <a:pt x="3659" y="1680"/>
                    <a:pt x="4286" y="978"/>
                    <a:pt x="5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73"/>
            <p:cNvSpPr/>
            <p:nvPr/>
          </p:nvSpPr>
          <p:spPr>
            <a:xfrm>
              <a:off x="1338912" y="2981178"/>
              <a:ext cx="13000" cy="7625"/>
            </a:xfrm>
            <a:custGeom>
              <a:avLst/>
              <a:gdLst/>
              <a:ahLst/>
              <a:cxnLst/>
              <a:rect l="l" t="t" r="r" b="b"/>
              <a:pathLst>
                <a:path w="728" h="427" extrusionOk="0">
                  <a:moveTo>
                    <a:pt x="276" y="0"/>
                  </a:moveTo>
                  <a:cubicBezTo>
                    <a:pt x="176" y="25"/>
                    <a:pt x="101" y="50"/>
                    <a:pt x="1" y="75"/>
                  </a:cubicBezTo>
                  <a:lnTo>
                    <a:pt x="76" y="426"/>
                  </a:lnTo>
                  <a:cubicBezTo>
                    <a:pt x="301" y="376"/>
                    <a:pt x="502" y="326"/>
                    <a:pt x="727" y="251"/>
                  </a:cubicBezTo>
                  <a:cubicBezTo>
                    <a:pt x="577" y="176"/>
                    <a:pt x="427" y="75"/>
                    <a:pt x="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73"/>
            <p:cNvSpPr/>
            <p:nvPr/>
          </p:nvSpPr>
          <p:spPr>
            <a:xfrm>
              <a:off x="1397087" y="3138704"/>
              <a:ext cx="104306" cy="33144"/>
            </a:xfrm>
            <a:custGeom>
              <a:avLst/>
              <a:gdLst/>
              <a:ahLst/>
              <a:cxnLst/>
              <a:rect l="l" t="t" r="r" b="b"/>
              <a:pathLst>
                <a:path w="5841" h="1856" extrusionOk="0">
                  <a:moveTo>
                    <a:pt x="5665" y="0"/>
                  </a:moveTo>
                  <a:cubicBezTo>
                    <a:pt x="3785" y="527"/>
                    <a:pt x="1905" y="1028"/>
                    <a:pt x="1" y="1529"/>
                  </a:cubicBezTo>
                  <a:lnTo>
                    <a:pt x="101" y="1855"/>
                  </a:lnTo>
                  <a:cubicBezTo>
                    <a:pt x="2031" y="1379"/>
                    <a:pt x="3936" y="853"/>
                    <a:pt x="5840" y="301"/>
                  </a:cubicBezTo>
                  <a:cubicBezTo>
                    <a:pt x="5790" y="201"/>
                    <a:pt x="5715" y="101"/>
                    <a:pt x="5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73"/>
            <p:cNvSpPr/>
            <p:nvPr/>
          </p:nvSpPr>
          <p:spPr>
            <a:xfrm>
              <a:off x="1426621" y="3244323"/>
              <a:ext cx="49251" cy="19250"/>
            </a:xfrm>
            <a:custGeom>
              <a:avLst/>
              <a:gdLst/>
              <a:ahLst/>
              <a:cxnLst/>
              <a:rect l="l" t="t" r="r" b="b"/>
              <a:pathLst>
                <a:path w="2758" h="1078" extrusionOk="0">
                  <a:moveTo>
                    <a:pt x="2758" y="0"/>
                  </a:moveTo>
                  <a:cubicBezTo>
                    <a:pt x="1830" y="251"/>
                    <a:pt x="903" y="501"/>
                    <a:pt x="1" y="727"/>
                  </a:cubicBezTo>
                  <a:lnTo>
                    <a:pt x="76" y="1078"/>
                  </a:lnTo>
                  <a:cubicBezTo>
                    <a:pt x="778" y="902"/>
                    <a:pt x="1455" y="727"/>
                    <a:pt x="2131" y="552"/>
                  </a:cubicBezTo>
                  <a:cubicBezTo>
                    <a:pt x="2332" y="376"/>
                    <a:pt x="2557" y="176"/>
                    <a:pt x="27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73"/>
            <p:cNvSpPr/>
            <p:nvPr/>
          </p:nvSpPr>
          <p:spPr>
            <a:xfrm>
              <a:off x="1455709" y="3319943"/>
              <a:ext cx="107449" cy="35376"/>
            </a:xfrm>
            <a:custGeom>
              <a:avLst/>
              <a:gdLst/>
              <a:ahLst/>
              <a:cxnLst/>
              <a:rect l="l" t="t" r="r" b="b"/>
              <a:pathLst>
                <a:path w="6017" h="1981" extrusionOk="0">
                  <a:moveTo>
                    <a:pt x="5991" y="1"/>
                  </a:moveTo>
                  <a:cubicBezTo>
                    <a:pt x="3986" y="577"/>
                    <a:pt x="2006" y="1104"/>
                    <a:pt x="1" y="1630"/>
                  </a:cubicBezTo>
                  <a:lnTo>
                    <a:pt x="76" y="1981"/>
                  </a:lnTo>
                  <a:cubicBezTo>
                    <a:pt x="2081" y="1454"/>
                    <a:pt x="4061" y="928"/>
                    <a:pt x="6016" y="377"/>
                  </a:cubicBezTo>
                  <a:cubicBezTo>
                    <a:pt x="6016" y="251"/>
                    <a:pt x="5991" y="126"/>
                    <a:pt x="59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73"/>
            <p:cNvSpPr/>
            <p:nvPr/>
          </p:nvSpPr>
          <p:spPr>
            <a:xfrm>
              <a:off x="1484814" y="3420187"/>
              <a:ext cx="76984" cy="26429"/>
            </a:xfrm>
            <a:custGeom>
              <a:avLst/>
              <a:gdLst/>
              <a:ahLst/>
              <a:cxnLst/>
              <a:rect l="l" t="t" r="r" b="b"/>
              <a:pathLst>
                <a:path w="4311" h="1480" extrusionOk="0">
                  <a:moveTo>
                    <a:pt x="4311" y="1"/>
                  </a:moveTo>
                  <a:lnTo>
                    <a:pt x="4311" y="1"/>
                  </a:lnTo>
                  <a:cubicBezTo>
                    <a:pt x="2882" y="402"/>
                    <a:pt x="1454" y="778"/>
                    <a:pt x="0" y="1154"/>
                  </a:cubicBezTo>
                  <a:lnTo>
                    <a:pt x="100" y="1480"/>
                  </a:lnTo>
                  <a:cubicBezTo>
                    <a:pt x="1479" y="1129"/>
                    <a:pt x="2857" y="753"/>
                    <a:pt x="4261" y="377"/>
                  </a:cubicBezTo>
                  <a:cubicBezTo>
                    <a:pt x="4286" y="252"/>
                    <a:pt x="4311" y="126"/>
                    <a:pt x="43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73"/>
            <p:cNvSpPr/>
            <p:nvPr/>
          </p:nvSpPr>
          <p:spPr>
            <a:xfrm>
              <a:off x="1853114" y="1921439"/>
              <a:ext cx="1905270" cy="2082952"/>
            </a:xfrm>
            <a:custGeom>
              <a:avLst/>
              <a:gdLst/>
              <a:ahLst/>
              <a:cxnLst/>
              <a:rect l="l" t="t" r="r" b="b"/>
              <a:pathLst>
                <a:path w="106693" h="116643" extrusionOk="0">
                  <a:moveTo>
                    <a:pt x="33209" y="1"/>
                  </a:moveTo>
                  <a:cubicBezTo>
                    <a:pt x="32131" y="3234"/>
                    <a:pt x="31003" y="6492"/>
                    <a:pt x="29850" y="9800"/>
                  </a:cubicBezTo>
                  <a:cubicBezTo>
                    <a:pt x="30602" y="10577"/>
                    <a:pt x="31379" y="11329"/>
                    <a:pt x="32181" y="12056"/>
                  </a:cubicBezTo>
                  <a:cubicBezTo>
                    <a:pt x="31254" y="11755"/>
                    <a:pt x="30277" y="11530"/>
                    <a:pt x="29299" y="11404"/>
                  </a:cubicBezTo>
                  <a:cubicBezTo>
                    <a:pt x="29249" y="11605"/>
                    <a:pt x="29174" y="11780"/>
                    <a:pt x="29099" y="11956"/>
                  </a:cubicBezTo>
                  <a:cubicBezTo>
                    <a:pt x="29876" y="12382"/>
                    <a:pt x="30577" y="12908"/>
                    <a:pt x="31229" y="13509"/>
                  </a:cubicBezTo>
                  <a:cubicBezTo>
                    <a:pt x="30377" y="13434"/>
                    <a:pt x="29500" y="13384"/>
                    <a:pt x="28647" y="13309"/>
                  </a:cubicBezTo>
                  <a:cubicBezTo>
                    <a:pt x="19650" y="39224"/>
                    <a:pt x="9525" y="66893"/>
                    <a:pt x="1" y="91705"/>
                  </a:cubicBezTo>
                  <a:cubicBezTo>
                    <a:pt x="23986" y="103761"/>
                    <a:pt x="47344" y="111254"/>
                    <a:pt x="73635" y="116643"/>
                  </a:cubicBezTo>
                  <a:cubicBezTo>
                    <a:pt x="74512" y="114187"/>
                    <a:pt x="75415" y="111731"/>
                    <a:pt x="76292" y="109249"/>
                  </a:cubicBezTo>
                  <a:cubicBezTo>
                    <a:pt x="75540" y="108873"/>
                    <a:pt x="74788" y="108472"/>
                    <a:pt x="74061" y="108096"/>
                  </a:cubicBezTo>
                  <a:cubicBezTo>
                    <a:pt x="74938" y="108071"/>
                    <a:pt x="75841" y="108046"/>
                    <a:pt x="76718" y="107996"/>
                  </a:cubicBezTo>
                  <a:cubicBezTo>
                    <a:pt x="76918" y="107495"/>
                    <a:pt x="77094" y="106969"/>
                    <a:pt x="77294" y="106442"/>
                  </a:cubicBezTo>
                  <a:cubicBezTo>
                    <a:pt x="76693" y="106091"/>
                    <a:pt x="76041" y="105791"/>
                    <a:pt x="75390" y="105565"/>
                  </a:cubicBezTo>
                  <a:cubicBezTo>
                    <a:pt x="76141" y="105365"/>
                    <a:pt x="76918" y="105239"/>
                    <a:pt x="77720" y="105239"/>
                  </a:cubicBezTo>
                  <a:cubicBezTo>
                    <a:pt x="87420" y="77896"/>
                    <a:pt x="96893" y="50352"/>
                    <a:pt x="106693" y="23083"/>
                  </a:cubicBezTo>
                  <a:cubicBezTo>
                    <a:pt x="102858" y="22307"/>
                    <a:pt x="98999" y="21454"/>
                    <a:pt x="95164" y="20577"/>
                  </a:cubicBezTo>
                  <a:cubicBezTo>
                    <a:pt x="94964" y="21103"/>
                    <a:pt x="94738" y="21630"/>
                    <a:pt x="94538" y="22156"/>
                  </a:cubicBezTo>
                  <a:cubicBezTo>
                    <a:pt x="94387" y="21555"/>
                    <a:pt x="94287" y="20953"/>
                    <a:pt x="94237" y="20352"/>
                  </a:cubicBezTo>
                  <a:cubicBezTo>
                    <a:pt x="93911" y="20276"/>
                    <a:pt x="93560" y="20201"/>
                    <a:pt x="93234" y="20126"/>
                  </a:cubicBezTo>
                  <a:cubicBezTo>
                    <a:pt x="92908" y="20702"/>
                    <a:pt x="92583" y="21304"/>
                    <a:pt x="92282" y="21880"/>
                  </a:cubicBezTo>
                  <a:cubicBezTo>
                    <a:pt x="92307" y="21229"/>
                    <a:pt x="92332" y="20577"/>
                    <a:pt x="92407" y="19926"/>
                  </a:cubicBezTo>
                  <a:cubicBezTo>
                    <a:pt x="78071" y="16492"/>
                    <a:pt x="63786" y="12256"/>
                    <a:pt x="50026" y="7043"/>
                  </a:cubicBezTo>
                  <a:cubicBezTo>
                    <a:pt x="49450" y="8121"/>
                    <a:pt x="48823" y="9199"/>
                    <a:pt x="48121" y="10226"/>
                  </a:cubicBezTo>
                  <a:cubicBezTo>
                    <a:pt x="47946" y="8923"/>
                    <a:pt x="47946" y="7595"/>
                    <a:pt x="48146" y="6316"/>
                  </a:cubicBezTo>
                  <a:cubicBezTo>
                    <a:pt x="47921" y="6216"/>
                    <a:pt x="47695" y="6141"/>
                    <a:pt x="47470" y="6041"/>
                  </a:cubicBezTo>
                  <a:cubicBezTo>
                    <a:pt x="46718" y="7219"/>
                    <a:pt x="45991" y="8397"/>
                    <a:pt x="45239" y="9575"/>
                  </a:cubicBezTo>
                  <a:cubicBezTo>
                    <a:pt x="45465" y="8196"/>
                    <a:pt x="45665" y="6818"/>
                    <a:pt x="45891" y="5414"/>
                  </a:cubicBezTo>
                  <a:cubicBezTo>
                    <a:pt x="41605" y="3710"/>
                    <a:pt x="37369" y="1930"/>
                    <a:pt x="33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2" name="Google Shape;1082;p73"/>
            <p:cNvSpPr/>
            <p:nvPr/>
          </p:nvSpPr>
          <p:spPr>
            <a:xfrm>
              <a:off x="2489042" y="2106713"/>
              <a:ext cx="1145326" cy="373275"/>
            </a:xfrm>
            <a:custGeom>
              <a:avLst/>
              <a:gdLst/>
              <a:ahLst/>
              <a:cxnLst/>
              <a:rect l="l" t="t" r="r" b="b"/>
              <a:pathLst>
                <a:path w="64137" h="20903" extrusionOk="0">
                  <a:moveTo>
                    <a:pt x="151" y="1"/>
                  </a:moveTo>
                  <a:lnTo>
                    <a:pt x="1" y="351"/>
                  </a:lnTo>
                  <a:cubicBezTo>
                    <a:pt x="20653" y="9249"/>
                    <a:pt x="42708" y="15164"/>
                    <a:pt x="64036" y="20903"/>
                  </a:cubicBezTo>
                  <a:lnTo>
                    <a:pt x="64137" y="20577"/>
                  </a:lnTo>
                  <a:cubicBezTo>
                    <a:pt x="42808" y="14838"/>
                    <a:pt x="20778" y="8898"/>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73"/>
            <p:cNvSpPr/>
            <p:nvPr/>
          </p:nvSpPr>
          <p:spPr>
            <a:xfrm>
              <a:off x="2455936" y="2197118"/>
              <a:ext cx="1145773" cy="373275"/>
            </a:xfrm>
            <a:custGeom>
              <a:avLst/>
              <a:gdLst/>
              <a:ahLst/>
              <a:cxnLst/>
              <a:rect l="l" t="t" r="r" b="b"/>
              <a:pathLst>
                <a:path w="64162" h="20903" extrusionOk="0">
                  <a:moveTo>
                    <a:pt x="151" y="0"/>
                  </a:moveTo>
                  <a:lnTo>
                    <a:pt x="0" y="326"/>
                  </a:lnTo>
                  <a:cubicBezTo>
                    <a:pt x="20677" y="9223"/>
                    <a:pt x="42732" y="15163"/>
                    <a:pt x="64061" y="20903"/>
                  </a:cubicBezTo>
                  <a:lnTo>
                    <a:pt x="64161" y="20552"/>
                  </a:lnTo>
                  <a:cubicBezTo>
                    <a:pt x="42833" y="14837"/>
                    <a:pt x="20777" y="8898"/>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73"/>
            <p:cNvSpPr/>
            <p:nvPr/>
          </p:nvSpPr>
          <p:spPr>
            <a:xfrm>
              <a:off x="2423260" y="2287506"/>
              <a:ext cx="1145326" cy="373293"/>
            </a:xfrm>
            <a:custGeom>
              <a:avLst/>
              <a:gdLst/>
              <a:ahLst/>
              <a:cxnLst/>
              <a:rect l="l" t="t" r="r" b="b"/>
              <a:pathLst>
                <a:path w="64137" h="20904" extrusionOk="0">
                  <a:moveTo>
                    <a:pt x="151" y="1"/>
                  </a:moveTo>
                  <a:lnTo>
                    <a:pt x="1" y="327"/>
                  </a:lnTo>
                  <a:cubicBezTo>
                    <a:pt x="20652" y="9224"/>
                    <a:pt x="42708" y="15164"/>
                    <a:pt x="64036" y="20903"/>
                  </a:cubicBezTo>
                  <a:lnTo>
                    <a:pt x="64136" y="20552"/>
                  </a:lnTo>
                  <a:cubicBezTo>
                    <a:pt x="42808" y="14838"/>
                    <a:pt x="20778" y="8898"/>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73"/>
            <p:cNvSpPr/>
            <p:nvPr/>
          </p:nvSpPr>
          <p:spPr>
            <a:xfrm>
              <a:off x="2390155" y="2377911"/>
              <a:ext cx="1145755" cy="373293"/>
            </a:xfrm>
            <a:custGeom>
              <a:avLst/>
              <a:gdLst/>
              <a:ahLst/>
              <a:cxnLst/>
              <a:rect l="l" t="t" r="r" b="b"/>
              <a:pathLst>
                <a:path w="64161" h="20904" extrusionOk="0">
                  <a:moveTo>
                    <a:pt x="150" y="1"/>
                  </a:moveTo>
                  <a:lnTo>
                    <a:pt x="0" y="326"/>
                  </a:lnTo>
                  <a:cubicBezTo>
                    <a:pt x="20677" y="9224"/>
                    <a:pt x="42732" y="15164"/>
                    <a:pt x="64061" y="20903"/>
                  </a:cubicBezTo>
                  <a:lnTo>
                    <a:pt x="64161" y="20552"/>
                  </a:lnTo>
                  <a:cubicBezTo>
                    <a:pt x="42832" y="14813"/>
                    <a:pt x="20777" y="8898"/>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73"/>
            <p:cNvSpPr/>
            <p:nvPr/>
          </p:nvSpPr>
          <p:spPr>
            <a:xfrm>
              <a:off x="2357478" y="2468316"/>
              <a:ext cx="1145326" cy="373275"/>
            </a:xfrm>
            <a:custGeom>
              <a:avLst/>
              <a:gdLst/>
              <a:ahLst/>
              <a:cxnLst/>
              <a:rect l="l" t="t" r="r" b="b"/>
              <a:pathLst>
                <a:path w="64137" h="20903" extrusionOk="0">
                  <a:moveTo>
                    <a:pt x="151" y="0"/>
                  </a:moveTo>
                  <a:lnTo>
                    <a:pt x="0" y="326"/>
                  </a:lnTo>
                  <a:cubicBezTo>
                    <a:pt x="20652" y="9223"/>
                    <a:pt x="42707" y="15163"/>
                    <a:pt x="64036" y="20903"/>
                  </a:cubicBezTo>
                  <a:lnTo>
                    <a:pt x="64136" y="20552"/>
                  </a:lnTo>
                  <a:cubicBezTo>
                    <a:pt x="42808" y="14812"/>
                    <a:pt x="20778" y="8898"/>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73"/>
            <p:cNvSpPr/>
            <p:nvPr/>
          </p:nvSpPr>
          <p:spPr>
            <a:xfrm>
              <a:off x="2324355" y="2558722"/>
              <a:ext cx="1145326" cy="373275"/>
            </a:xfrm>
            <a:custGeom>
              <a:avLst/>
              <a:gdLst/>
              <a:ahLst/>
              <a:cxnLst/>
              <a:rect l="l" t="t" r="r" b="b"/>
              <a:pathLst>
                <a:path w="64137" h="20903" extrusionOk="0">
                  <a:moveTo>
                    <a:pt x="151" y="0"/>
                  </a:moveTo>
                  <a:lnTo>
                    <a:pt x="1" y="326"/>
                  </a:lnTo>
                  <a:cubicBezTo>
                    <a:pt x="20678" y="9223"/>
                    <a:pt x="42733" y="15163"/>
                    <a:pt x="64061" y="20902"/>
                  </a:cubicBezTo>
                  <a:lnTo>
                    <a:pt x="64137" y="20552"/>
                  </a:lnTo>
                  <a:cubicBezTo>
                    <a:pt x="42833" y="14812"/>
                    <a:pt x="20778" y="8897"/>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73"/>
            <p:cNvSpPr/>
            <p:nvPr/>
          </p:nvSpPr>
          <p:spPr>
            <a:xfrm>
              <a:off x="2291696" y="2649109"/>
              <a:ext cx="1145309" cy="373293"/>
            </a:xfrm>
            <a:custGeom>
              <a:avLst/>
              <a:gdLst/>
              <a:ahLst/>
              <a:cxnLst/>
              <a:rect l="l" t="t" r="r" b="b"/>
              <a:pathLst>
                <a:path w="64136" h="20904" extrusionOk="0">
                  <a:moveTo>
                    <a:pt x="126" y="1"/>
                  </a:moveTo>
                  <a:lnTo>
                    <a:pt x="0" y="327"/>
                  </a:lnTo>
                  <a:cubicBezTo>
                    <a:pt x="20652" y="9224"/>
                    <a:pt x="42707" y="15164"/>
                    <a:pt x="64036" y="20903"/>
                  </a:cubicBezTo>
                  <a:lnTo>
                    <a:pt x="64136" y="20552"/>
                  </a:lnTo>
                  <a:cubicBezTo>
                    <a:pt x="42807" y="14813"/>
                    <a:pt x="20777" y="8873"/>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73"/>
            <p:cNvSpPr/>
            <p:nvPr/>
          </p:nvSpPr>
          <p:spPr>
            <a:xfrm>
              <a:off x="2258573" y="2739514"/>
              <a:ext cx="1145326" cy="372829"/>
            </a:xfrm>
            <a:custGeom>
              <a:avLst/>
              <a:gdLst/>
              <a:ahLst/>
              <a:cxnLst/>
              <a:rect l="l" t="t" r="r" b="b"/>
              <a:pathLst>
                <a:path w="64137" h="20878" extrusionOk="0">
                  <a:moveTo>
                    <a:pt x="151" y="0"/>
                  </a:moveTo>
                  <a:lnTo>
                    <a:pt x="1" y="326"/>
                  </a:lnTo>
                  <a:cubicBezTo>
                    <a:pt x="20652" y="9224"/>
                    <a:pt x="42733" y="15138"/>
                    <a:pt x="64061" y="20878"/>
                  </a:cubicBezTo>
                  <a:lnTo>
                    <a:pt x="64136" y="20552"/>
                  </a:lnTo>
                  <a:cubicBezTo>
                    <a:pt x="42833" y="14813"/>
                    <a:pt x="20778" y="8873"/>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73"/>
            <p:cNvSpPr/>
            <p:nvPr/>
          </p:nvSpPr>
          <p:spPr>
            <a:xfrm>
              <a:off x="2225914" y="2829473"/>
              <a:ext cx="1145309" cy="373275"/>
            </a:xfrm>
            <a:custGeom>
              <a:avLst/>
              <a:gdLst/>
              <a:ahLst/>
              <a:cxnLst/>
              <a:rect l="l" t="t" r="r" b="b"/>
              <a:pathLst>
                <a:path w="64136" h="20903" extrusionOk="0">
                  <a:moveTo>
                    <a:pt x="125" y="0"/>
                  </a:moveTo>
                  <a:lnTo>
                    <a:pt x="0" y="351"/>
                  </a:lnTo>
                  <a:cubicBezTo>
                    <a:pt x="20652" y="9248"/>
                    <a:pt x="42707" y="15163"/>
                    <a:pt x="64035" y="20902"/>
                  </a:cubicBezTo>
                  <a:lnTo>
                    <a:pt x="64136" y="20577"/>
                  </a:lnTo>
                  <a:cubicBezTo>
                    <a:pt x="42807" y="14837"/>
                    <a:pt x="20777" y="8897"/>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73"/>
            <p:cNvSpPr/>
            <p:nvPr/>
          </p:nvSpPr>
          <p:spPr>
            <a:xfrm>
              <a:off x="2192791" y="2919860"/>
              <a:ext cx="1145326" cy="373293"/>
            </a:xfrm>
            <a:custGeom>
              <a:avLst/>
              <a:gdLst/>
              <a:ahLst/>
              <a:cxnLst/>
              <a:rect l="l" t="t" r="r" b="b"/>
              <a:pathLst>
                <a:path w="64137" h="20904" extrusionOk="0">
                  <a:moveTo>
                    <a:pt x="151" y="1"/>
                  </a:moveTo>
                  <a:lnTo>
                    <a:pt x="0" y="327"/>
                  </a:lnTo>
                  <a:cubicBezTo>
                    <a:pt x="20652" y="9224"/>
                    <a:pt x="42707" y="15164"/>
                    <a:pt x="64061" y="20903"/>
                  </a:cubicBezTo>
                  <a:lnTo>
                    <a:pt x="64136" y="20552"/>
                  </a:lnTo>
                  <a:cubicBezTo>
                    <a:pt x="42833" y="14838"/>
                    <a:pt x="20777" y="8898"/>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73"/>
            <p:cNvSpPr/>
            <p:nvPr/>
          </p:nvSpPr>
          <p:spPr>
            <a:xfrm>
              <a:off x="2160114" y="3010266"/>
              <a:ext cx="1145326" cy="373275"/>
            </a:xfrm>
            <a:custGeom>
              <a:avLst/>
              <a:gdLst/>
              <a:ahLst/>
              <a:cxnLst/>
              <a:rect l="l" t="t" r="r" b="b"/>
              <a:pathLst>
                <a:path w="64137" h="20903" extrusionOk="0">
                  <a:moveTo>
                    <a:pt x="126" y="0"/>
                  </a:moveTo>
                  <a:lnTo>
                    <a:pt x="1" y="326"/>
                  </a:lnTo>
                  <a:cubicBezTo>
                    <a:pt x="20653" y="9223"/>
                    <a:pt x="42708" y="15163"/>
                    <a:pt x="64036" y="20903"/>
                  </a:cubicBezTo>
                  <a:lnTo>
                    <a:pt x="64136" y="20552"/>
                  </a:lnTo>
                  <a:cubicBezTo>
                    <a:pt x="42808" y="14813"/>
                    <a:pt x="20753" y="8898"/>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73"/>
            <p:cNvSpPr/>
            <p:nvPr/>
          </p:nvSpPr>
          <p:spPr>
            <a:xfrm>
              <a:off x="2127009" y="3100671"/>
              <a:ext cx="1145309" cy="373275"/>
            </a:xfrm>
            <a:custGeom>
              <a:avLst/>
              <a:gdLst/>
              <a:ahLst/>
              <a:cxnLst/>
              <a:rect l="l" t="t" r="r" b="b"/>
              <a:pathLst>
                <a:path w="64136" h="20903" extrusionOk="0">
                  <a:moveTo>
                    <a:pt x="151" y="0"/>
                  </a:moveTo>
                  <a:lnTo>
                    <a:pt x="0" y="326"/>
                  </a:lnTo>
                  <a:cubicBezTo>
                    <a:pt x="20652" y="9223"/>
                    <a:pt x="42707" y="15163"/>
                    <a:pt x="64061" y="20902"/>
                  </a:cubicBezTo>
                  <a:lnTo>
                    <a:pt x="64136" y="20552"/>
                  </a:lnTo>
                  <a:cubicBezTo>
                    <a:pt x="42832" y="14812"/>
                    <a:pt x="20777" y="8897"/>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73"/>
            <p:cNvSpPr/>
            <p:nvPr/>
          </p:nvSpPr>
          <p:spPr>
            <a:xfrm>
              <a:off x="2094332" y="3191058"/>
              <a:ext cx="1145326" cy="373293"/>
            </a:xfrm>
            <a:custGeom>
              <a:avLst/>
              <a:gdLst/>
              <a:ahLst/>
              <a:cxnLst/>
              <a:rect l="l" t="t" r="r" b="b"/>
              <a:pathLst>
                <a:path w="64137" h="20904" extrusionOk="0">
                  <a:moveTo>
                    <a:pt x="126" y="1"/>
                  </a:moveTo>
                  <a:lnTo>
                    <a:pt x="1" y="327"/>
                  </a:lnTo>
                  <a:cubicBezTo>
                    <a:pt x="20652" y="9224"/>
                    <a:pt x="42708" y="15164"/>
                    <a:pt x="64036" y="20903"/>
                  </a:cubicBezTo>
                  <a:lnTo>
                    <a:pt x="64136" y="20552"/>
                  </a:lnTo>
                  <a:cubicBezTo>
                    <a:pt x="42808" y="14813"/>
                    <a:pt x="20778" y="8898"/>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73"/>
            <p:cNvSpPr/>
            <p:nvPr/>
          </p:nvSpPr>
          <p:spPr>
            <a:xfrm>
              <a:off x="2061209" y="3281464"/>
              <a:ext cx="1145326" cy="373275"/>
            </a:xfrm>
            <a:custGeom>
              <a:avLst/>
              <a:gdLst/>
              <a:ahLst/>
              <a:cxnLst/>
              <a:rect l="l" t="t" r="r" b="b"/>
              <a:pathLst>
                <a:path w="64137" h="20903" extrusionOk="0">
                  <a:moveTo>
                    <a:pt x="151" y="0"/>
                  </a:moveTo>
                  <a:lnTo>
                    <a:pt x="1" y="326"/>
                  </a:lnTo>
                  <a:cubicBezTo>
                    <a:pt x="20653" y="9224"/>
                    <a:pt x="42708" y="15163"/>
                    <a:pt x="64061" y="20903"/>
                  </a:cubicBezTo>
                  <a:lnTo>
                    <a:pt x="64137" y="20552"/>
                  </a:lnTo>
                  <a:cubicBezTo>
                    <a:pt x="42833" y="14813"/>
                    <a:pt x="20778" y="8898"/>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73"/>
            <p:cNvSpPr/>
            <p:nvPr/>
          </p:nvSpPr>
          <p:spPr>
            <a:xfrm>
              <a:off x="2028550" y="3371869"/>
              <a:ext cx="1145309" cy="373275"/>
            </a:xfrm>
            <a:custGeom>
              <a:avLst/>
              <a:gdLst/>
              <a:ahLst/>
              <a:cxnLst/>
              <a:rect l="l" t="t" r="r" b="b"/>
              <a:pathLst>
                <a:path w="64136" h="20903" extrusionOk="0">
                  <a:moveTo>
                    <a:pt x="126" y="0"/>
                  </a:moveTo>
                  <a:lnTo>
                    <a:pt x="0" y="326"/>
                  </a:lnTo>
                  <a:cubicBezTo>
                    <a:pt x="20652" y="9223"/>
                    <a:pt x="42707" y="15163"/>
                    <a:pt x="64036" y="20902"/>
                  </a:cubicBezTo>
                  <a:lnTo>
                    <a:pt x="64136" y="20552"/>
                  </a:lnTo>
                  <a:cubicBezTo>
                    <a:pt x="42808" y="14812"/>
                    <a:pt x="20752" y="8872"/>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73"/>
            <p:cNvSpPr/>
            <p:nvPr/>
          </p:nvSpPr>
          <p:spPr>
            <a:xfrm>
              <a:off x="1995427" y="3462256"/>
              <a:ext cx="1145326" cy="372847"/>
            </a:xfrm>
            <a:custGeom>
              <a:avLst/>
              <a:gdLst/>
              <a:ahLst/>
              <a:cxnLst/>
              <a:rect l="l" t="t" r="r" b="b"/>
              <a:pathLst>
                <a:path w="64137" h="20879" extrusionOk="0">
                  <a:moveTo>
                    <a:pt x="151" y="1"/>
                  </a:moveTo>
                  <a:lnTo>
                    <a:pt x="1" y="327"/>
                  </a:lnTo>
                  <a:cubicBezTo>
                    <a:pt x="20652" y="9224"/>
                    <a:pt x="42708" y="15139"/>
                    <a:pt x="64061" y="20878"/>
                  </a:cubicBezTo>
                  <a:lnTo>
                    <a:pt x="64136" y="20552"/>
                  </a:lnTo>
                  <a:cubicBezTo>
                    <a:pt x="42833" y="14813"/>
                    <a:pt x="20778" y="8873"/>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73"/>
            <p:cNvSpPr/>
            <p:nvPr/>
          </p:nvSpPr>
          <p:spPr>
            <a:xfrm>
              <a:off x="2395511" y="2991838"/>
              <a:ext cx="165164" cy="183147"/>
            </a:xfrm>
            <a:custGeom>
              <a:avLst/>
              <a:gdLst/>
              <a:ahLst/>
              <a:cxnLst/>
              <a:rect l="l" t="t" r="r" b="b"/>
              <a:pathLst>
                <a:path w="9249" h="10256" extrusionOk="0">
                  <a:moveTo>
                    <a:pt x="7679" y="1"/>
                  </a:moveTo>
                  <a:cubicBezTo>
                    <a:pt x="5680" y="1"/>
                    <a:pt x="3683" y="1068"/>
                    <a:pt x="2607" y="2762"/>
                  </a:cubicBezTo>
                  <a:cubicBezTo>
                    <a:pt x="1279" y="4817"/>
                    <a:pt x="1354" y="7624"/>
                    <a:pt x="1" y="9629"/>
                  </a:cubicBezTo>
                  <a:lnTo>
                    <a:pt x="602" y="10255"/>
                  </a:lnTo>
                  <a:lnTo>
                    <a:pt x="9249" y="1609"/>
                  </a:lnTo>
                  <a:lnTo>
                    <a:pt x="8246" y="30"/>
                  </a:lnTo>
                  <a:cubicBezTo>
                    <a:pt x="8058" y="10"/>
                    <a:pt x="7868" y="1"/>
                    <a:pt x="7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73"/>
            <p:cNvSpPr/>
            <p:nvPr/>
          </p:nvSpPr>
          <p:spPr>
            <a:xfrm>
              <a:off x="2518594" y="3034425"/>
              <a:ext cx="63555" cy="96698"/>
            </a:xfrm>
            <a:custGeom>
              <a:avLst/>
              <a:gdLst/>
              <a:ahLst/>
              <a:cxnLst/>
              <a:rect l="l" t="t" r="r" b="b"/>
              <a:pathLst>
                <a:path w="3559" h="5415" extrusionOk="0">
                  <a:moveTo>
                    <a:pt x="3559" y="1"/>
                  </a:moveTo>
                  <a:lnTo>
                    <a:pt x="3559" y="1"/>
                  </a:lnTo>
                  <a:cubicBezTo>
                    <a:pt x="2782" y="1605"/>
                    <a:pt x="1554" y="3159"/>
                    <a:pt x="0" y="4287"/>
                  </a:cubicBezTo>
                  <a:cubicBezTo>
                    <a:pt x="301" y="4662"/>
                    <a:pt x="577" y="5038"/>
                    <a:pt x="852" y="5414"/>
                  </a:cubicBezTo>
                  <a:cubicBezTo>
                    <a:pt x="2281" y="4462"/>
                    <a:pt x="3258" y="2858"/>
                    <a:pt x="3509" y="1129"/>
                  </a:cubicBezTo>
                  <a:cubicBezTo>
                    <a:pt x="3559" y="753"/>
                    <a:pt x="3559" y="377"/>
                    <a:pt x="35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0" name="Google Shape;1100;p73"/>
            <p:cNvSpPr/>
            <p:nvPr/>
          </p:nvSpPr>
          <p:spPr>
            <a:xfrm>
              <a:off x="2515451" y="3030854"/>
              <a:ext cx="66698" cy="80127"/>
            </a:xfrm>
            <a:custGeom>
              <a:avLst/>
              <a:gdLst/>
              <a:ahLst/>
              <a:cxnLst/>
              <a:rect l="l" t="t" r="r" b="b"/>
              <a:pathLst>
                <a:path w="3735" h="4487" extrusionOk="0">
                  <a:moveTo>
                    <a:pt x="3710" y="0"/>
                  </a:moveTo>
                  <a:cubicBezTo>
                    <a:pt x="2858" y="1629"/>
                    <a:pt x="1555" y="3208"/>
                    <a:pt x="1" y="4411"/>
                  </a:cubicBezTo>
                  <a:cubicBezTo>
                    <a:pt x="76" y="4436"/>
                    <a:pt x="126" y="4461"/>
                    <a:pt x="176" y="4487"/>
                  </a:cubicBezTo>
                  <a:cubicBezTo>
                    <a:pt x="1730" y="3359"/>
                    <a:pt x="2958" y="1805"/>
                    <a:pt x="3735" y="201"/>
                  </a:cubicBezTo>
                  <a:cubicBezTo>
                    <a:pt x="3710" y="126"/>
                    <a:pt x="3710" y="75"/>
                    <a:pt x="37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73"/>
            <p:cNvSpPr/>
            <p:nvPr/>
          </p:nvSpPr>
          <p:spPr>
            <a:xfrm>
              <a:off x="2510076" y="3030407"/>
              <a:ext cx="71626" cy="79234"/>
            </a:xfrm>
            <a:custGeom>
              <a:avLst/>
              <a:gdLst/>
              <a:ahLst/>
              <a:cxnLst/>
              <a:rect l="l" t="t" r="r" b="b"/>
              <a:pathLst>
                <a:path w="4011" h="4437" extrusionOk="0">
                  <a:moveTo>
                    <a:pt x="3936" y="0"/>
                  </a:moveTo>
                  <a:cubicBezTo>
                    <a:pt x="2958" y="1554"/>
                    <a:pt x="1605" y="3083"/>
                    <a:pt x="1" y="4286"/>
                  </a:cubicBezTo>
                  <a:cubicBezTo>
                    <a:pt x="126" y="4336"/>
                    <a:pt x="226" y="4386"/>
                    <a:pt x="302" y="4436"/>
                  </a:cubicBezTo>
                  <a:cubicBezTo>
                    <a:pt x="1856" y="3233"/>
                    <a:pt x="3159" y="1654"/>
                    <a:pt x="4011" y="25"/>
                  </a:cubicBezTo>
                  <a:cubicBezTo>
                    <a:pt x="4011" y="25"/>
                    <a:pt x="3986" y="25"/>
                    <a:pt x="39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73"/>
            <p:cNvSpPr/>
            <p:nvPr/>
          </p:nvSpPr>
          <p:spPr>
            <a:xfrm>
              <a:off x="2483238" y="3012944"/>
              <a:ext cx="97127" cy="94002"/>
            </a:xfrm>
            <a:custGeom>
              <a:avLst/>
              <a:gdLst/>
              <a:ahLst/>
              <a:cxnLst/>
              <a:rect l="l" t="t" r="r" b="b"/>
              <a:pathLst>
                <a:path w="5439" h="5264" extrusionOk="0">
                  <a:moveTo>
                    <a:pt x="3910" y="1"/>
                  </a:moveTo>
                  <a:lnTo>
                    <a:pt x="0" y="3936"/>
                  </a:lnTo>
                  <a:cubicBezTo>
                    <a:pt x="251" y="4236"/>
                    <a:pt x="1003" y="4813"/>
                    <a:pt x="1504" y="5264"/>
                  </a:cubicBezTo>
                  <a:cubicBezTo>
                    <a:pt x="3108" y="4061"/>
                    <a:pt x="4461" y="2532"/>
                    <a:pt x="5439" y="978"/>
                  </a:cubicBezTo>
                  <a:cubicBezTo>
                    <a:pt x="5138" y="778"/>
                    <a:pt x="3910" y="1"/>
                    <a:pt x="39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73"/>
            <p:cNvSpPr/>
            <p:nvPr/>
          </p:nvSpPr>
          <p:spPr>
            <a:xfrm>
              <a:off x="2517683" y="3110956"/>
              <a:ext cx="16143" cy="21054"/>
            </a:xfrm>
            <a:custGeom>
              <a:avLst/>
              <a:gdLst/>
              <a:ahLst/>
              <a:cxnLst/>
              <a:rect l="l" t="t" r="r" b="b"/>
              <a:pathLst>
                <a:path w="904" h="1179" extrusionOk="0">
                  <a:moveTo>
                    <a:pt x="51" y="1"/>
                  </a:moveTo>
                  <a:cubicBezTo>
                    <a:pt x="26" y="26"/>
                    <a:pt x="26" y="51"/>
                    <a:pt x="1" y="51"/>
                  </a:cubicBezTo>
                  <a:cubicBezTo>
                    <a:pt x="302" y="427"/>
                    <a:pt x="577" y="803"/>
                    <a:pt x="828" y="1178"/>
                  </a:cubicBezTo>
                  <a:cubicBezTo>
                    <a:pt x="853" y="1153"/>
                    <a:pt x="878" y="1153"/>
                    <a:pt x="903" y="1128"/>
                  </a:cubicBezTo>
                  <a:cubicBezTo>
                    <a:pt x="628" y="752"/>
                    <a:pt x="352" y="376"/>
                    <a:pt x="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73"/>
            <p:cNvSpPr/>
            <p:nvPr/>
          </p:nvSpPr>
          <p:spPr>
            <a:xfrm>
              <a:off x="2509183" y="3106921"/>
              <a:ext cx="9429" cy="4947"/>
            </a:xfrm>
            <a:custGeom>
              <a:avLst/>
              <a:gdLst/>
              <a:ahLst/>
              <a:cxnLst/>
              <a:rect l="l" t="t" r="r" b="b"/>
              <a:pathLst>
                <a:path w="528" h="277" extrusionOk="0">
                  <a:moveTo>
                    <a:pt x="51" y="1"/>
                  </a:moveTo>
                  <a:cubicBezTo>
                    <a:pt x="51" y="1"/>
                    <a:pt x="26" y="26"/>
                    <a:pt x="1" y="51"/>
                  </a:cubicBezTo>
                  <a:cubicBezTo>
                    <a:pt x="201" y="151"/>
                    <a:pt x="377" y="227"/>
                    <a:pt x="477" y="277"/>
                  </a:cubicBezTo>
                  <a:cubicBezTo>
                    <a:pt x="502" y="277"/>
                    <a:pt x="502" y="252"/>
                    <a:pt x="527" y="227"/>
                  </a:cubicBezTo>
                  <a:cubicBezTo>
                    <a:pt x="427" y="176"/>
                    <a:pt x="251" y="101"/>
                    <a:pt x="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73"/>
            <p:cNvSpPr/>
            <p:nvPr/>
          </p:nvSpPr>
          <p:spPr>
            <a:xfrm>
              <a:off x="2504719" y="3102903"/>
              <a:ext cx="5375" cy="4947"/>
            </a:xfrm>
            <a:custGeom>
              <a:avLst/>
              <a:gdLst/>
              <a:ahLst/>
              <a:cxnLst/>
              <a:rect l="l" t="t" r="r" b="b"/>
              <a:pathLst>
                <a:path w="301" h="277" extrusionOk="0">
                  <a:moveTo>
                    <a:pt x="50" y="0"/>
                  </a:moveTo>
                  <a:cubicBezTo>
                    <a:pt x="25" y="0"/>
                    <a:pt x="0" y="25"/>
                    <a:pt x="0" y="51"/>
                  </a:cubicBezTo>
                  <a:cubicBezTo>
                    <a:pt x="75" y="126"/>
                    <a:pt x="176" y="201"/>
                    <a:pt x="251" y="276"/>
                  </a:cubicBezTo>
                  <a:cubicBezTo>
                    <a:pt x="276" y="251"/>
                    <a:pt x="301" y="226"/>
                    <a:pt x="301" y="226"/>
                  </a:cubicBezTo>
                  <a:cubicBezTo>
                    <a:pt x="226" y="151"/>
                    <a:pt x="125" y="76"/>
                    <a:pt x="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73"/>
            <p:cNvSpPr/>
            <p:nvPr/>
          </p:nvSpPr>
          <p:spPr>
            <a:xfrm>
              <a:off x="2482328" y="3083208"/>
              <a:ext cx="23304" cy="20608"/>
            </a:xfrm>
            <a:custGeom>
              <a:avLst/>
              <a:gdLst/>
              <a:ahLst/>
              <a:cxnLst/>
              <a:rect l="l" t="t" r="r" b="b"/>
              <a:pathLst>
                <a:path w="1305" h="1154" extrusionOk="0">
                  <a:moveTo>
                    <a:pt x="51" y="1"/>
                  </a:moveTo>
                  <a:cubicBezTo>
                    <a:pt x="26" y="26"/>
                    <a:pt x="1" y="26"/>
                    <a:pt x="1" y="51"/>
                  </a:cubicBezTo>
                  <a:cubicBezTo>
                    <a:pt x="227" y="301"/>
                    <a:pt x="778" y="753"/>
                    <a:pt x="1254" y="1154"/>
                  </a:cubicBezTo>
                  <a:cubicBezTo>
                    <a:pt x="1254" y="1128"/>
                    <a:pt x="1279" y="1103"/>
                    <a:pt x="1304" y="1103"/>
                  </a:cubicBezTo>
                  <a:cubicBezTo>
                    <a:pt x="828" y="702"/>
                    <a:pt x="277" y="251"/>
                    <a:pt x="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73"/>
            <p:cNvSpPr/>
            <p:nvPr/>
          </p:nvSpPr>
          <p:spPr>
            <a:xfrm>
              <a:off x="2416546" y="3111849"/>
              <a:ext cx="115949" cy="62233"/>
            </a:xfrm>
            <a:custGeom>
              <a:avLst/>
              <a:gdLst/>
              <a:ahLst/>
              <a:cxnLst/>
              <a:rect l="l" t="t" r="r" b="b"/>
              <a:pathLst>
                <a:path w="6493" h="3485" extrusionOk="0">
                  <a:moveTo>
                    <a:pt x="5665" y="1"/>
                  </a:moveTo>
                  <a:cubicBezTo>
                    <a:pt x="3911" y="1429"/>
                    <a:pt x="1830" y="2231"/>
                    <a:pt x="1" y="3484"/>
                  </a:cubicBezTo>
                  <a:cubicBezTo>
                    <a:pt x="201" y="3384"/>
                    <a:pt x="427" y="3259"/>
                    <a:pt x="627" y="3184"/>
                  </a:cubicBezTo>
                  <a:cubicBezTo>
                    <a:pt x="2507" y="2357"/>
                    <a:pt x="4788" y="2231"/>
                    <a:pt x="6492" y="1128"/>
                  </a:cubicBezTo>
                  <a:cubicBezTo>
                    <a:pt x="6241" y="753"/>
                    <a:pt x="5966" y="377"/>
                    <a:pt x="56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73"/>
            <p:cNvSpPr/>
            <p:nvPr/>
          </p:nvSpPr>
          <p:spPr>
            <a:xfrm>
              <a:off x="2412082" y="3107831"/>
              <a:ext cx="105627" cy="68930"/>
            </a:xfrm>
            <a:custGeom>
              <a:avLst/>
              <a:gdLst/>
              <a:ahLst/>
              <a:cxnLst/>
              <a:rect l="l" t="t" r="r" b="b"/>
              <a:pathLst>
                <a:path w="5915" h="3860" extrusionOk="0">
                  <a:moveTo>
                    <a:pt x="5439" y="0"/>
                  </a:moveTo>
                  <a:cubicBezTo>
                    <a:pt x="3760" y="1504"/>
                    <a:pt x="1780" y="2506"/>
                    <a:pt x="0" y="3860"/>
                  </a:cubicBezTo>
                  <a:cubicBezTo>
                    <a:pt x="75" y="3810"/>
                    <a:pt x="151" y="3759"/>
                    <a:pt x="251" y="3709"/>
                  </a:cubicBezTo>
                  <a:cubicBezTo>
                    <a:pt x="2080" y="2456"/>
                    <a:pt x="4161" y="1654"/>
                    <a:pt x="5915" y="226"/>
                  </a:cubicBezTo>
                  <a:cubicBezTo>
                    <a:pt x="5815" y="176"/>
                    <a:pt x="5639" y="100"/>
                    <a:pt x="54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73"/>
            <p:cNvSpPr/>
            <p:nvPr/>
          </p:nvSpPr>
          <p:spPr>
            <a:xfrm>
              <a:off x="2409832" y="3103796"/>
              <a:ext cx="99377" cy="74305"/>
            </a:xfrm>
            <a:custGeom>
              <a:avLst/>
              <a:gdLst/>
              <a:ahLst/>
              <a:cxnLst/>
              <a:rect l="l" t="t" r="r" b="b"/>
              <a:pathLst>
                <a:path w="5565" h="4161" extrusionOk="0">
                  <a:moveTo>
                    <a:pt x="5314" y="1"/>
                  </a:moveTo>
                  <a:cubicBezTo>
                    <a:pt x="3635" y="1579"/>
                    <a:pt x="1730" y="2732"/>
                    <a:pt x="1" y="4161"/>
                  </a:cubicBezTo>
                  <a:cubicBezTo>
                    <a:pt x="51" y="4136"/>
                    <a:pt x="101" y="4111"/>
                    <a:pt x="126" y="4086"/>
                  </a:cubicBezTo>
                  <a:cubicBezTo>
                    <a:pt x="1906" y="2732"/>
                    <a:pt x="3886" y="1730"/>
                    <a:pt x="5565" y="226"/>
                  </a:cubicBezTo>
                  <a:cubicBezTo>
                    <a:pt x="5490" y="151"/>
                    <a:pt x="5389" y="76"/>
                    <a:pt x="53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73"/>
            <p:cNvSpPr/>
            <p:nvPr/>
          </p:nvSpPr>
          <p:spPr>
            <a:xfrm>
              <a:off x="2398654" y="3084101"/>
              <a:ext cx="106091" cy="94002"/>
            </a:xfrm>
            <a:custGeom>
              <a:avLst/>
              <a:gdLst/>
              <a:ahLst/>
              <a:cxnLst/>
              <a:rect l="l" t="t" r="r" b="b"/>
              <a:pathLst>
                <a:path w="5941" h="5264" extrusionOk="0">
                  <a:moveTo>
                    <a:pt x="4687" y="1"/>
                  </a:moveTo>
                  <a:cubicBezTo>
                    <a:pt x="3108" y="1555"/>
                    <a:pt x="1554" y="3109"/>
                    <a:pt x="0" y="4662"/>
                  </a:cubicBezTo>
                  <a:cubicBezTo>
                    <a:pt x="201" y="4863"/>
                    <a:pt x="426" y="5063"/>
                    <a:pt x="627" y="5264"/>
                  </a:cubicBezTo>
                  <a:cubicBezTo>
                    <a:pt x="2356" y="3835"/>
                    <a:pt x="4261" y="2682"/>
                    <a:pt x="5940" y="1104"/>
                  </a:cubicBezTo>
                  <a:cubicBezTo>
                    <a:pt x="5464" y="703"/>
                    <a:pt x="4913" y="251"/>
                    <a:pt x="46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73"/>
            <p:cNvSpPr/>
            <p:nvPr/>
          </p:nvSpPr>
          <p:spPr>
            <a:xfrm>
              <a:off x="2398654" y="3054567"/>
              <a:ext cx="120413" cy="120860"/>
            </a:xfrm>
            <a:custGeom>
              <a:avLst/>
              <a:gdLst/>
              <a:ahLst/>
              <a:cxnLst/>
              <a:rect l="l" t="t" r="r" b="b"/>
              <a:pathLst>
                <a:path w="6743" h="6768" extrusionOk="0">
                  <a:moveTo>
                    <a:pt x="6291" y="1"/>
                  </a:moveTo>
                  <a:lnTo>
                    <a:pt x="0" y="6291"/>
                  </a:lnTo>
                  <a:lnTo>
                    <a:pt x="451" y="6768"/>
                  </a:lnTo>
                  <a:lnTo>
                    <a:pt x="6742" y="477"/>
                  </a:lnTo>
                  <a:lnTo>
                    <a:pt x="62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73"/>
            <p:cNvSpPr/>
            <p:nvPr/>
          </p:nvSpPr>
          <p:spPr>
            <a:xfrm>
              <a:off x="2488149" y="3038014"/>
              <a:ext cx="51501" cy="47001"/>
            </a:xfrm>
            <a:custGeom>
              <a:avLst/>
              <a:gdLst/>
              <a:ahLst/>
              <a:cxnLst/>
              <a:rect l="l" t="t" r="r" b="b"/>
              <a:pathLst>
                <a:path w="2884" h="2632" extrusionOk="0">
                  <a:moveTo>
                    <a:pt x="1442" y="0"/>
                  </a:moveTo>
                  <a:cubicBezTo>
                    <a:pt x="1104" y="0"/>
                    <a:pt x="765" y="126"/>
                    <a:pt x="502" y="376"/>
                  </a:cubicBezTo>
                  <a:cubicBezTo>
                    <a:pt x="1" y="903"/>
                    <a:pt x="1" y="1730"/>
                    <a:pt x="502" y="2256"/>
                  </a:cubicBezTo>
                  <a:cubicBezTo>
                    <a:pt x="765" y="2507"/>
                    <a:pt x="1104" y="2632"/>
                    <a:pt x="1442" y="2632"/>
                  </a:cubicBezTo>
                  <a:cubicBezTo>
                    <a:pt x="1780" y="2632"/>
                    <a:pt x="2119" y="2507"/>
                    <a:pt x="2382" y="2256"/>
                  </a:cubicBezTo>
                  <a:cubicBezTo>
                    <a:pt x="2883" y="1730"/>
                    <a:pt x="2883" y="903"/>
                    <a:pt x="2382" y="376"/>
                  </a:cubicBezTo>
                  <a:cubicBezTo>
                    <a:pt x="2119" y="126"/>
                    <a:pt x="1780" y="0"/>
                    <a:pt x="14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73"/>
            <p:cNvSpPr/>
            <p:nvPr/>
          </p:nvSpPr>
          <p:spPr>
            <a:xfrm>
              <a:off x="2520379" y="2914950"/>
              <a:ext cx="143681" cy="150842"/>
            </a:xfrm>
            <a:custGeom>
              <a:avLst/>
              <a:gdLst/>
              <a:ahLst/>
              <a:cxnLst/>
              <a:rect l="l" t="t" r="r" b="b"/>
              <a:pathLst>
                <a:path w="8046" h="8447" extrusionOk="0">
                  <a:moveTo>
                    <a:pt x="3609" y="0"/>
                  </a:moveTo>
                  <a:lnTo>
                    <a:pt x="0" y="3634"/>
                  </a:lnTo>
                  <a:lnTo>
                    <a:pt x="4436" y="8446"/>
                  </a:lnTo>
                  <a:lnTo>
                    <a:pt x="8045" y="4837"/>
                  </a:lnTo>
                  <a:lnTo>
                    <a:pt x="36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73"/>
            <p:cNvSpPr/>
            <p:nvPr/>
          </p:nvSpPr>
          <p:spPr>
            <a:xfrm>
              <a:off x="2556627" y="1897279"/>
              <a:ext cx="1173970" cy="1121433"/>
            </a:xfrm>
            <a:custGeom>
              <a:avLst/>
              <a:gdLst/>
              <a:ahLst/>
              <a:cxnLst/>
              <a:rect l="l" t="t" r="r" b="b"/>
              <a:pathLst>
                <a:path w="65741" h="62799" extrusionOk="0">
                  <a:moveTo>
                    <a:pt x="63635" y="0"/>
                  </a:moveTo>
                  <a:lnTo>
                    <a:pt x="3083" y="51605"/>
                  </a:lnTo>
                  <a:cubicBezTo>
                    <a:pt x="301" y="53910"/>
                    <a:pt x="0" y="58071"/>
                    <a:pt x="2457" y="60752"/>
                  </a:cubicBezTo>
                  <a:cubicBezTo>
                    <a:pt x="3706" y="62115"/>
                    <a:pt x="5413" y="62798"/>
                    <a:pt x="7119" y="62798"/>
                  </a:cubicBezTo>
                  <a:cubicBezTo>
                    <a:pt x="8802" y="62798"/>
                    <a:pt x="10485" y="62134"/>
                    <a:pt x="11730" y="60803"/>
                  </a:cubicBezTo>
                  <a:lnTo>
                    <a:pt x="65740" y="2306"/>
                  </a:lnTo>
                  <a:lnTo>
                    <a:pt x="636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5" name="Google Shape;1115;p73"/>
            <p:cNvSpPr/>
            <p:nvPr/>
          </p:nvSpPr>
          <p:spPr>
            <a:xfrm>
              <a:off x="2683727" y="2984303"/>
              <a:ext cx="81019" cy="34483"/>
            </a:xfrm>
            <a:custGeom>
              <a:avLst/>
              <a:gdLst/>
              <a:ahLst/>
              <a:cxnLst/>
              <a:rect l="l" t="t" r="r" b="b"/>
              <a:pathLst>
                <a:path w="4537" h="1931" extrusionOk="0">
                  <a:moveTo>
                    <a:pt x="0" y="1931"/>
                  </a:moveTo>
                  <a:lnTo>
                    <a:pt x="0" y="1931"/>
                  </a:lnTo>
                  <a:lnTo>
                    <a:pt x="0" y="1931"/>
                  </a:lnTo>
                  <a:lnTo>
                    <a:pt x="0" y="1931"/>
                  </a:lnTo>
                  <a:close/>
                  <a:moveTo>
                    <a:pt x="0" y="1931"/>
                  </a:moveTo>
                  <a:cubicBezTo>
                    <a:pt x="552" y="1931"/>
                    <a:pt x="1078" y="1855"/>
                    <a:pt x="1604" y="1730"/>
                  </a:cubicBezTo>
                  <a:lnTo>
                    <a:pt x="1604" y="1730"/>
                  </a:lnTo>
                  <a:cubicBezTo>
                    <a:pt x="1078" y="1855"/>
                    <a:pt x="552" y="1931"/>
                    <a:pt x="0" y="1931"/>
                  </a:cubicBezTo>
                  <a:close/>
                  <a:moveTo>
                    <a:pt x="2181" y="1530"/>
                  </a:moveTo>
                  <a:lnTo>
                    <a:pt x="2181" y="1530"/>
                  </a:lnTo>
                  <a:cubicBezTo>
                    <a:pt x="3058" y="1229"/>
                    <a:pt x="3860" y="703"/>
                    <a:pt x="4537" y="1"/>
                  </a:cubicBezTo>
                  <a:cubicBezTo>
                    <a:pt x="3860" y="703"/>
                    <a:pt x="3058" y="1229"/>
                    <a:pt x="2181" y="153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73"/>
            <p:cNvSpPr/>
            <p:nvPr/>
          </p:nvSpPr>
          <p:spPr>
            <a:xfrm>
              <a:off x="2712368" y="3011605"/>
              <a:ext cx="10304" cy="3607"/>
            </a:xfrm>
            <a:custGeom>
              <a:avLst/>
              <a:gdLst/>
              <a:ahLst/>
              <a:cxnLst/>
              <a:rect l="l" t="t" r="r" b="b"/>
              <a:pathLst>
                <a:path w="577" h="202" extrusionOk="0">
                  <a:moveTo>
                    <a:pt x="0" y="201"/>
                  </a:moveTo>
                  <a:lnTo>
                    <a:pt x="0" y="201"/>
                  </a:lnTo>
                  <a:cubicBezTo>
                    <a:pt x="201" y="126"/>
                    <a:pt x="401" y="76"/>
                    <a:pt x="577" y="1"/>
                  </a:cubicBezTo>
                  <a:lnTo>
                    <a:pt x="577" y="1"/>
                  </a:lnTo>
                  <a:cubicBezTo>
                    <a:pt x="401" y="76"/>
                    <a:pt x="201" y="126"/>
                    <a:pt x="0" y="201"/>
                  </a:cubicBez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73"/>
            <p:cNvSpPr/>
            <p:nvPr/>
          </p:nvSpPr>
          <p:spPr>
            <a:xfrm>
              <a:off x="2597803" y="2978928"/>
              <a:ext cx="2696" cy="3161"/>
            </a:xfrm>
            <a:custGeom>
              <a:avLst/>
              <a:gdLst/>
              <a:ahLst/>
              <a:cxnLst/>
              <a:rect l="l" t="t" r="r" b="b"/>
              <a:pathLst>
                <a:path w="151" h="177" extrusionOk="0">
                  <a:moveTo>
                    <a:pt x="151" y="176"/>
                  </a:moveTo>
                  <a:lnTo>
                    <a:pt x="151" y="176"/>
                  </a:lnTo>
                  <a:cubicBezTo>
                    <a:pt x="151" y="176"/>
                    <a:pt x="151" y="176"/>
                    <a:pt x="151" y="151"/>
                  </a:cubicBezTo>
                  <a:cubicBezTo>
                    <a:pt x="151" y="176"/>
                    <a:pt x="151" y="176"/>
                    <a:pt x="151" y="176"/>
                  </a:cubicBezTo>
                  <a:lnTo>
                    <a:pt x="151" y="176"/>
                  </a:lnTo>
                  <a:close/>
                  <a:moveTo>
                    <a:pt x="151" y="151"/>
                  </a:moveTo>
                  <a:cubicBezTo>
                    <a:pt x="151" y="151"/>
                    <a:pt x="151" y="151"/>
                    <a:pt x="151" y="151"/>
                  </a:cubicBezTo>
                  <a:cubicBezTo>
                    <a:pt x="151" y="151"/>
                    <a:pt x="151" y="151"/>
                    <a:pt x="151" y="151"/>
                  </a:cubicBezTo>
                  <a:close/>
                  <a:moveTo>
                    <a:pt x="126" y="151"/>
                  </a:moveTo>
                  <a:lnTo>
                    <a:pt x="126" y="151"/>
                  </a:lnTo>
                  <a:lnTo>
                    <a:pt x="126" y="151"/>
                  </a:lnTo>
                  <a:close/>
                  <a:moveTo>
                    <a:pt x="126" y="151"/>
                  </a:moveTo>
                  <a:cubicBezTo>
                    <a:pt x="126" y="151"/>
                    <a:pt x="126" y="151"/>
                    <a:pt x="126" y="151"/>
                  </a:cubicBezTo>
                  <a:cubicBezTo>
                    <a:pt x="126" y="151"/>
                    <a:pt x="126" y="151"/>
                    <a:pt x="126" y="151"/>
                  </a:cubicBezTo>
                  <a:close/>
                  <a:moveTo>
                    <a:pt x="126" y="126"/>
                  </a:moveTo>
                  <a:cubicBezTo>
                    <a:pt x="126" y="126"/>
                    <a:pt x="126" y="126"/>
                    <a:pt x="126" y="126"/>
                  </a:cubicBezTo>
                  <a:cubicBezTo>
                    <a:pt x="126" y="126"/>
                    <a:pt x="126" y="126"/>
                    <a:pt x="126" y="126"/>
                  </a:cubicBezTo>
                  <a:close/>
                  <a:moveTo>
                    <a:pt x="126" y="126"/>
                  </a:moveTo>
                  <a:cubicBezTo>
                    <a:pt x="126" y="126"/>
                    <a:pt x="126" y="126"/>
                    <a:pt x="100" y="126"/>
                  </a:cubicBezTo>
                  <a:cubicBezTo>
                    <a:pt x="126" y="126"/>
                    <a:pt x="126" y="126"/>
                    <a:pt x="126" y="126"/>
                  </a:cubicBezTo>
                  <a:close/>
                  <a:moveTo>
                    <a:pt x="100" y="126"/>
                  </a:moveTo>
                  <a:cubicBezTo>
                    <a:pt x="100" y="126"/>
                    <a:pt x="100" y="126"/>
                    <a:pt x="100" y="126"/>
                  </a:cubicBezTo>
                  <a:cubicBezTo>
                    <a:pt x="100" y="126"/>
                    <a:pt x="100" y="126"/>
                    <a:pt x="100" y="126"/>
                  </a:cubicBezTo>
                  <a:close/>
                  <a:moveTo>
                    <a:pt x="100" y="101"/>
                  </a:moveTo>
                  <a:lnTo>
                    <a:pt x="100" y="101"/>
                  </a:lnTo>
                  <a:cubicBezTo>
                    <a:pt x="100" y="101"/>
                    <a:pt x="100" y="101"/>
                    <a:pt x="100" y="101"/>
                  </a:cubicBezTo>
                  <a:close/>
                  <a:moveTo>
                    <a:pt x="100" y="101"/>
                  </a:moveTo>
                  <a:cubicBezTo>
                    <a:pt x="100" y="101"/>
                    <a:pt x="100" y="101"/>
                    <a:pt x="100" y="101"/>
                  </a:cubicBezTo>
                  <a:cubicBezTo>
                    <a:pt x="100" y="101"/>
                    <a:pt x="100" y="101"/>
                    <a:pt x="100" y="101"/>
                  </a:cubicBezTo>
                  <a:close/>
                  <a:moveTo>
                    <a:pt x="75" y="101"/>
                  </a:moveTo>
                  <a:cubicBezTo>
                    <a:pt x="75" y="101"/>
                    <a:pt x="75" y="101"/>
                    <a:pt x="75" y="101"/>
                  </a:cubicBezTo>
                  <a:cubicBezTo>
                    <a:pt x="75" y="101"/>
                    <a:pt x="75" y="101"/>
                    <a:pt x="75" y="101"/>
                  </a:cubicBezTo>
                  <a:close/>
                  <a:moveTo>
                    <a:pt x="75" y="101"/>
                  </a:moveTo>
                  <a:cubicBezTo>
                    <a:pt x="75" y="101"/>
                    <a:pt x="75" y="76"/>
                    <a:pt x="75" y="76"/>
                  </a:cubicBezTo>
                  <a:cubicBezTo>
                    <a:pt x="75" y="76"/>
                    <a:pt x="75" y="101"/>
                    <a:pt x="75" y="101"/>
                  </a:cubicBezTo>
                  <a:close/>
                  <a:moveTo>
                    <a:pt x="75" y="76"/>
                  </a:moveTo>
                  <a:cubicBezTo>
                    <a:pt x="75" y="76"/>
                    <a:pt x="75" y="76"/>
                    <a:pt x="75" y="76"/>
                  </a:cubicBezTo>
                  <a:lnTo>
                    <a:pt x="75" y="76"/>
                  </a:lnTo>
                  <a:close/>
                  <a:moveTo>
                    <a:pt x="75" y="76"/>
                  </a:moveTo>
                  <a:cubicBezTo>
                    <a:pt x="75" y="76"/>
                    <a:pt x="75" y="76"/>
                    <a:pt x="75" y="76"/>
                  </a:cubicBezTo>
                  <a:cubicBezTo>
                    <a:pt x="75" y="76"/>
                    <a:pt x="75" y="76"/>
                    <a:pt x="75" y="76"/>
                  </a:cubicBezTo>
                  <a:close/>
                  <a:moveTo>
                    <a:pt x="25" y="26"/>
                  </a:moveTo>
                  <a:cubicBezTo>
                    <a:pt x="25" y="26"/>
                    <a:pt x="25" y="26"/>
                    <a:pt x="25" y="26"/>
                  </a:cubicBezTo>
                  <a:cubicBezTo>
                    <a:pt x="25" y="26"/>
                    <a:pt x="25" y="26"/>
                    <a:pt x="25" y="26"/>
                  </a:cubicBezTo>
                  <a:close/>
                  <a:moveTo>
                    <a:pt x="25" y="26"/>
                  </a:moveTo>
                  <a:lnTo>
                    <a:pt x="25" y="26"/>
                  </a:lnTo>
                  <a:cubicBezTo>
                    <a:pt x="25" y="26"/>
                    <a:pt x="25" y="26"/>
                    <a:pt x="25" y="26"/>
                  </a:cubicBezTo>
                  <a:close/>
                  <a:moveTo>
                    <a:pt x="25" y="26"/>
                  </a:moveTo>
                  <a:lnTo>
                    <a:pt x="25" y="26"/>
                  </a:lnTo>
                  <a:lnTo>
                    <a:pt x="25" y="26"/>
                  </a:lnTo>
                  <a:close/>
                  <a:moveTo>
                    <a:pt x="25" y="26"/>
                  </a:moveTo>
                  <a:lnTo>
                    <a:pt x="25" y="26"/>
                  </a:lnTo>
                  <a:lnTo>
                    <a:pt x="25" y="26"/>
                  </a:lnTo>
                  <a:close/>
                  <a:moveTo>
                    <a:pt x="0" y="1"/>
                  </a:moveTo>
                  <a:cubicBezTo>
                    <a:pt x="0" y="1"/>
                    <a:pt x="0" y="1"/>
                    <a:pt x="0" y="1"/>
                  </a:cubicBezTo>
                  <a:cubicBezTo>
                    <a:pt x="0" y="1"/>
                    <a:pt x="0" y="1"/>
                    <a:pt x="0" y="1"/>
                  </a:cubicBezTo>
                  <a:close/>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73"/>
            <p:cNvSpPr/>
            <p:nvPr/>
          </p:nvSpPr>
          <p:spPr>
            <a:xfrm>
              <a:off x="2559752" y="2277667"/>
              <a:ext cx="857999" cy="741176"/>
            </a:xfrm>
            <a:custGeom>
              <a:avLst/>
              <a:gdLst/>
              <a:ahLst/>
              <a:cxnLst/>
              <a:rect l="l" t="t" r="r" b="b"/>
              <a:pathLst>
                <a:path w="48047" h="41505" extrusionOk="0">
                  <a:moveTo>
                    <a:pt x="48046" y="1"/>
                  </a:moveTo>
                  <a:lnTo>
                    <a:pt x="36593" y="10251"/>
                  </a:lnTo>
                  <a:cubicBezTo>
                    <a:pt x="30026" y="16141"/>
                    <a:pt x="23359" y="22106"/>
                    <a:pt x="15540" y="26216"/>
                  </a:cubicBezTo>
                  <a:cubicBezTo>
                    <a:pt x="11429" y="28397"/>
                    <a:pt x="6943" y="30026"/>
                    <a:pt x="2382" y="30778"/>
                  </a:cubicBezTo>
                  <a:cubicBezTo>
                    <a:pt x="151" y="33109"/>
                    <a:pt x="1" y="36793"/>
                    <a:pt x="2131" y="39274"/>
                  </a:cubicBezTo>
                  <a:cubicBezTo>
                    <a:pt x="2131" y="39274"/>
                    <a:pt x="2156" y="39274"/>
                    <a:pt x="2156" y="39299"/>
                  </a:cubicBezTo>
                  <a:lnTo>
                    <a:pt x="2206" y="39349"/>
                  </a:lnTo>
                  <a:cubicBezTo>
                    <a:pt x="2206" y="39349"/>
                    <a:pt x="2206" y="39374"/>
                    <a:pt x="2206" y="39374"/>
                  </a:cubicBezTo>
                  <a:lnTo>
                    <a:pt x="2231" y="39374"/>
                  </a:lnTo>
                  <a:cubicBezTo>
                    <a:pt x="2231" y="39399"/>
                    <a:pt x="2231" y="39399"/>
                    <a:pt x="2231" y="39399"/>
                  </a:cubicBezTo>
                  <a:lnTo>
                    <a:pt x="2257" y="39399"/>
                  </a:lnTo>
                  <a:cubicBezTo>
                    <a:pt x="2257" y="39399"/>
                    <a:pt x="2257" y="39399"/>
                    <a:pt x="2257" y="39424"/>
                  </a:cubicBezTo>
                  <a:lnTo>
                    <a:pt x="2282" y="39424"/>
                  </a:lnTo>
                  <a:cubicBezTo>
                    <a:pt x="2282" y="39449"/>
                    <a:pt x="2282" y="39449"/>
                    <a:pt x="2282" y="39449"/>
                  </a:cubicBezTo>
                  <a:cubicBezTo>
                    <a:pt x="3535" y="40803"/>
                    <a:pt x="5239" y="41505"/>
                    <a:pt x="6943" y="41505"/>
                  </a:cubicBezTo>
                  <a:cubicBezTo>
                    <a:pt x="7495" y="41505"/>
                    <a:pt x="8021" y="41429"/>
                    <a:pt x="8547" y="41304"/>
                  </a:cubicBezTo>
                  <a:cubicBezTo>
                    <a:pt x="8748" y="41229"/>
                    <a:pt x="8948" y="41179"/>
                    <a:pt x="9124" y="41104"/>
                  </a:cubicBezTo>
                  <a:cubicBezTo>
                    <a:pt x="10001" y="40803"/>
                    <a:pt x="10803" y="40277"/>
                    <a:pt x="11480" y="39575"/>
                  </a:cubicBezTo>
                  <a:cubicBezTo>
                    <a:pt x="11505" y="39575"/>
                    <a:pt x="11505" y="39550"/>
                    <a:pt x="11530" y="39550"/>
                  </a:cubicBezTo>
                  <a:cubicBezTo>
                    <a:pt x="11530" y="39525"/>
                    <a:pt x="11530" y="39525"/>
                    <a:pt x="11555" y="39525"/>
                  </a:cubicBezTo>
                  <a:cubicBezTo>
                    <a:pt x="11555" y="39500"/>
                    <a:pt x="11555" y="39500"/>
                    <a:pt x="11555" y="39500"/>
                  </a:cubicBezTo>
                  <a:lnTo>
                    <a:pt x="480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73"/>
            <p:cNvSpPr/>
            <p:nvPr/>
          </p:nvSpPr>
          <p:spPr>
            <a:xfrm>
              <a:off x="3613227" y="1890583"/>
              <a:ext cx="127128" cy="115895"/>
            </a:xfrm>
            <a:custGeom>
              <a:avLst/>
              <a:gdLst/>
              <a:ahLst/>
              <a:cxnLst/>
              <a:rect l="l" t="t" r="r" b="b"/>
              <a:pathLst>
                <a:path w="7119" h="6490" extrusionOk="0">
                  <a:moveTo>
                    <a:pt x="1124" y="1"/>
                  </a:moveTo>
                  <a:cubicBezTo>
                    <a:pt x="908" y="1"/>
                    <a:pt x="731" y="57"/>
                    <a:pt x="602" y="175"/>
                  </a:cubicBezTo>
                  <a:cubicBezTo>
                    <a:pt x="1" y="751"/>
                    <a:pt x="828" y="2606"/>
                    <a:pt x="2457" y="4310"/>
                  </a:cubicBezTo>
                  <a:cubicBezTo>
                    <a:pt x="3752" y="5645"/>
                    <a:pt x="5158" y="6489"/>
                    <a:pt x="5983" y="6489"/>
                  </a:cubicBezTo>
                  <a:cubicBezTo>
                    <a:pt x="6195" y="6489"/>
                    <a:pt x="6369" y="6433"/>
                    <a:pt x="6492" y="6315"/>
                  </a:cubicBezTo>
                  <a:cubicBezTo>
                    <a:pt x="7118" y="5739"/>
                    <a:pt x="6291" y="3884"/>
                    <a:pt x="4662" y="2180"/>
                  </a:cubicBezTo>
                  <a:cubicBezTo>
                    <a:pt x="3367" y="845"/>
                    <a:pt x="1961" y="1"/>
                    <a:pt x="11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73"/>
            <p:cNvSpPr/>
            <p:nvPr/>
          </p:nvSpPr>
          <p:spPr>
            <a:xfrm>
              <a:off x="3655296" y="1862853"/>
              <a:ext cx="117288" cy="106002"/>
            </a:xfrm>
            <a:custGeom>
              <a:avLst/>
              <a:gdLst/>
              <a:ahLst/>
              <a:cxnLst/>
              <a:rect l="l" t="t" r="r" b="b"/>
              <a:pathLst>
                <a:path w="6568" h="5936" extrusionOk="0">
                  <a:moveTo>
                    <a:pt x="3282" y="1"/>
                  </a:moveTo>
                  <a:cubicBezTo>
                    <a:pt x="2541" y="1"/>
                    <a:pt x="1802" y="277"/>
                    <a:pt x="1229" y="825"/>
                  </a:cubicBezTo>
                  <a:cubicBezTo>
                    <a:pt x="51" y="1953"/>
                    <a:pt x="1" y="3833"/>
                    <a:pt x="1128" y="5011"/>
                  </a:cubicBezTo>
                  <a:cubicBezTo>
                    <a:pt x="1720" y="5629"/>
                    <a:pt x="2504" y="5936"/>
                    <a:pt x="3286" y="5936"/>
                  </a:cubicBezTo>
                  <a:cubicBezTo>
                    <a:pt x="4027" y="5936"/>
                    <a:pt x="4766" y="5660"/>
                    <a:pt x="5339" y="5111"/>
                  </a:cubicBezTo>
                  <a:cubicBezTo>
                    <a:pt x="6517" y="3983"/>
                    <a:pt x="6567" y="2104"/>
                    <a:pt x="5439" y="926"/>
                  </a:cubicBezTo>
                  <a:cubicBezTo>
                    <a:pt x="4847" y="308"/>
                    <a:pt x="4064" y="1"/>
                    <a:pt x="3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73"/>
            <p:cNvSpPr/>
            <p:nvPr/>
          </p:nvSpPr>
          <p:spPr>
            <a:xfrm>
              <a:off x="3726452" y="1843515"/>
              <a:ext cx="64912" cy="58769"/>
            </a:xfrm>
            <a:custGeom>
              <a:avLst/>
              <a:gdLst/>
              <a:ahLst/>
              <a:cxnLst/>
              <a:rect l="l" t="t" r="r" b="b"/>
              <a:pathLst>
                <a:path w="3635" h="3291" extrusionOk="0">
                  <a:moveTo>
                    <a:pt x="1815" y="0"/>
                  </a:moveTo>
                  <a:cubicBezTo>
                    <a:pt x="1404" y="0"/>
                    <a:pt x="993" y="151"/>
                    <a:pt x="677" y="455"/>
                  </a:cubicBezTo>
                  <a:cubicBezTo>
                    <a:pt x="1" y="1081"/>
                    <a:pt x="1" y="2134"/>
                    <a:pt x="627" y="2786"/>
                  </a:cubicBezTo>
                  <a:cubicBezTo>
                    <a:pt x="950" y="3121"/>
                    <a:pt x="1385" y="3290"/>
                    <a:pt x="1820" y="3290"/>
                  </a:cubicBezTo>
                  <a:cubicBezTo>
                    <a:pt x="2231" y="3290"/>
                    <a:pt x="2642" y="3140"/>
                    <a:pt x="2958" y="2836"/>
                  </a:cubicBezTo>
                  <a:cubicBezTo>
                    <a:pt x="3610" y="2209"/>
                    <a:pt x="3635" y="1157"/>
                    <a:pt x="3008" y="505"/>
                  </a:cubicBezTo>
                  <a:cubicBezTo>
                    <a:pt x="2686" y="170"/>
                    <a:pt x="2250" y="0"/>
                    <a:pt x="18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912;p71">
            <a:extLst>
              <a:ext uri="{FF2B5EF4-FFF2-40B4-BE49-F238E27FC236}">
                <a16:creationId xmlns:a16="http://schemas.microsoft.com/office/drawing/2014/main" id="{661359EB-51C4-D2A2-042B-DA48AACFDC19}"/>
              </a:ext>
            </a:extLst>
          </p:cNvPr>
          <p:cNvSpPr txBox="1">
            <a:spLocks noGrp="1"/>
          </p:cNvSpPr>
          <p:nvPr>
            <p:ph type="title"/>
          </p:nvPr>
        </p:nvSpPr>
        <p:spPr>
          <a:xfrm>
            <a:off x="867700" y="240828"/>
            <a:ext cx="4442603" cy="806753"/>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800" dirty="0"/>
              <a:t>AKTIVITAS HARI INI</a:t>
            </a:r>
            <a:endParaRPr sz="2800" dirty="0"/>
          </a:p>
        </p:txBody>
      </p:sp>
      <p:sp>
        <p:nvSpPr>
          <p:cNvPr id="2" name="Google Shape;912;p71">
            <a:extLst>
              <a:ext uri="{FF2B5EF4-FFF2-40B4-BE49-F238E27FC236}">
                <a16:creationId xmlns:a16="http://schemas.microsoft.com/office/drawing/2014/main" id="{7E238F84-F59D-B563-E19B-568A3BBD2E0E}"/>
              </a:ext>
            </a:extLst>
          </p:cNvPr>
          <p:cNvSpPr txBox="1">
            <a:spLocks/>
          </p:cNvSpPr>
          <p:nvPr/>
        </p:nvSpPr>
        <p:spPr>
          <a:xfrm>
            <a:off x="991081" y="1100996"/>
            <a:ext cx="4356477" cy="1820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2"/>
              </a:buClr>
              <a:buSzPts val="1800"/>
              <a:buFont typeface="Libre Baskerville"/>
              <a:buNone/>
              <a:defRPr sz="2000" b="1" i="0" u="none" strike="noStrike" cap="none">
                <a:solidFill>
                  <a:schemeClr val="dk2"/>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9pPr>
          </a:lstStyle>
          <a:p>
            <a:pPr algn="just"/>
            <a:r>
              <a:rPr lang="en-ID" dirty="0" err="1"/>
              <a:t>Silakan</a:t>
            </a:r>
            <a:r>
              <a:rPr lang="en-ID" dirty="0"/>
              <a:t> </a:t>
            </a:r>
            <a:r>
              <a:rPr lang="en-ID" dirty="0" err="1"/>
              <a:t>kerjakan</a:t>
            </a:r>
            <a:r>
              <a:rPr lang="en-ID" dirty="0"/>
              <a:t> </a:t>
            </a:r>
            <a:r>
              <a:rPr lang="en-ID" dirty="0" err="1"/>
              <a:t>latihan</a:t>
            </a:r>
            <a:r>
              <a:rPr lang="en-ID" dirty="0"/>
              <a:t> </a:t>
            </a:r>
            <a:r>
              <a:rPr lang="en-ID" dirty="0" err="1"/>
              <a:t>dengan</a:t>
            </a:r>
            <a:r>
              <a:rPr lang="en-ID" dirty="0"/>
              <a:t> </a:t>
            </a:r>
            <a:r>
              <a:rPr lang="en-ID" dirty="0" err="1"/>
              <a:t>mengakses</a:t>
            </a:r>
            <a:r>
              <a:rPr lang="en-ID" dirty="0"/>
              <a:t> link </a:t>
            </a:r>
            <a:r>
              <a:rPr lang="en-ID" dirty="0" err="1"/>
              <a:t>soal</a:t>
            </a:r>
            <a:r>
              <a:rPr lang="en-ID" dirty="0"/>
              <a:t> di </a:t>
            </a:r>
            <a:r>
              <a:rPr lang="en-ID" dirty="0" err="1"/>
              <a:t>berikut</a:t>
            </a:r>
            <a:r>
              <a:rPr lang="en-ID" dirty="0"/>
              <a:t> </a:t>
            </a:r>
            <a:r>
              <a:rPr lang="en-ID" dirty="0" err="1"/>
              <a:t>ini</a:t>
            </a:r>
            <a:r>
              <a:rPr lang="en-ID" dirty="0"/>
              <a:t>. Dan </a:t>
            </a:r>
            <a:r>
              <a:rPr lang="en-ID" dirty="0" err="1"/>
              <a:t>silakan</a:t>
            </a:r>
            <a:r>
              <a:rPr lang="en-ID" dirty="0"/>
              <a:t> </a:t>
            </a:r>
            <a:r>
              <a:rPr lang="en-ID" dirty="0" err="1"/>
              <a:t>kirim</a:t>
            </a:r>
            <a:r>
              <a:rPr lang="en-ID" dirty="0"/>
              <a:t> </a:t>
            </a:r>
            <a:r>
              <a:rPr lang="en-ID" dirty="0" err="1"/>
              <a:t>jawaban</a:t>
            </a:r>
            <a:r>
              <a:rPr lang="en-ID" dirty="0"/>
              <a:t> pada link </a:t>
            </a:r>
            <a:r>
              <a:rPr lang="en-ID" dirty="0" err="1"/>
              <a:t>pengumpulan</a:t>
            </a:r>
            <a:r>
              <a:rPr lang="en-ID" dirty="0"/>
              <a:t> </a:t>
            </a:r>
            <a:r>
              <a:rPr lang="en-ID" dirty="0" err="1"/>
              <a:t>jawaban</a:t>
            </a:r>
            <a:r>
              <a:rPr lang="en-ID" dirty="0"/>
              <a:t>.</a:t>
            </a:r>
          </a:p>
          <a:p>
            <a:pPr algn="just"/>
            <a:r>
              <a:rPr lang="en-ID" dirty="0"/>
              <a:t> 	</a:t>
            </a:r>
            <a:r>
              <a:rPr lang="en-ID" dirty="0" err="1"/>
              <a:t>Terima</a:t>
            </a:r>
            <a:r>
              <a:rPr lang="en-ID" dirty="0"/>
              <a:t> Kasih… </a:t>
            </a:r>
          </a:p>
        </p:txBody>
      </p:sp>
      <p:cxnSp>
        <p:nvCxnSpPr>
          <p:cNvPr id="4" name="Straight Connector 3">
            <a:extLst>
              <a:ext uri="{FF2B5EF4-FFF2-40B4-BE49-F238E27FC236}">
                <a16:creationId xmlns:a16="http://schemas.microsoft.com/office/drawing/2014/main" id="{6C2228FB-4E11-4884-7CAB-DD8E221D6E00}"/>
              </a:ext>
            </a:extLst>
          </p:cNvPr>
          <p:cNvCxnSpPr>
            <a:cxnSpLocks/>
          </p:cNvCxnSpPr>
          <p:nvPr/>
        </p:nvCxnSpPr>
        <p:spPr>
          <a:xfrm>
            <a:off x="1039772" y="940279"/>
            <a:ext cx="4270531" cy="0"/>
          </a:xfrm>
          <a:prstGeom prst="line">
            <a:avLst/>
          </a:prstGeom>
        </p:spPr>
        <p:style>
          <a:lnRef idx="2">
            <a:schemeClr val="dk1"/>
          </a:lnRef>
          <a:fillRef idx="0">
            <a:schemeClr val="dk1"/>
          </a:fillRef>
          <a:effectRef idx="1">
            <a:schemeClr val="dk1"/>
          </a:effectRef>
          <a:fontRef idx="minor">
            <a:schemeClr val="tx1"/>
          </a:fontRef>
        </p:style>
      </p:cxnSp>
      <p:sp>
        <p:nvSpPr>
          <p:cNvPr id="8" name="Google Shape;912;p71">
            <a:extLst>
              <a:ext uri="{FF2B5EF4-FFF2-40B4-BE49-F238E27FC236}">
                <a16:creationId xmlns:a16="http://schemas.microsoft.com/office/drawing/2014/main" id="{30CE5442-D553-6086-B927-61BE029D218C}"/>
              </a:ext>
            </a:extLst>
          </p:cNvPr>
          <p:cNvSpPr txBox="1">
            <a:spLocks/>
          </p:cNvSpPr>
          <p:nvPr/>
        </p:nvSpPr>
        <p:spPr>
          <a:xfrm rot="20336731">
            <a:off x="6044809" y="732773"/>
            <a:ext cx="989096" cy="3290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2"/>
              </a:buClr>
              <a:buSzPts val="1800"/>
              <a:buFont typeface="Libre Baskerville"/>
              <a:buNone/>
              <a:defRPr sz="2000" b="1" i="0" u="none" strike="noStrike" cap="none">
                <a:solidFill>
                  <a:schemeClr val="dk2"/>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9pPr>
          </a:lstStyle>
          <a:p>
            <a:pPr algn="just"/>
            <a:r>
              <a:rPr lang="en-ID" sz="1200" dirty="0">
                <a:solidFill>
                  <a:schemeClr val="tx1"/>
                </a:solidFill>
              </a:rPr>
              <a:t>Link </a:t>
            </a:r>
            <a:r>
              <a:rPr lang="en-ID" sz="1200" dirty="0" err="1">
                <a:solidFill>
                  <a:schemeClr val="tx1"/>
                </a:solidFill>
              </a:rPr>
              <a:t>Soal</a:t>
            </a:r>
            <a:r>
              <a:rPr lang="en-ID" sz="1200" dirty="0">
                <a:solidFill>
                  <a:schemeClr val="tx1"/>
                </a:solidFill>
              </a:rPr>
              <a:t> </a:t>
            </a:r>
          </a:p>
        </p:txBody>
      </p:sp>
      <p:grpSp>
        <p:nvGrpSpPr>
          <p:cNvPr id="9" name="Google Shape;996;p73">
            <a:extLst>
              <a:ext uri="{FF2B5EF4-FFF2-40B4-BE49-F238E27FC236}">
                <a16:creationId xmlns:a16="http://schemas.microsoft.com/office/drawing/2014/main" id="{6B3AAFA4-FB41-B66D-FDDC-71312BF5D4D6}"/>
              </a:ext>
            </a:extLst>
          </p:cNvPr>
          <p:cNvGrpSpPr/>
          <p:nvPr/>
        </p:nvGrpSpPr>
        <p:grpSpPr>
          <a:xfrm>
            <a:off x="0" y="2879294"/>
            <a:ext cx="3394628" cy="2264206"/>
            <a:chOff x="715769" y="1654723"/>
            <a:chExt cx="3341261" cy="2349668"/>
          </a:xfrm>
        </p:grpSpPr>
        <p:sp>
          <p:nvSpPr>
            <p:cNvPr id="10" name="Google Shape;997;p73">
              <a:extLst>
                <a:ext uri="{FF2B5EF4-FFF2-40B4-BE49-F238E27FC236}">
                  <a16:creationId xmlns:a16="http://schemas.microsoft.com/office/drawing/2014/main" id="{8133553A-9B40-72D6-D561-1FDF133071A0}"/>
                </a:ext>
              </a:extLst>
            </p:cNvPr>
            <p:cNvSpPr/>
            <p:nvPr/>
          </p:nvSpPr>
          <p:spPr>
            <a:xfrm>
              <a:off x="3379615" y="2108945"/>
              <a:ext cx="2268" cy="4947"/>
            </a:xfrm>
            <a:custGeom>
              <a:avLst/>
              <a:gdLst/>
              <a:ahLst/>
              <a:cxnLst/>
              <a:rect l="l" t="t" r="r" b="b"/>
              <a:pathLst>
                <a:path w="127" h="277" extrusionOk="0">
                  <a:moveTo>
                    <a:pt x="1" y="1"/>
                  </a:moveTo>
                  <a:lnTo>
                    <a:pt x="1" y="1"/>
                  </a:lnTo>
                  <a:cubicBezTo>
                    <a:pt x="26" y="101"/>
                    <a:pt x="76" y="201"/>
                    <a:pt x="126" y="277"/>
                  </a:cubicBezTo>
                  <a:cubicBezTo>
                    <a:pt x="101" y="176"/>
                    <a:pt x="51" y="10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98;p73">
              <a:extLst>
                <a:ext uri="{FF2B5EF4-FFF2-40B4-BE49-F238E27FC236}">
                  <a16:creationId xmlns:a16="http://schemas.microsoft.com/office/drawing/2014/main" id="{6F602A2B-DB7F-284F-75BC-183EE9EB51FF}"/>
                </a:ext>
              </a:extLst>
            </p:cNvPr>
            <p:cNvSpPr/>
            <p:nvPr/>
          </p:nvSpPr>
          <p:spPr>
            <a:xfrm>
              <a:off x="3726452" y="2566685"/>
              <a:ext cx="288238" cy="245362"/>
            </a:xfrm>
            <a:custGeom>
              <a:avLst/>
              <a:gdLst/>
              <a:ahLst/>
              <a:cxnLst/>
              <a:rect l="l" t="t" r="r" b="b"/>
              <a:pathLst>
                <a:path w="16141" h="13740" extrusionOk="0">
                  <a:moveTo>
                    <a:pt x="10635" y="0"/>
                  </a:moveTo>
                  <a:cubicBezTo>
                    <a:pt x="7797" y="0"/>
                    <a:pt x="1" y="13740"/>
                    <a:pt x="1" y="13740"/>
                  </a:cubicBezTo>
                  <a:cubicBezTo>
                    <a:pt x="1" y="13740"/>
                    <a:pt x="16141" y="1584"/>
                    <a:pt x="10853" y="30"/>
                  </a:cubicBezTo>
                  <a:cubicBezTo>
                    <a:pt x="10784" y="10"/>
                    <a:pt x="10711" y="0"/>
                    <a:pt x="106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99;p73">
              <a:extLst>
                <a:ext uri="{FF2B5EF4-FFF2-40B4-BE49-F238E27FC236}">
                  <a16:creationId xmlns:a16="http://schemas.microsoft.com/office/drawing/2014/main" id="{C2F515BF-29BE-54B8-6A43-C240CD37E20D}"/>
                </a:ext>
              </a:extLst>
            </p:cNvPr>
            <p:cNvSpPr/>
            <p:nvPr/>
          </p:nvSpPr>
          <p:spPr>
            <a:xfrm>
              <a:off x="3726452" y="2664447"/>
              <a:ext cx="330578" cy="147592"/>
            </a:xfrm>
            <a:custGeom>
              <a:avLst/>
              <a:gdLst/>
              <a:ahLst/>
              <a:cxnLst/>
              <a:rect l="l" t="t" r="r" b="b"/>
              <a:pathLst>
                <a:path w="18512" h="8265" extrusionOk="0">
                  <a:moveTo>
                    <a:pt x="17736" y="0"/>
                  </a:moveTo>
                  <a:cubicBezTo>
                    <a:pt x="14393" y="0"/>
                    <a:pt x="1" y="8265"/>
                    <a:pt x="1" y="8265"/>
                  </a:cubicBezTo>
                  <a:cubicBezTo>
                    <a:pt x="1" y="8265"/>
                    <a:pt x="17369" y="4756"/>
                    <a:pt x="18397" y="671"/>
                  </a:cubicBezTo>
                  <a:cubicBezTo>
                    <a:pt x="18512" y="203"/>
                    <a:pt x="18259" y="0"/>
                    <a:pt x="177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00;p73">
              <a:extLst>
                <a:ext uri="{FF2B5EF4-FFF2-40B4-BE49-F238E27FC236}">
                  <a16:creationId xmlns:a16="http://schemas.microsoft.com/office/drawing/2014/main" id="{F2E2F09F-B517-DC14-FD4B-FB108110E373}"/>
                </a:ext>
              </a:extLst>
            </p:cNvPr>
            <p:cNvSpPr/>
            <p:nvPr/>
          </p:nvSpPr>
          <p:spPr>
            <a:xfrm>
              <a:off x="3642761" y="2590005"/>
              <a:ext cx="164718" cy="299024"/>
            </a:xfrm>
            <a:custGeom>
              <a:avLst/>
              <a:gdLst/>
              <a:ahLst/>
              <a:cxnLst/>
              <a:rect l="l" t="t" r="r" b="b"/>
              <a:pathLst>
                <a:path w="9224" h="16745" extrusionOk="0">
                  <a:moveTo>
                    <a:pt x="6954" y="1"/>
                  </a:moveTo>
                  <a:cubicBezTo>
                    <a:pt x="4732" y="1"/>
                    <a:pt x="1" y="16744"/>
                    <a:pt x="1" y="16744"/>
                  </a:cubicBezTo>
                  <a:cubicBezTo>
                    <a:pt x="1" y="16744"/>
                    <a:pt x="9224" y="203"/>
                    <a:pt x="6993" y="2"/>
                  </a:cubicBezTo>
                  <a:cubicBezTo>
                    <a:pt x="6980" y="1"/>
                    <a:pt x="6967" y="1"/>
                    <a:pt x="6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01;p73">
              <a:extLst>
                <a:ext uri="{FF2B5EF4-FFF2-40B4-BE49-F238E27FC236}">
                  <a16:creationId xmlns:a16="http://schemas.microsoft.com/office/drawing/2014/main" id="{1A5B235A-AC56-16CE-88D3-A5C0BF8A744E}"/>
                </a:ext>
              </a:extLst>
            </p:cNvPr>
            <p:cNvSpPr/>
            <p:nvPr/>
          </p:nvSpPr>
          <p:spPr>
            <a:xfrm>
              <a:off x="3568033" y="2697856"/>
              <a:ext cx="86055" cy="255612"/>
            </a:xfrm>
            <a:custGeom>
              <a:avLst/>
              <a:gdLst/>
              <a:ahLst/>
              <a:cxnLst/>
              <a:rect l="l" t="t" r="r" b="b"/>
              <a:pathLst>
                <a:path w="4819" h="14314" extrusionOk="0">
                  <a:moveTo>
                    <a:pt x="3392" y="1"/>
                  </a:moveTo>
                  <a:cubicBezTo>
                    <a:pt x="3207" y="1"/>
                    <a:pt x="2979" y="136"/>
                    <a:pt x="2707" y="429"/>
                  </a:cubicBezTo>
                  <a:cubicBezTo>
                    <a:pt x="326" y="2985"/>
                    <a:pt x="0" y="14313"/>
                    <a:pt x="0" y="14313"/>
                  </a:cubicBezTo>
                  <a:cubicBezTo>
                    <a:pt x="3618" y="8120"/>
                    <a:pt x="4818" y="1"/>
                    <a:pt x="33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02;p73">
              <a:extLst>
                <a:ext uri="{FF2B5EF4-FFF2-40B4-BE49-F238E27FC236}">
                  <a16:creationId xmlns:a16="http://schemas.microsoft.com/office/drawing/2014/main" id="{D0510058-E2A3-4DEE-04F0-06C645C62135}"/>
                </a:ext>
              </a:extLst>
            </p:cNvPr>
            <p:cNvSpPr/>
            <p:nvPr/>
          </p:nvSpPr>
          <p:spPr>
            <a:xfrm>
              <a:off x="3435201" y="2764334"/>
              <a:ext cx="129717" cy="263416"/>
            </a:xfrm>
            <a:custGeom>
              <a:avLst/>
              <a:gdLst/>
              <a:ahLst/>
              <a:cxnLst/>
              <a:rect l="l" t="t" r="r" b="b"/>
              <a:pathLst>
                <a:path w="7264" h="14751" extrusionOk="0">
                  <a:moveTo>
                    <a:pt x="5140" y="1"/>
                  </a:moveTo>
                  <a:cubicBezTo>
                    <a:pt x="3128" y="1"/>
                    <a:pt x="1" y="10966"/>
                    <a:pt x="1525" y="14751"/>
                  </a:cubicBezTo>
                  <a:cubicBezTo>
                    <a:pt x="1525" y="14751"/>
                    <a:pt x="7264" y="465"/>
                    <a:pt x="5259" y="14"/>
                  </a:cubicBezTo>
                  <a:cubicBezTo>
                    <a:pt x="5220" y="5"/>
                    <a:pt x="5180" y="1"/>
                    <a:pt x="5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03;p73">
              <a:extLst>
                <a:ext uri="{FF2B5EF4-FFF2-40B4-BE49-F238E27FC236}">
                  <a16:creationId xmlns:a16="http://schemas.microsoft.com/office/drawing/2014/main" id="{4C3E54A8-EA43-7903-32F3-66F0BD77CC6B}"/>
                </a:ext>
              </a:extLst>
            </p:cNvPr>
            <p:cNvSpPr/>
            <p:nvPr/>
          </p:nvSpPr>
          <p:spPr>
            <a:xfrm>
              <a:off x="3291209" y="2868239"/>
              <a:ext cx="162289" cy="268720"/>
            </a:xfrm>
            <a:custGeom>
              <a:avLst/>
              <a:gdLst/>
              <a:ahLst/>
              <a:cxnLst/>
              <a:rect l="l" t="t" r="r" b="b"/>
              <a:pathLst>
                <a:path w="9088" h="15048" extrusionOk="0">
                  <a:moveTo>
                    <a:pt x="7060" y="1"/>
                  </a:moveTo>
                  <a:cubicBezTo>
                    <a:pt x="5079" y="1"/>
                    <a:pt x="1" y="10069"/>
                    <a:pt x="666" y="15047"/>
                  </a:cubicBezTo>
                  <a:cubicBezTo>
                    <a:pt x="666" y="15047"/>
                    <a:pt x="9087" y="385"/>
                    <a:pt x="7157" y="9"/>
                  </a:cubicBezTo>
                  <a:cubicBezTo>
                    <a:pt x="7126" y="4"/>
                    <a:pt x="7093" y="1"/>
                    <a:pt x="70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04;p73">
              <a:extLst>
                <a:ext uri="{FF2B5EF4-FFF2-40B4-BE49-F238E27FC236}">
                  <a16:creationId xmlns:a16="http://schemas.microsoft.com/office/drawing/2014/main" id="{F3AFBF31-B77C-A34F-34CB-85EA70EBD735}"/>
                </a:ext>
              </a:extLst>
            </p:cNvPr>
            <p:cNvSpPr/>
            <p:nvPr/>
          </p:nvSpPr>
          <p:spPr>
            <a:xfrm>
              <a:off x="3171074" y="2986767"/>
              <a:ext cx="120413" cy="234773"/>
            </a:xfrm>
            <a:custGeom>
              <a:avLst/>
              <a:gdLst/>
              <a:ahLst/>
              <a:cxnLst/>
              <a:rect l="l" t="t" r="r" b="b"/>
              <a:pathLst>
                <a:path w="6743" h="13147" extrusionOk="0">
                  <a:moveTo>
                    <a:pt x="5330" y="1"/>
                  </a:moveTo>
                  <a:cubicBezTo>
                    <a:pt x="5256" y="1"/>
                    <a:pt x="5160" y="37"/>
                    <a:pt x="5038" y="113"/>
                  </a:cubicBezTo>
                  <a:cubicBezTo>
                    <a:pt x="2607" y="1642"/>
                    <a:pt x="853" y="8083"/>
                    <a:pt x="1" y="13146"/>
                  </a:cubicBezTo>
                  <a:cubicBezTo>
                    <a:pt x="1" y="13146"/>
                    <a:pt x="6743" y="1"/>
                    <a:pt x="5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05;p73">
              <a:extLst>
                <a:ext uri="{FF2B5EF4-FFF2-40B4-BE49-F238E27FC236}">
                  <a16:creationId xmlns:a16="http://schemas.microsoft.com/office/drawing/2014/main" id="{8147142A-A58D-8C73-D4A8-7AC0553ED74E}"/>
                </a:ext>
              </a:extLst>
            </p:cNvPr>
            <p:cNvSpPr/>
            <p:nvPr/>
          </p:nvSpPr>
          <p:spPr>
            <a:xfrm>
              <a:off x="3000905" y="3057388"/>
              <a:ext cx="170200" cy="258577"/>
            </a:xfrm>
            <a:custGeom>
              <a:avLst/>
              <a:gdLst/>
              <a:ahLst/>
              <a:cxnLst/>
              <a:rect l="l" t="t" r="r" b="b"/>
              <a:pathLst>
                <a:path w="9531" h="14480" extrusionOk="0">
                  <a:moveTo>
                    <a:pt x="7539" y="1"/>
                  </a:moveTo>
                  <a:cubicBezTo>
                    <a:pt x="5529" y="1"/>
                    <a:pt x="1" y="10097"/>
                    <a:pt x="809" y="14479"/>
                  </a:cubicBezTo>
                  <a:cubicBezTo>
                    <a:pt x="809" y="14479"/>
                    <a:pt x="9531" y="519"/>
                    <a:pt x="7676" y="18"/>
                  </a:cubicBezTo>
                  <a:cubicBezTo>
                    <a:pt x="7632" y="6"/>
                    <a:pt x="7586" y="1"/>
                    <a:pt x="7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06;p73">
              <a:extLst>
                <a:ext uri="{FF2B5EF4-FFF2-40B4-BE49-F238E27FC236}">
                  <a16:creationId xmlns:a16="http://schemas.microsoft.com/office/drawing/2014/main" id="{7DAAF28E-E8F6-9E4E-A838-47E4F15200BD}"/>
                </a:ext>
              </a:extLst>
            </p:cNvPr>
            <p:cNvSpPr/>
            <p:nvPr/>
          </p:nvSpPr>
          <p:spPr>
            <a:xfrm>
              <a:off x="3642761" y="2835330"/>
              <a:ext cx="270488" cy="59626"/>
            </a:xfrm>
            <a:custGeom>
              <a:avLst/>
              <a:gdLst/>
              <a:ahLst/>
              <a:cxnLst/>
              <a:rect l="l" t="t" r="r" b="b"/>
              <a:pathLst>
                <a:path w="15147" h="3339" extrusionOk="0">
                  <a:moveTo>
                    <a:pt x="14084" y="0"/>
                  </a:moveTo>
                  <a:cubicBezTo>
                    <a:pt x="10676" y="0"/>
                    <a:pt x="1" y="3005"/>
                    <a:pt x="1" y="3005"/>
                  </a:cubicBezTo>
                  <a:cubicBezTo>
                    <a:pt x="1129" y="3237"/>
                    <a:pt x="2407" y="3338"/>
                    <a:pt x="3729" y="3338"/>
                  </a:cubicBezTo>
                  <a:cubicBezTo>
                    <a:pt x="8985" y="3338"/>
                    <a:pt x="14953" y="1741"/>
                    <a:pt x="15114" y="399"/>
                  </a:cubicBezTo>
                  <a:cubicBezTo>
                    <a:pt x="15147" y="118"/>
                    <a:pt x="14757" y="0"/>
                    <a:pt x="1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7;p73">
              <a:extLst>
                <a:ext uri="{FF2B5EF4-FFF2-40B4-BE49-F238E27FC236}">
                  <a16:creationId xmlns:a16="http://schemas.microsoft.com/office/drawing/2014/main" id="{9E45ECCE-5BE2-92F9-66B2-22A33D25C2A4}"/>
                </a:ext>
              </a:extLst>
            </p:cNvPr>
            <p:cNvSpPr/>
            <p:nvPr/>
          </p:nvSpPr>
          <p:spPr>
            <a:xfrm>
              <a:off x="3568033" y="2924396"/>
              <a:ext cx="258362" cy="44590"/>
            </a:xfrm>
            <a:custGeom>
              <a:avLst/>
              <a:gdLst/>
              <a:ahLst/>
              <a:cxnLst/>
              <a:rect l="l" t="t" r="r" b="b"/>
              <a:pathLst>
                <a:path w="14468" h="2497" extrusionOk="0">
                  <a:moveTo>
                    <a:pt x="11825" y="1"/>
                  </a:moveTo>
                  <a:cubicBezTo>
                    <a:pt x="7945" y="1"/>
                    <a:pt x="0" y="1626"/>
                    <a:pt x="0" y="1626"/>
                  </a:cubicBezTo>
                  <a:cubicBezTo>
                    <a:pt x="1892" y="2249"/>
                    <a:pt x="4123" y="2496"/>
                    <a:pt x="6239" y="2496"/>
                  </a:cubicBezTo>
                  <a:cubicBezTo>
                    <a:pt x="10599" y="2496"/>
                    <a:pt x="14468" y="1444"/>
                    <a:pt x="13860" y="448"/>
                  </a:cubicBezTo>
                  <a:cubicBezTo>
                    <a:pt x="13669" y="127"/>
                    <a:pt x="12904" y="1"/>
                    <a:pt x="11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08;p73">
              <a:extLst>
                <a:ext uri="{FF2B5EF4-FFF2-40B4-BE49-F238E27FC236}">
                  <a16:creationId xmlns:a16="http://schemas.microsoft.com/office/drawing/2014/main" id="{4954EDBA-2897-D83B-22A8-98C389736E9D}"/>
                </a:ext>
              </a:extLst>
            </p:cNvPr>
            <p:cNvSpPr/>
            <p:nvPr/>
          </p:nvSpPr>
          <p:spPr>
            <a:xfrm>
              <a:off x="3462414" y="3002695"/>
              <a:ext cx="266166" cy="41644"/>
            </a:xfrm>
            <a:custGeom>
              <a:avLst/>
              <a:gdLst/>
              <a:ahLst/>
              <a:cxnLst/>
              <a:rect l="l" t="t" r="r" b="b"/>
              <a:pathLst>
                <a:path w="14905" h="2332" extrusionOk="0">
                  <a:moveTo>
                    <a:pt x="11649" y="1"/>
                  </a:moveTo>
                  <a:cubicBezTo>
                    <a:pt x="7802" y="1"/>
                    <a:pt x="1" y="1402"/>
                    <a:pt x="1" y="1402"/>
                  </a:cubicBezTo>
                  <a:cubicBezTo>
                    <a:pt x="1511" y="2077"/>
                    <a:pt x="3450" y="2332"/>
                    <a:pt x="5389" y="2332"/>
                  </a:cubicBezTo>
                  <a:cubicBezTo>
                    <a:pt x="10142" y="2332"/>
                    <a:pt x="14904" y="804"/>
                    <a:pt x="13409" y="199"/>
                  </a:cubicBezTo>
                  <a:cubicBezTo>
                    <a:pt x="13053" y="59"/>
                    <a:pt x="12433" y="1"/>
                    <a:pt x="11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9;p73">
              <a:extLst>
                <a:ext uri="{FF2B5EF4-FFF2-40B4-BE49-F238E27FC236}">
                  <a16:creationId xmlns:a16="http://schemas.microsoft.com/office/drawing/2014/main" id="{453C92C6-D9A1-BA5A-EC84-8D37440520F0}"/>
                </a:ext>
              </a:extLst>
            </p:cNvPr>
            <p:cNvSpPr/>
            <p:nvPr/>
          </p:nvSpPr>
          <p:spPr>
            <a:xfrm>
              <a:off x="3303102" y="3096403"/>
              <a:ext cx="263702" cy="44804"/>
            </a:xfrm>
            <a:custGeom>
              <a:avLst/>
              <a:gdLst/>
              <a:ahLst/>
              <a:cxnLst/>
              <a:rect l="l" t="t" r="r" b="b"/>
              <a:pathLst>
                <a:path w="14767" h="2509" extrusionOk="0">
                  <a:moveTo>
                    <a:pt x="12633" y="1"/>
                  </a:moveTo>
                  <a:cubicBezTo>
                    <a:pt x="9092" y="1"/>
                    <a:pt x="0" y="2269"/>
                    <a:pt x="0" y="2269"/>
                  </a:cubicBezTo>
                  <a:cubicBezTo>
                    <a:pt x="907" y="2436"/>
                    <a:pt x="2031" y="2508"/>
                    <a:pt x="3245" y="2508"/>
                  </a:cubicBezTo>
                  <a:cubicBezTo>
                    <a:pt x="8241" y="2508"/>
                    <a:pt x="14767" y="1277"/>
                    <a:pt x="13960" y="289"/>
                  </a:cubicBezTo>
                  <a:cubicBezTo>
                    <a:pt x="13797" y="86"/>
                    <a:pt x="13320" y="1"/>
                    <a:pt x="126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10;p73">
              <a:extLst>
                <a:ext uri="{FF2B5EF4-FFF2-40B4-BE49-F238E27FC236}">
                  <a16:creationId xmlns:a16="http://schemas.microsoft.com/office/drawing/2014/main" id="{3E2033E8-7EB6-9DD5-B397-DFD8DC79B3D7}"/>
                </a:ext>
              </a:extLst>
            </p:cNvPr>
            <p:cNvSpPr/>
            <p:nvPr/>
          </p:nvSpPr>
          <p:spPr>
            <a:xfrm>
              <a:off x="3171074" y="3184398"/>
              <a:ext cx="284666" cy="49965"/>
            </a:xfrm>
            <a:custGeom>
              <a:avLst/>
              <a:gdLst/>
              <a:ahLst/>
              <a:cxnLst/>
              <a:rect l="l" t="t" r="r" b="b"/>
              <a:pathLst>
                <a:path w="15941" h="2798" extrusionOk="0">
                  <a:moveTo>
                    <a:pt x="13862" y="0"/>
                  </a:moveTo>
                  <a:cubicBezTo>
                    <a:pt x="10087" y="0"/>
                    <a:pt x="1" y="2078"/>
                    <a:pt x="1" y="2078"/>
                  </a:cubicBezTo>
                  <a:cubicBezTo>
                    <a:pt x="1326" y="2593"/>
                    <a:pt x="3039" y="2797"/>
                    <a:pt x="4835" y="2797"/>
                  </a:cubicBezTo>
                  <a:cubicBezTo>
                    <a:pt x="10035" y="2797"/>
                    <a:pt x="15940" y="1087"/>
                    <a:pt x="15214" y="248"/>
                  </a:cubicBezTo>
                  <a:cubicBezTo>
                    <a:pt x="15059" y="74"/>
                    <a:pt x="14572" y="0"/>
                    <a:pt x="138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11;p73">
              <a:extLst>
                <a:ext uri="{FF2B5EF4-FFF2-40B4-BE49-F238E27FC236}">
                  <a16:creationId xmlns:a16="http://schemas.microsoft.com/office/drawing/2014/main" id="{7D4F1048-1790-DFD3-48AC-965C8672E2B0}"/>
                </a:ext>
              </a:extLst>
            </p:cNvPr>
            <p:cNvSpPr/>
            <p:nvPr/>
          </p:nvSpPr>
          <p:spPr>
            <a:xfrm>
              <a:off x="3015333" y="3278571"/>
              <a:ext cx="279148" cy="59215"/>
            </a:xfrm>
            <a:custGeom>
              <a:avLst/>
              <a:gdLst/>
              <a:ahLst/>
              <a:cxnLst/>
              <a:rect l="l" t="t" r="r" b="b"/>
              <a:pathLst>
                <a:path w="15632" h="3316" extrusionOk="0">
                  <a:moveTo>
                    <a:pt x="13467" y="1"/>
                  </a:moveTo>
                  <a:cubicBezTo>
                    <a:pt x="9865" y="1"/>
                    <a:pt x="1" y="2092"/>
                    <a:pt x="1" y="2092"/>
                  </a:cubicBezTo>
                  <a:cubicBezTo>
                    <a:pt x="1389" y="2980"/>
                    <a:pt x="3195" y="3316"/>
                    <a:pt x="5066" y="3316"/>
                  </a:cubicBezTo>
                  <a:cubicBezTo>
                    <a:pt x="10115" y="3316"/>
                    <a:pt x="15632" y="864"/>
                    <a:pt x="14663" y="188"/>
                  </a:cubicBezTo>
                  <a:cubicBezTo>
                    <a:pt x="14479" y="57"/>
                    <a:pt x="14057" y="1"/>
                    <a:pt x="134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12;p73">
              <a:extLst>
                <a:ext uri="{FF2B5EF4-FFF2-40B4-BE49-F238E27FC236}">
                  <a16:creationId xmlns:a16="http://schemas.microsoft.com/office/drawing/2014/main" id="{579F57EE-6409-46AF-488A-95BF44947782}"/>
                </a:ext>
              </a:extLst>
            </p:cNvPr>
            <p:cNvSpPr/>
            <p:nvPr/>
          </p:nvSpPr>
          <p:spPr>
            <a:xfrm>
              <a:off x="2835879" y="2805457"/>
              <a:ext cx="897822" cy="606476"/>
            </a:xfrm>
            <a:custGeom>
              <a:avLst/>
              <a:gdLst/>
              <a:ahLst/>
              <a:cxnLst/>
              <a:rect l="l" t="t" r="r" b="b"/>
              <a:pathLst>
                <a:path w="50277" h="33962" extrusionOk="0">
                  <a:moveTo>
                    <a:pt x="49886" y="1"/>
                  </a:moveTo>
                  <a:cubicBezTo>
                    <a:pt x="49784" y="1"/>
                    <a:pt x="49678" y="38"/>
                    <a:pt x="49600" y="117"/>
                  </a:cubicBezTo>
                  <a:cubicBezTo>
                    <a:pt x="38497" y="11571"/>
                    <a:pt x="4888" y="32122"/>
                    <a:pt x="326" y="33225"/>
                  </a:cubicBezTo>
                  <a:cubicBezTo>
                    <a:pt x="126" y="33275"/>
                    <a:pt x="1" y="33476"/>
                    <a:pt x="51" y="33676"/>
                  </a:cubicBezTo>
                  <a:cubicBezTo>
                    <a:pt x="51" y="33751"/>
                    <a:pt x="101" y="33826"/>
                    <a:pt x="151" y="33877"/>
                  </a:cubicBezTo>
                  <a:cubicBezTo>
                    <a:pt x="226" y="33933"/>
                    <a:pt x="315" y="33961"/>
                    <a:pt x="408" y="33961"/>
                  </a:cubicBezTo>
                  <a:cubicBezTo>
                    <a:pt x="439" y="33961"/>
                    <a:pt x="471" y="33958"/>
                    <a:pt x="502" y="33952"/>
                  </a:cubicBezTo>
                  <a:cubicBezTo>
                    <a:pt x="5113" y="32824"/>
                    <a:pt x="38973" y="12147"/>
                    <a:pt x="50151" y="618"/>
                  </a:cubicBezTo>
                  <a:cubicBezTo>
                    <a:pt x="50277" y="493"/>
                    <a:pt x="50277" y="242"/>
                    <a:pt x="50126" y="92"/>
                  </a:cubicBezTo>
                  <a:cubicBezTo>
                    <a:pt x="50066" y="32"/>
                    <a:pt x="49978" y="1"/>
                    <a:pt x="498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13;p73">
              <a:extLst>
                <a:ext uri="{FF2B5EF4-FFF2-40B4-BE49-F238E27FC236}">
                  <a16:creationId xmlns:a16="http://schemas.microsoft.com/office/drawing/2014/main" id="{D2972923-E75D-4865-01A4-C42A8CBE0F0F}"/>
                </a:ext>
              </a:extLst>
            </p:cNvPr>
            <p:cNvSpPr/>
            <p:nvPr/>
          </p:nvSpPr>
          <p:spPr>
            <a:xfrm>
              <a:off x="3717953" y="3084993"/>
              <a:ext cx="237790" cy="105645"/>
            </a:xfrm>
            <a:custGeom>
              <a:avLst/>
              <a:gdLst/>
              <a:ahLst/>
              <a:cxnLst/>
              <a:rect l="l" t="t" r="r" b="b"/>
              <a:pathLst>
                <a:path w="13316" h="5916" extrusionOk="0">
                  <a:moveTo>
                    <a:pt x="12508" y="1"/>
                  </a:moveTo>
                  <a:cubicBezTo>
                    <a:pt x="9765" y="1"/>
                    <a:pt x="0" y="5916"/>
                    <a:pt x="0" y="5916"/>
                  </a:cubicBezTo>
                  <a:cubicBezTo>
                    <a:pt x="0" y="5916"/>
                    <a:pt x="12457" y="3886"/>
                    <a:pt x="13183" y="778"/>
                  </a:cubicBezTo>
                  <a:cubicBezTo>
                    <a:pt x="13315" y="230"/>
                    <a:pt x="13047" y="1"/>
                    <a:pt x="12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14;p73">
              <a:extLst>
                <a:ext uri="{FF2B5EF4-FFF2-40B4-BE49-F238E27FC236}">
                  <a16:creationId xmlns:a16="http://schemas.microsoft.com/office/drawing/2014/main" id="{DB0F918D-4833-8587-4023-750ECDE8C771}"/>
                </a:ext>
              </a:extLst>
            </p:cNvPr>
            <p:cNvSpPr/>
            <p:nvPr/>
          </p:nvSpPr>
          <p:spPr>
            <a:xfrm>
              <a:off x="3517911" y="3061602"/>
              <a:ext cx="261737" cy="178718"/>
            </a:xfrm>
            <a:custGeom>
              <a:avLst/>
              <a:gdLst/>
              <a:ahLst/>
              <a:cxnLst/>
              <a:rect l="l" t="t" r="r" b="b"/>
              <a:pathLst>
                <a:path w="14657" h="10008" extrusionOk="0">
                  <a:moveTo>
                    <a:pt x="14379" y="1"/>
                  </a:moveTo>
                  <a:cubicBezTo>
                    <a:pt x="12415" y="1"/>
                    <a:pt x="0" y="10008"/>
                    <a:pt x="0" y="10008"/>
                  </a:cubicBezTo>
                  <a:cubicBezTo>
                    <a:pt x="4261" y="8178"/>
                    <a:pt x="14436" y="2539"/>
                    <a:pt x="14637" y="283"/>
                  </a:cubicBezTo>
                  <a:cubicBezTo>
                    <a:pt x="14656" y="89"/>
                    <a:pt x="14564" y="1"/>
                    <a:pt x="143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15;p73">
              <a:extLst>
                <a:ext uri="{FF2B5EF4-FFF2-40B4-BE49-F238E27FC236}">
                  <a16:creationId xmlns:a16="http://schemas.microsoft.com/office/drawing/2014/main" id="{7F6F7C42-36BC-EDED-8E8B-615B7F23AD4C}"/>
                </a:ext>
              </a:extLst>
            </p:cNvPr>
            <p:cNvSpPr/>
            <p:nvPr/>
          </p:nvSpPr>
          <p:spPr>
            <a:xfrm>
              <a:off x="3334421" y="3078101"/>
              <a:ext cx="243255" cy="200718"/>
            </a:xfrm>
            <a:custGeom>
              <a:avLst/>
              <a:gdLst/>
              <a:ahLst/>
              <a:cxnLst/>
              <a:rect l="l" t="t" r="r" b="b"/>
              <a:pathLst>
                <a:path w="13622" h="11240" extrusionOk="0">
                  <a:moveTo>
                    <a:pt x="13274" y="0"/>
                  </a:moveTo>
                  <a:cubicBezTo>
                    <a:pt x="12249" y="0"/>
                    <a:pt x="8815" y="3403"/>
                    <a:pt x="5991" y="5800"/>
                  </a:cubicBezTo>
                  <a:cubicBezTo>
                    <a:pt x="2482" y="8733"/>
                    <a:pt x="1" y="11239"/>
                    <a:pt x="1" y="11239"/>
                  </a:cubicBezTo>
                  <a:cubicBezTo>
                    <a:pt x="7269" y="8908"/>
                    <a:pt x="13234" y="2868"/>
                    <a:pt x="13560" y="612"/>
                  </a:cubicBezTo>
                  <a:cubicBezTo>
                    <a:pt x="13621" y="186"/>
                    <a:pt x="13513" y="0"/>
                    <a:pt x="13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16;p73">
              <a:extLst>
                <a:ext uri="{FF2B5EF4-FFF2-40B4-BE49-F238E27FC236}">
                  <a16:creationId xmlns:a16="http://schemas.microsoft.com/office/drawing/2014/main" id="{C6061636-6623-F57A-F37E-BF8931EC4817}"/>
                </a:ext>
              </a:extLst>
            </p:cNvPr>
            <p:cNvSpPr/>
            <p:nvPr/>
          </p:nvSpPr>
          <p:spPr>
            <a:xfrm>
              <a:off x="3485680" y="3239180"/>
              <a:ext cx="317256" cy="51465"/>
            </a:xfrm>
            <a:custGeom>
              <a:avLst/>
              <a:gdLst/>
              <a:ahLst/>
              <a:cxnLst/>
              <a:rect l="l" t="t" r="r" b="b"/>
              <a:pathLst>
                <a:path w="17766" h="2882" extrusionOk="0">
                  <a:moveTo>
                    <a:pt x="5491" y="0"/>
                  </a:moveTo>
                  <a:cubicBezTo>
                    <a:pt x="3377" y="0"/>
                    <a:pt x="1386" y="145"/>
                    <a:pt x="1" y="464"/>
                  </a:cubicBezTo>
                  <a:cubicBezTo>
                    <a:pt x="4912" y="1151"/>
                    <a:pt x="11209" y="2881"/>
                    <a:pt x="14278" y="2881"/>
                  </a:cubicBezTo>
                  <a:cubicBezTo>
                    <a:pt x="15014" y="2881"/>
                    <a:pt x="15565" y="2782"/>
                    <a:pt x="15866" y="2544"/>
                  </a:cubicBezTo>
                  <a:cubicBezTo>
                    <a:pt x="17766" y="1046"/>
                    <a:pt x="11180" y="0"/>
                    <a:pt x="5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17;p73">
              <a:extLst>
                <a:ext uri="{FF2B5EF4-FFF2-40B4-BE49-F238E27FC236}">
                  <a16:creationId xmlns:a16="http://schemas.microsoft.com/office/drawing/2014/main" id="{007B1EC5-8C93-ADF0-A78D-847429EDFDB2}"/>
                </a:ext>
              </a:extLst>
            </p:cNvPr>
            <p:cNvSpPr/>
            <p:nvPr/>
          </p:nvSpPr>
          <p:spPr>
            <a:xfrm>
              <a:off x="3312048" y="3283249"/>
              <a:ext cx="296292" cy="74394"/>
            </a:xfrm>
            <a:custGeom>
              <a:avLst/>
              <a:gdLst/>
              <a:ahLst/>
              <a:cxnLst/>
              <a:rect l="l" t="t" r="r" b="b"/>
              <a:pathLst>
                <a:path w="16592" h="4166" extrusionOk="0">
                  <a:moveTo>
                    <a:pt x="0" y="1"/>
                  </a:moveTo>
                  <a:lnTo>
                    <a:pt x="0" y="1"/>
                  </a:lnTo>
                  <a:cubicBezTo>
                    <a:pt x="5924" y="2743"/>
                    <a:pt x="11491" y="4166"/>
                    <a:pt x="14365" y="4166"/>
                  </a:cubicBezTo>
                  <a:cubicBezTo>
                    <a:pt x="15589" y="4166"/>
                    <a:pt x="16324" y="3908"/>
                    <a:pt x="16391" y="3384"/>
                  </a:cubicBezTo>
                  <a:cubicBezTo>
                    <a:pt x="16592" y="1630"/>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73">
              <a:extLst>
                <a:ext uri="{FF2B5EF4-FFF2-40B4-BE49-F238E27FC236}">
                  <a16:creationId xmlns:a16="http://schemas.microsoft.com/office/drawing/2014/main" id="{764125D2-AA40-055C-55C0-0781233FF952}"/>
                </a:ext>
              </a:extLst>
            </p:cNvPr>
            <p:cNvSpPr/>
            <p:nvPr/>
          </p:nvSpPr>
          <p:spPr>
            <a:xfrm>
              <a:off x="3131254" y="3124545"/>
              <a:ext cx="270327" cy="188272"/>
            </a:xfrm>
            <a:custGeom>
              <a:avLst/>
              <a:gdLst/>
              <a:ahLst/>
              <a:cxnLst/>
              <a:rect l="l" t="t" r="r" b="b"/>
              <a:pathLst>
                <a:path w="15138" h="10543" extrusionOk="0">
                  <a:moveTo>
                    <a:pt x="13441" y="1"/>
                  </a:moveTo>
                  <a:cubicBezTo>
                    <a:pt x="11290" y="1"/>
                    <a:pt x="0" y="10543"/>
                    <a:pt x="0" y="10543"/>
                  </a:cubicBezTo>
                  <a:cubicBezTo>
                    <a:pt x="7970" y="8187"/>
                    <a:pt x="15138" y="844"/>
                    <a:pt x="13634" y="42"/>
                  </a:cubicBezTo>
                  <a:cubicBezTo>
                    <a:pt x="13582" y="14"/>
                    <a:pt x="13517" y="1"/>
                    <a:pt x="134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19;p73">
              <a:extLst>
                <a:ext uri="{FF2B5EF4-FFF2-40B4-BE49-F238E27FC236}">
                  <a16:creationId xmlns:a16="http://schemas.microsoft.com/office/drawing/2014/main" id="{8C151563-91B4-2506-40D2-41308902A205}"/>
                </a:ext>
              </a:extLst>
            </p:cNvPr>
            <p:cNvSpPr/>
            <p:nvPr/>
          </p:nvSpPr>
          <p:spPr>
            <a:xfrm>
              <a:off x="3131254" y="3312783"/>
              <a:ext cx="334042" cy="102413"/>
            </a:xfrm>
            <a:custGeom>
              <a:avLst/>
              <a:gdLst/>
              <a:ahLst/>
              <a:cxnLst/>
              <a:rect l="l" t="t" r="r" b="b"/>
              <a:pathLst>
                <a:path w="18706" h="5735" extrusionOk="0">
                  <a:moveTo>
                    <a:pt x="0" y="1"/>
                  </a:moveTo>
                  <a:cubicBezTo>
                    <a:pt x="0" y="1"/>
                    <a:pt x="5589" y="3209"/>
                    <a:pt x="10526" y="4412"/>
                  </a:cubicBezTo>
                  <a:cubicBezTo>
                    <a:pt x="13557" y="5154"/>
                    <a:pt x="16120" y="5734"/>
                    <a:pt x="17480" y="5734"/>
                  </a:cubicBezTo>
                  <a:cubicBezTo>
                    <a:pt x="18325" y="5734"/>
                    <a:pt x="18705" y="5511"/>
                    <a:pt x="18446" y="4963"/>
                  </a:cubicBezTo>
                  <a:cubicBezTo>
                    <a:pt x="17745" y="3510"/>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20;p73">
              <a:extLst>
                <a:ext uri="{FF2B5EF4-FFF2-40B4-BE49-F238E27FC236}">
                  <a16:creationId xmlns:a16="http://schemas.microsoft.com/office/drawing/2014/main" id="{B5D349A3-3CDA-5A26-0AFE-50A1D35143F0}"/>
                </a:ext>
              </a:extLst>
            </p:cNvPr>
            <p:cNvSpPr/>
            <p:nvPr/>
          </p:nvSpPr>
          <p:spPr>
            <a:xfrm>
              <a:off x="2965211" y="3167774"/>
              <a:ext cx="228719" cy="163396"/>
            </a:xfrm>
            <a:custGeom>
              <a:avLst/>
              <a:gdLst/>
              <a:ahLst/>
              <a:cxnLst/>
              <a:rect l="l" t="t" r="r" b="b"/>
              <a:pathLst>
                <a:path w="12808" h="9150" extrusionOk="0">
                  <a:moveTo>
                    <a:pt x="11295" y="0"/>
                  </a:moveTo>
                  <a:cubicBezTo>
                    <a:pt x="10119" y="0"/>
                    <a:pt x="8288" y="1659"/>
                    <a:pt x="5464" y="4187"/>
                  </a:cubicBezTo>
                  <a:cubicBezTo>
                    <a:pt x="2357" y="6969"/>
                    <a:pt x="1" y="9149"/>
                    <a:pt x="1" y="9149"/>
                  </a:cubicBezTo>
                  <a:cubicBezTo>
                    <a:pt x="6718" y="7119"/>
                    <a:pt x="12808" y="428"/>
                    <a:pt x="11630" y="52"/>
                  </a:cubicBezTo>
                  <a:cubicBezTo>
                    <a:pt x="11525" y="17"/>
                    <a:pt x="11413" y="0"/>
                    <a:pt x="112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73">
              <a:extLst>
                <a:ext uri="{FF2B5EF4-FFF2-40B4-BE49-F238E27FC236}">
                  <a16:creationId xmlns:a16="http://schemas.microsoft.com/office/drawing/2014/main" id="{407449EB-0931-6889-B1F7-51D7DD5FA051}"/>
                </a:ext>
              </a:extLst>
            </p:cNvPr>
            <p:cNvSpPr/>
            <p:nvPr/>
          </p:nvSpPr>
          <p:spPr>
            <a:xfrm>
              <a:off x="2835432" y="3202343"/>
              <a:ext cx="227380" cy="135092"/>
            </a:xfrm>
            <a:custGeom>
              <a:avLst/>
              <a:gdLst/>
              <a:ahLst/>
              <a:cxnLst/>
              <a:rect l="l" t="t" r="r" b="b"/>
              <a:pathLst>
                <a:path w="12733" h="7565" extrusionOk="0">
                  <a:moveTo>
                    <a:pt x="11271" y="0"/>
                  </a:moveTo>
                  <a:cubicBezTo>
                    <a:pt x="9358" y="0"/>
                    <a:pt x="1" y="7564"/>
                    <a:pt x="1" y="7564"/>
                  </a:cubicBezTo>
                  <a:cubicBezTo>
                    <a:pt x="4788" y="6537"/>
                    <a:pt x="12732" y="747"/>
                    <a:pt x="11479" y="45"/>
                  </a:cubicBezTo>
                  <a:cubicBezTo>
                    <a:pt x="11425" y="15"/>
                    <a:pt x="11355" y="0"/>
                    <a:pt x="11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73">
              <a:extLst>
                <a:ext uri="{FF2B5EF4-FFF2-40B4-BE49-F238E27FC236}">
                  <a16:creationId xmlns:a16="http://schemas.microsoft.com/office/drawing/2014/main" id="{2D1951FA-43D9-DF70-00E5-2E61004F891E}"/>
                </a:ext>
              </a:extLst>
            </p:cNvPr>
            <p:cNvSpPr/>
            <p:nvPr/>
          </p:nvSpPr>
          <p:spPr>
            <a:xfrm>
              <a:off x="2965211" y="3331139"/>
              <a:ext cx="332328" cy="112467"/>
            </a:xfrm>
            <a:custGeom>
              <a:avLst/>
              <a:gdLst/>
              <a:ahLst/>
              <a:cxnLst/>
              <a:rect l="l" t="t" r="r" b="b"/>
              <a:pathLst>
                <a:path w="18610" h="6298" extrusionOk="0">
                  <a:moveTo>
                    <a:pt x="1" y="0"/>
                  </a:moveTo>
                  <a:cubicBezTo>
                    <a:pt x="2908" y="3083"/>
                    <a:pt x="12482" y="6166"/>
                    <a:pt x="15715" y="6291"/>
                  </a:cubicBezTo>
                  <a:cubicBezTo>
                    <a:pt x="15812" y="6296"/>
                    <a:pt x="15901" y="6298"/>
                    <a:pt x="15981" y="6298"/>
                  </a:cubicBezTo>
                  <a:cubicBezTo>
                    <a:pt x="18610" y="6298"/>
                    <a:pt x="12706" y="3966"/>
                    <a:pt x="8572" y="2507"/>
                  </a:cubicBezTo>
                  <a:cubicBezTo>
                    <a:pt x="4312" y="1003"/>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73">
              <a:extLst>
                <a:ext uri="{FF2B5EF4-FFF2-40B4-BE49-F238E27FC236}">
                  <a16:creationId xmlns:a16="http://schemas.microsoft.com/office/drawing/2014/main" id="{A5A446CE-B1EA-C15F-DF93-2A6C86231598}"/>
                </a:ext>
              </a:extLst>
            </p:cNvPr>
            <p:cNvSpPr/>
            <p:nvPr/>
          </p:nvSpPr>
          <p:spPr>
            <a:xfrm>
              <a:off x="2835432" y="3337407"/>
              <a:ext cx="220665" cy="98931"/>
            </a:xfrm>
            <a:custGeom>
              <a:avLst/>
              <a:gdLst/>
              <a:ahLst/>
              <a:cxnLst/>
              <a:rect l="l" t="t" r="r" b="b"/>
              <a:pathLst>
                <a:path w="12357" h="5540" extrusionOk="0">
                  <a:moveTo>
                    <a:pt x="1" y="0"/>
                  </a:moveTo>
                  <a:cubicBezTo>
                    <a:pt x="3000" y="3633"/>
                    <a:pt x="8063" y="5539"/>
                    <a:pt x="10272" y="5539"/>
                  </a:cubicBezTo>
                  <a:cubicBezTo>
                    <a:pt x="10684" y="5539"/>
                    <a:pt x="10997" y="5473"/>
                    <a:pt x="11179" y="5339"/>
                  </a:cubicBezTo>
                  <a:cubicBezTo>
                    <a:pt x="12356" y="4461"/>
                    <a:pt x="1" y="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73">
              <a:extLst>
                <a:ext uri="{FF2B5EF4-FFF2-40B4-BE49-F238E27FC236}">
                  <a16:creationId xmlns:a16="http://schemas.microsoft.com/office/drawing/2014/main" id="{033E2D63-F327-397A-666B-E791C3F96E61}"/>
                </a:ext>
              </a:extLst>
            </p:cNvPr>
            <p:cNvSpPr/>
            <p:nvPr/>
          </p:nvSpPr>
          <p:spPr>
            <a:xfrm>
              <a:off x="2723100" y="3216432"/>
              <a:ext cx="235880" cy="117860"/>
            </a:xfrm>
            <a:custGeom>
              <a:avLst/>
              <a:gdLst/>
              <a:ahLst/>
              <a:cxnLst/>
              <a:rect l="l" t="t" r="r" b="b"/>
              <a:pathLst>
                <a:path w="13209" h="6600" extrusionOk="0">
                  <a:moveTo>
                    <a:pt x="11102" y="0"/>
                  </a:moveTo>
                  <a:cubicBezTo>
                    <a:pt x="8754" y="0"/>
                    <a:pt x="1" y="6600"/>
                    <a:pt x="1" y="6600"/>
                  </a:cubicBezTo>
                  <a:cubicBezTo>
                    <a:pt x="6292" y="5146"/>
                    <a:pt x="13209" y="610"/>
                    <a:pt x="11354" y="33"/>
                  </a:cubicBezTo>
                  <a:cubicBezTo>
                    <a:pt x="11281" y="11"/>
                    <a:pt x="11197" y="0"/>
                    <a:pt x="111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73">
              <a:extLst>
                <a:ext uri="{FF2B5EF4-FFF2-40B4-BE49-F238E27FC236}">
                  <a16:creationId xmlns:a16="http://schemas.microsoft.com/office/drawing/2014/main" id="{A2AB8B60-92EF-E1EA-0C9C-4E295E4A1BE2}"/>
                </a:ext>
              </a:extLst>
            </p:cNvPr>
            <p:cNvSpPr/>
            <p:nvPr/>
          </p:nvSpPr>
          <p:spPr>
            <a:xfrm>
              <a:off x="2673870" y="3183702"/>
              <a:ext cx="1051342" cy="160610"/>
            </a:xfrm>
            <a:custGeom>
              <a:avLst/>
              <a:gdLst/>
              <a:ahLst/>
              <a:cxnLst/>
              <a:rect l="l" t="t" r="r" b="b"/>
              <a:pathLst>
                <a:path w="58874" h="8994" extrusionOk="0">
                  <a:moveTo>
                    <a:pt x="58453" y="1"/>
                  </a:moveTo>
                  <a:cubicBezTo>
                    <a:pt x="58426" y="1"/>
                    <a:pt x="58398" y="4"/>
                    <a:pt x="58372" y="12"/>
                  </a:cubicBezTo>
                  <a:cubicBezTo>
                    <a:pt x="58039" y="101"/>
                    <a:pt x="28835" y="8235"/>
                    <a:pt x="7932" y="8235"/>
                  </a:cubicBezTo>
                  <a:cubicBezTo>
                    <a:pt x="5270" y="8235"/>
                    <a:pt x="2743" y="8104"/>
                    <a:pt x="427" y="7806"/>
                  </a:cubicBezTo>
                  <a:cubicBezTo>
                    <a:pt x="412" y="7804"/>
                    <a:pt x="398" y="7804"/>
                    <a:pt x="383" y="7804"/>
                  </a:cubicBezTo>
                  <a:cubicBezTo>
                    <a:pt x="202" y="7804"/>
                    <a:pt x="49" y="7946"/>
                    <a:pt x="26" y="8132"/>
                  </a:cubicBezTo>
                  <a:cubicBezTo>
                    <a:pt x="1" y="8257"/>
                    <a:pt x="26" y="8358"/>
                    <a:pt x="101" y="8433"/>
                  </a:cubicBezTo>
                  <a:cubicBezTo>
                    <a:pt x="176" y="8508"/>
                    <a:pt x="251" y="8533"/>
                    <a:pt x="327" y="8558"/>
                  </a:cubicBezTo>
                  <a:cubicBezTo>
                    <a:pt x="2669" y="8860"/>
                    <a:pt x="5225" y="8993"/>
                    <a:pt x="7916" y="8993"/>
                  </a:cubicBezTo>
                  <a:cubicBezTo>
                    <a:pt x="28948" y="8993"/>
                    <a:pt x="58239" y="827"/>
                    <a:pt x="58573" y="739"/>
                  </a:cubicBezTo>
                  <a:cubicBezTo>
                    <a:pt x="58748" y="688"/>
                    <a:pt x="58873" y="488"/>
                    <a:pt x="58823" y="287"/>
                  </a:cubicBezTo>
                  <a:cubicBezTo>
                    <a:pt x="58781" y="117"/>
                    <a:pt x="58611" y="1"/>
                    <a:pt x="584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73">
              <a:extLst>
                <a:ext uri="{FF2B5EF4-FFF2-40B4-BE49-F238E27FC236}">
                  <a16:creationId xmlns:a16="http://schemas.microsoft.com/office/drawing/2014/main" id="{E1B1CA53-6554-C32B-417F-E8D2F7E58E16}"/>
                </a:ext>
              </a:extLst>
            </p:cNvPr>
            <p:cNvSpPr/>
            <p:nvPr/>
          </p:nvSpPr>
          <p:spPr>
            <a:xfrm>
              <a:off x="789729" y="3025908"/>
              <a:ext cx="223862" cy="132074"/>
            </a:xfrm>
            <a:custGeom>
              <a:avLst/>
              <a:gdLst/>
              <a:ahLst/>
              <a:cxnLst/>
              <a:rect l="l" t="t" r="r" b="b"/>
              <a:pathLst>
                <a:path w="12536" h="7396" extrusionOk="0">
                  <a:moveTo>
                    <a:pt x="641" y="1"/>
                  </a:moveTo>
                  <a:cubicBezTo>
                    <a:pt x="222" y="1"/>
                    <a:pt x="0" y="211"/>
                    <a:pt x="55" y="703"/>
                  </a:cubicBezTo>
                  <a:cubicBezTo>
                    <a:pt x="431" y="3886"/>
                    <a:pt x="12536" y="7395"/>
                    <a:pt x="12536" y="7395"/>
                  </a:cubicBezTo>
                  <a:cubicBezTo>
                    <a:pt x="12536" y="7395"/>
                    <a:pt x="3123" y="1"/>
                    <a:pt x="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73">
              <a:extLst>
                <a:ext uri="{FF2B5EF4-FFF2-40B4-BE49-F238E27FC236}">
                  <a16:creationId xmlns:a16="http://schemas.microsoft.com/office/drawing/2014/main" id="{ABBD4541-55C5-6585-DC8C-E720DFF8DD1A}"/>
                </a:ext>
              </a:extLst>
            </p:cNvPr>
            <p:cNvSpPr/>
            <p:nvPr/>
          </p:nvSpPr>
          <p:spPr>
            <a:xfrm>
              <a:off x="966576" y="3023140"/>
              <a:ext cx="239898" cy="208683"/>
            </a:xfrm>
            <a:custGeom>
              <a:avLst/>
              <a:gdLst/>
              <a:ahLst/>
              <a:cxnLst/>
              <a:rect l="l" t="t" r="r" b="b"/>
              <a:pathLst>
                <a:path w="13434" h="11686" extrusionOk="0">
                  <a:moveTo>
                    <a:pt x="290" y="1"/>
                  </a:moveTo>
                  <a:cubicBezTo>
                    <a:pt x="140" y="1"/>
                    <a:pt x="56" y="82"/>
                    <a:pt x="50" y="257"/>
                  </a:cubicBezTo>
                  <a:cubicBezTo>
                    <a:pt x="0" y="2512"/>
                    <a:pt x="9399" y="9355"/>
                    <a:pt x="13434" y="11685"/>
                  </a:cubicBezTo>
                  <a:cubicBezTo>
                    <a:pt x="13434" y="11685"/>
                    <a:pt x="2091" y="1"/>
                    <a:pt x="2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73">
              <a:extLst>
                <a:ext uri="{FF2B5EF4-FFF2-40B4-BE49-F238E27FC236}">
                  <a16:creationId xmlns:a16="http://schemas.microsoft.com/office/drawing/2014/main" id="{07279934-A9CB-844E-817E-2A8997A37336}"/>
                </a:ext>
              </a:extLst>
            </p:cNvPr>
            <p:cNvSpPr/>
            <p:nvPr/>
          </p:nvSpPr>
          <p:spPr>
            <a:xfrm>
              <a:off x="1166011" y="3064120"/>
              <a:ext cx="217683" cy="228112"/>
            </a:xfrm>
            <a:custGeom>
              <a:avLst/>
              <a:gdLst/>
              <a:ahLst/>
              <a:cxnLst/>
              <a:rect l="l" t="t" r="r" b="b"/>
              <a:pathLst>
                <a:path w="12190" h="12774" extrusionOk="0">
                  <a:moveTo>
                    <a:pt x="315" y="0"/>
                  </a:moveTo>
                  <a:cubicBezTo>
                    <a:pt x="111" y="0"/>
                    <a:pt x="1" y="174"/>
                    <a:pt x="9" y="568"/>
                  </a:cubicBezTo>
                  <a:cubicBezTo>
                    <a:pt x="59" y="2849"/>
                    <a:pt x="5247" y="9591"/>
                    <a:pt x="12190" y="12774"/>
                  </a:cubicBezTo>
                  <a:cubicBezTo>
                    <a:pt x="12190" y="12774"/>
                    <a:pt x="10034" y="9992"/>
                    <a:pt x="6902" y="6634"/>
                  </a:cubicBezTo>
                  <a:cubicBezTo>
                    <a:pt x="4338" y="3863"/>
                    <a:pt x="1279" y="0"/>
                    <a:pt x="3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73">
              <a:extLst>
                <a:ext uri="{FF2B5EF4-FFF2-40B4-BE49-F238E27FC236}">
                  <a16:creationId xmlns:a16="http://schemas.microsoft.com/office/drawing/2014/main" id="{3347A053-5AD0-440A-42F4-23884F7B3101}"/>
                </a:ext>
              </a:extLst>
            </p:cNvPr>
            <p:cNvSpPr/>
            <p:nvPr/>
          </p:nvSpPr>
          <p:spPr>
            <a:xfrm>
              <a:off x="931293" y="3216200"/>
              <a:ext cx="305631" cy="40001"/>
            </a:xfrm>
            <a:custGeom>
              <a:avLst/>
              <a:gdLst/>
              <a:ahLst/>
              <a:cxnLst/>
              <a:rect l="l" t="t" r="r" b="b"/>
              <a:pathLst>
                <a:path w="17115" h="2240" extrusionOk="0">
                  <a:moveTo>
                    <a:pt x="6011" y="1"/>
                  </a:moveTo>
                  <a:cubicBezTo>
                    <a:pt x="2534" y="1"/>
                    <a:pt x="1" y="490"/>
                    <a:pt x="1124" y="1625"/>
                  </a:cubicBezTo>
                  <a:cubicBezTo>
                    <a:pt x="1581" y="2082"/>
                    <a:pt x="2786" y="2239"/>
                    <a:pt x="4414" y="2239"/>
                  </a:cubicBezTo>
                  <a:cubicBezTo>
                    <a:pt x="7785" y="2239"/>
                    <a:pt x="12974" y="1568"/>
                    <a:pt x="17114" y="1500"/>
                  </a:cubicBezTo>
                  <a:cubicBezTo>
                    <a:pt x="14570" y="565"/>
                    <a:pt x="9746" y="1"/>
                    <a:pt x="60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30;p73">
              <a:extLst>
                <a:ext uri="{FF2B5EF4-FFF2-40B4-BE49-F238E27FC236}">
                  <a16:creationId xmlns:a16="http://schemas.microsoft.com/office/drawing/2014/main" id="{C0222539-D5CD-2326-83CA-AD75B90E29E1}"/>
                </a:ext>
              </a:extLst>
            </p:cNvPr>
            <p:cNvSpPr/>
            <p:nvPr/>
          </p:nvSpPr>
          <p:spPr>
            <a:xfrm>
              <a:off x="1107550" y="3298409"/>
              <a:ext cx="297631" cy="45126"/>
            </a:xfrm>
            <a:custGeom>
              <a:avLst/>
              <a:gdLst/>
              <a:ahLst/>
              <a:cxnLst/>
              <a:rect l="l" t="t" r="r" b="b"/>
              <a:pathLst>
                <a:path w="16667" h="2527" extrusionOk="0">
                  <a:moveTo>
                    <a:pt x="13363" y="0"/>
                  </a:moveTo>
                  <a:cubicBezTo>
                    <a:pt x="8504" y="0"/>
                    <a:pt x="0" y="179"/>
                    <a:pt x="0" y="1432"/>
                  </a:cubicBezTo>
                  <a:cubicBezTo>
                    <a:pt x="0" y="2149"/>
                    <a:pt x="1304" y="2527"/>
                    <a:pt x="3450" y="2527"/>
                  </a:cubicBezTo>
                  <a:cubicBezTo>
                    <a:pt x="6559" y="2527"/>
                    <a:pt x="11433" y="1734"/>
                    <a:pt x="16667" y="29"/>
                  </a:cubicBezTo>
                  <a:cubicBezTo>
                    <a:pt x="16667" y="29"/>
                    <a:pt x="15306" y="0"/>
                    <a:pt x="133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31;p73">
              <a:extLst>
                <a:ext uri="{FF2B5EF4-FFF2-40B4-BE49-F238E27FC236}">
                  <a16:creationId xmlns:a16="http://schemas.microsoft.com/office/drawing/2014/main" id="{E8874F09-E840-657C-6298-97F286ED8505}"/>
                </a:ext>
              </a:extLst>
            </p:cNvPr>
            <p:cNvSpPr/>
            <p:nvPr/>
          </p:nvSpPr>
          <p:spPr>
            <a:xfrm>
              <a:off x="1333984" y="3134722"/>
              <a:ext cx="247076" cy="215701"/>
            </a:xfrm>
            <a:custGeom>
              <a:avLst/>
              <a:gdLst/>
              <a:ahLst/>
              <a:cxnLst/>
              <a:rect l="l" t="t" r="r" b="b"/>
              <a:pathLst>
                <a:path w="13836" h="12079" extrusionOk="0">
                  <a:moveTo>
                    <a:pt x="1711" y="0"/>
                  </a:moveTo>
                  <a:cubicBezTo>
                    <a:pt x="1662" y="0"/>
                    <a:pt x="1618" y="8"/>
                    <a:pt x="1580" y="23"/>
                  </a:cubicBezTo>
                  <a:cubicBezTo>
                    <a:pt x="1" y="624"/>
                    <a:pt x="6216" y="8795"/>
                    <a:pt x="13836" y="12078"/>
                  </a:cubicBezTo>
                  <a:cubicBezTo>
                    <a:pt x="13836" y="12078"/>
                    <a:pt x="3691" y="0"/>
                    <a:pt x="17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73">
              <a:extLst>
                <a:ext uri="{FF2B5EF4-FFF2-40B4-BE49-F238E27FC236}">
                  <a16:creationId xmlns:a16="http://schemas.microsoft.com/office/drawing/2014/main" id="{A45DF3CD-C40A-076F-8435-A1C8C41787CA}"/>
                </a:ext>
              </a:extLst>
            </p:cNvPr>
            <p:cNvSpPr/>
            <p:nvPr/>
          </p:nvSpPr>
          <p:spPr>
            <a:xfrm>
              <a:off x="1235793" y="3350388"/>
              <a:ext cx="345275" cy="64805"/>
            </a:xfrm>
            <a:custGeom>
              <a:avLst/>
              <a:gdLst/>
              <a:ahLst/>
              <a:cxnLst/>
              <a:rect l="l" t="t" r="r" b="b"/>
              <a:pathLst>
                <a:path w="19335" h="3629" extrusionOk="0">
                  <a:moveTo>
                    <a:pt x="19335" y="0"/>
                  </a:moveTo>
                  <a:cubicBezTo>
                    <a:pt x="19334" y="0"/>
                    <a:pt x="1289" y="1354"/>
                    <a:pt x="437" y="2682"/>
                  </a:cubicBezTo>
                  <a:cubicBezTo>
                    <a:pt x="0" y="3376"/>
                    <a:pt x="776" y="3628"/>
                    <a:pt x="2313" y="3628"/>
                  </a:cubicBezTo>
                  <a:cubicBezTo>
                    <a:pt x="3771" y="3628"/>
                    <a:pt x="5916" y="3401"/>
                    <a:pt x="8357" y="3108"/>
                  </a:cubicBezTo>
                  <a:cubicBezTo>
                    <a:pt x="13395" y="2531"/>
                    <a:pt x="19334" y="0"/>
                    <a:pt x="19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33;p73">
              <a:extLst>
                <a:ext uri="{FF2B5EF4-FFF2-40B4-BE49-F238E27FC236}">
                  <a16:creationId xmlns:a16="http://schemas.microsoft.com/office/drawing/2014/main" id="{C5EFB35E-E349-028B-0545-1E6FBA29121F}"/>
                </a:ext>
              </a:extLst>
            </p:cNvPr>
            <p:cNvSpPr/>
            <p:nvPr/>
          </p:nvSpPr>
          <p:spPr>
            <a:xfrm>
              <a:off x="1535383" y="3201933"/>
              <a:ext cx="208129" cy="186968"/>
            </a:xfrm>
            <a:custGeom>
              <a:avLst/>
              <a:gdLst/>
              <a:ahLst/>
              <a:cxnLst/>
              <a:rect l="l" t="t" r="r" b="b"/>
              <a:pathLst>
                <a:path w="11655" h="10470" extrusionOk="0">
                  <a:moveTo>
                    <a:pt x="1402" y="0"/>
                  </a:moveTo>
                  <a:cubicBezTo>
                    <a:pt x="1334" y="0"/>
                    <a:pt x="1268" y="6"/>
                    <a:pt x="1203" y="18"/>
                  </a:cubicBezTo>
                  <a:cubicBezTo>
                    <a:pt x="0" y="244"/>
                    <a:pt x="5238" y="7637"/>
                    <a:pt x="11654" y="10470"/>
                  </a:cubicBezTo>
                  <a:cubicBezTo>
                    <a:pt x="11654" y="10470"/>
                    <a:pt x="9599" y="8013"/>
                    <a:pt x="6842" y="4881"/>
                  </a:cubicBezTo>
                  <a:cubicBezTo>
                    <a:pt x="4231" y="1890"/>
                    <a:pt x="2609" y="0"/>
                    <a:pt x="1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73">
              <a:extLst>
                <a:ext uri="{FF2B5EF4-FFF2-40B4-BE49-F238E27FC236}">
                  <a16:creationId xmlns:a16="http://schemas.microsoft.com/office/drawing/2014/main" id="{E0ABF2D6-75F2-C17F-F1E3-7D2C86F89EB6}"/>
                </a:ext>
              </a:extLst>
            </p:cNvPr>
            <p:cNvSpPr/>
            <p:nvPr/>
          </p:nvSpPr>
          <p:spPr>
            <a:xfrm>
              <a:off x="1660679" y="3251965"/>
              <a:ext cx="211272" cy="158860"/>
            </a:xfrm>
            <a:custGeom>
              <a:avLst/>
              <a:gdLst/>
              <a:ahLst/>
              <a:cxnLst/>
              <a:rect l="l" t="t" r="r" b="b"/>
              <a:pathLst>
                <a:path w="11831" h="8896" extrusionOk="0">
                  <a:moveTo>
                    <a:pt x="1486" y="0"/>
                  </a:moveTo>
                  <a:cubicBezTo>
                    <a:pt x="1436" y="0"/>
                    <a:pt x="1392" y="8"/>
                    <a:pt x="1354" y="23"/>
                  </a:cubicBezTo>
                  <a:cubicBezTo>
                    <a:pt x="1" y="575"/>
                    <a:pt x="7194" y="7292"/>
                    <a:pt x="11830" y="8896"/>
                  </a:cubicBezTo>
                  <a:cubicBezTo>
                    <a:pt x="11830" y="8896"/>
                    <a:pt x="3195"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35;p73">
              <a:extLst>
                <a:ext uri="{FF2B5EF4-FFF2-40B4-BE49-F238E27FC236}">
                  <a16:creationId xmlns:a16="http://schemas.microsoft.com/office/drawing/2014/main" id="{AD38F483-BD32-1683-839D-FAB4EA9A19D7}"/>
                </a:ext>
              </a:extLst>
            </p:cNvPr>
            <p:cNvSpPr/>
            <p:nvPr/>
          </p:nvSpPr>
          <p:spPr>
            <a:xfrm>
              <a:off x="1393516" y="3388868"/>
              <a:ext cx="350007" cy="77841"/>
            </a:xfrm>
            <a:custGeom>
              <a:avLst/>
              <a:gdLst/>
              <a:ahLst/>
              <a:cxnLst/>
              <a:rect l="l" t="t" r="r" b="b"/>
              <a:pathLst>
                <a:path w="19600" h="4359" extrusionOk="0">
                  <a:moveTo>
                    <a:pt x="19599" y="1"/>
                  </a:moveTo>
                  <a:cubicBezTo>
                    <a:pt x="19599" y="1"/>
                    <a:pt x="15213" y="452"/>
                    <a:pt x="10802" y="1429"/>
                  </a:cubicBezTo>
                  <a:cubicBezTo>
                    <a:pt x="6391" y="2432"/>
                    <a:pt x="0" y="4086"/>
                    <a:pt x="3233" y="4336"/>
                  </a:cubicBezTo>
                  <a:cubicBezTo>
                    <a:pt x="3429" y="4351"/>
                    <a:pt x="3647" y="4359"/>
                    <a:pt x="3887" y="4359"/>
                  </a:cubicBezTo>
                  <a:cubicBezTo>
                    <a:pt x="7648" y="4359"/>
                    <a:pt x="16536" y="2545"/>
                    <a:pt x="195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36;p73">
              <a:extLst>
                <a:ext uri="{FF2B5EF4-FFF2-40B4-BE49-F238E27FC236}">
                  <a16:creationId xmlns:a16="http://schemas.microsoft.com/office/drawing/2014/main" id="{BFDD430F-66FB-A847-D50F-7892154128C6}"/>
                </a:ext>
              </a:extLst>
            </p:cNvPr>
            <p:cNvSpPr/>
            <p:nvPr/>
          </p:nvSpPr>
          <p:spPr>
            <a:xfrm>
              <a:off x="1642787" y="3410795"/>
              <a:ext cx="229165" cy="76591"/>
            </a:xfrm>
            <a:custGeom>
              <a:avLst/>
              <a:gdLst/>
              <a:ahLst/>
              <a:cxnLst/>
              <a:rect l="l" t="t" r="r" b="b"/>
              <a:pathLst>
                <a:path w="12833" h="4289" extrusionOk="0">
                  <a:moveTo>
                    <a:pt x="12832" y="1"/>
                  </a:moveTo>
                  <a:cubicBezTo>
                    <a:pt x="12832" y="1"/>
                    <a:pt x="0" y="2933"/>
                    <a:pt x="1078" y="3935"/>
                  </a:cubicBezTo>
                  <a:cubicBezTo>
                    <a:pt x="1322" y="4168"/>
                    <a:pt x="1867" y="4289"/>
                    <a:pt x="2610" y="4289"/>
                  </a:cubicBezTo>
                  <a:cubicBezTo>
                    <a:pt x="5072" y="4289"/>
                    <a:pt x="9714" y="2965"/>
                    <a:pt x="128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73">
              <a:extLst>
                <a:ext uri="{FF2B5EF4-FFF2-40B4-BE49-F238E27FC236}">
                  <a16:creationId xmlns:a16="http://schemas.microsoft.com/office/drawing/2014/main" id="{0D5FB481-D2AB-F062-0986-D2C64F02A935}"/>
                </a:ext>
              </a:extLst>
            </p:cNvPr>
            <p:cNvSpPr/>
            <p:nvPr/>
          </p:nvSpPr>
          <p:spPr>
            <a:xfrm>
              <a:off x="1762727" y="3279928"/>
              <a:ext cx="221112" cy="141199"/>
            </a:xfrm>
            <a:custGeom>
              <a:avLst/>
              <a:gdLst/>
              <a:ahLst/>
              <a:cxnLst/>
              <a:rect l="l" t="t" r="r" b="b"/>
              <a:pathLst>
                <a:path w="12382" h="7907" extrusionOk="0">
                  <a:moveTo>
                    <a:pt x="2034" y="0"/>
                  </a:moveTo>
                  <a:cubicBezTo>
                    <a:pt x="1988" y="0"/>
                    <a:pt x="1945" y="4"/>
                    <a:pt x="1905" y="11"/>
                  </a:cubicBezTo>
                  <a:cubicBezTo>
                    <a:pt x="0" y="362"/>
                    <a:pt x="6316" y="5701"/>
                    <a:pt x="12381" y="7906"/>
                  </a:cubicBezTo>
                  <a:cubicBezTo>
                    <a:pt x="12381" y="7906"/>
                    <a:pt x="4187" y="0"/>
                    <a:pt x="20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38;p73">
              <a:extLst>
                <a:ext uri="{FF2B5EF4-FFF2-40B4-BE49-F238E27FC236}">
                  <a16:creationId xmlns:a16="http://schemas.microsoft.com/office/drawing/2014/main" id="{AF81F7E3-EDE2-E6F0-F3A4-1D2E33E3D471}"/>
                </a:ext>
              </a:extLst>
            </p:cNvPr>
            <p:cNvSpPr/>
            <p:nvPr/>
          </p:nvSpPr>
          <p:spPr>
            <a:xfrm>
              <a:off x="1005949" y="3151418"/>
              <a:ext cx="1027163" cy="277327"/>
            </a:xfrm>
            <a:custGeom>
              <a:avLst/>
              <a:gdLst/>
              <a:ahLst/>
              <a:cxnLst/>
              <a:rect l="l" t="t" r="r" b="b"/>
              <a:pathLst>
                <a:path w="57520" h="15530" extrusionOk="0">
                  <a:moveTo>
                    <a:pt x="419" y="1"/>
                  </a:moveTo>
                  <a:cubicBezTo>
                    <a:pt x="278" y="1"/>
                    <a:pt x="156" y="94"/>
                    <a:pt x="101" y="241"/>
                  </a:cubicBezTo>
                  <a:cubicBezTo>
                    <a:pt x="1" y="416"/>
                    <a:pt x="101" y="642"/>
                    <a:pt x="302" y="717"/>
                  </a:cubicBezTo>
                  <a:cubicBezTo>
                    <a:pt x="651" y="867"/>
                    <a:pt x="36041" y="15530"/>
                    <a:pt x="56880" y="15530"/>
                  </a:cubicBezTo>
                  <a:cubicBezTo>
                    <a:pt x="56968" y="15530"/>
                    <a:pt x="57056" y="15530"/>
                    <a:pt x="57144" y="15529"/>
                  </a:cubicBezTo>
                  <a:cubicBezTo>
                    <a:pt x="57219" y="15529"/>
                    <a:pt x="57294" y="15479"/>
                    <a:pt x="57370" y="15454"/>
                  </a:cubicBezTo>
                  <a:cubicBezTo>
                    <a:pt x="57445" y="15379"/>
                    <a:pt x="57520" y="15278"/>
                    <a:pt x="57520" y="15153"/>
                  </a:cubicBezTo>
                  <a:cubicBezTo>
                    <a:pt x="57520" y="14928"/>
                    <a:pt x="57345" y="14777"/>
                    <a:pt x="57144" y="14777"/>
                  </a:cubicBezTo>
                  <a:cubicBezTo>
                    <a:pt x="57057" y="14778"/>
                    <a:pt x="56969" y="14778"/>
                    <a:pt x="56881" y="14778"/>
                  </a:cubicBezTo>
                  <a:cubicBezTo>
                    <a:pt x="36192" y="14778"/>
                    <a:pt x="927" y="165"/>
                    <a:pt x="577" y="40"/>
                  </a:cubicBezTo>
                  <a:cubicBezTo>
                    <a:pt x="524" y="13"/>
                    <a:pt x="470" y="1"/>
                    <a:pt x="4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39;p73">
              <a:extLst>
                <a:ext uri="{FF2B5EF4-FFF2-40B4-BE49-F238E27FC236}">
                  <a16:creationId xmlns:a16="http://schemas.microsoft.com/office/drawing/2014/main" id="{A788BD69-33B4-4772-4E08-0DBC814CC43C}"/>
                </a:ext>
              </a:extLst>
            </p:cNvPr>
            <p:cNvSpPr/>
            <p:nvPr/>
          </p:nvSpPr>
          <p:spPr>
            <a:xfrm>
              <a:off x="772802" y="2346556"/>
              <a:ext cx="233630" cy="281559"/>
            </a:xfrm>
            <a:custGeom>
              <a:avLst/>
              <a:gdLst/>
              <a:ahLst/>
              <a:cxnLst/>
              <a:rect l="l" t="t" r="r" b="b"/>
              <a:pathLst>
                <a:path w="13083" h="15767" extrusionOk="0">
                  <a:moveTo>
                    <a:pt x="5534" y="1"/>
                  </a:moveTo>
                  <a:cubicBezTo>
                    <a:pt x="5519" y="1"/>
                    <a:pt x="5504" y="1"/>
                    <a:pt x="5489" y="2"/>
                  </a:cubicBezTo>
                  <a:cubicBezTo>
                    <a:pt x="0" y="353"/>
                    <a:pt x="13083" y="15767"/>
                    <a:pt x="13083" y="15767"/>
                  </a:cubicBezTo>
                  <a:cubicBezTo>
                    <a:pt x="13083" y="15767"/>
                    <a:pt x="8274" y="1"/>
                    <a:pt x="55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40;p73">
              <a:extLst>
                <a:ext uri="{FF2B5EF4-FFF2-40B4-BE49-F238E27FC236}">
                  <a16:creationId xmlns:a16="http://schemas.microsoft.com/office/drawing/2014/main" id="{7933861F-9386-8F71-BCA1-8DC4DC5D0104}"/>
                </a:ext>
              </a:extLst>
            </p:cNvPr>
            <p:cNvSpPr/>
            <p:nvPr/>
          </p:nvSpPr>
          <p:spPr>
            <a:xfrm>
              <a:off x="715769" y="2413695"/>
              <a:ext cx="290667" cy="214415"/>
            </a:xfrm>
            <a:custGeom>
              <a:avLst/>
              <a:gdLst/>
              <a:ahLst/>
              <a:cxnLst/>
              <a:rect l="l" t="t" r="r" b="b"/>
              <a:pathLst>
                <a:path w="16277" h="12007" extrusionOk="0">
                  <a:moveTo>
                    <a:pt x="500" y="1"/>
                  </a:moveTo>
                  <a:cubicBezTo>
                    <a:pt x="176" y="1"/>
                    <a:pt x="0" y="171"/>
                    <a:pt x="11" y="553"/>
                  </a:cubicBezTo>
                  <a:cubicBezTo>
                    <a:pt x="111" y="4764"/>
                    <a:pt x="16277" y="12007"/>
                    <a:pt x="16277" y="12007"/>
                  </a:cubicBezTo>
                  <a:cubicBezTo>
                    <a:pt x="16277" y="12007"/>
                    <a:pt x="3211" y="1"/>
                    <a:pt x="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41;p73">
              <a:extLst>
                <a:ext uri="{FF2B5EF4-FFF2-40B4-BE49-F238E27FC236}">
                  <a16:creationId xmlns:a16="http://schemas.microsoft.com/office/drawing/2014/main" id="{D23584D5-E465-B3B0-4F6C-603BF5CC7875}"/>
                </a:ext>
              </a:extLst>
            </p:cNvPr>
            <p:cNvSpPr/>
            <p:nvPr/>
          </p:nvSpPr>
          <p:spPr>
            <a:xfrm>
              <a:off x="977094" y="2402463"/>
              <a:ext cx="94216" cy="318739"/>
            </a:xfrm>
            <a:custGeom>
              <a:avLst/>
              <a:gdLst/>
              <a:ahLst/>
              <a:cxnLst/>
              <a:rect l="l" t="t" r="r" b="b"/>
              <a:pathLst>
                <a:path w="5276" h="17849" extrusionOk="0">
                  <a:moveTo>
                    <a:pt x="2065" y="0"/>
                  </a:moveTo>
                  <a:cubicBezTo>
                    <a:pt x="0" y="0"/>
                    <a:pt x="5276" y="17849"/>
                    <a:pt x="5276" y="17849"/>
                  </a:cubicBezTo>
                  <a:cubicBezTo>
                    <a:pt x="5276" y="17849"/>
                    <a:pt x="4324" y="280"/>
                    <a:pt x="2118" y="4"/>
                  </a:cubicBezTo>
                  <a:cubicBezTo>
                    <a:pt x="2100" y="2"/>
                    <a:pt x="2082" y="0"/>
                    <a:pt x="2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42;p73">
              <a:extLst>
                <a:ext uri="{FF2B5EF4-FFF2-40B4-BE49-F238E27FC236}">
                  <a16:creationId xmlns:a16="http://schemas.microsoft.com/office/drawing/2014/main" id="{211E258E-EBBE-BF07-9B6A-6D10FC8F26DB}"/>
                </a:ext>
              </a:extLst>
            </p:cNvPr>
            <p:cNvSpPr/>
            <p:nvPr/>
          </p:nvSpPr>
          <p:spPr>
            <a:xfrm>
              <a:off x="1092248" y="2537723"/>
              <a:ext cx="76627" cy="262684"/>
            </a:xfrm>
            <a:custGeom>
              <a:avLst/>
              <a:gdLst/>
              <a:ahLst/>
              <a:cxnLst/>
              <a:rect l="l" t="t" r="r" b="b"/>
              <a:pathLst>
                <a:path w="4291" h="14710" extrusionOk="0">
                  <a:moveTo>
                    <a:pt x="1865" y="1"/>
                  </a:moveTo>
                  <a:cubicBezTo>
                    <a:pt x="536" y="1"/>
                    <a:pt x="0" y="7999"/>
                    <a:pt x="2135" y="14710"/>
                  </a:cubicBezTo>
                  <a:cubicBezTo>
                    <a:pt x="2135" y="14710"/>
                    <a:pt x="4291" y="3582"/>
                    <a:pt x="2511" y="575"/>
                  </a:cubicBezTo>
                  <a:cubicBezTo>
                    <a:pt x="2282" y="182"/>
                    <a:pt x="2064" y="1"/>
                    <a:pt x="18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43;p73">
              <a:extLst>
                <a:ext uri="{FF2B5EF4-FFF2-40B4-BE49-F238E27FC236}">
                  <a16:creationId xmlns:a16="http://schemas.microsoft.com/office/drawing/2014/main" id="{CB220A38-CA10-78A0-351F-BD5044FC883B}"/>
                </a:ext>
              </a:extLst>
            </p:cNvPr>
            <p:cNvSpPr/>
            <p:nvPr/>
          </p:nvSpPr>
          <p:spPr>
            <a:xfrm>
              <a:off x="1172886" y="2624503"/>
              <a:ext cx="86395" cy="271684"/>
            </a:xfrm>
            <a:custGeom>
              <a:avLst/>
              <a:gdLst/>
              <a:ahLst/>
              <a:cxnLst/>
              <a:rect l="l" t="t" r="r" b="b"/>
              <a:pathLst>
                <a:path w="4838" h="15214" extrusionOk="0">
                  <a:moveTo>
                    <a:pt x="2055" y="0"/>
                  </a:moveTo>
                  <a:cubicBezTo>
                    <a:pt x="0" y="0"/>
                    <a:pt x="2456" y="15213"/>
                    <a:pt x="2456" y="15213"/>
                  </a:cubicBezTo>
                  <a:cubicBezTo>
                    <a:pt x="4837" y="11780"/>
                    <a:pt x="4111" y="0"/>
                    <a:pt x="20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44;p73">
              <a:extLst>
                <a:ext uri="{FF2B5EF4-FFF2-40B4-BE49-F238E27FC236}">
                  <a16:creationId xmlns:a16="http://schemas.microsoft.com/office/drawing/2014/main" id="{5363D339-425A-93FA-419B-22F14FB3410D}"/>
                </a:ext>
              </a:extLst>
            </p:cNvPr>
            <p:cNvSpPr/>
            <p:nvPr/>
          </p:nvSpPr>
          <p:spPr>
            <a:xfrm>
              <a:off x="1259524" y="2750246"/>
              <a:ext cx="120592" cy="287363"/>
            </a:xfrm>
            <a:custGeom>
              <a:avLst/>
              <a:gdLst/>
              <a:ahLst/>
              <a:cxnLst/>
              <a:rect l="l" t="t" r="r" b="b"/>
              <a:pathLst>
                <a:path w="6753" h="16092" extrusionOk="0">
                  <a:moveTo>
                    <a:pt x="1931" y="1"/>
                  </a:moveTo>
                  <a:cubicBezTo>
                    <a:pt x="1" y="1"/>
                    <a:pt x="4973" y="16091"/>
                    <a:pt x="4973" y="16091"/>
                  </a:cubicBezTo>
                  <a:cubicBezTo>
                    <a:pt x="6752" y="11279"/>
                    <a:pt x="3895" y="76"/>
                    <a:pt x="1940" y="1"/>
                  </a:cubicBezTo>
                  <a:cubicBezTo>
                    <a:pt x="1937" y="1"/>
                    <a:pt x="1934" y="1"/>
                    <a:pt x="19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45;p73">
              <a:extLst>
                <a:ext uri="{FF2B5EF4-FFF2-40B4-BE49-F238E27FC236}">
                  <a16:creationId xmlns:a16="http://schemas.microsoft.com/office/drawing/2014/main" id="{8F0186F8-ED0B-6BF9-E848-116FC74DA4F3}"/>
                </a:ext>
              </a:extLst>
            </p:cNvPr>
            <p:cNvSpPr/>
            <p:nvPr/>
          </p:nvSpPr>
          <p:spPr>
            <a:xfrm>
              <a:off x="1393873" y="2898826"/>
              <a:ext cx="69930" cy="250648"/>
            </a:xfrm>
            <a:custGeom>
              <a:avLst/>
              <a:gdLst/>
              <a:ahLst/>
              <a:cxnLst/>
              <a:rect l="l" t="t" r="r" b="b"/>
              <a:pathLst>
                <a:path w="3916" h="14036" extrusionOk="0">
                  <a:moveTo>
                    <a:pt x="1281" y="1"/>
                  </a:moveTo>
                  <a:cubicBezTo>
                    <a:pt x="0" y="1"/>
                    <a:pt x="3614" y="14036"/>
                    <a:pt x="3614" y="14036"/>
                  </a:cubicBezTo>
                  <a:cubicBezTo>
                    <a:pt x="3915" y="8898"/>
                    <a:pt x="3614" y="2206"/>
                    <a:pt x="1584" y="176"/>
                  </a:cubicBezTo>
                  <a:cubicBezTo>
                    <a:pt x="1462" y="57"/>
                    <a:pt x="1362" y="1"/>
                    <a:pt x="1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46;p73">
              <a:extLst>
                <a:ext uri="{FF2B5EF4-FFF2-40B4-BE49-F238E27FC236}">
                  <a16:creationId xmlns:a16="http://schemas.microsoft.com/office/drawing/2014/main" id="{A80F003A-279A-FBD7-CA7B-3684FBC484EB}"/>
                </a:ext>
              </a:extLst>
            </p:cNvPr>
            <p:cNvSpPr/>
            <p:nvPr/>
          </p:nvSpPr>
          <p:spPr>
            <a:xfrm>
              <a:off x="1492421" y="2996820"/>
              <a:ext cx="129663" cy="278863"/>
            </a:xfrm>
            <a:custGeom>
              <a:avLst/>
              <a:gdLst/>
              <a:ahLst/>
              <a:cxnLst/>
              <a:rect l="l" t="t" r="r" b="b"/>
              <a:pathLst>
                <a:path w="7261" h="15616" extrusionOk="0">
                  <a:moveTo>
                    <a:pt x="1955" y="1"/>
                  </a:moveTo>
                  <a:cubicBezTo>
                    <a:pt x="1947" y="1"/>
                    <a:pt x="1938" y="1"/>
                    <a:pt x="1930" y="2"/>
                  </a:cubicBezTo>
                  <a:cubicBezTo>
                    <a:pt x="0" y="77"/>
                    <a:pt x="5439" y="15616"/>
                    <a:pt x="5439" y="15616"/>
                  </a:cubicBezTo>
                  <a:cubicBezTo>
                    <a:pt x="7260" y="11423"/>
                    <a:pt x="3889" y="1"/>
                    <a:pt x="1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47;p73">
              <a:extLst>
                <a:ext uri="{FF2B5EF4-FFF2-40B4-BE49-F238E27FC236}">
                  <a16:creationId xmlns:a16="http://schemas.microsoft.com/office/drawing/2014/main" id="{507BFA92-C1E6-1025-1F9C-FFB1E03EF528}"/>
                </a:ext>
              </a:extLst>
            </p:cNvPr>
            <p:cNvSpPr/>
            <p:nvPr/>
          </p:nvSpPr>
          <p:spPr>
            <a:xfrm>
              <a:off x="814871" y="2612415"/>
              <a:ext cx="256452" cy="108770"/>
            </a:xfrm>
            <a:custGeom>
              <a:avLst/>
              <a:gdLst/>
              <a:ahLst/>
              <a:cxnLst/>
              <a:rect l="l" t="t" r="r" b="b"/>
              <a:pathLst>
                <a:path w="14361" h="6091" extrusionOk="0">
                  <a:moveTo>
                    <a:pt x="627" y="1"/>
                  </a:moveTo>
                  <a:cubicBezTo>
                    <a:pt x="354" y="1"/>
                    <a:pt x="193" y="78"/>
                    <a:pt x="175" y="251"/>
                  </a:cubicBezTo>
                  <a:cubicBezTo>
                    <a:pt x="0" y="1930"/>
                    <a:pt x="8622" y="5991"/>
                    <a:pt x="14361" y="6091"/>
                  </a:cubicBezTo>
                  <a:cubicBezTo>
                    <a:pt x="14361" y="6091"/>
                    <a:pt x="3050" y="1"/>
                    <a:pt x="6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48;p73">
              <a:extLst>
                <a:ext uri="{FF2B5EF4-FFF2-40B4-BE49-F238E27FC236}">
                  <a16:creationId xmlns:a16="http://schemas.microsoft.com/office/drawing/2014/main" id="{3EEF3179-ED16-2DF1-4EC9-818193069311}"/>
                </a:ext>
              </a:extLst>
            </p:cNvPr>
            <p:cNvSpPr/>
            <p:nvPr/>
          </p:nvSpPr>
          <p:spPr>
            <a:xfrm>
              <a:off x="873778" y="2722283"/>
              <a:ext cx="256630" cy="79341"/>
            </a:xfrm>
            <a:custGeom>
              <a:avLst/>
              <a:gdLst/>
              <a:ahLst/>
              <a:cxnLst/>
              <a:rect l="l" t="t" r="r" b="b"/>
              <a:pathLst>
                <a:path w="14371" h="4443" extrusionOk="0">
                  <a:moveTo>
                    <a:pt x="1783" y="1"/>
                  </a:moveTo>
                  <a:cubicBezTo>
                    <a:pt x="1452" y="1"/>
                    <a:pt x="1211" y="59"/>
                    <a:pt x="1087" y="188"/>
                  </a:cubicBezTo>
                  <a:cubicBezTo>
                    <a:pt x="0" y="1345"/>
                    <a:pt x="7042" y="4442"/>
                    <a:pt x="12921" y="4442"/>
                  </a:cubicBezTo>
                  <a:cubicBezTo>
                    <a:pt x="13414" y="4442"/>
                    <a:pt x="13899" y="4420"/>
                    <a:pt x="14370" y="4374"/>
                  </a:cubicBezTo>
                  <a:cubicBezTo>
                    <a:pt x="14370" y="4374"/>
                    <a:pt x="4657" y="1"/>
                    <a:pt x="1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49;p73">
              <a:extLst>
                <a:ext uri="{FF2B5EF4-FFF2-40B4-BE49-F238E27FC236}">
                  <a16:creationId xmlns:a16="http://schemas.microsoft.com/office/drawing/2014/main" id="{C42B370F-026E-7405-51D4-E775295AF8F2}"/>
                </a:ext>
              </a:extLst>
            </p:cNvPr>
            <p:cNvSpPr/>
            <p:nvPr/>
          </p:nvSpPr>
          <p:spPr>
            <a:xfrm>
              <a:off x="952327" y="2822402"/>
              <a:ext cx="264452" cy="76769"/>
            </a:xfrm>
            <a:custGeom>
              <a:avLst/>
              <a:gdLst/>
              <a:ahLst/>
              <a:cxnLst/>
              <a:rect l="l" t="t" r="r" b="b"/>
              <a:pathLst>
                <a:path w="14809" h="4299" extrusionOk="0">
                  <a:moveTo>
                    <a:pt x="2289" y="0"/>
                  </a:moveTo>
                  <a:cubicBezTo>
                    <a:pt x="2182" y="0"/>
                    <a:pt x="2086" y="7"/>
                    <a:pt x="2001" y="20"/>
                  </a:cubicBezTo>
                  <a:cubicBezTo>
                    <a:pt x="1" y="335"/>
                    <a:pt x="7396" y="4299"/>
                    <a:pt x="12974" y="4299"/>
                  </a:cubicBezTo>
                  <a:cubicBezTo>
                    <a:pt x="13615" y="4299"/>
                    <a:pt x="14232" y="4247"/>
                    <a:pt x="14808" y="4130"/>
                  </a:cubicBezTo>
                  <a:cubicBezTo>
                    <a:pt x="14808" y="4130"/>
                    <a:pt x="5017" y="0"/>
                    <a:pt x="22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1050;p73">
              <a:extLst>
                <a:ext uri="{FF2B5EF4-FFF2-40B4-BE49-F238E27FC236}">
                  <a16:creationId xmlns:a16="http://schemas.microsoft.com/office/drawing/2014/main" id="{1C4140C7-0E41-671D-CE03-A4A842249989}"/>
                </a:ext>
              </a:extLst>
            </p:cNvPr>
            <p:cNvSpPr/>
            <p:nvPr/>
          </p:nvSpPr>
          <p:spPr>
            <a:xfrm>
              <a:off x="1090533" y="2946484"/>
              <a:ext cx="257809" cy="91109"/>
            </a:xfrm>
            <a:custGeom>
              <a:avLst/>
              <a:gdLst/>
              <a:ahLst/>
              <a:cxnLst/>
              <a:rect l="l" t="t" r="r" b="b"/>
              <a:pathLst>
                <a:path w="14437" h="5102" extrusionOk="0">
                  <a:moveTo>
                    <a:pt x="1725" y="1"/>
                  </a:moveTo>
                  <a:cubicBezTo>
                    <a:pt x="1511" y="1"/>
                    <a:pt x="1351" y="36"/>
                    <a:pt x="1254" y="114"/>
                  </a:cubicBezTo>
                  <a:cubicBezTo>
                    <a:pt x="1" y="1091"/>
                    <a:pt x="9725" y="4926"/>
                    <a:pt x="14437" y="5101"/>
                  </a:cubicBezTo>
                  <a:cubicBezTo>
                    <a:pt x="14437" y="5101"/>
                    <a:pt x="4278" y="1"/>
                    <a:pt x="17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1051;p73">
              <a:extLst>
                <a:ext uri="{FF2B5EF4-FFF2-40B4-BE49-F238E27FC236}">
                  <a16:creationId xmlns:a16="http://schemas.microsoft.com/office/drawing/2014/main" id="{48DD7130-7BCF-EE7C-AE3A-5A9576F4FB75}"/>
                </a:ext>
              </a:extLst>
            </p:cNvPr>
            <p:cNvSpPr/>
            <p:nvPr/>
          </p:nvSpPr>
          <p:spPr>
            <a:xfrm>
              <a:off x="1180707" y="3056227"/>
              <a:ext cx="277738" cy="94770"/>
            </a:xfrm>
            <a:custGeom>
              <a:avLst/>
              <a:gdLst/>
              <a:ahLst/>
              <a:cxnLst/>
              <a:rect l="l" t="t" r="r" b="b"/>
              <a:pathLst>
                <a:path w="15553" h="5307" extrusionOk="0">
                  <a:moveTo>
                    <a:pt x="1508" y="0"/>
                  </a:moveTo>
                  <a:cubicBezTo>
                    <a:pt x="1329" y="0"/>
                    <a:pt x="1196" y="26"/>
                    <a:pt x="1116" y="83"/>
                  </a:cubicBezTo>
                  <a:cubicBezTo>
                    <a:pt x="1" y="896"/>
                    <a:pt x="8665" y="5307"/>
                    <a:pt x="14288" y="5307"/>
                  </a:cubicBezTo>
                  <a:cubicBezTo>
                    <a:pt x="14730" y="5307"/>
                    <a:pt x="15154" y="5279"/>
                    <a:pt x="15552" y="5221"/>
                  </a:cubicBezTo>
                  <a:cubicBezTo>
                    <a:pt x="15552" y="5221"/>
                    <a:pt x="4018"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1052;p73">
              <a:extLst>
                <a:ext uri="{FF2B5EF4-FFF2-40B4-BE49-F238E27FC236}">
                  <a16:creationId xmlns:a16="http://schemas.microsoft.com/office/drawing/2014/main" id="{C9F97156-284C-2B5F-63E1-EFFDBE8EB724}"/>
                </a:ext>
              </a:extLst>
            </p:cNvPr>
            <p:cNvSpPr/>
            <p:nvPr/>
          </p:nvSpPr>
          <p:spPr>
            <a:xfrm>
              <a:off x="1318788" y="3184005"/>
              <a:ext cx="270773" cy="98931"/>
            </a:xfrm>
            <a:custGeom>
              <a:avLst/>
              <a:gdLst/>
              <a:ahLst/>
              <a:cxnLst/>
              <a:rect l="l" t="t" r="r" b="b"/>
              <a:pathLst>
                <a:path w="15163" h="5540" extrusionOk="0">
                  <a:moveTo>
                    <a:pt x="1584" y="0"/>
                  </a:moveTo>
                  <a:cubicBezTo>
                    <a:pt x="1456" y="0"/>
                    <a:pt x="1353" y="15"/>
                    <a:pt x="1278" y="45"/>
                  </a:cubicBezTo>
                  <a:cubicBezTo>
                    <a:pt x="1" y="586"/>
                    <a:pt x="7025" y="5540"/>
                    <a:pt x="12645" y="5540"/>
                  </a:cubicBezTo>
                  <a:cubicBezTo>
                    <a:pt x="13532" y="5540"/>
                    <a:pt x="14384" y="5416"/>
                    <a:pt x="15163" y="5133"/>
                  </a:cubicBezTo>
                  <a:cubicBezTo>
                    <a:pt x="15163" y="5133"/>
                    <a:pt x="3994" y="0"/>
                    <a:pt x="15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1053;p73">
              <a:extLst>
                <a:ext uri="{FF2B5EF4-FFF2-40B4-BE49-F238E27FC236}">
                  <a16:creationId xmlns:a16="http://schemas.microsoft.com/office/drawing/2014/main" id="{B042C29C-52AD-3CA0-5F87-E2DB623C3251}"/>
                </a:ext>
              </a:extLst>
            </p:cNvPr>
            <p:cNvSpPr/>
            <p:nvPr/>
          </p:nvSpPr>
          <p:spPr>
            <a:xfrm>
              <a:off x="998789" y="2621343"/>
              <a:ext cx="747444" cy="785730"/>
            </a:xfrm>
            <a:custGeom>
              <a:avLst/>
              <a:gdLst/>
              <a:ahLst/>
              <a:cxnLst/>
              <a:rect l="l" t="t" r="r" b="b"/>
              <a:pathLst>
                <a:path w="41856" h="44000" extrusionOk="0">
                  <a:moveTo>
                    <a:pt x="432" y="1"/>
                  </a:moveTo>
                  <a:cubicBezTo>
                    <a:pt x="366" y="1"/>
                    <a:pt x="303" y="18"/>
                    <a:pt x="251" y="52"/>
                  </a:cubicBezTo>
                  <a:cubicBezTo>
                    <a:pt x="76" y="152"/>
                    <a:pt x="1" y="378"/>
                    <a:pt x="126" y="553"/>
                  </a:cubicBezTo>
                  <a:cubicBezTo>
                    <a:pt x="8497" y="14263"/>
                    <a:pt x="36994" y="41832"/>
                    <a:pt x="41254" y="43962"/>
                  </a:cubicBezTo>
                  <a:cubicBezTo>
                    <a:pt x="41304" y="43987"/>
                    <a:pt x="41361" y="44000"/>
                    <a:pt x="41417" y="44000"/>
                  </a:cubicBezTo>
                  <a:cubicBezTo>
                    <a:pt x="41473" y="44000"/>
                    <a:pt x="41530" y="43987"/>
                    <a:pt x="41580" y="43962"/>
                  </a:cubicBezTo>
                  <a:cubicBezTo>
                    <a:pt x="41655" y="43912"/>
                    <a:pt x="41705" y="43862"/>
                    <a:pt x="41755" y="43787"/>
                  </a:cubicBezTo>
                  <a:cubicBezTo>
                    <a:pt x="41856" y="43611"/>
                    <a:pt x="41781" y="43386"/>
                    <a:pt x="41580" y="43285"/>
                  </a:cubicBezTo>
                  <a:cubicBezTo>
                    <a:pt x="37369" y="41205"/>
                    <a:pt x="9074" y="13786"/>
                    <a:pt x="753" y="177"/>
                  </a:cubicBezTo>
                  <a:cubicBezTo>
                    <a:pt x="687" y="62"/>
                    <a:pt x="556" y="1"/>
                    <a:pt x="4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1054;p73">
              <a:extLst>
                <a:ext uri="{FF2B5EF4-FFF2-40B4-BE49-F238E27FC236}">
                  <a16:creationId xmlns:a16="http://schemas.microsoft.com/office/drawing/2014/main" id="{73D0FE28-23A0-3955-CA4A-2397F9266C33}"/>
                </a:ext>
              </a:extLst>
            </p:cNvPr>
            <p:cNvSpPr/>
            <p:nvPr/>
          </p:nvSpPr>
          <p:spPr>
            <a:xfrm>
              <a:off x="956273" y="1654723"/>
              <a:ext cx="1844412" cy="2134864"/>
            </a:xfrm>
            <a:custGeom>
              <a:avLst/>
              <a:gdLst/>
              <a:ahLst/>
              <a:cxnLst/>
              <a:rect l="l" t="t" r="r" b="b"/>
              <a:pathLst>
                <a:path w="103285" h="119550" extrusionOk="0">
                  <a:moveTo>
                    <a:pt x="72232" y="0"/>
                  </a:moveTo>
                  <a:cubicBezTo>
                    <a:pt x="68723" y="1730"/>
                    <a:pt x="65189" y="3409"/>
                    <a:pt x="61605" y="5063"/>
                  </a:cubicBezTo>
                  <a:cubicBezTo>
                    <a:pt x="61756" y="5614"/>
                    <a:pt x="61906" y="6141"/>
                    <a:pt x="62056" y="6692"/>
                  </a:cubicBezTo>
                  <a:cubicBezTo>
                    <a:pt x="61580" y="6316"/>
                    <a:pt x="61154" y="5915"/>
                    <a:pt x="60728" y="5464"/>
                  </a:cubicBezTo>
                  <a:cubicBezTo>
                    <a:pt x="60427" y="5589"/>
                    <a:pt x="60101" y="5740"/>
                    <a:pt x="59776" y="5890"/>
                  </a:cubicBezTo>
                  <a:cubicBezTo>
                    <a:pt x="59901" y="6542"/>
                    <a:pt x="60001" y="7193"/>
                    <a:pt x="60101" y="7870"/>
                  </a:cubicBezTo>
                  <a:cubicBezTo>
                    <a:pt x="59726" y="7344"/>
                    <a:pt x="59350" y="6792"/>
                    <a:pt x="59024" y="6241"/>
                  </a:cubicBezTo>
                  <a:cubicBezTo>
                    <a:pt x="45590" y="12281"/>
                    <a:pt x="31680" y="17669"/>
                    <a:pt x="17595" y="21930"/>
                  </a:cubicBezTo>
                  <a:cubicBezTo>
                    <a:pt x="17821" y="23158"/>
                    <a:pt x="17946" y="24386"/>
                    <a:pt x="18021" y="25639"/>
                  </a:cubicBezTo>
                  <a:cubicBezTo>
                    <a:pt x="17094" y="24712"/>
                    <a:pt x="16292" y="23659"/>
                    <a:pt x="15665" y="22507"/>
                  </a:cubicBezTo>
                  <a:cubicBezTo>
                    <a:pt x="15440" y="22582"/>
                    <a:pt x="15189" y="22657"/>
                    <a:pt x="14963" y="22732"/>
                  </a:cubicBezTo>
                  <a:cubicBezTo>
                    <a:pt x="15089" y="24111"/>
                    <a:pt x="15239" y="25489"/>
                    <a:pt x="15364" y="26893"/>
                  </a:cubicBezTo>
                  <a:cubicBezTo>
                    <a:pt x="14688" y="25664"/>
                    <a:pt x="14011" y="24436"/>
                    <a:pt x="13334" y="23208"/>
                  </a:cubicBezTo>
                  <a:cubicBezTo>
                    <a:pt x="8898" y="24461"/>
                    <a:pt x="4462" y="25639"/>
                    <a:pt x="1" y="26667"/>
                  </a:cubicBezTo>
                  <a:cubicBezTo>
                    <a:pt x="1104" y="29875"/>
                    <a:pt x="2206" y="33133"/>
                    <a:pt x="3309" y="36441"/>
                  </a:cubicBezTo>
                  <a:cubicBezTo>
                    <a:pt x="4387" y="36617"/>
                    <a:pt x="5465" y="36742"/>
                    <a:pt x="6542" y="36817"/>
                  </a:cubicBezTo>
                  <a:cubicBezTo>
                    <a:pt x="5615" y="37143"/>
                    <a:pt x="4713" y="37569"/>
                    <a:pt x="3861" y="38071"/>
                  </a:cubicBezTo>
                  <a:cubicBezTo>
                    <a:pt x="3936" y="38246"/>
                    <a:pt x="3986" y="38447"/>
                    <a:pt x="4061" y="38622"/>
                  </a:cubicBezTo>
                  <a:cubicBezTo>
                    <a:pt x="4594" y="38544"/>
                    <a:pt x="5136" y="38504"/>
                    <a:pt x="5682" y="38504"/>
                  </a:cubicBezTo>
                  <a:cubicBezTo>
                    <a:pt x="6010" y="38504"/>
                    <a:pt x="6339" y="38519"/>
                    <a:pt x="6668" y="38547"/>
                  </a:cubicBezTo>
                  <a:cubicBezTo>
                    <a:pt x="5941" y="39023"/>
                    <a:pt x="5239" y="39499"/>
                    <a:pt x="4512" y="39975"/>
                  </a:cubicBezTo>
                  <a:cubicBezTo>
                    <a:pt x="13234" y="65991"/>
                    <a:pt x="22131" y="94061"/>
                    <a:pt x="29775" y="119550"/>
                  </a:cubicBezTo>
                  <a:cubicBezTo>
                    <a:pt x="56116" y="114412"/>
                    <a:pt x="79174" y="106066"/>
                    <a:pt x="103285" y="94261"/>
                  </a:cubicBezTo>
                  <a:cubicBezTo>
                    <a:pt x="102483" y="91780"/>
                    <a:pt x="101681" y="89274"/>
                    <a:pt x="100854" y="86793"/>
                  </a:cubicBezTo>
                  <a:cubicBezTo>
                    <a:pt x="100026" y="86943"/>
                    <a:pt x="99224" y="87093"/>
                    <a:pt x="98397" y="87244"/>
                  </a:cubicBezTo>
                  <a:cubicBezTo>
                    <a:pt x="99074" y="86667"/>
                    <a:pt x="99751" y="86091"/>
                    <a:pt x="100453" y="85540"/>
                  </a:cubicBezTo>
                  <a:cubicBezTo>
                    <a:pt x="100277" y="85013"/>
                    <a:pt x="100102" y="84487"/>
                    <a:pt x="99926" y="83961"/>
                  </a:cubicBezTo>
                  <a:cubicBezTo>
                    <a:pt x="99250" y="84036"/>
                    <a:pt x="98548" y="84186"/>
                    <a:pt x="97896" y="84437"/>
                  </a:cubicBezTo>
                  <a:cubicBezTo>
                    <a:pt x="98372" y="83785"/>
                    <a:pt x="98924" y="83234"/>
                    <a:pt x="99525" y="82732"/>
                  </a:cubicBezTo>
                  <a:cubicBezTo>
                    <a:pt x="90528" y="55163"/>
                    <a:pt x="81154" y="27569"/>
                    <a:pt x="72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 name="Google Shape;1055;p73">
              <a:extLst>
                <a:ext uri="{FF2B5EF4-FFF2-40B4-BE49-F238E27FC236}">
                  <a16:creationId xmlns:a16="http://schemas.microsoft.com/office/drawing/2014/main" id="{04F11AB6-E822-8D7D-BE84-7CD529AA316B}"/>
                </a:ext>
              </a:extLst>
            </p:cNvPr>
            <p:cNvSpPr/>
            <p:nvPr/>
          </p:nvSpPr>
          <p:spPr>
            <a:xfrm>
              <a:off x="1105300" y="1841783"/>
              <a:ext cx="1131451" cy="414008"/>
            </a:xfrm>
            <a:custGeom>
              <a:avLst/>
              <a:gdLst/>
              <a:ahLst/>
              <a:cxnLst/>
              <a:rect l="l" t="t" r="r" b="b"/>
              <a:pathLst>
                <a:path w="63360" h="23184" extrusionOk="0">
                  <a:moveTo>
                    <a:pt x="63209" y="0"/>
                  </a:moveTo>
                  <a:cubicBezTo>
                    <a:pt x="42833" y="8472"/>
                    <a:pt x="21780" y="17269"/>
                    <a:pt x="1" y="22833"/>
                  </a:cubicBezTo>
                  <a:lnTo>
                    <a:pt x="101" y="23184"/>
                  </a:lnTo>
                  <a:cubicBezTo>
                    <a:pt x="21881" y="17595"/>
                    <a:pt x="42958" y="8823"/>
                    <a:pt x="63360" y="326"/>
                  </a:cubicBezTo>
                  <a:lnTo>
                    <a:pt x="632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1056;p73">
              <a:extLst>
                <a:ext uri="{FF2B5EF4-FFF2-40B4-BE49-F238E27FC236}">
                  <a16:creationId xmlns:a16="http://schemas.microsoft.com/office/drawing/2014/main" id="{800B8EBE-CCF6-63AF-CDC4-065C69A33DBA}"/>
                </a:ext>
              </a:extLst>
            </p:cNvPr>
            <p:cNvSpPr/>
            <p:nvPr/>
          </p:nvSpPr>
          <p:spPr>
            <a:xfrm>
              <a:off x="1134388" y="1933081"/>
              <a:ext cx="1131451" cy="414455"/>
            </a:xfrm>
            <a:custGeom>
              <a:avLst/>
              <a:gdLst/>
              <a:ahLst/>
              <a:cxnLst/>
              <a:rect l="l" t="t" r="r" b="b"/>
              <a:pathLst>
                <a:path w="63360" h="23209" extrusionOk="0">
                  <a:moveTo>
                    <a:pt x="63234" y="0"/>
                  </a:moveTo>
                  <a:cubicBezTo>
                    <a:pt x="42833" y="8497"/>
                    <a:pt x="21780" y="17294"/>
                    <a:pt x="1" y="22858"/>
                  </a:cubicBezTo>
                  <a:lnTo>
                    <a:pt x="101" y="23208"/>
                  </a:lnTo>
                  <a:cubicBezTo>
                    <a:pt x="21881" y="17619"/>
                    <a:pt x="42958" y="8822"/>
                    <a:pt x="63360" y="326"/>
                  </a:cubicBezTo>
                  <a:lnTo>
                    <a:pt x="632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1057;p73">
              <a:extLst>
                <a:ext uri="{FF2B5EF4-FFF2-40B4-BE49-F238E27FC236}">
                  <a16:creationId xmlns:a16="http://schemas.microsoft.com/office/drawing/2014/main" id="{0952F6ED-D3D0-5521-C353-F3B797B2CD94}"/>
                </a:ext>
              </a:extLst>
            </p:cNvPr>
            <p:cNvSpPr/>
            <p:nvPr/>
          </p:nvSpPr>
          <p:spPr>
            <a:xfrm>
              <a:off x="1163940" y="2024825"/>
              <a:ext cx="1130987" cy="414455"/>
            </a:xfrm>
            <a:custGeom>
              <a:avLst/>
              <a:gdLst/>
              <a:ahLst/>
              <a:cxnLst/>
              <a:rect l="l" t="t" r="r" b="b"/>
              <a:pathLst>
                <a:path w="63334" h="23209" extrusionOk="0">
                  <a:moveTo>
                    <a:pt x="63208" y="0"/>
                  </a:moveTo>
                  <a:cubicBezTo>
                    <a:pt x="42832" y="8496"/>
                    <a:pt x="21755" y="17268"/>
                    <a:pt x="0" y="22857"/>
                  </a:cubicBezTo>
                  <a:lnTo>
                    <a:pt x="75" y="23208"/>
                  </a:lnTo>
                  <a:cubicBezTo>
                    <a:pt x="21855" y="17619"/>
                    <a:pt x="42958" y="8822"/>
                    <a:pt x="63334" y="326"/>
                  </a:cubicBezTo>
                  <a:lnTo>
                    <a:pt x="632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1058;p73">
              <a:extLst>
                <a:ext uri="{FF2B5EF4-FFF2-40B4-BE49-F238E27FC236}">
                  <a16:creationId xmlns:a16="http://schemas.microsoft.com/office/drawing/2014/main" id="{EEB34BD6-24F6-EF28-5F29-36B9EB08D89D}"/>
                </a:ext>
              </a:extLst>
            </p:cNvPr>
            <p:cNvSpPr/>
            <p:nvPr/>
          </p:nvSpPr>
          <p:spPr>
            <a:xfrm>
              <a:off x="1193027" y="2116552"/>
              <a:ext cx="1130987" cy="414026"/>
            </a:xfrm>
            <a:custGeom>
              <a:avLst/>
              <a:gdLst/>
              <a:ahLst/>
              <a:cxnLst/>
              <a:rect l="l" t="t" r="r" b="b"/>
              <a:pathLst>
                <a:path w="63334" h="23185" extrusionOk="0">
                  <a:moveTo>
                    <a:pt x="63208" y="1"/>
                  </a:moveTo>
                  <a:cubicBezTo>
                    <a:pt x="42832" y="8497"/>
                    <a:pt x="21755" y="17269"/>
                    <a:pt x="0" y="22858"/>
                  </a:cubicBezTo>
                  <a:lnTo>
                    <a:pt x="75" y="23184"/>
                  </a:lnTo>
                  <a:cubicBezTo>
                    <a:pt x="21880" y="17620"/>
                    <a:pt x="42958" y="8823"/>
                    <a:pt x="63334" y="327"/>
                  </a:cubicBezTo>
                  <a:lnTo>
                    <a:pt x="63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1059;p73">
              <a:extLst>
                <a:ext uri="{FF2B5EF4-FFF2-40B4-BE49-F238E27FC236}">
                  <a16:creationId xmlns:a16="http://schemas.microsoft.com/office/drawing/2014/main" id="{EB1C2391-D8AF-5AEB-96D6-1C4B9013C4EF}"/>
                </a:ext>
              </a:extLst>
            </p:cNvPr>
            <p:cNvSpPr/>
            <p:nvPr/>
          </p:nvSpPr>
          <p:spPr>
            <a:xfrm>
              <a:off x="1222115" y="2207850"/>
              <a:ext cx="1131433" cy="414455"/>
            </a:xfrm>
            <a:custGeom>
              <a:avLst/>
              <a:gdLst/>
              <a:ahLst/>
              <a:cxnLst/>
              <a:rect l="l" t="t" r="r" b="b"/>
              <a:pathLst>
                <a:path w="63359" h="23209" extrusionOk="0">
                  <a:moveTo>
                    <a:pt x="63209" y="1"/>
                  </a:moveTo>
                  <a:cubicBezTo>
                    <a:pt x="42832" y="8497"/>
                    <a:pt x="21755" y="17294"/>
                    <a:pt x="0" y="22858"/>
                  </a:cubicBezTo>
                  <a:lnTo>
                    <a:pt x="100" y="23209"/>
                  </a:lnTo>
                  <a:cubicBezTo>
                    <a:pt x="21880" y="17620"/>
                    <a:pt x="42958" y="8848"/>
                    <a:pt x="63359" y="327"/>
                  </a:cubicBezTo>
                  <a:lnTo>
                    <a:pt x="632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1060;p73">
              <a:extLst>
                <a:ext uri="{FF2B5EF4-FFF2-40B4-BE49-F238E27FC236}">
                  <a16:creationId xmlns:a16="http://schemas.microsoft.com/office/drawing/2014/main" id="{9125719B-05DE-C1A9-D381-599FB861C497}"/>
                </a:ext>
              </a:extLst>
            </p:cNvPr>
            <p:cNvSpPr/>
            <p:nvPr/>
          </p:nvSpPr>
          <p:spPr>
            <a:xfrm>
              <a:off x="1251203" y="2299594"/>
              <a:ext cx="1131433" cy="414455"/>
            </a:xfrm>
            <a:custGeom>
              <a:avLst/>
              <a:gdLst/>
              <a:ahLst/>
              <a:cxnLst/>
              <a:rect l="l" t="t" r="r" b="b"/>
              <a:pathLst>
                <a:path w="63359" h="23209" extrusionOk="0">
                  <a:moveTo>
                    <a:pt x="63209" y="1"/>
                  </a:moveTo>
                  <a:cubicBezTo>
                    <a:pt x="42833" y="8497"/>
                    <a:pt x="21780" y="17269"/>
                    <a:pt x="0" y="22858"/>
                  </a:cubicBezTo>
                  <a:lnTo>
                    <a:pt x="100" y="23209"/>
                  </a:lnTo>
                  <a:cubicBezTo>
                    <a:pt x="21880" y="17620"/>
                    <a:pt x="42958" y="8823"/>
                    <a:pt x="63359" y="326"/>
                  </a:cubicBezTo>
                  <a:lnTo>
                    <a:pt x="632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1061;p73">
              <a:extLst>
                <a:ext uri="{FF2B5EF4-FFF2-40B4-BE49-F238E27FC236}">
                  <a16:creationId xmlns:a16="http://schemas.microsoft.com/office/drawing/2014/main" id="{5C37F6FC-8180-3F35-B92A-94F3B36BA783}"/>
                </a:ext>
              </a:extLst>
            </p:cNvPr>
            <p:cNvSpPr/>
            <p:nvPr/>
          </p:nvSpPr>
          <p:spPr>
            <a:xfrm>
              <a:off x="1280290" y="2391339"/>
              <a:ext cx="1131451" cy="414008"/>
            </a:xfrm>
            <a:custGeom>
              <a:avLst/>
              <a:gdLst/>
              <a:ahLst/>
              <a:cxnLst/>
              <a:rect l="l" t="t" r="r" b="b"/>
              <a:pathLst>
                <a:path w="63360" h="23184" extrusionOk="0">
                  <a:moveTo>
                    <a:pt x="63234" y="1"/>
                  </a:moveTo>
                  <a:cubicBezTo>
                    <a:pt x="42858" y="8497"/>
                    <a:pt x="21780" y="17269"/>
                    <a:pt x="0" y="22858"/>
                  </a:cubicBezTo>
                  <a:lnTo>
                    <a:pt x="101" y="23184"/>
                  </a:lnTo>
                  <a:cubicBezTo>
                    <a:pt x="21880" y="17620"/>
                    <a:pt x="42983" y="8823"/>
                    <a:pt x="63359" y="326"/>
                  </a:cubicBezTo>
                  <a:lnTo>
                    <a:pt x="63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1062;p73">
              <a:extLst>
                <a:ext uri="{FF2B5EF4-FFF2-40B4-BE49-F238E27FC236}">
                  <a16:creationId xmlns:a16="http://schemas.microsoft.com/office/drawing/2014/main" id="{6ED5F985-22A2-028A-E7D0-CF62A9EA8045}"/>
                </a:ext>
              </a:extLst>
            </p:cNvPr>
            <p:cNvSpPr/>
            <p:nvPr/>
          </p:nvSpPr>
          <p:spPr>
            <a:xfrm>
              <a:off x="1309824" y="2483083"/>
              <a:ext cx="1131005" cy="414008"/>
            </a:xfrm>
            <a:custGeom>
              <a:avLst/>
              <a:gdLst/>
              <a:ahLst/>
              <a:cxnLst/>
              <a:rect l="l" t="t" r="r" b="b"/>
              <a:pathLst>
                <a:path w="63335" h="23184" extrusionOk="0">
                  <a:moveTo>
                    <a:pt x="63209" y="0"/>
                  </a:moveTo>
                  <a:cubicBezTo>
                    <a:pt x="42833" y="8472"/>
                    <a:pt x="21755" y="17269"/>
                    <a:pt x="0" y="22833"/>
                  </a:cubicBezTo>
                  <a:lnTo>
                    <a:pt x="76" y="23184"/>
                  </a:lnTo>
                  <a:cubicBezTo>
                    <a:pt x="21855" y="17595"/>
                    <a:pt x="42958" y="8823"/>
                    <a:pt x="63334" y="326"/>
                  </a:cubicBezTo>
                  <a:lnTo>
                    <a:pt x="632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 name="Google Shape;1063;p73">
              <a:extLst>
                <a:ext uri="{FF2B5EF4-FFF2-40B4-BE49-F238E27FC236}">
                  <a16:creationId xmlns:a16="http://schemas.microsoft.com/office/drawing/2014/main" id="{80F7D751-FCF3-FCB2-6F0B-DE9689033E16}"/>
                </a:ext>
              </a:extLst>
            </p:cNvPr>
            <p:cNvSpPr/>
            <p:nvPr/>
          </p:nvSpPr>
          <p:spPr>
            <a:xfrm>
              <a:off x="1338912" y="2574381"/>
              <a:ext cx="1131451" cy="414455"/>
            </a:xfrm>
            <a:custGeom>
              <a:avLst/>
              <a:gdLst/>
              <a:ahLst/>
              <a:cxnLst/>
              <a:rect l="l" t="t" r="r" b="b"/>
              <a:pathLst>
                <a:path w="63360" h="23209" extrusionOk="0">
                  <a:moveTo>
                    <a:pt x="63209" y="0"/>
                  </a:moveTo>
                  <a:cubicBezTo>
                    <a:pt x="42833" y="8497"/>
                    <a:pt x="21755" y="17294"/>
                    <a:pt x="1" y="22857"/>
                  </a:cubicBezTo>
                  <a:lnTo>
                    <a:pt x="76" y="23208"/>
                  </a:lnTo>
                  <a:cubicBezTo>
                    <a:pt x="21880" y="17619"/>
                    <a:pt x="42958" y="8822"/>
                    <a:pt x="63359" y="326"/>
                  </a:cubicBezTo>
                  <a:lnTo>
                    <a:pt x="632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1064;p73">
              <a:extLst>
                <a:ext uri="{FF2B5EF4-FFF2-40B4-BE49-F238E27FC236}">
                  <a16:creationId xmlns:a16="http://schemas.microsoft.com/office/drawing/2014/main" id="{5A87A12A-3CD4-9BB3-5F94-BFED8586238D}"/>
                </a:ext>
              </a:extLst>
            </p:cNvPr>
            <p:cNvSpPr/>
            <p:nvPr/>
          </p:nvSpPr>
          <p:spPr>
            <a:xfrm>
              <a:off x="1367999" y="2666126"/>
              <a:ext cx="1131451" cy="414455"/>
            </a:xfrm>
            <a:custGeom>
              <a:avLst/>
              <a:gdLst/>
              <a:ahLst/>
              <a:cxnLst/>
              <a:rect l="l" t="t" r="r" b="b"/>
              <a:pathLst>
                <a:path w="63360" h="23209" extrusionOk="0">
                  <a:moveTo>
                    <a:pt x="63209" y="0"/>
                  </a:moveTo>
                  <a:cubicBezTo>
                    <a:pt x="42833" y="8496"/>
                    <a:pt x="21780" y="17268"/>
                    <a:pt x="1" y="22857"/>
                  </a:cubicBezTo>
                  <a:lnTo>
                    <a:pt x="101" y="23208"/>
                  </a:lnTo>
                  <a:cubicBezTo>
                    <a:pt x="21880" y="17619"/>
                    <a:pt x="42958" y="8822"/>
                    <a:pt x="63359" y="326"/>
                  </a:cubicBezTo>
                  <a:lnTo>
                    <a:pt x="632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1065;p73">
              <a:extLst>
                <a:ext uri="{FF2B5EF4-FFF2-40B4-BE49-F238E27FC236}">
                  <a16:creationId xmlns:a16="http://schemas.microsoft.com/office/drawing/2014/main" id="{47E409A1-0858-F604-8FD8-8FC9C214A2D3}"/>
                </a:ext>
              </a:extLst>
            </p:cNvPr>
            <p:cNvSpPr/>
            <p:nvPr/>
          </p:nvSpPr>
          <p:spPr>
            <a:xfrm>
              <a:off x="1397087" y="2757852"/>
              <a:ext cx="1131451" cy="414026"/>
            </a:xfrm>
            <a:custGeom>
              <a:avLst/>
              <a:gdLst/>
              <a:ahLst/>
              <a:cxnLst/>
              <a:rect l="l" t="t" r="r" b="b"/>
              <a:pathLst>
                <a:path w="63360" h="23185" extrusionOk="0">
                  <a:moveTo>
                    <a:pt x="63234" y="1"/>
                  </a:moveTo>
                  <a:cubicBezTo>
                    <a:pt x="42833" y="8497"/>
                    <a:pt x="21780" y="17269"/>
                    <a:pt x="1" y="22858"/>
                  </a:cubicBezTo>
                  <a:lnTo>
                    <a:pt x="101" y="23184"/>
                  </a:lnTo>
                  <a:cubicBezTo>
                    <a:pt x="21881" y="17595"/>
                    <a:pt x="42958" y="8823"/>
                    <a:pt x="63359" y="327"/>
                  </a:cubicBezTo>
                  <a:lnTo>
                    <a:pt x="63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1066;p73">
              <a:extLst>
                <a:ext uri="{FF2B5EF4-FFF2-40B4-BE49-F238E27FC236}">
                  <a16:creationId xmlns:a16="http://schemas.microsoft.com/office/drawing/2014/main" id="{982BBA28-D2CE-CF95-B429-7F54DD6487BA}"/>
                </a:ext>
              </a:extLst>
            </p:cNvPr>
            <p:cNvSpPr/>
            <p:nvPr/>
          </p:nvSpPr>
          <p:spPr>
            <a:xfrm>
              <a:off x="1426621" y="2849150"/>
              <a:ext cx="1131005" cy="414455"/>
            </a:xfrm>
            <a:custGeom>
              <a:avLst/>
              <a:gdLst/>
              <a:ahLst/>
              <a:cxnLst/>
              <a:rect l="l" t="t" r="r" b="b"/>
              <a:pathLst>
                <a:path w="63335" h="23209" extrusionOk="0">
                  <a:moveTo>
                    <a:pt x="63209" y="1"/>
                  </a:moveTo>
                  <a:cubicBezTo>
                    <a:pt x="42833" y="8497"/>
                    <a:pt x="21755" y="17294"/>
                    <a:pt x="1" y="22858"/>
                  </a:cubicBezTo>
                  <a:lnTo>
                    <a:pt x="76" y="23209"/>
                  </a:lnTo>
                  <a:cubicBezTo>
                    <a:pt x="21856" y="17620"/>
                    <a:pt x="42958" y="8848"/>
                    <a:pt x="63335" y="327"/>
                  </a:cubicBezTo>
                  <a:lnTo>
                    <a:pt x="632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1067;p73">
              <a:extLst>
                <a:ext uri="{FF2B5EF4-FFF2-40B4-BE49-F238E27FC236}">
                  <a16:creationId xmlns:a16="http://schemas.microsoft.com/office/drawing/2014/main" id="{39907E72-061E-462C-8B56-87B8BD0D5151}"/>
                </a:ext>
              </a:extLst>
            </p:cNvPr>
            <p:cNvSpPr/>
            <p:nvPr/>
          </p:nvSpPr>
          <p:spPr>
            <a:xfrm>
              <a:off x="1455709" y="2940895"/>
              <a:ext cx="1131005" cy="414455"/>
            </a:xfrm>
            <a:custGeom>
              <a:avLst/>
              <a:gdLst/>
              <a:ahLst/>
              <a:cxnLst/>
              <a:rect l="l" t="t" r="r" b="b"/>
              <a:pathLst>
                <a:path w="63335" h="23209" extrusionOk="0">
                  <a:moveTo>
                    <a:pt x="63209" y="1"/>
                  </a:moveTo>
                  <a:cubicBezTo>
                    <a:pt x="42833" y="8497"/>
                    <a:pt x="21755" y="17269"/>
                    <a:pt x="1" y="22858"/>
                  </a:cubicBezTo>
                  <a:lnTo>
                    <a:pt x="76" y="23209"/>
                  </a:lnTo>
                  <a:cubicBezTo>
                    <a:pt x="21881" y="17620"/>
                    <a:pt x="42959" y="8823"/>
                    <a:pt x="63335" y="326"/>
                  </a:cubicBezTo>
                  <a:lnTo>
                    <a:pt x="632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1068;p73">
              <a:extLst>
                <a:ext uri="{FF2B5EF4-FFF2-40B4-BE49-F238E27FC236}">
                  <a16:creationId xmlns:a16="http://schemas.microsoft.com/office/drawing/2014/main" id="{2C0E89EA-EAF8-C146-1934-198771A174BB}"/>
                </a:ext>
              </a:extLst>
            </p:cNvPr>
            <p:cNvSpPr/>
            <p:nvPr/>
          </p:nvSpPr>
          <p:spPr>
            <a:xfrm>
              <a:off x="1484814" y="3032639"/>
              <a:ext cx="1131433" cy="414008"/>
            </a:xfrm>
            <a:custGeom>
              <a:avLst/>
              <a:gdLst/>
              <a:ahLst/>
              <a:cxnLst/>
              <a:rect l="l" t="t" r="r" b="b"/>
              <a:pathLst>
                <a:path w="63359" h="23184" extrusionOk="0">
                  <a:moveTo>
                    <a:pt x="63208" y="1"/>
                  </a:moveTo>
                  <a:cubicBezTo>
                    <a:pt x="42832" y="8497"/>
                    <a:pt x="21755" y="17269"/>
                    <a:pt x="0" y="22858"/>
                  </a:cubicBezTo>
                  <a:lnTo>
                    <a:pt x="100" y="23184"/>
                  </a:lnTo>
                  <a:cubicBezTo>
                    <a:pt x="21880" y="17620"/>
                    <a:pt x="42958" y="8823"/>
                    <a:pt x="63359" y="326"/>
                  </a:cubicBezTo>
                  <a:lnTo>
                    <a:pt x="63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1069;p73">
              <a:extLst>
                <a:ext uri="{FF2B5EF4-FFF2-40B4-BE49-F238E27FC236}">
                  <a16:creationId xmlns:a16="http://schemas.microsoft.com/office/drawing/2014/main" id="{91B52AC4-4FAC-BD19-D94D-9647A6D19B3E}"/>
                </a:ext>
              </a:extLst>
            </p:cNvPr>
            <p:cNvSpPr/>
            <p:nvPr/>
          </p:nvSpPr>
          <p:spPr>
            <a:xfrm>
              <a:off x="1513902" y="3123937"/>
              <a:ext cx="1131433" cy="414455"/>
            </a:xfrm>
            <a:custGeom>
              <a:avLst/>
              <a:gdLst/>
              <a:ahLst/>
              <a:cxnLst/>
              <a:rect l="l" t="t" r="r" b="b"/>
              <a:pathLst>
                <a:path w="63359" h="23209" extrusionOk="0">
                  <a:moveTo>
                    <a:pt x="63208" y="0"/>
                  </a:moveTo>
                  <a:cubicBezTo>
                    <a:pt x="42832" y="8497"/>
                    <a:pt x="21780" y="17294"/>
                    <a:pt x="0" y="22858"/>
                  </a:cubicBezTo>
                  <a:lnTo>
                    <a:pt x="100" y="23208"/>
                  </a:lnTo>
                  <a:cubicBezTo>
                    <a:pt x="21880" y="17619"/>
                    <a:pt x="42958" y="8848"/>
                    <a:pt x="63359" y="351"/>
                  </a:cubicBezTo>
                  <a:lnTo>
                    <a:pt x="632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1070;p73">
              <a:extLst>
                <a:ext uri="{FF2B5EF4-FFF2-40B4-BE49-F238E27FC236}">
                  <a16:creationId xmlns:a16="http://schemas.microsoft.com/office/drawing/2014/main" id="{768A0BD2-D325-43B0-9907-2FBA467B4C3C}"/>
                </a:ext>
              </a:extLst>
            </p:cNvPr>
            <p:cNvSpPr/>
            <p:nvPr/>
          </p:nvSpPr>
          <p:spPr>
            <a:xfrm>
              <a:off x="1542989" y="3215682"/>
              <a:ext cx="1131433" cy="414455"/>
            </a:xfrm>
            <a:custGeom>
              <a:avLst/>
              <a:gdLst/>
              <a:ahLst/>
              <a:cxnLst/>
              <a:rect l="l" t="t" r="r" b="b"/>
              <a:pathLst>
                <a:path w="63359" h="23209" extrusionOk="0">
                  <a:moveTo>
                    <a:pt x="63234" y="0"/>
                  </a:moveTo>
                  <a:cubicBezTo>
                    <a:pt x="42858" y="8497"/>
                    <a:pt x="21780" y="17294"/>
                    <a:pt x="0" y="22857"/>
                  </a:cubicBezTo>
                  <a:lnTo>
                    <a:pt x="100" y="23208"/>
                  </a:lnTo>
                  <a:cubicBezTo>
                    <a:pt x="21880" y="17619"/>
                    <a:pt x="42958" y="8822"/>
                    <a:pt x="63359" y="326"/>
                  </a:cubicBezTo>
                  <a:lnTo>
                    <a:pt x="632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1071;p73">
              <a:extLst>
                <a:ext uri="{FF2B5EF4-FFF2-40B4-BE49-F238E27FC236}">
                  <a16:creationId xmlns:a16="http://schemas.microsoft.com/office/drawing/2014/main" id="{C670C804-828A-D974-0BEC-8DD2636F48B5}"/>
                </a:ext>
              </a:extLst>
            </p:cNvPr>
            <p:cNvSpPr/>
            <p:nvPr/>
          </p:nvSpPr>
          <p:spPr>
            <a:xfrm>
              <a:off x="1596236" y="2847847"/>
              <a:ext cx="336132" cy="422026"/>
            </a:xfrm>
            <a:custGeom>
              <a:avLst/>
              <a:gdLst/>
              <a:ahLst/>
              <a:cxnLst/>
              <a:rect l="l" t="t" r="r" b="b"/>
              <a:pathLst>
                <a:path w="18823" h="23633" extrusionOk="0">
                  <a:moveTo>
                    <a:pt x="1" y="1"/>
                  </a:moveTo>
                  <a:cubicBezTo>
                    <a:pt x="1" y="1053"/>
                    <a:pt x="76" y="2180"/>
                    <a:pt x="251" y="3307"/>
                  </a:cubicBezTo>
                  <a:cubicBezTo>
                    <a:pt x="276" y="3432"/>
                    <a:pt x="301" y="3532"/>
                    <a:pt x="301" y="3658"/>
                  </a:cubicBezTo>
                  <a:cubicBezTo>
                    <a:pt x="577" y="5262"/>
                    <a:pt x="1028" y="6891"/>
                    <a:pt x="1630" y="8520"/>
                  </a:cubicBezTo>
                  <a:cubicBezTo>
                    <a:pt x="1654" y="8569"/>
                    <a:pt x="1678" y="8623"/>
                    <a:pt x="1703" y="8678"/>
                  </a:cubicBezTo>
                  <a:lnTo>
                    <a:pt x="1703" y="8678"/>
                  </a:lnTo>
                  <a:cubicBezTo>
                    <a:pt x="555" y="5701"/>
                    <a:pt x="1" y="2719"/>
                    <a:pt x="1" y="1"/>
                  </a:cubicBezTo>
                  <a:close/>
                  <a:moveTo>
                    <a:pt x="1703" y="8678"/>
                  </a:moveTo>
                  <a:cubicBezTo>
                    <a:pt x="2100" y="9707"/>
                    <a:pt x="2568" y="10736"/>
                    <a:pt x="3108" y="11753"/>
                  </a:cubicBezTo>
                  <a:cubicBezTo>
                    <a:pt x="2607" y="10801"/>
                    <a:pt x="2156" y="9823"/>
                    <a:pt x="1780" y="8846"/>
                  </a:cubicBezTo>
                  <a:cubicBezTo>
                    <a:pt x="1754" y="8794"/>
                    <a:pt x="1729" y="8736"/>
                    <a:pt x="1703" y="8678"/>
                  </a:cubicBezTo>
                  <a:close/>
                  <a:moveTo>
                    <a:pt x="3108" y="11753"/>
                  </a:moveTo>
                  <a:lnTo>
                    <a:pt x="3108" y="11753"/>
                  </a:lnTo>
                  <a:cubicBezTo>
                    <a:pt x="3359" y="12229"/>
                    <a:pt x="3610" y="12680"/>
                    <a:pt x="3885" y="13132"/>
                  </a:cubicBezTo>
                  <a:cubicBezTo>
                    <a:pt x="4337" y="13883"/>
                    <a:pt x="4788" y="14560"/>
                    <a:pt x="5264" y="15237"/>
                  </a:cubicBezTo>
                  <a:cubicBezTo>
                    <a:pt x="5690" y="15813"/>
                    <a:pt x="6141" y="16365"/>
                    <a:pt x="6592" y="16891"/>
                  </a:cubicBezTo>
                  <a:cubicBezTo>
                    <a:pt x="6702" y="17019"/>
                    <a:pt x="6815" y="17147"/>
                    <a:pt x="6931" y="17274"/>
                  </a:cubicBezTo>
                  <a:lnTo>
                    <a:pt x="6931" y="17274"/>
                  </a:lnTo>
                  <a:cubicBezTo>
                    <a:pt x="5506" y="15682"/>
                    <a:pt x="4206" y="13827"/>
                    <a:pt x="3108" y="11753"/>
                  </a:cubicBezTo>
                  <a:close/>
                  <a:moveTo>
                    <a:pt x="6931" y="17274"/>
                  </a:moveTo>
                  <a:cubicBezTo>
                    <a:pt x="7176" y="17549"/>
                    <a:pt x="7426" y="17816"/>
                    <a:pt x="7679" y="18075"/>
                  </a:cubicBezTo>
                  <a:lnTo>
                    <a:pt x="7679" y="18075"/>
                  </a:lnTo>
                  <a:cubicBezTo>
                    <a:pt x="7629" y="18023"/>
                    <a:pt x="7584" y="17971"/>
                    <a:pt x="7545" y="17918"/>
                  </a:cubicBezTo>
                  <a:cubicBezTo>
                    <a:pt x="7338" y="17712"/>
                    <a:pt x="7131" y="17495"/>
                    <a:pt x="6931" y="17274"/>
                  </a:cubicBezTo>
                  <a:close/>
                  <a:moveTo>
                    <a:pt x="7679" y="18075"/>
                  </a:moveTo>
                  <a:cubicBezTo>
                    <a:pt x="7724" y="18123"/>
                    <a:pt x="7772" y="18171"/>
                    <a:pt x="7820" y="18219"/>
                  </a:cubicBezTo>
                  <a:cubicBezTo>
                    <a:pt x="9324" y="19748"/>
                    <a:pt x="10978" y="21001"/>
                    <a:pt x="12632" y="21903"/>
                  </a:cubicBezTo>
                  <a:cubicBezTo>
                    <a:pt x="12783" y="21979"/>
                    <a:pt x="12933" y="22054"/>
                    <a:pt x="13058" y="22129"/>
                  </a:cubicBezTo>
                  <a:cubicBezTo>
                    <a:pt x="14594" y="22907"/>
                    <a:pt x="16162" y="23399"/>
                    <a:pt x="17673" y="23568"/>
                  </a:cubicBezTo>
                  <a:lnTo>
                    <a:pt x="17673" y="23568"/>
                  </a:lnTo>
                  <a:cubicBezTo>
                    <a:pt x="14331" y="23194"/>
                    <a:pt x="10759" y="21230"/>
                    <a:pt x="7679" y="18075"/>
                  </a:cubicBezTo>
                  <a:close/>
                  <a:moveTo>
                    <a:pt x="17673" y="23568"/>
                  </a:moveTo>
                  <a:lnTo>
                    <a:pt x="17673" y="23568"/>
                  </a:lnTo>
                  <a:cubicBezTo>
                    <a:pt x="18060" y="23611"/>
                    <a:pt x="18443" y="23633"/>
                    <a:pt x="18823" y="23633"/>
                  </a:cubicBezTo>
                  <a:cubicBezTo>
                    <a:pt x="18444" y="23633"/>
                    <a:pt x="18060" y="23611"/>
                    <a:pt x="17673" y="235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1072;p73">
              <a:extLst>
                <a:ext uri="{FF2B5EF4-FFF2-40B4-BE49-F238E27FC236}">
                  <a16:creationId xmlns:a16="http://schemas.microsoft.com/office/drawing/2014/main" id="{2C93E293-7F45-0075-EA08-421E6FD8EE68}"/>
                </a:ext>
              </a:extLst>
            </p:cNvPr>
            <p:cNvSpPr/>
            <p:nvPr/>
          </p:nvSpPr>
          <p:spPr>
            <a:xfrm>
              <a:off x="1095015" y="3313676"/>
              <a:ext cx="4036" cy="6286"/>
            </a:xfrm>
            <a:custGeom>
              <a:avLst/>
              <a:gdLst/>
              <a:ahLst/>
              <a:cxnLst/>
              <a:rect l="l" t="t" r="r" b="b"/>
              <a:pathLst>
                <a:path w="226" h="352" extrusionOk="0">
                  <a:moveTo>
                    <a:pt x="0" y="1"/>
                  </a:moveTo>
                  <a:cubicBezTo>
                    <a:pt x="50" y="101"/>
                    <a:pt x="101" y="227"/>
                    <a:pt x="151" y="352"/>
                  </a:cubicBezTo>
                  <a:cubicBezTo>
                    <a:pt x="176" y="327"/>
                    <a:pt x="201" y="327"/>
                    <a:pt x="226" y="327"/>
                  </a:cubicBezTo>
                  <a:cubicBezTo>
                    <a:pt x="176" y="227"/>
                    <a:pt x="126" y="126"/>
                    <a:pt x="76" y="51"/>
                  </a:cubicBezTo>
                  <a:cubicBezTo>
                    <a:pt x="50" y="26"/>
                    <a:pt x="25"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1073;p73">
              <a:extLst>
                <a:ext uri="{FF2B5EF4-FFF2-40B4-BE49-F238E27FC236}">
                  <a16:creationId xmlns:a16="http://schemas.microsoft.com/office/drawing/2014/main" id="{CA56BE91-54BE-CF11-8477-B1D37C647EEF}"/>
                </a:ext>
              </a:extLst>
            </p:cNvPr>
            <p:cNvSpPr/>
            <p:nvPr/>
          </p:nvSpPr>
          <p:spPr>
            <a:xfrm>
              <a:off x="1076213" y="3253269"/>
              <a:ext cx="1804" cy="6286"/>
            </a:xfrm>
            <a:custGeom>
              <a:avLst/>
              <a:gdLst/>
              <a:ahLst/>
              <a:cxnLst/>
              <a:rect l="l" t="t" r="r" b="b"/>
              <a:pathLst>
                <a:path w="101" h="352" extrusionOk="0">
                  <a:moveTo>
                    <a:pt x="1" y="0"/>
                  </a:moveTo>
                  <a:cubicBezTo>
                    <a:pt x="26" y="101"/>
                    <a:pt x="51" y="226"/>
                    <a:pt x="76" y="351"/>
                  </a:cubicBezTo>
                  <a:cubicBezTo>
                    <a:pt x="101" y="251"/>
                    <a:pt x="76" y="151"/>
                    <a:pt x="76" y="51"/>
                  </a:cubicBezTo>
                  <a:cubicBezTo>
                    <a:pt x="76" y="26"/>
                    <a:pt x="76" y="0"/>
                    <a:pt x="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1074;p73">
              <a:extLst>
                <a:ext uri="{FF2B5EF4-FFF2-40B4-BE49-F238E27FC236}">
                  <a16:creationId xmlns:a16="http://schemas.microsoft.com/office/drawing/2014/main" id="{0A1DC4B0-24F9-E7F8-371A-3AB4AB91E54A}"/>
                </a:ext>
              </a:extLst>
            </p:cNvPr>
            <p:cNvSpPr/>
            <p:nvPr/>
          </p:nvSpPr>
          <p:spPr>
            <a:xfrm>
              <a:off x="1162136" y="3298463"/>
              <a:ext cx="181289" cy="45233"/>
            </a:xfrm>
            <a:custGeom>
              <a:avLst/>
              <a:gdLst/>
              <a:ahLst/>
              <a:cxnLst/>
              <a:rect l="l" t="t" r="r" b="b"/>
              <a:pathLst>
                <a:path w="10152" h="2533" extrusionOk="0">
                  <a:moveTo>
                    <a:pt x="9825" y="1"/>
                  </a:moveTo>
                  <a:cubicBezTo>
                    <a:pt x="8948" y="1"/>
                    <a:pt x="7971" y="1"/>
                    <a:pt x="6943" y="26"/>
                  </a:cubicBezTo>
                  <a:cubicBezTo>
                    <a:pt x="4562" y="878"/>
                    <a:pt x="2231" y="1730"/>
                    <a:pt x="1" y="2532"/>
                  </a:cubicBezTo>
                  <a:lnTo>
                    <a:pt x="402" y="2532"/>
                  </a:lnTo>
                  <a:cubicBezTo>
                    <a:pt x="577" y="2532"/>
                    <a:pt x="753" y="2532"/>
                    <a:pt x="953" y="2507"/>
                  </a:cubicBezTo>
                  <a:cubicBezTo>
                    <a:pt x="1154" y="2507"/>
                    <a:pt x="1354" y="2507"/>
                    <a:pt x="1555" y="2482"/>
                  </a:cubicBezTo>
                  <a:cubicBezTo>
                    <a:pt x="3860" y="2357"/>
                    <a:pt x="6868" y="1906"/>
                    <a:pt x="10151" y="1053"/>
                  </a:cubicBezTo>
                  <a:cubicBezTo>
                    <a:pt x="10051" y="703"/>
                    <a:pt x="9926" y="352"/>
                    <a:pt x="98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1075;p73">
              <a:extLst>
                <a:ext uri="{FF2B5EF4-FFF2-40B4-BE49-F238E27FC236}">
                  <a16:creationId xmlns:a16="http://schemas.microsoft.com/office/drawing/2014/main" id="{9370E098-26F5-8E7B-3212-088AEC8E55D4}"/>
                </a:ext>
              </a:extLst>
            </p:cNvPr>
            <p:cNvSpPr/>
            <p:nvPr/>
          </p:nvSpPr>
          <p:spPr>
            <a:xfrm>
              <a:off x="1235543" y="3376333"/>
              <a:ext cx="136074" cy="38965"/>
            </a:xfrm>
            <a:custGeom>
              <a:avLst/>
              <a:gdLst/>
              <a:ahLst/>
              <a:cxnLst/>
              <a:rect l="l" t="t" r="r" b="b"/>
              <a:pathLst>
                <a:path w="7620" h="2182" extrusionOk="0">
                  <a:moveTo>
                    <a:pt x="7469" y="1254"/>
                  </a:moveTo>
                  <a:cubicBezTo>
                    <a:pt x="7243" y="1454"/>
                    <a:pt x="7043" y="1655"/>
                    <a:pt x="6842" y="1830"/>
                  </a:cubicBezTo>
                  <a:cubicBezTo>
                    <a:pt x="7093" y="1805"/>
                    <a:pt x="7369" y="1780"/>
                    <a:pt x="7619" y="1755"/>
                  </a:cubicBezTo>
                  <a:cubicBezTo>
                    <a:pt x="7569" y="1580"/>
                    <a:pt x="7519" y="1429"/>
                    <a:pt x="7469" y="1254"/>
                  </a:cubicBezTo>
                  <a:close/>
                  <a:moveTo>
                    <a:pt x="5288" y="1"/>
                  </a:moveTo>
                  <a:lnTo>
                    <a:pt x="5288" y="1"/>
                  </a:lnTo>
                  <a:cubicBezTo>
                    <a:pt x="2707" y="377"/>
                    <a:pt x="727" y="803"/>
                    <a:pt x="451" y="1229"/>
                  </a:cubicBezTo>
                  <a:cubicBezTo>
                    <a:pt x="0" y="1931"/>
                    <a:pt x="802" y="2181"/>
                    <a:pt x="2331" y="2181"/>
                  </a:cubicBezTo>
                  <a:cubicBezTo>
                    <a:pt x="2682" y="2181"/>
                    <a:pt x="3058" y="2156"/>
                    <a:pt x="3484" y="2156"/>
                  </a:cubicBezTo>
                  <a:cubicBezTo>
                    <a:pt x="3484" y="2106"/>
                    <a:pt x="3509" y="2056"/>
                    <a:pt x="3509" y="2031"/>
                  </a:cubicBezTo>
                  <a:lnTo>
                    <a:pt x="3534" y="2006"/>
                  </a:lnTo>
                  <a:cubicBezTo>
                    <a:pt x="3659" y="1680"/>
                    <a:pt x="4286" y="978"/>
                    <a:pt x="5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1076;p73">
              <a:extLst>
                <a:ext uri="{FF2B5EF4-FFF2-40B4-BE49-F238E27FC236}">
                  <a16:creationId xmlns:a16="http://schemas.microsoft.com/office/drawing/2014/main" id="{303A36E5-5892-EF56-F2BA-553AAC946E3E}"/>
                </a:ext>
              </a:extLst>
            </p:cNvPr>
            <p:cNvSpPr/>
            <p:nvPr/>
          </p:nvSpPr>
          <p:spPr>
            <a:xfrm>
              <a:off x="1338912" y="2981178"/>
              <a:ext cx="13000" cy="7625"/>
            </a:xfrm>
            <a:custGeom>
              <a:avLst/>
              <a:gdLst/>
              <a:ahLst/>
              <a:cxnLst/>
              <a:rect l="l" t="t" r="r" b="b"/>
              <a:pathLst>
                <a:path w="728" h="427" extrusionOk="0">
                  <a:moveTo>
                    <a:pt x="276" y="0"/>
                  </a:moveTo>
                  <a:cubicBezTo>
                    <a:pt x="176" y="25"/>
                    <a:pt x="101" y="50"/>
                    <a:pt x="1" y="75"/>
                  </a:cubicBezTo>
                  <a:lnTo>
                    <a:pt x="76" y="426"/>
                  </a:lnTo>
                  <a:cubicBezTo>
                    <a:pt x="301" y="376"/>
                    <a:pt x="502" y="326"/>
                    <a:pt x="727" y="251"/>
                  </a:cubicBezTo>
                  <a:cubicBezTo>
                    <a:pt x="577" y="176"/>
                    <a:pt x="427" y="75"/>
                    <a:pt x="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1077;p73">
              <a:extLst>
                <a:ext uri="{FF2B5EF4-FFF2-40B4-BE49-F238E27FC236}">
                  <a16:creationId xmlns:a16="http://schemas.microsoft.com/office/drawing/2014/main" id="{E32342B8-B21E-DAE7-9738-5A4E02163AA4}"/>
                </a:ext>
              </a:extLst>
            </p:cNvPr>
            <p:cNvSpPr/>
            <p:nvPr/>
          </p:nvSpPr>
          <p:spPr>
            <a:xfrm>
              <a:off x="1397087" y="3138704"/>
              <a:ext cx="104306" cy="33144"/>
            </a:xfrm>
            <a:custGeom>
              <a:avLst/>
              <a:gdLst/>
              <a:ahLst/>
              <a:cxnLst/>
              <a:rect l="l" t="t" r="r" b="b"/>
              <a:pathLst>
                <a:path w="5841" h="1856" extrusionOk="0">
                  <a:moveTo>
                    <a:pt x="5665" y="0"/>
                  </a:moveTo>
                  <a:cubicBezTo>
                    <a:pt x="3785" y="527"/>
                    <a:pt x="1905" y="1028"/>
                    <a:pt x="1" y="1529"/>
                  </a:cubicBezTo>
                  <a:lnTo>
                    <a:pt x="101" y="1855"/>
                  </a:lnTo>
                  <a:cubicBezTo>
                    <a:pt x="2031" y="1379"/>
                    <a:pt x="3936" y="853"/>
                    <a:pt x="5840" y="301"/>
                  </a:cubicBezTo>
                  <a:cubicBezTo>
                    <a:pt x="5790" y="201"/>
                    <a:pt x="5715" y="101"/>
                    <a:pt x="5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1078;p73">
              <a:extLst>
                <a:ext uri="{FF2B5EF4-FFF2-40B4-BE49-F238E27FC236}">
                  <a16:creationId xmlns:a16="http://schemas.microsoft.com/office/drawing/2014/main" id="{B6B8317E-5DFB-D1DE-3200-364B83CA9FDB}"/>
                </a:ext>
              </a:extLst>
            </p:cNvPr>
            <p:cNvSpPr/>
            <p:nvPr/>
          </p:nvSpPr>
          <p:spPr>
            <a:xfrm>
              <a:off x="1426621" y="3244323"/>
              <a:ext cx="49251" cy="19250"/>
            </a:xfrm>
            <a:custGeom>
              <a:avLst/>
              <a:gdLst/>
              <a:ahLst/>
              <a:cxnLst/>
              <a:rect l="l" t="t" r="r" b="b"/>
              <a:pathLst>
                <a:path w="2758" h="1078" extrusionOk="0">
                  <a:moveTo>
                    <a:pt x="2758" y="0"/>
                  </a:moveTo>
                  <a:cubicBezTo>
                    <a:pt x="1830" y="251"/>
                    <a:pt x="903" y="501"/>
                    <a:pt x="1" y="727"/>
                  </a:cubicBezTo>
                  <a:lnTo>
                    <a:pt x="76" y="1078"/>
                  </a:lnTo>
                  <a:cubicBezTo>
                    <a:pt x="778" y="902"/>
                    <a:pt x="1455" y="727"/>
                    <a:pt x="2131" y="552"/>
                  </a:cubicBezTo>
                  <a:cubicBezTo>
                    <a:pt x="2332" y="376"/>
                    <a:pt x="2557" y="176"/>
                    <a:pt x="27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1079;p73">
              <a:extLst>
                <a:ext uri="{FF2B5EF4-FFF2-40B4-BE49-F238E27FC236}">
                  <a16:creationId xmlns:a16="http://schemas.microsoft.com/office/drawing/2014/main" id="{CB33586E-69EE-02B2-3339-F8A2DE10FDB6}"/>
                </a:ext>
              </a:extLst>
            </p:cNvPr>
            <p:cNvSpPr/>
            <p:nvPr/>
          </p:nvSpPr>
          <p:spPr>
            <a:xfrm>
              <a:off x="1455709" y="3319943"/>
              <a:ext cx="107449" cy="35376"/>
            </a:xfrm>
            <a:custGeom>
              <a:avLst/>
              <a:gdLst/>
              <a:ahLst/>
              <a:cxnLst/>
              <a:rect l="l" t="t" r="r" b="b"/>
              <a:pathLst>
                <a:path w="6017" h="1981" extrusionOk="0">
                  <a:moveTo>
                    <a:pt x="5991" y="1"/>
                  </a:moveTo>
                  <a:cubicBezTo>
                    <a:pt x="3986" y="577"/>
                    <a:pt x="2006" y="1104"/>
                    <a:pt x="1" y="1630"/>
                  </a:cubicBezTo>
                  <a:lnTo>
                    <a:pt x="76" y="1981"/>
                  </a:lnTo>
                  <a:cubicBezTo>
                    <a:pt x="2081" y="1454"/>
                    <a:pt x="4061" y="928"/>
                    <a:pt x="6016" y="377"/>
                  </a:cubicBezTo>
                  <a:cubicBezTo>
                    <a:pt x="6016" y="251"/>
                    <a:pt x="5991" y="126"/>
                    <a:pt x="59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1080;p73">
              <a:extLst>
                <a:ext uri="{FF2B5EF4-FFF2-40B4-BE49-F238E27FC236}">
                  <a16:creationId xmlns:a16="http://schemas.microsoft.com/office/drawing/2014/main" id="{A34871BF-FB18-5ADA-F052-66D23CC73BC1}"/>
                </a:ext>
              </a:extLst>
            </p:cNvPr>
            <p:cNvSpPr/>
            <p:nvPr/>
          </p:nvSpPr>
          <p:spPr>
            <a:xfrm>
              <a:off x="1484814" y="3420187"/>
              <a:ext cx="76984" cy="26429"/>
            </a:xfrm>
            <a:custGeom>
              <a:avLst/>
              <a:gdLst/>
              <a:ahLst/>
              <a:cxnLst/>
              <a:rect l="l" t="t" r="r" b="b"/>
              <a:pathLst>
                <a:path w="4311" h="1480" extrusionOk="0">
                  <a:moveTo>
                    <a:pt x="4311" y="1"/>
                  </a:moveTo>
                  <a:lnTo>
                    <a:pt x="4311" y="1"/>
                  </a:lnTo>
                  <a:cubicBezTo>
                    <a:pt x="2882" y="402"/>
                    <a:pt x="1454" y="778"/>
                    <a:pt x="0" y="1154"/>
                  </a:cubicBezTo>
                  <a:lnTo>
                    <a:pt x="100" y="1480"/>
                  </a:lnTo>
                  <a:cubicBezTo>
                    <a:pt x="1479" y="1129"/>
                    <a:pt x="2857" y="753"/>
                    <a:pt x="4261" y="377"/>
                  </a:cubicBezTo>
                  <a:cubicBezTo>
                    <a:pt x="4286" y="252"/>
                    <a:pt x="4311" y="126"/>
                    <a:pt x="43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1081;p73">
              <a:extLst>
                <a:ext uri="{FF2B5EF4-FFF2-40B4-BE49-F238E27FC236}">
                  <a16:creationId xmlns:a16="http://schemas.microsoft.com/office/drawing/2014/main" id="{0670E1B4-6C8B-B3CD-B7CB-B0824F0D4928}"/>
                </a:ext>
              </a:extLst>
            </p:cNvPr>
            <p:cNvSpPr/>
            <p:nvPr/>
          </p:nvSpPr>
          <p:spPr>
            <a:xfrm>
              <a:off x="1853114" y="1921439"/>
              <a:ext cx="1905270" cy="2082952"/>
            </a:xfrm>
            <a:custGeom>
              <a:avLst/>
              <a:gdLst/>
              <a:ahLst/>
              <a:cxnLst/>
              <a:rect l="l" t="t" r="r" b="b"/>
              <a:pathLst>
                <a:path w="106693" h="116643" extrusionOk="0">
                  <a:moveTo>
                    <a:pt x="33209" y="1"/>
                  </a:moveTo>
                  <a:cubicBezTo>
                    <a:pt x="32131" y="3234"/>
                    <a:pt x="31003" y="6492"/>
                    <a:pt x="29850" y="9800"/>
                  </a:cubicBezTo>
                  <a:cubicBezTo>
                    <a:pt x="30602" y="10577"/>
                    <a:pt x="31379" y="11329"/>
                    <a:pt x="32181" y="12056"/>
                  </a:cubicBezTo>
                  <a:cubicBezTo>
                    <a:pt x="31254" y="11755"/>
                    <a:pt x="30277" y="11530"/>
                    <a:pt x="29299" y="11404"/>
                  </a:cubicBezTo>
                  <a:cubicBezTo>
                    <a:pt x="29249" y="11605"/>
                    <a:pt x="29174" y="11780"/>
                    <a:pt x="29099" y="11956"/>
                  </a:cubicBezTo>
                  <a:cubicBezTo>
                    <a:pt x="29876" y="12382"/>
                    <a:pt x="30577" y="12908"/>
                    <a:pt x="31229" y="13509"/>
                  </a:cubicBezTo>
                  <a:cubicBezTo>
                    <a:pt x="30377" y="13434"/>
                    <a:pt x="29500" y="13384"/>
                    <a:pt x="28647" y="13309"/>
                  </a:cubicBezTo>
                  <a:cubicBezTo>
                    <a:pt x="19650" y="39224"/>
                    <a:pt x="9525" y="66893"/>
                    <a:pt x="1" y="91705"/>
                  </a:cubicBezTo>
                  <a:cubicBezTo>
                    <a:pt x="23986" y="103761"/>
                    <a:pt x="47344" y="111254"/>
                    <a:pt x="73635" y="116643"/>
                  </a:cubicBezTo>
                  <a:cubicBezTo>
                    <a:pt x="74512" y="114187"/>
                    <a:pt x="75415" y="111731"/>
                    <a:pt x="76292" y="109249"/>
                  </a:cubicBezTo>
                  <a:cubicBezTo>
                    <a:pt x="75540" y="108873"/>
                    <a:pt x="74788" y="108472"/>
                    <a:pt x="74061" y="108096"/>
                  </a:cubicBezTo>
                  <a:cubicBezTo>
                    <a:pt x="74938" y="108071"/>
                    <a:pt x="75841" y="108046"/>
                    <a:pt x="76718" y="107996"/>
                  </a:cubicBezTo>
                  <a:cubicBezTo>
                    <a:pt x="76918" y="107495"/>
                    <a:pt x="77094" y="106969"/>
                    <a:pt x="77294" y="106442"/>
                  </a:cubicBezTo>
                  <a:cubicBezTo>
                    <a:pt x="76693" y="106091"/>
                    <a:pt x="76041" y="105791"/>
                    <a:pt x="75390" y="105565"/>
                  </a:cubicBezTo>
                  <a:cubicBezTo>
                    <a:pt x="76141" y="105365"/>
                    <a:pt x="76918" y="105239"/>
                    <a:pt x="77720" y="105239"/>
                  </a:cubicBezTo>
                  <a:cubicBezTo>
                    <a:pt x="87420" y="77896"/>
                    <a:pt x="96893" y="50352"/>
                    <a:pt x="106693" y="23083"/>
                  </a:cubicBezTo>
                  <a:cubicBezTo>
                    <a:pt x="102858" y="22307"/>
                    <a:pt x="98999" y="21454"/>
                    <a:pt x="95164" y="20577"/>
                  </a:cubicBezTo>
                  <a:cubicBezTo>
                    <a:pt x="94964" y="21103"/>
                    <a:pt x="94738" y="21630"/>
                    <a:pt x="94538" y="22156"/>
                  </a:cubicBezTo>
                  <a:cubicBezTo>
                    <a:pt x="94387" y="21555"/>
                    <a:pt x="94287" y="20953"/>
                    <a:pt x="94237" y="20352"/>
                  </a:cubicBezTo>
                  <a:cubicBezTo>
                    <a:pt x="93911" y="20276"/>
                    <a:pt x="93560" y="20201"/>
                    <a:pt x="93234" y="20126"/>
                  </a:cubicBezTo>
                  <a:cubicBezTo>
                    <a:pt x="92908" y="20702"/>
                    <a:pt x="92583" y="21304"/>
                    <a:pt x="92282" y="21880"/>
                  </a:cubicBezTo>
                  <a:cubicBezTo>
                    <a:pt x="92307" y="21229"/>
                    <a:pt x="92332" y="20577"/>
                    <a:pt x="92407" y="19926"/>
                  </a:cubicBezTo>
                  <a:cubicBezTo>
                    <a:pt x="78071" y="16492"/>
                    <a:pt x="63786" y="12256"/>
                    <a:pt x="50026" y="7043"/>
                  </a:cubicBezTo>
                  <a:cubicBezTo>
                    <a:pt x="49450" y="8121"/>
                    <a:pt x="48823" y="9199"/>
                    <a:pt x="48121" y="10226"/>
                  </a:cubicBezTo>
                  <a:cubicBezTo>
                    <a:pt x="47946" y="8923"/>
                    <a:pt x="47946" y="7595"/>
                    <a:pt x="48146" y="6316"/>
                  </a:cubicBezTo>
                  <a:cubicBezTo>
                    <a:pt x="47921" y="6216"/>
                    <a:pt x="47695" y="6141"/>
                    <a:pt x="47470" y="6041"/>
                  </a:cubicBezTo>
                  <a:cubicBezTo>
                    <a:pt x="46718" y="7219"/>
                    <a:pt x="45991" y="8397"/>
                    <a:pt x="45239" y="9575"/>
                  </a:cubicBezTo>
                  <a:cubicBezTo>
                    <a:pt x="45465" y="8196"/>
                    <a:pt x="45665" y="6818"/>
                    <a:pt x="45891" y="5414"/>
                  </a:cubicBezTo>
                  <a:cubicBezTo>
                    <a:pt x="41605" y="3710"/>
                    <a:pt x="37369" y="1930"/>
                    <a:pt x="33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2" name="Google Shape;1082;p73">
              <a:extLst>
                <a:ext uri="{FF2B5EF4-FFF2-40B4-BE49-F238E27FC236}">
                  <a16:creationId xmlns:a16="http://schemas.microsoft.com/office/drawing/2014/main" id="{7E855148-479C-171C-BF4F-E085F897BDC5}"/>
                </a:ext>
              </a:extLst>
            </p:cNvPr>
            <p:cNvSpPr/>
            <p:nvPr/>
          </p:nvSpPr>
          <p:spPr>
            <a:xfrm>
              <a:off x="2489042" y="2106713"/>
              <a:ext cx="1145326" cy="373275"/>
            </a:xfrm>
            <a:custGeom>
              <a:avLst/>
              <a:gdLst/>
              <a:ahLst/>
              <a:cxnLst/>
              <a:rect l="l" t="t" r="r" b="b"/>
              <a:pathLst>
                <a:path w="64137" h="20903" extrusionOk="0">
                  <a:moveTo>
                    <a:pt x="151" y="1"/>
                  </a:moveTo>
                  <a:lnTo>
                    <a:pt x="1" y="351"/>
                  </a:lnTo>
                  <a:cubicBezTo>
                    <a:pt x="20653" y="9249"/>
                    <a:pt x="42708" y="15164"/>
                    <a:pt x="64036" y="20903"/>
                  </a:cubicBezTo>
                  <a:lnTo>
                    <a:pt x="64137" y="20577"/>
                  </a:lnTo>
                  <a:cubicBezTo>
                    <a:pt x="42808" y="14838"/>
                    <a:pt x="20778" y="8898"/>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083;p73">
              <a:extLst>
                <a:ext uri="{FF2B5EF4-FFF2-40B4-BE49-F238E27FC236}">
                  <a16:creationId xmlns:a16="http://schemas.microsoft.com/office/drawing/2014/main" id="{7F9A04F8-2395-2834-BDCA-117B1F454865}"/>
                </a:ext>
              </a:extLst>
            </p:cNvPr>
            <p:cNvSpPr/>
            <p:nvPr/>
          </p:nvSpPr>
          <p:spPr>
            <a:xfrm>
              <a:off x="2455936" y="2197118"/>
              <a:ext cx="1145773" cy="373275"/>
            </a:xfrm>
            <a:custGeom>
              <a:avLst/>
              <a:gdLst/>
              <a:ahLst/>
              <a:cxnLst/>
              <a:rect l="l" t="t" r="r" b="b"/>
              <a:pathLst>
                <a:path w="64162" h="20903" extrusionOk="0">
                  <a:moveTo>
                    <a:pt x="151" y="0"/>
                  </a:moveTo>
                  <a:lnTo>
                    <a:pt x="0" y="326"/>
                  </a:lnTo>
                  <a:cubicBezTo>
                    <a:pt x="20677" y="9223"/>
                    <a:pt x="42732" y="15163"/>
                    <a:pt x="64061" y="20903"/>
                  </a:cubicBezTo>
                  <a:lnTo>
                    <a:pt x="64161" y="20552"/>
                  </a:lnTo>
                  <a:cubicBezTo>
                    <a:pt x="42833" y="14837"/>
                    <a:pt x="20777" y="8898"/>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084;p73">
              <a:extLst>
                <a:ext uri="{FF2B5EF4-FFF2-40B4-BE49-F238E27FC236}">
                  <a16:creationId xmlns:a16="http://schemas.microsoft.com/office/drawing/2014/main" id="{844E8C6F-FBCD-B166-EB83-FBAB78F0E9EF}"/>
                </a:ext>
              </a:extLst>
            </p:cNvPr>
            <p:cNvSpPr/>
            <p:nvPr/>
          </p:nvSpPr>
          <p:spPr>
            <a:xfrm>
              <a:off x="2423260" y="2287506"/>
              <a:ext cx="1145326" cy="373293"/>
            </a:xfrm>
            <a:custGeom>
              <a:avLst/>
              <a:gdLst/>
              <a:ahLst/>
              <a:cxnLst/>
              <a:rect l="l" t="t" r="r" b="b"/>
              <a:pathLst>
                <a:path w="64137" h="20904" extrusionOk="0">
                  <a:moveTo>
                    <a:pt x="151" y="1"/>
                  </a:moveTo>
                  <a:lnTo>
                    <a:pt x="1" y="327"/>
                  </a:lnTo>
                  <a:cubicBezTo>
                    <a:pt x="20652" y="9224"/>
                    <a:pt x="42708" y="15164"/>
                    <a:pt x="64036" y="20903"/>
                  </a:cubicBezTo>
                  <a:lnTo>
                    <a:pt x="64136" y="20552"/>
                  </a:lnTo>
                  <a:cubicBezTo>
                    <a:pt x="42808" y="14838"/>
                    <a:pt x="20778" y="8898"/>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085;p73">
              <a:extLst>
                <a:ext uri="{FF2B5EF4-FFF2-40B4-BE49-F238E27FC236}">
                  <a16:creationId xmlns:a16="http://schemas.microsoft.com/office/drawing/2014/main" id="{6A5C2FE3-8223-A16F-5F83-2F531CB07DF8}"/>
                </a:ext>
              </a:extLst>
            </p:cNvPr>
            <p:cNvSpPr/>
            <p:nvPr/>
          </p:nvSpPr>
          <p:spPr>
            <a:xfrm>
              <a:off x="2390155" y="2377911"/>
              <a:ext cx="1145755" cy="373293"/>
            </a:xfrm>
            <a:custGeom>
              <a:avLst/>
              <a:gdLst/>
              <a:ahLst/>
              <a:cxnLst/>
              <a:rect l="l" t="t" r="r" b="b"/>
              <a:pathLst>
                <a:path w="64161" h="20904" extrusionOk="0">
                  <a:moveTo>
                    <a:pt x="150" y="1"/>
                  </a:moveTo>
                  <a:lnTo>
                    <a:pt x="0" y="326"/>
                  </a:lnTo>
                  <a:cubicBezTo>
                    <a:pt x="20677" y="9224"/>
                    <a:pt x="42732" y="15164"/>
                    <a:pt x="64061" y="20903"/>
                  </a:cubicBezTo>
                  <a:lnTo>
                    <a:pt x="64161" y="20552"/>
                  </a:lnTo>
                  <a:cubicBezTo>
                    <a:pt x="42832" y="14813"/>
                    <a:pt x="20777" y="8898"/>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086;p73">
              <a:extLst>
                <a:ext uri="{FF2B5EF4-FFF2-40B4-BE49-F238E27FC236}">
                  <a16:creationId xmlns:a16="http://schemas.microsoft.com/office/drawing/2014/main" id="{C79A7CB3-7000-6AD9-5E76-D16C3B635B78}"/>
                </a:ext>
              </a:extLst>
            </p:cNvPr>
            <p:cNvSpPr/>
            <p:nvPr/>
          </p:nvSpPr>
          <p:spPr>
            <a:xfrm>
              <a:off x="2357478" y="2468316"/>
              <a:ext cx="1145326" cy="373275"/>
            </a:xfrm>
            <a:custGeom>
              <a:avLst/>
              <a:gdLst/>
              <a:ahLst/>
              <a:cxnLst/>
              <a:rect l="l" t="t" r="r" b="b"/>
              <a:pathLst>
                <a:path w="64137" h="20903" extrusionOk="0">
                  <a:moveTo>
                    <a:pt x="151" y="0"/>
                  </a:moveTo>
                  <a:lnTo>
                    <a:pt x="0" y="326"/>
                  </a:lnTo>
                  <a:cubicBezTo>
                    <a:pt x="20652" y="9223"/>
                    <a:pt x="42707" y="15163"/>
                    <a:pt x="64036" y="20903"/>
                  </a:cubicBezTo>
                  <a:lnTo>
                    <a:pt x="64136" y="20552"/>
                  </a:lnTo>
                  <a:cubicBezTo>
                    <a:pt x="42808" y="14812"/>
                    <a:pt x="20778" y="8898"/>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087;p73">
              <a:extLst>
                <a:ext uri="{FF2B5EF4-FFF2-40B4-BE49-F238E27FC236}">
                  <a16:creationId xmlns:a16="http://schemas.microsoft.com/office/drawing/2014/main" id="{C19F8B6D-CC7B-FDB5-C310-FF22AE0E14EA}"/>
                </a:ext>
              </a:extLst>
            </p:cNvPr>
            <p:cNvSpPr/>
            <p:nvPr/>
          </p:nvSpPr>
          <p:spPr>
            <a:xfrm>
              <a:off x="2324355" y="2558722"/>
              <a:ext cx="1145326" cy="373275"/>
            </a:xfrm>
            <a:custGeom>
              <a:avLst/>
              <a:gdLst/>
              <a:ahLst/>
              <a:cxnLst/>
              <a:rect l="l" t="t" r="r" b="b"/>
              <a:pathLst>
                <a:path w="64137" h="20903" extrusionOk="0">
                  <a:moveTo>
                    <a:pt x="151" y="0"/>
                  </a:moveTo>
                  <a:lnTo>
                    <a:pt x="1" y="326"/>
                  </a:lnTo>
                  <a:cubicBezTo>
                    <a:pt x="20678" y="9223"/>
                    <a:pt x="42733" y="15163"/>
                    <a:pt x="64061" y="20902"/>
                  </a:cubicBezTo>
                  <a:lnTo>
                    <a:pt x="64137" y="20552"/>
                  </a:lnTo>
                  <a:cubicBezTo>
                    <a:pt x="42833" y="14812"/>
                    <a:pt x="20778" y="8897"/>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088;p73">
              <a:extLst>
                <a:ext uri="{FF2B5EF4-FFF2-40B4-BE49-F238E27FC236}">
                  <a16:creationId xmlns:a16="http://schemas.microsoft.com/office/drawing/2014/main" id="{4DE0889D-73E1-7F9A-EA4F-9DF9E32C876D}"/>
                </a:ext>
              </a:extLst>
            </p:cNvPr>
            <p:cNvSpPr/>
            <p:nvPr/>
          </p:nvSpPr>
          <p:spPr>
            <a:xfrm>
              <a:off x="2291696" y="2649109"/>
              <a:ext cx="1145309" cy="373293"/>
            </a:xfrm>
            <a:custGeom>
              <a:avLst/>
              <a:gdLst/>
              <a:ahLst/>
              <a:cxnLst/>
              <a:rect l="l" t="t" r="r" b="b"/>
              <a:pathLst>
                <a:path w="64136" h="20904" extrusionOk="0">
                  <a:moveTo>
                    <a:pt x="126" y="1"/>
                  </a:moveTo>
                  <a:lnTo>
                    <a:pt x="0" y="327"/>
                  </a:lnTo>
                  <a:cubicBezTo>
                    <a:pt x="20652" y="9224"/>
                    <a:pt x="42707" y="15164"/>
                    <a:pt x="64036" y="20903"/>
                  </a:cubicBezTo>
                  <a:lnTo>
                    <a:pt x="64136" y="20552"/>
                  </a:lnTo>
                  <a:cubicBezTo>
                    <a:pt x="42807" y="14813"/>
                    <a:pt x="20777" y="8873"/>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089;p73">
              <a:extLst>
                <a:ext uri="{FF2B5EF4-FFF2-40B4-BE49-F238E27FC236}">
                  <a16:creationId xmlns:a16="http://schemas.microsoft.com/office/drawing/2014/main" id="{1828AA2B-EE7F-39AA-2B1C-529BF05FA300}"/>
                </a:ext>
              </a:extLst>
            </p:cNvPr>
            <p:cNvSpPr/>
            <p:nvPr/>
          </p:nvSpPr>
          <p:spPr>
            <a:xfrm>
              <a:off x="2258573" y="2739514"/>
              <a:ext cx="1145326" cy="372829"/>
            </a:xfrm>
            <a:custGeom>
              <a:avLst/>
              <a:gdLst/>
              <a:ahLst/>
              <a:cxnLst/>
              <a:rect l="l" t="t" r="r" b="b"/>
              <a:pathLst>
                <a:path w="64137" h="20878" extrusionOk="0">
                  <a:moveTo>
                    <a:pt x="151" y="0"/>
                  </a:moveTo>
                  <a:lnTo>
                    <a:pt x="1" y="326"/>
                  </a:lnTo>
                  <a:cubicBezTo>
                    <a:pt x="20652" y="9224"/>
                    <a:pt x="42733" y="15138"/>
                    <a:pt x="64061" y="20878"/>
                  </a:cubicBezTo>
                  <a:lnTo>
                    <a:pt x="64136" y="20552"/>
                  </a:lnTo>
                  <a:cubicBezTo>
                    <a:pt x="42833" y="14813"/>
                    <a:pt x="20778" y="8873"/>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090;p73">
              <a:extLst>
                <a:ext uri="{FF2B5EF4-FFF2-40B4-BE49-F238E27FC236}">
                  <a16:creationId xmlns:a16="http://schemas.microsoft.com/office/drawing/2014/main" id="{192F2D47-0C4D-351C-7DD4-39739897212E}"/>
                </a:ext>
              </a:extLst>
            </p:cNvPr>
            <p:cNvSpPr/>
            <p:nvPr/>
          </p:nvSpPr>
          <p:spPr>
            <a:xfrm>
              <a:off x="2225914" y="2829473"/>
              <a:ext cx="1145309" cy="373275"/>
            </a:xfrm>
            <a:custGeom>
              <a:avLst/>
              <a:gdLst/>
              <a:ahLst/>
              <a:cxnLst/>
              <a:rect l="l" t="t" r="r" b="b"/>
              <a:pathLst>
                <a:path w="64136" h="20903" extrusionOk="0">
                  <a:moveTo>
                    <a:pt x="125" y="0"/>
                  </a:moveTo>
                  <a:lnTo>
                    <a:pt x="0" y="351"/>
                  </a:lnTo>
                  <a:cubicBezTo>
                    <a:pt x="20652" y="9248"/>
                    <a:pt x="42707" y="15163"/>
                    <a:pt x="64035" y="20902"/>
                  </a:cubicBezTo>
                  <a:lnTo>
                    <a:pt x="64136" y="20577"/>
                  </a:lnTo>
                  <a:cubicBezTo>
                    <a:pt x="42807" y="14837"/>
                    <a:pt x="20777" y="8897"/>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091;p73">
              <a:extLst>
                <a:ext uri="{FF2B5EF4-FFF2-40B4-BE49-F238E27FC236}">
                  <a16:creationId xmlns:a16="http://schemas.microsoft.com/office/drawing/2014/main" id="{AF512E88-16BF-770C-7897-6AEC28D8A419}"/>
                </a:ext>
              </a:extLst>
            </p:cNvPr>
            <p:cNvSpPr/>
            <p:nvPr/>
          </p:nvSpPr>
          <p:spPr>
            <a:xfrm>
              <a:off x="2192791" y="2919860"/>
              <a:ext cx="1145326" cy="373293"/>
            </a:xfrm>
            <a:custGeom>
              <a:avLst/>
              <a:gdLst/>
              <a:ahLst/>
              <a:cxnLst/>
              <a:rect l="l" t="t" r="r" b="b"/>
              <a:pathLst>
                <a:path w="64137" h="20904" extrusionOk="0">
                  <a:moveTo>
                    <a:pt x="151" y="1"/>
                  </a:moveTo>
                  <a:lnTo>
                    <a:pt x="0" y="327"/>
                  </a:lnTo>
                  <a:cubicBezTo>
                    <a:pt x="20652" y="9224"/>
                    <a:pt x="42707" y="15164"/>
                    <a:pt x="64061" y="20903"/>
                  </a:cubicBezTo>
                  <a:lnTo>
                    <a:pt x="64136" y="20552"/>
                  </a:lnTo>
                  <a:cubicBezTo>
                    <a:pt x="42833" y="14838"/>
                    <a:pt x="20777" y="8898"/>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092;p73">
              <a:extLst>
                <a:ext uri="{FF2B5EF4-FFF2-40B4-BE49-F238E27FC236}">
                  <a16:creationId xmlns:a16="http://schemas.microsoft.com/office/drawing/2014/main" id="{98AEA79F-70DB-54AE-8F44-0152C6497AB0}"/>
                </a:ext>
              </a:extLst>
            </p:cNvPr>
            <p:cNvSpPr/>
            <p:nvPr/>
          </p:nvSpPr>
          <p:spPr>
            <a:xfrm>
              <a:off x="2160114" y="3010266"/>
              <a:ext cx="1145326" cy="373275"/>
            </a:xfrm>
            <a:custGeom>
              <a:avLst/>
              <a:gdLst/>
              <a:ahLst/>
              <a:cxnLst/>
              <a:rect l="l" t="t" r="r" b="b"/>
              <a:pathLst>
                <a:path w="64137" h="20903" extrusionOk="0">
                  <a:moveTo>
                    <a:pt x="126" y="0"/>
                  </a:moveTo>
                  <a:lnTo>
                    <a:pt x="1" y="326"/>
                  </a:lnTo>
                  <a:cubicBezTo>
                    <a:pt x="20653" y="9223"/>
                    <a:pt x="42708" y="15163"/>
                    <a:pt x="64036" y="20903"/>
                  </a:cubicBezTo>
                  <a:lnTo>
                    <a:pt x="64136" y="20552"/>
                  </a:lnTo>
                  <a:cubicBezTo>
                    <a:pt x="42808" y="14813"/>
                    <a:pt x="20753" y="8898"/>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093;p73">
              <a:extLst>
                <a:ext uri="{FF2B5EF4-FFF2-40B4-BE49-F238E27FC236}">
                  <a16:creationId xmlns:a16="http://schemas.microsoft.com/office/drawing/2014/main" id="{140D277A-44C6-02A5-DBE3-9D4424DFBB04}"/>
                </a:ext>
              </a:extLst>
            </p:cNvPr>
            <p:cNvSpPr/>
            <p:nvPr/>
          </p:nvSpPr>
          <p:spPr>
            <a:xfrm>
              <a:off x="2127009" y="3100671"/>
              <a:ext cx="1145309" cy="373275"/>
            </a:xfrm>
            <a:custGeom>
              <a:avLst/>
              <a:gdLst/>
              <a:ahLst/>
              <a:cxnLst/>
              <a:rect l="l" t="t" r="r" b="b"/>
              <a:pathLst>
                <a:path w="64136" h="20903" extrusionOk="0">
                  <a:moveTo>
                    <a:pt x="151" y="0"/>
                  </a:moveTo>
                  <a:lnTo>
                    <a:pt x="0" y="326"/>
                  </a:lnTo>
                  <a:cubicBezTo>
                    <a:pt x="20652" y="9223"/>
                    <a:pt x="42707" y="15163"/>
                    <a:pt x="64061" y="20902"/>
                  </a:cubicBezTo>
                  <a:lnTo>
                    <a:pt x="64136" y="20552"/>
                  </a:lnTo>
                  <a:cubicBezTo>
                    <a:pt x="42832" y="14812"/>
                    <a:pt x="20777" y="8897"/>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094;p73">
              <a:extLst>
                <a:ext uri="{FF2B5EF4-FFF2-40B4-BE49-F238E27FC236}">
                  <a16:creationId xmlns:a16="http://schemas.microsoft.com/office/drawing/2014/main" id="{DE0A1A8A-AC29-6AF4-3458-9FA75124539D}"/>
                </a:ext>
              </a:extLst>
            </p:cNvPr>
            <p:cNvSpPr/>
            <p:nvPr/>
          </p:nvSpPr>
          <p:spPr>
            <a:xfrm>
              <a:off x="2094332" y="3191058"/>
              <a:ext cx="1145326" cy="373293"/>
            </a:xfrm>
            <a:custGeom>
              <a:avLst/>
              <a:gdLst/>
              <a:ahLst/>
              <a:cxnLst/>
              <a:rect l="l" t="t" r="r" b="b"/>
              <a:pathLst>
                <a:path w="64137" h="20904" extrusionOk="0">
                  <a:moveTo>
                    <a:pt x="126" y="1"/>
                  </a:moveTo>
                  <a:lnTo>
                    <a:pt x="1" y="327"/>
                  </a:lnTo>
                  <a:cubicBezTo>
                    <a:pt x="20652" y="9224"/>
                    <a:pt x="42708" y="15164"/>
                    <a:pt x="64036" y="20903"/>
                  </a:cubicBezTo>
                  <a:lnTo>
                    <a:pt x="64136" y="20552"/>
                  </a:lnTo>
                  <a:cubicBezTo>
                    <a:pt x="42808" y="14813"/>
                    <a:pt x="20778" y="8898"/>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095;p73">
              <a:extLst>
                <a:ext uri="{FF2B5EF4-FFF2-40B4-BE49-F238E27FC236}">
                  <a16:creationId xmlns:a16="http://schemas.microsoft.com/office/drawing/2014/main" id="{7B49C3FB-77E2-512B-36D6-244E962D2F59}"/>
                </a:ext>
              </a:extLst>
            </p:cNvPr>
            <p:cNvSpPr/>
            <p:nvPr/>
          </p:nvSpPr>
          <p:spPr>
            <a:xfrm>
              <a:off x="2061209" y="3281464"/>
              <a:ext cx="1145326" cy="373275"/>
            </a:xfrm>
            <a:custGeom>
              <a:avLst/>
              <a:gdLst/>
              <a:ahLst/>
              <a:cxnLst/>
              <a:rect l="l" t="t" r="r" b="b"/>
              <a:pathLst>
                <a:path w="64137" h="20903" extrusionOk="0">
                  <a:moveTo>
                    <a:pt x="151" y="0"/>
                  </a:moveTo>
                  <a:lnTo>
                    <a:pt x="1" y="326"/>
                  </a:lnTo>
                  <a:cubicBezTo>
                    <a:pt x="20653" y="9224"/>
                    <a:pt x="42708" y="15163"/>
                    <a:pt x="64061" y="20903"/>
                  </a:cubicBezTo>
                  <a:lnTo>
                    <a:pt x="64137" y="20552"/>
                  </a:lnTo>
                  <a:cubicBezTo>
                    <a:pt x="42833" y="14813"/>
                    <a:pt x="20778" y="8898"/>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096;p73">
              <a:extLst>
                <a:ext uri="{FF2B5EF4-FFF2-40B4-BE49-F238E27FC236}">
                  <a16:creationId xmlns:a16="http://schemas.microsoft.com/office/drawing/2014/main" id="{4CEB787B-B4B3-5F6F-88EA-63FBE88931C7}"/>
                </a:ext>
              </a:extLst>
            </p:cNvPr>
            <p:cNvSpPr/>
            <p:nvPr/>
          </p:nvSpPr>
          <p:spPr>
            <a:xfrm>
              <a:off x="2028550" y="3371869"/>
              <a:ext cx="1145309" cy="373275"/>
            </a:xfrm>
            <a:custGeom>
              <a:avLst/>
              <a:gdLst/>
              <a:ahLst/>
              <a:cxnLst/>
              <a:rect l="l" t="t" r="r" b="b"/>
              <a:pathLst>
                <a:path w="64136" h="20903" extrusionOk="0">
                  <a:moveTo>
                    <a:pt x="126" y="0"/>
                  </a:moveTo>
                  <a:lnTo>
                    <a:pt x="0" y="326"/>
                  </a:lnTo>
                  <a:cubicBezTo>
                    <a:pt x="20652" y="9223"/>
                    <a:pt x="42707" y="15163"/>
                    <a:pt x="64036" y="20902"/>
                  </a:cubicBezTo>
                  <a:lnTo>
                    <a:pt x="64136" y="20552"/>
                  </a:lnTo>
                  <a:cubicBezTo>
                    <a:pt x="42808" y="14812"/>
                    <a:pt x="20752" y="8872"/>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097;p73">
              <a:extLst>
                <a:ext uri="{FF2B5EF4-FFF2-40B4-BE49-F238E27FC236}">
                  <a16:creationId xmlns:a16="http://schemas.microsoft.com/office/drawing/2014/main" id="{7AC65A3D-BD29-2F37-DC52-9F2E96DAD30B}"/>
                </a:ext>
              </a:extLst>
            </p:cNvPr>
            <p:cNvSpPr/>
            <p:nvPr/>
          </p:nvSpPr>
          <p:spPr>
            <a:xfrm>
              <a:off x="1995427" y="3462256"/>
              <a:ext cx="1145326" cy="372847"/>
            </a:xfrm>
            <a:custGeom>
              <a:avLst/>
              <a:gdLst/>
              <a:ahLst/>
              <a:cxnLst/>
              <a:rect l="l" t="t" r="r" b="b"/>
              <a:pathLst>
                <a:path w="64137" h="20879" extrusionOk="0">
                  <a:moveTo>
                    <a:pt x="151" y="1"/>
                  </a:moveTo>
                  <a:lnTo>
                    <a:pt x="1" y="327"/>
                  </a:lnTo>
                  <a:cubicBezTo>
                    <a:pt x="20652" y="9224"/>
                    <a:pt x="42708" y="15139"/>
                    <a:pt x="64061" y="20878"/>
                  </a:cubicBezTo>
                  <a:lnTo>
                    <a:pt x="64136" y="20552"/>
                  </a:lnTo>
                  <a:cubicBezTo>
                    <a:pt x="42833" y="14813"/>
                    <a:pt x="20778" y="8873"/>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098;p73">
              <a:extLst>
                <a:ext uri="{FF2B5EF4-FFF2-40B4-BE49-F238E27FC236}">
                  <a16:creationId xmlns:a16="http://schemas.microsoft.com/office/drawing/2014/main" id="{4AB97451-2E8B-D90D-FC01-FECD7DF60A3F}"/>
                </a:ext>
              </a:extLst>
            </p:cNvPr>
            <p:cNvSpPr/>
            <p:nvPr/>
          </p:nvSpPr>
          <p:spPr>
            <a:xfrm>
              <a:off x="2395511" y="2991838"/>
              <a:ext cx="165164" cy="183147"/>
            </a:xfrm>
            <a:custGeom>
              <a:avLst/>
              <a:gdLst/>
              <a:ahLst/>
              <a:cxnLst/>
              <a:rect l="l" t="t" r="r" b="b"/>
              <a:pathLst>
                <a:path w="9249" h="10256" extrusionOk="0">
                  <a:moveTo>
                    <a:pt x="7679" y="1"/>
                  </a:moveTo>
                  <a:cubicBezTo>
                    <a:pt x="5680" y="1"/>
                    <a:pt x="3683" y="1068"/>
                    <a:pt x="2607" y="2762"/>
                  </a:cubicBezTo>
                  <a:cubicBezTo>
                    <a:pt x="1279" y="4817"/>
                    <a:pt x="1354" y="7624"/>
                    <a:pt x="1" y="9629"/>
                  </a:cubicBezTo>
                  <a:lnTo>
                    <a:pt x="602" y="10255"/>
                  </a:lnTo>
                  <a:lnTo>
                    <a:pt x="9249" y="1609"/>
                  </a:lnTo>
                  <a:lnTo>
                    <a:pt x="8246" y="30"/>
                  </a:lnTo>
                  <a:cubicBezTo>
                    <a:pt x="8058" y="10"/>
                    <a:pt x="7868" y="1"/>
                    <a:pt x="7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099;p73">
              <a:extLst>
                <a:ext uri="{FF2B5EF4-FFF2-40B4-BE49-F238E27FC236}">
                  <a16:creationId xmlns:a16="http://schemas.microsoft.com/office/drawing/2014/main" id="{9CEE28B9-3FF5-26FB-DD06-E6EBC09D6F8B}"/>
                </a:ext>
              </a:extLst>
            </p:cNvPr>
            <p:cNvSpPr/>
            <p:nvPr/>
          </p:nvSpPr>
          <p:spPr>
            <a:xfrm>
              <a:off x="2518594" y="3034425"/>
              <a:ext cx="63555" cy="96698"/>
            </a:xfrm>
            <a:custGeom>
              <a:avLst/>
              <a:gdLst/>
              <a:ahLst/>
              <a:cxnLst/>
              <a:rect l="l" t="t" r="r" b="b"/>
              <a:pathLst>
                <a:path w="3559" h="5415" extrusionOk="0">
                  <a:moveTo>
                    <a:pt x="3559" y="1"/>
                  </a:moveTo>
                  <a:lnTo>
                    <a:pt x="3559" y="1"/>
                  </a:lnTo>
                  <a:cubicBezTo>
                    <a:pt x="2782" y="1605"/>
                    <a:pt x="1554" y="3159"/>
                    <a:pt x="0" y="4287"/>
                  </a:cubicBezTo>
                  <a:cubicBezTo>
                    <a:pt x="301" y="4662"/>
                    <a:pt x="577" y="5038"/>
                    <a:pt x="852" y="5414"/>
                  </a:cubicBezTo>
                  <a:cubicBezTo>
                    <a:pt x="2281" y="4462"/>
                    <a:pt x="3258" y="2858"/>
                    <a:pt x="3509" y="1129"/>
                  </a:cubicBezTo>
                  <a:cubicBezTo>
                    <a:pt x="3559" y="753"/>
                    <a:pt x="3559" y="377"/>
                    <a:pt x="35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0" name="Google Shape;1100;p73">
              <a:extLst>
                <a:ext uri="{FF2B5EF4-FFF2-40B4-BE49-F238E27FC236}">
                  <a16:creationId xmlns:a16="http://schemas.microsoft.com/office/drawing/2014/main" id="{84652018-A13E-13FB-5972-675B07DE720A}"/>
                </a:ext>
              </a:extLst>
            </p:cNvPr>
            <p:cNvSpPr/>
            <p:nvPr/>
          </p:nvSpPr>
          <p:spPr>
            <a:xfrm>
              <a:off x="2515451" y="3030854"/>
              <a:ext cx="66698" cy="80127"/>
            </a:xfrm>
            <a:custGeom>
              <a:avLst/>
              <a:gdLst/>
              <a:ahLst/>
              <a:cxnLst/>
              <a:rect l="l" t="t" r="r" b="b"/>
              <a:pathLst>
                <a:path w="3735" h="4487" extrusionOk="0">
                  <a:moveTo>
                    <a:pt x="3710" y="0"/>
                  </a:moveTo>
                  <a:cubicBezTo>
                    <a:pt x="2858" y="1629"/>
                    <a:pt x="1555" y="3208"/>
                    <a:pt x="1" y="4411"/>
                  </a:cubicBezTo>
                  <a:cubicBezTo>
                    <a:pt x="76" y="4436"/>
                    <a:pt x="126" y="4461"/>
                    <a:pt x="176" y="4487"/>
                  </a:cubicBezTo>
                  <a:cubicBezTo>
                    <a:pt x="1730" y="3359"/>
                    <a:pt x="2958" y="1805"/>
                    <a:pt x="3735" y="201"/>
                  </a:cubicBezTo>
                  <a:cubicBezTo>
                    <a:pt x="3710" y="126"/>
                    <a:pt x="3710" y="75"/>
                    <a:pt x="37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01;p73">
              <a:extLst>
                <a:ext uri="{FF2B5EF4-FFF2-40B4-BE49-F238E27FC236}">
                  <a16:creationId xmlns:a16="http://schemas.microsoft.com/office/drawing/2014/main" id="{CAAD01DD-9E03-09B5-10E1-358C3FF588A0}"/>
                </a:ext>
              </a:extLst>
            </p:cNvPr>
            <p:cNvSpPr/>
            <p:nvPr/>
          </p:nvSpPr>
          <p:spPr>
            <a:xfrm>
              <a:off x="2510076" y="3030407"/>
              <a:ext cx="71626" cy="79234"/>
            </a:xfrm>
            <a:custGeom>
              <a:avLst/>
              <a:gdLst/>
              <a:ahLst/>
              <a:cxnLst/>
              <a:rect l="l" t="t" r="r" b="b"/>
              <a:pathLst>
                <a:path w="4011" h="4437" extrusionOk="0">
                  <a:moveTo>
                    <a:pt x="3936" y="0"/>
                  </a:moveTo>
                  <a:cubicBezTo>
                    <a:pt x="2958" y="1554"/>
                    <a:pt x="1605" y="3083"/>
                    <a:pt x="1" y="4286"/>
                  </a:cubicBezTo>
                  <a:cubicBezTo>
                    <a:pt x="126" y="4336"/>
                    <a:pt x="226" y="4386"/>
                    <a:pt x="302" y="4436"/>
                  </a:cubicBezTo>
                  <a:cubicBezTo>
                    <a:pt x="1856" y="3233"/>
                    <a:pt x="3159" y="1654"/>
                    <a:pt x="4011" y="25"/>
                  </a:cubicBezTo>
                  <a:cubicBezTo>
                    <a:pt x="4011" y="25"/>
                    <a:pt x="3986" y="25"/>
                    <a:pt x="39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02;p73">
              <a:extLst>
                <a:ext uri="{FF2B5EF4-FFF2-40B4-BE49-F238E27FC236}">
                  <a16:creationId xmlns:a16="http://schemas.microsoft.com/office/drawing/2014/main" id="{7A4F435A-D750-38AF-6DFC-5E7699C52617}"/>
                </a:ext>
              </a:extLst>
            </p:cNvPr>
            <p:cNvSpPr/>
            <p:nvPr/>
          </p:nvSpPr>
          <p:spPr>
            <a:xfrm>
              <a:off x="2483238" y="3012944"/>
              <a:ext cx="97127" cy="94002"/>
            </a:xfrm>
            <a:custGeom>
              <a:avLst/>
              <a:gdLst/>
              <a:ahLst/>
              <a:cxnLst/>
              <a:rect l="l" t="t" r="r" b="b"/>
              <a:pathLst>
                <a:path w="5439" h="5264" extrusionOk="0">
                  <a:moveTo>
                    <a:pt x="3910" y="1"/>
                  </a:moveTo>
                  <a:lnTo>
                    <a:pt x="0" y="3936"/>
                  </a:lnTo>
                  <a:cubicBezTo>
                    <a:pt x="251" y="4236"/>
                    <a:pt x="1003" y="4813"/>
                    <a:pt x="1504" y="5264"/>
                  </a:cubicBezTo>
                  <a:cubicBezTo>
                    <a:pt x="3108" y="4061"/>
                    <a:pt x="4461" y="2532"/>
                    <a:pt x="5439" y="978"/>
                  </a:cubicBezTo>
                  <a:cubicBezTo>
                    <a:pt x="5138" y="778"/>
                    <a:pt x="3910" y="1"/>
                    <a:pt x="39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03;p73">
              <a:extLst>
                <a:ext uri="{FF2B5EF4-FFF2-40B4-BE49-F238E27FC236}">
                  <a16:creationId xmlns:a16="http://schemas.microsoft.com/office/drawing/2014/main" id="{7026499C-D045-01DA-C543-6E39EA473656}"/>
                </a:ext>
              </a:extLst>
            </p:cNvPr>
            <p:cNvSpPr/>
            <p:nvPr/>
          </p:nvSpPr>
          <p:spPr>
            <a:xfrm>
              <a:off x="2517683" y="3110956"/>
              <a:ext cx="16143" cy="21054"/>
            </a:xfrm>
            <a:custGeom>
              <a:avLst/>
              <a:gdLst/>
              <a:ahLst/>
              <a:cxnLst/>
              <a:rect l="l" t="t" r="r" b="b"/>
              <a:pathLst>
                <a:path w="904" h="1179" extrusionOk="0">
                  <a:moveTo>
                    <a:pt x="51" y="1"/>
                  </a:moveTo>
                  <a:cubicBezTo>
                    <a:pt x="26" y="26"/>
                    <a:pt x="26" y="51"/>
                    <a:pt x="1" y="51"/>
                  </a:cubicBezTo>
                  <a:cubicBezTo>
                    <a:pt x="302" y="427"/>
                    <a:pt x="577" y="803"/>
                    <a:pt x="828" y="1178"/>
                  </a:cubicBezTo>
                  <a:cubicBezTo>
                    <a:pt x="853" y="1153"/>
                    <a:pt x="878" y="1153"/>
                    <a:pt x="903" y="1128"/>
                  </a:cubicBezTo>
                  <a:cubicBezTo>
                    <a:pt x="628" y="752"/>
                    <a:pt x="352" y="376"/>
                    <a:pt x="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04;p73">
              <a:extLst>
                <a:ext uri="{FF2B5EF4-FFF2-40B4-BE49-F238E27FC236}">
                  <a16:creationId xmlns:a16="http://schemas.microsoft.com/office/drawing/2014/main" id="{81B889C1-13C0-6D5B-7AD3-3802D8D45156}"/>
                </a:ext>
              </a:extLst>
            </p:cNvPr>
            <p:cNvSpPr/>
            <p:nvPr/>
          </p:nvSpPr>
          <p:spPr>
            <a:xfrm>
              <a:off x="2509183" y="3106921"/>
              <a:ext cx="9429" cy="4947"/>
            </a:xfrm>
            <a:custGeom>
              <a:avLst/>
              <a:gdLst/>
              <a:ahLst/>
              <a:cxnLst/>
              <a:rect l="l" t="t" r="r" b="b"/>
              <a:pathLst>
                <a:path w="528" h="277" extrusionOk="0">
                  <a:moveTo>
                    <a:pt x="51" y="1"/>
                  </a:moveTo>
                  <a:cubicBezTo>
                    <a:pt x="51" y="1"/>
                    <a:pt x="26" y="26"/>
                    <a:pt x="1" y="51"/>
                  </a:cubicBezTo>
                  <a:cubicBezTo>
                    <a:pt x="201" y="151"/>
                    <a:pt x="377" y="227"/>
                    <a:pt x="477" y="277"/>
                  </a:cubicBezTo>
                  <a:cubicBezTo>
                    <a:pt x="502" y="277"/>
                    <a:pt x="502" y="252"/>
                    <a:pt x="527" y="227"/>
                  </a:cubicBezTo>
                  <a:cubicBezTo>
                    <a:pt x="427" y="176"/>
                    <a:pt x="251" y="101"/>
                    <a:pt x="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05;p73">
              <a:extLst>
                <a:ext uri="{FF2B5EF4-FFF2-40B4-BE49-F238E27FC236}">
                  <a16:creationId xmlns:a16="http://schemas.microsoft.com/office/drawing/2014/main" id="{3C913BDF-435F-AE98-C6ED-96FC82B0FB76}"/>
                </a:ext>
              </a:extLst>
            </p:cNvPr>
            <p:cNvSpPr/>
            <p:nvPr/>
          </p:nvSpPr>
          <p:spPr>
            <a:xfrm>
              <a:off x="2504719" y="3102903"/>
              <a:ext cx="5375" cy="4947"/>
            </a:xfrm>
            <a:custGeom>
              <a:avLst/>
              <a:gdLst/>
              <a:ahLst/>
              <a:cxnLst/>
              <a:rect l="l" t="t" r="r" b="b"/>
              <a:pathLst>
                <a:path w="301" h="277" extrusionOk="0">
                  <a:moveTo>
                    <a:pt x="50" y="0"/>
                  </a:moveTo>
                  <a:cubicBezTo>
                    <a:pt x="25" y="0"/>
                    <a:pt x="0" y="25"/>
                    <a:pt x="0" y="51"/>
                  </a:cubicBezTo>
                  <a:cubicBezTo>
                    <a:pt x="75" y="126"/>
                    <a:pt x="176" y="201"/>
                    <a:pt x="251" y="276"/>
                  </a:cubicBezTo>
                  <a:cubicBezTo>
                    <a:pt x="276" y="251"/>
                    <a:pt x="301" y="226"/>
                    <a:pt x="301" y="226"/>
                  </a:cubicBezTo>
                  <a:cubicBezTo>
                    <a:pt x="226" y="151"/>
                    <a:pt x="125" y="76"/>
                    <a:pt x="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06;p73">
              <a:extLst>
                <a:ext uri="{FF2B5EF4-FFF2-40B4-BE49-F238E27FC236}">
                  <a16:creationId xmlns:a16="http://schemas.microsoft.com/office/drawing/2014/main" id="{52422009-C8ED-FB1A-2F22-51E7C708EA5A}"/>
                </a:ext>
              </a:extLst>
            </p:cNvPr>
            <p:cNvSpPr/>
            <p:nvPr/>
          </p:nvSpPr>
          <p:spPr>
            <a:xfrm>
              <a:off x="2482328" y="3083208"/>
              <a:ext cx="23304" cy="20608"/>
            </a:xfrm>
            <a:custGeom>
              <a:avLst/>
              <a:gdLst/>
              <a:ahLst/>
              <a:cxnLst/>
              <a:rect l="l" t="t" r="r" b="b"/>
              <a:pathLst>
                <a:path w="1305" h="1154" extrusionOk="0">
                  <a:moveTo>
                    <a:pt x="51" y="1"/>
                  </a:moveTo>
                  <a:cubicBezTo>
                    <a:pt x="26" y="26"/>
                    <a:pt x="1" y="26"/>
                    <a:pt x="1" y="51"/>
                  </a:cubicBezTo>
                  <a:cubicBezTo>
                    <a:pt x="227" y="301"/>
                    <a:pt x="778" y="753"/>
                    <a:pt x="1254" y="1154"/>
                  </a:cubicBezTo>
                  <a:cubicBezTo>
                    <a:pt x="1254" y="1128"/>
                    <a:pt x="1279" y="1103"/>
                    <a:pt x="1304" y="1103"/>
                  </a:cubicBezTo>
                  <a:cubicBezTo>
                    <a:pt x="828" y="702"/>
                    <a:pt x="277" y="251"/>
                    <a:pt x="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07;p73">
              <a:extLst>
                <a:ext uri="{FF2B5EF4-FFF2-40B4-BE49-F238E27FC236}">
                  <a16:creationId xmlns:a16="http://schemas.microsoft.com/office/drawing/2014/main" id="{1F000B23-BDDE-4995-D50C-B2A823123D55}"/>
                </a:ext>
              </a:extLst>
            </p:cNvPr>
            <p:cNvSpPr/>
            <p:nvPr/>
          </p:nvSpPr>
          <p:spPr>
            <a:xfrm>
              <a:off x="2416546" y="3111849"/>
              <a:ext cx="115949" cy="62233"/>
            </a:xfrm>
            <a:custGeom>
              <a:avLst/>
              <a:gdLst/>
              <a:ahLst/>
              <a:cxnLst/>
              <a:rect l="l" t="t" r="r" b="b"/>
              <a:pathLst>
                <a:path w="6493" h="3485" extrusionOk="0">
                  <a:moveTo>
                    <a:pt x="5665" y="1"/>
                  </a:moveTo>
                  <a:cubicBezTo>
                    <a:pt x="3911" y="1429"/>
                    <a:pt x="1830" y="2231"/>
                    <a:pt x="1" y="3484"/>
                  </a:cubicBezTo>
                  <a:cubicBezTo>
                    <a:pt x="201" y="3384"/>
                    <a:pt x="427" y="3259"/>
                    <a:pt x="627" y="3184"/>
                  </a:cubicBezTo>
                  <a:cubicBezTo>
                    <a:pt x="2507" y="2357"/>
                    <a:pt x="4788" y="2231"/>
                    <a:pt x="6492" y="1128"/>
                  </a:cubicBezTo>
                  <a:cubicBezTo>
                    <a:pt x="6241" y="753"/>
                    <a:pt x="5966" y="377"/>
                    <a:pt x="56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08;p73">
              <a:extLst>
                <a:ext uri="{FF2B5EF4-FFF2-40B4-BE49-F238E27FC236}">
                  <a16:creationId xmlns:a16="http://schemas.microsoft.com/office/drawing/2014/main" id="{0EAC6D30-D844-05C8-676C-048C2FF2F906}"/>
                </a:ext>
              </a:extLst>
            </p:cNvPr>
            <p:cNvSpPr/>
            <p:nvPr/>
          </p:nvSpPr>
          <p:spPr>
            <a:xfrm>
              <a:off x="2412082" y="3107831"/>
              <a:ext cx="105627" cy="68930"/>
            </a:xfrm>
            <a:custGeom>
              <a:avLst/>
              <a:gdLst/>
              <a:ahLst/>
              <a:cxnLst/>
              <a:rect l="l" t="t" r="r" b="b"/>
              <a:pathLst>
                <a:path w="5915" h="3860" extrusionOk="0">
                  <a:moveTo>
                    <a:pt x="5439" y="0"/>
                  </a:moveTo>
                  <a:cubicBezTo>
                    <a:pt x="3760" y="1504"/>
                    <a:pt x="1780" y="2506"/>
                    <a:pt x="0" y="3860"/>
                  </a:cubicBezTo>
                  <a:cubicBezTo>
                    <a:pt x="75" y="3810"/>
                    <a:pt x="151" y="3759"/>
                    <a:pt x="251" y="3709"/>
                  </a:cubicBezTo>
                  <a:cubicBezTo>
                    <a:pt x="2080" y="2456"/>
                    <a:pt x="4161" y="1654"/>
                    <a:pt x="5915" y="226"/>
                  </a:cubicBezTo>
                  <a:cubicBezTo>
                    <a:pt x="5815" y="176"/>
                    <a:pt x="5639" y="100"/>
                    <a:pt x="54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09;p73">
              <a:extLst>
                <a:ext uri="{FF2B5EF4-FFF2-40B4-BE49-F238E27FC236}">
                  <a16:creationId xmlns:a16="http://schemas.microsoft.com/office/drawing/2014/main" id="{6949707F-7C99-0755-1782-8819E4ED06DF}"/>
                </a:ext>
              </a:extLst>
            </p:cNvPr>
            <p:cNvSpPr/>
            <p:nvPr/>
          </p:nvSpPr>
          <p:spPr>
            <a:xfrm>
              <a:off x="2409832" y="3103796"/>
              <a:ext cx="99377" cy="74305"/>
            </a:xfrm>
            <a:custGeom>
              <a:avLst/>
              <a:gdLst/>
              <a:ahLst/>
              <a:cxnLst/>
              <a:rect l="l" t="t" r="r" b="b"/>
              <a:pathLst>
                <a:path w="5565" h="4161" extrusionOk="0">
                  <a:moveTo>
                    <a:pt x="5314" y="1"/>
                  </a:moveTo>
                  <a:cubicBezTo>
                    <a:pt x="3635" y="1579"/>
                    <a:pt x="1730" y="2732"/>
                    <a:pt x="1" y="4161"/>
                  </a:cubicBezTo>
                  <a:cubicBezTo>
                    <a:pt x="51" y="4136"/>
                    <a:pt x="101" y="4111"/>
                    <a:pt x="126" y="4086"/>
                  </a:cubicBezTo>
                  <a:cubicBezTo>
                    <a:pt x="1906" y="2732"/>
                    <a:pt x="3886" y="1730"/>
                    <a:pt x="5565" y="226"/>
                  </a:cubicBezTo>
                  <a:cubicBezTo>
                    <a:pt x="5490" y="151"/>
                    <a:pt x="5389" y="76"/>
                    <a:pt x="53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10;p73">
              <a:extLst>
                <a:ext uri="{FF2B5EF4-FFF2-40B4-BE49-F238E27FC236}">
                  <a16:creationId xmlns:a16="http://schemas.microsoft.com/office/drawing/2014/main" id="{4756902D-FD2E-AB76-EF9C-DD8541B6B16A}"/>
                </a:ext>
              </a:extLst>
            </p:cNvPr>
            <p:cNvSpPr/>
            <p:nvPr/>
          </p:nvSpPr>
          <p:spPr>
            <a:xfrm>
              <a:off x="2398654" y="3084101"/>
              <a:ext cx="106091" cy="94002"/>
            </a:xfrm>
            <a:custGeom>
              <a:avLst/>
              <a:gdLst/>
              <a:ahLst/>
              <a:cxnLst/>
              <a:rect l="l" t="t" r="r" b="b"/>
              <a:pathLst>
                <a:path w="5941" h="5264" extrusionOk="0">
                  <a:moveTo>
                    <a:pt x="4687" y="1"/>
                  </a:moveTo>
                  <a:cubicBezTo>
                    <a:pt x="3108" y="1555"/>
                    <a:pt x="1554" y="3109"/>
                    <a:pt x="0" y="4662"/>
                  </a:cubicBezTo>
                  <a:cubicBezTo>
                    <a:pt x="201" y="4863"/>
                    <a:pt x="426" y="5063"/>
                    <a:pt x="627" y="5264"/>
                  </a:cubicBezTo>
                  <a:cubicBezTo>
                    <a:pt x="2356" y="3835"/>
                    <a:pt x="4261" y="2682"/>
                    <a:pt x="5940" y="1104"/>
                  </a:cubicBezTo>
                  <a:cubicBezTo>
                    <a:pt x="5464" y="703"/>
                    <a:pt x="4913" y="251"/>
                    <a:pt x="46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11;p73">
              <a:extLst>
                <a:ext uri="{FF2B5EF4-FFF2-40B4-BE49-F238E27FC236}">
                  <a16:creationId xmlns:a16="http://schemas.microsoft.com/office/drawing/2014/main" id="{223FFF03-EAFB-60D4-E6F4-08F4E073EA29}"/>
                </a:ext>
              </a:extLst>
            </p:cNvPr>
            <p:cNvSpPr/>
            <p:nvPr/>
          </p:nvSpPr>
          <p:spPr>
            <a:xfrm>
              <a:off x="2398654" y="3054567"/>
              <a:ext cx="120413" cy="120860"/>
            </a:xfrm>
            <a:custGeom>
              <a:avLst/>
              <a:gdLst/>
              <a:ahLst/>
              <a:cxnLst/>
              <a:rect l="l" t="t" r="r" b="b"/>
              <a:pathLst>
                <a:path w="6743" h="6768" extrusionOk="0">
                  <a:moveTo>
                    <a:pt x="6291" y="1"/>
                  </a:moveTo>
                  <a:lnTo>
                    <a:pt x="0" y="6291"/>
                  </a:lnTo>
                  <a:lnTo>
                    <a:pt x="451" y="6768"/>
                  </a:lnTo>
                  <a:lnTo>
                    <a:pt x="6742" y="477"/>
                  </a:lnTo>
                  <a:lnTo>
                    <a:pt x="62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12;p73">
              <a:extLst>
                <a:ext uri="{FF2B5EF4-FFF2-40B4-BE49-F238E27FC236}">
                  <a16:creationId xmlns:a16="http://schemas.microsoft.com/office/drawing/2014/main" id="{C38F9F7B-1248-0724-BE4B-2FAC46ED88A5}"/>
                </a:ext>
              </a:extLst>
            </p:cNvPr>
            <p:cNvSpPr/>
            <p:nvPr/>
          </p:nvSpPr>
          <p:spPr>
            <a:xfrm>
              <a:off x="2488149" y="3038014"/>
              <a:ext cx="51501" cy="47001"/>
            </a:xfrm>
            <a:custGeom>
              <a:avLst/>
              <a:gdLst/>
              <a:ahLst/>
              <a:cxnLst/>
              <a:rect l="l" t="t" r="r" b="b"/>
              <a:pathLst>
                <a:path w="2884" h="2632" extrusionOk="0">
                  <a:moveTo>
                    <a:pt x="1442" y="0"/>
                  </a:moveTo>
                  <a:cubicBezTo>
                    <a:pt x="1104" y="0"/>
                    <a:pt x="765" y="126"/>
                    <a:pt x="502" y="376"/>
                  </a:cubicBezTo>
                  <a:cubicBezTo>
                    <a:pt x="1" y="903"/>
                    <a:pt x="1" y="1730"/>
                    <a:pt x="502" y="2256"/>
                  </a:cubicBezTo>
                  <a:cubicBezTo>
                    <a:pt x="765" y="2507"/>
                    <a:pt x="1104" y="2632"/>
                    <a:pt x="1442" y="2632"/>
                  </a:cubicBezTo>
                  <a:cubicBezTo>
                    <a:pt x="1780" y="2632"/>
                    <a:pt x="2119" y="2507"/>
                    <a:pt x="2382" y="2256"/>
                  </a:cubicBezTo>
                  <a:cubicBezTo>
                    <a:pt x="2883" y="1730"/>
                    <a:pt x="2883" y="903"/>
                    <a:pt x="2382" y="376"/>
                  </a:cubicBezTo>
                  <a:cubicBezTo>
                    <a:pt x="2119" y="126"/>
                    <a:pt x="1780" y="0"/>
                    <a:pt x="14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13;p73">
              <a:extLst>
                <a:ext uri="{FF2B5EF4-FFF2-40B4-BE49-F238E27FC236}">
                  <a16:creationId xmlns:a16="http://schemas.microsoft.com/office/drawing/2014/main" id="{61670027-FDE0-41E3-A224-C0CCC16376F8}"/>
                </a:ext>
              </a:extLst>
            </p:cNvPr>
            <p:cNvSpPr/>
            <p:nvPr/>
          </p:nvSpPr>
          <p:spPr>
            <a:xfrm>
              <a:off x="2520379" y="2914950"/>
              <a:ext cx="143681" cy="150842"/>
            </a:xfrm>
            <a:custGeom>
              <a:avLst/>
              <a:gdLst/>
              <a:ahLst/>
              <a:cxnLst/>
              <a:rect l="l" t="t" r="r" b="b"/>
              <a:pathLst>
                <a:path w="8046" h="8447" extrusionOk="0">
                  <a:moveTo>
                    <a:pt x="3609" y="0"/>
                  </a:moveTo>
                  <a:lnTo>
                    <a:pt x="0" y="3634"/>
                  </a:lnTo>
                  <a:lnTo>
                    <a:pt x="4436" y="8446"/>
                  </a:lnTo>
                  <a:lnTo>
                    <a:pt x="8045" y="4837"/>
                  </a:lnTo>
                  <a:lnTo>
                    <a:pt x="36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14;p73">
              <a:extLst>
                <a:ext uri="{FF2B5EF4-FFF2-40B4-BE49-F238E27FC236}">
                  <a16:creationId xmlns:a16="http://schemas.microsoft.com/office/drawing/2014/main" id="{72450738-6F56-F44C-78E4-B653EA835B3C}"/>
                </a:ext>
              </a:extLst>
            </p:cNvPr>
            <p:cNvSpPr/>
            <p:nvPr/>
          </p:nvSpPr>
          <p:spPr>
            <a:xfrm>
              <a:off x="2556627" y="1897279"/>
              <a:ext cx="1173970" cy="1121433"/>
            </a:xfrm>
            <a:custGeom>
              <a:avLst/>
              <a:gdLst/>
              <a:ahLst/>
              <a:cxnLst/>
              <a:rect l="l" t="t" r="r" b="b"/>
              <a:pathLst>
                <a:path w="65741" h="62799" extrusionOk="0">
                  <a:moveTo>
                    <a:pt x="63635" y="0"/>
                  </a:moveTo>
                  <a:lnTo>
                    <a:pt x="3083" y="51605"/>
                  </a:lnTo>
                  <a:cubicBezTo>
                    <a:pt x="301" y="53910"/>
                    <a:pt x="0" y="58071"/>
                    <a:pt x="2457" y="60752"/>
                  </a:cubicBezTo>
                  <a:cubicBezTo>
                    <a:pt x="3706" y="62115"/>
                    <a:pt x="5413" y="62798"/>
                    <a:pt x="7119" y="62798"/>
                  </a:cubicBezTo>
                  <a:cubicBezTo>
                    <a:pt x="8802" y="62798"/>
                    <a:pt x="10485" y="62134"/>
                    <a:pt x="11730" y="60803"/>
                  </a:cubicBezTo>
                  <a:lnTo>
                    <a:pt x="65740" y="2306"/>
                  </a:lnTo>
                  <a:lnTo>
                    <a:pt x="636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5" name="Google Shape;1115;p73">
              <a:extLst>
                <a:ext uri="{FF2B5EF4-FFF2-40B4-BE49-F238E27FC236}">
                  <a16:creationId xmlns:a16="http://schemas.microsoft.com/office/drawing/2014/main" id="{015B74AF-75FE-BBFE-B70F-DEF457ADD63A}"/>
                </a:ext>
              </a:extLst>
            </p:cNvPr>
            <p:cNvSpPr/>
            <p:nvPr/>
          </p:nvSpPr>
          <p:spPr>
            <a:xfrm>
              <a:off x="2683727" y="2984303"/>
              <a:ext cx="81019" cy="34483"/>
            </a:xfrm>
            <a:custGeom>
              <a:avLst/>
              <a:gdLst/>
              <a:ahLst/>
              <a:cxnLst/>
              <a:rect l="l" t="t" r="r" b="b"/>
              <a:pathLst>
                <a:path w="4537" h="1931" extrusionOk="0">
                  <a:moveTo>
                    <a:pt x="0" y="1931"/>
                  </a:moveTo>
                  <a:lnTo>
                    <a:pt x="0" y="1931"/>
                  </a:lnTo>
                  <a:lnTo>
                    <a:pt x="0" y="1931"/>
                  </a:lnTo>
                  <a:lnTo>
                    <a:pt x="0" y="1931"/>
                  </a:lnTo>
                  <a:close/>
                  <a:moveTo>
                    <a:pt x="0" y="1931"/>
                  </a:moveTo>
                  <a:cubicBezTo>
                    <a:pt x="552" y="1931"/>
                    <a:pt x="1078" y="1855"/>
                    <a:pt x="1604" y="1730"/>
                  </a:cubicBezTo>
                  <a:lnTo>
                    <a:pt x="1604" y="1730"/>
                  </a:lnTo>
                  <a:cubicBezTo>
                    <a:pt x="1078" y="1855"/>
                    <a:pt x="552" y="1931"/>
                    <a:pt x="0" y="1931"/>
                  </a:cubicBezTo>
                  <a:close/>
                  <a:moveTo>
                    <a:pt x="2181" y="1530"/>
                  </a:moveTo>
                  <a:lnTo>
                    <a:pt x="2181" y="1530"/>
                  </a:lnTo>
                  <a:cubicBezTo>
                    <a:pt x="3058" y="1229"/>
                    <a:pt x="3860" y="703"/>
                    <a:pt x="4537" y="1"/>
                  </a:cubicBezTo>
                  <a:cubicBezTo>
                    <a:pt x="3860" y="703"/>
                    <a:pt x="3058" y="1229"/>
                    <a:pt x="2181" y="153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16;p73">
              <a:extLst>
                <a:ext uri="{FF2B5EF4-FFF2-40B4-BE49-F238E27FC236}">
                  <a16:creationId xmlns:a16="http://schemas.microsoft.com/office/drawing/2014/main" id="{B0377208-01F4-4920-E231-1C42D1138EA5}"/>
                </a:ext>
              </a:extLst>
            </p:cNvPr>
            <p:cNvSpPr/>
            <p:nvPr/>
          </p:nvSpPr>
          <p:spPr>
            <a:xfrm>
              <a:off x="2712368" y="3011605"/>
              <a:ext cx="10304" cy="3607"/>
            </a:xfrm>
            <a:custGeom>
              <a:avLst/>
              <a:gdLst/>
              <a:ahLst/>
              <a:cxnLst/>
              <a:rect l="l" t="t" r="r" b="b"/>
              <a:pathLst>
                <a:path w="577" h="202" extrusionOk="0">
                  <a:moveTo>
                    <a:pt x="0" y="201"/>
                  </a:moveTo>
                  <a:lnTo>
                    <a:pt x="0" y="201"/>
                  </a:lnTo>
                  <a:cubicBezTo>
                    <a:pt x="201" y="126"/>
                    <a:pt x="401" y="76"/>
                    <a:pt x="577" y="1"/>
                  </a:cubicBezTo>
                  <a:lnTo>
                    <a:pt x="577" y="1"/>
                  </a:lnTo>
                  <a:cubicBezTo>
                    <a:pt x="401" y="76"/>
                    <a:pt x="201" y="126"/>
                    <a:pt x="0" y="201"/>
                  </a:cubicBez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17;p73">
              <a:extLst>
                <a:ext uri="{FF2B5EF4-FFF2-40B4-BE49-F238E27FC236}">
                  <a16:creationId xmlns:a16="http://schemas.microsoft.com/office/drawing/2014/main" id="{06824591-1CA0-8F70-B13A-87D9A41886A5}"/>
                </a:ext>
              </a:extLst>
            </p:cNvPr>
            <p:cNvSpPr/>
            <p:nvPr/>
          </p:nvSpPr>
          <p:spPr>
            <a:xfrm>
              <a:off x="2597803" y="2978928"/>
              <a:ext cx="2696" cy="3161"/>
            </a:xfrm>
            <a:custGeom>
              <a:avLst/>
              <a:gdLst/>
              <a:ahLst/>
              <a:cxnLst/>
              <a:rect l="l" t="t" r="r" b="b"/>
              <a:pathLst>
                <a:path w="151" h="177" extrusionOk="0">
                  <a:moveTo>
                    <a:pt x="151" y="176"/>
                  </a:moveTo>
                  <a:lnTo>
                    <a:pt x="151" y="176"/>
                  </a:lnTo>
                  <a:cubicBezTo>
                    <a:pt x="151" y="176"/>
                    <a:pt x="151" y="176"/>
                    <a:pt x="151" y="151"/>
                  </a:cubicBezTo>
                  <a:cubicBezTo>
                    <a:pt x="151" y="176"/>
                    <a:pt x="151" y="176"/>
                    <a:pt x="151" y="176"/>
                  </a:cubicBezTo>
                  <a:lnTo>
                    <a:pt x="151" y="176"/>
                  </a:lnTo>
                  <a:close/>
                  <a:moveTo>
                    <a:pt x="151" y="151"/>
                  </a:moveTo>
                  <a:cubicBezTo>
                    <a:pt x="151" y="151"/>
                    <a:pt x="151" y="151"/>
                    <a:pt x="151" y="151"/>
                  </a:cubicBezTo>
                  <a:cubicBezTo>
                    <a:pt x="151" y="151"/>
                    <a:pt x="151" y="151"/>
                    <a:pt x="151" y="151"/>
                  </a:cubicBezTo>
                  <a:close/>
                  <a:moveTo>
                    <a:pt x="126" y="151"/>
                  </a:moveTo>
                  <a:lnTo>
                    <a:pt x="126" y="151"/>
                  </a:lnTo>
                  <a:lnTo>
                    <a:pt x="126" y="151"/>
                  </a:lnTo>
                  <a:close/>
                  <a:moveTo>
                    <a:pt x="126" y="151"/>
                  </a:moveTo>
                  <a:cubicBezTo>
                    <a:pt x="126" y="151"/>
                    <a:pt x="126" y="151"/>
                    <a:pt x="126" y="151"/>
                  </a:cubicBezTo>
                  <a:cubicBezTo>
                    <a:pt x="126" y="151"/>
                    <a:pt x="126" y="151"/>
                    <a:pt x="126" y="151"/>
                  </a:cubicBezTo>
                  <a:close/>
                  <a:moveTo>
                    <a:pt x="126" y="126"/>
                  </a:moveTo>
                  <a:cubicBezTo>
                    <a:pt x="126" y="126"/>
                    <a:pt x="126" y="126"/>
                    <a:pt x="126" y="126"/>
                  </a:cubicBezTo>
                  <a:cubicBezTo>
                    <a:pt x="126" y="126"/>
                    <a:pt x="126" y="126"/>
                    <a:pt x="126" y="126"/>
                  </a:cubicBezTo>
                  <a:close/>
                  <a:moveTo>
                    <a:pt x="126" y="126"/>
                  </a:moveTo>
                  <a:cubicBezTo>
                    <a:pt x="126" y="126"/>
                    <a:pt x="126" y="126"/>
                    <a:pt x="100" y="126"/>
                  </a:cubicBezTo>
                  <a:cubicBezTo>
                    <a:pt x="126" y="126"/>
                    <a:pt x="126" y="126"/>
                    <a:pt x="126" y="126"/>
                  </a:cubicBezTo>
                  <a:close/>
                  <a:moveTo>
                    <a:pt x="100" y="126"/>
                  </a:moveTo>
                  <a:cubicBezTo>
                    <a:pt x="100" y="126"/>
                    <a:pt x="100" y="126"/>
                    <a:pt x="100" y="126"/>
                  </a:cubicBezTo>
                  <a:cubicBezTo>
                    <a:pt x="100" y="126"/>
                    <a:pt x="100" y="126"/>
                    <a:pt x="100" y="126"/>
                  </a:cubicBezTo>
                  <a:close/>
                  <a:moveTo>
                    <a:pt x="100" y="101"/>
                  </a:moveTo>
                  <a:lnTo>
                    <a:pt x="100" y="101"/>
                  </a:lnTo>
                  <a:cubicBezTo>
                    <a:pt x="100" y="101"/>
                    <a:pt x="100" y="101"/>
                    <a:pt x="100" y="101"/>
                  </a:cubicBezTo>
                  <a:close/>
                  <a:moveTo>
                    <a:pt x="100" y="101"/>
                  </a:moveTo>
                  <a:cubicBezTo>
                    <a:pt x="100" y="101"/>
                    <a:pt x="100" y="101"/>
                    <a:pt x="100" y="101"/>
                  </a:cubicBezTo>
                  <a:cubicBezTo>
                    <a:pt x="100" y="101"/>
                    <a:pt x="100" y="101"/>
                    <a:pt x="100" y="101"/>
                  </a:cubicBezTo>
                  <a:close/>
                  <a:moveTo>
                    <a:pt x="75" y="101"/>
                  </a:moveTo>
                  <a:cubicBezTo>
                    <a:pt x="75" y="101"/>
                    <a:pt x="75" y="101"/>
                    <a:pt x="75" y="101"/>
                  </a:cubicBezTo>
                  <a:cubicBezTo>
                    <a:pt x="75" y="101"/>
                    <a:pt x="75" y="101"/>
                    <a:pt x="75" y="101"/>
                  </a:cubicBezTo>
                  <a:close/>
                  <a:moveTo>
                    <a:pt x="75" y="101"/>
                  </a:moveTo>
                  <a:cubicBezTo>
                    <a:pt x="75" y="101"/>
                    <a:pt x="75" y="76"/>
                    <a:pt x="75" y="76"/>
                  </a:cubicBezTo>
                  <a:cubicBezTo>
                    <a:pt x="75" y="76"/>
                    <a:pt x="75" y="101"/>
                    <a:pt x="75" y="101"/>
                  </a:cubicBezTo>
                  <a:close/>
                  <a:moveTo>
                    <a:pt x="75" y="76"/>
                  </a:moveTo>
                  <a:cubicBezTo>
                    <a:pt x="75" y="76"/>
                    <a:pt x="75" y="76"/>
                    <a:pt x="75" y="76"/>
                  </a:cubicBezTo>
                  <a:lnTo>
                    <a:pt x="75" y="76"/>
                  </a:lnTo>
                  <a:close/>
                  <a:moveTo>
                    <a:pt x="75" y="76"/>
                  </a:moveTo>
                  <a:cubicBezTo>
                    <a:pt x="75" y="76"/>
                    <a:pt x="75" y="76"/>
                    <a:pt x="75" y="76"/>
                  </a:cubicBezTo>
                  <a:cubicBezTo>
                    <a:pt x="75" y="76"/>
                    <a:pt x="75" y="76"/>
                    <a:pt x="75" y="76"/>
                  </a:cubicBezTo>
                  <a:close/>
                  <a:moveTo>
                    <a:pt x="25" y="26"/>
                  </a:moveTo>
                  <a:cubicBezTo>
                    <a:pt x="25" y="26"/>
                    <a:pt x="25" y="26"/>
                    <a:pt x="25" y="26"/>
                  </a:cubicBezTo>
                  <a:cubicBezTo>
                    <a:pt x="25" y="26"/>
                    <a:pt x="25" y="26"/>
                    <a:pt x="25" y="26"/>
                  </a:cubicBezTo>
                  <a:close/>
                  <a:moveTo>
                    <a:pt x="25" y="26"/>
                  </a:moveTo>
                  <a:lnTo>
                    <a:pt x="25" y="26"/>
                  </a:lnTo>
                  <a:cubicBezTo>
                    <a:pt x="25" y="26"/>
                    <a:pt x="25" y="26"/>
                    <a:pt x="25" y="26"/>
                  </a:cubicBezTo>
                  <a:close/>
                  <a:moveTo>
                    <a:pt x="25" y="26"/>
                  </a:moveTo>
                  <a:lnTo>
                    <a:pt x="25" y="26"/>
                  </a:lnTo>
                  <a:lnTo>
                    <a:pt x="25" y="26"/>
                  </a:lnTo>
                  <a:close/>
                  <a:moveTo>
                    <a:pt x="25" y="26"/>
                  </a:moveTo>
                  <a:lnTo>
                    <a:pt x="25" y="26"/>
                  </a:lnTo>
                  <a:lnTo>
                    <a:pt x="25" y="26"/>
                  </a:lnTo>
                  <a:close/>
                  <a:moveTo>
                    <a:pt x="0" y="1"/>
                  </a:moveTo>
                  <a:cubicBezTo>
                    <a:pt x="0" y="1"/>
                    <a:pt x="0" y="1"/>
                    <a:pt x="0" y="1"/>
                  </a:cubicBezTo>
                  <a:cubicBezTo>
                    <a:pt x="0" y="1"/>
                    <a:pt x="0" y="1"/>
                    <a:pt x="0" y="1"/>
                  </a:cubicBezTo>
                  <a:close/>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18;p73">
              <a:extLst>
                <a:ext uri="{FF2B5EF4-FFF2-40B4-BE49-F238E27FC236}">
                  <a16:creationId xmlns:a16="http://schemas.microsoft.com/office/drawing/2014/main" id="{DC091BFF-1EF8-62E4-C38F-22DBDD7EBEDF}"/>
                </a:ext>
              </a:extLst>
            </p:cNvPr>
            <p:cNvSpPr/>
            <p:nvPr/>
          </p:nvSpPr>
          <p:spPr>
            <a:xfrm>
              <a:off x="2559752" y="2277667"/>
              <a:ext cx="857999" cy="741176"/>
            </a:xfrm>
            <a:custGeom>
              <a:avLst/>
              <a:gdLst/>
              <a:ahLst/>
              <a:cxnLst/>
              <a:rect l="l" t="t" r="r" b="b"/>
              <a:pathLst>
                <a:path w="48047" h="41505" extrusionOk="0">
                  <a:moveTo>
                    <a:pt x="48046" y="1"/>
                  </a:moveTo>
                  <a:lnTo>
                    <a:pt x="36593" y="10251"/>
                  </a:lnTo>
                  <a:cubicBezTo>
                    <a:pt x="30026" y="16141"/>
                    <a:pt x="23359" y="22106"/>
                    <a:pt x="15540" y="26216"/>
                  </a:cubicBezTo>
                  <a:cubicBezTo>
                    <a:pt x="11429" y="28397"/>
                    <a:pt x="6943" y="30026"/>
                    <a:pt x="2382" y="30778"/>
                  </a:cubicBezTo>
                  <a:cubicBezTo>
                    <a:pt x="151" y="33109"/>
                    <a:pt x="1" y="36793"/>
                    <a:pt x="2131" y="39274"/>
                  </a:cubicBezTo>
                  <a:cubicBezTo>
                    <a:pt x="2131" y="39274"/>
                    <a:pt x="2156" y="39274"/>
                    <a:pt x="2156" y="39299"/>
                  </a:cubicBezTo>
                  <a:lnTo>
                    <a:pt x="2206" y="39349"/>
                  </a:lnTo>
                  <a:cubicBezTo>
                    <a:pt x="2206" y="39349"/>
                    <a:pt x="2206" y="39374"/>
                    <a:pt x="2206" y="39374"/>
                  </a:cubicBezTo>
                  <a:lnTo>
                    <a:pt x="2231" y="39374"/>
                  </a:lnTo>
                  <a:cubicBezTo>
                    <a:pt x="2231" y="39399"/>
                    <a:pt x="2231" y="39399"/>
                    <a:pt x="2231" y="39399"/>
                  </a:cubicBezTo>
                  <a:lnTo>
                    <a:pt x="2257" y="39399"/>
                  </a:lnTo>
                  <a:cubicBezTo>
                    <a:pt x="2257" y="39399"/>
                    <a:pt x="2257" y="39399"/>
                    <a:pt x="2257" y="39424"/>
                  </a:cubicBezTo>
                  <a:lnTo>
                    <a:pt x="2282" y="39424"/>
                  </a:lnTo>
                  <a:cubicBezTo>
                    <a:pt x="2282" y="39449"/>
                    <a:pt x="2282" y="39449"/>
                    <a:pt x="2282" y="39449"/>
                  </a:cubicBezTo>
                  <a:cubicBezTo>
                    <a:pt x="3535" y="40803"/>
                    <a:pt x="5239" y="41505"/>
                    <a:pt x="6943" y="41505"/>
                  </a:cubicBezTo>
                  <a:cubicBezTo>
                    <a:pt x="7495" y="41505"/>
                    <a:pt x="8021" y="41429"/>
                    <a:pt x="8547" y="41304"/>
                  </a:cubicBezTo>
                  <a:cubicBezTo>
                    <a:pt x="8748" y="41229"/>
                    <a:pt x="8948" y="41179"/>
                    <a:pt x="9124" y="41104"/>
                  </a:cubicBezTo>
                  <a:cubicBezTo>
                    <a:pt x="10001" y="40803"/>
                    <a:pt x="10803" y="40277"/>
                    <a:pt x="11480" y="39575"/>
                  </a:cubicBezTo>
                  <a:cubicBezTo>
                    <a:pt x="11505" y="39575"/>
                    <a:pt x="11505" y="39550"/>
                    <a:pt x="11530" y="39550"/>
                  </a:cubicBezTo>
                  <a:cubicBezTo>
                    <a:pt x="11530" y="39525"/>
                    <a:pt x="11530" y="39525"/>
                    <a:pt x="11555" y="39525"/>
                  </a:cubicBezTo>
                  <a:cubicBezTo>
                    <a:pt x="11555" y="39500"/>
                    <a:pt x="11555" y="39500"/>
                    <a:pt x="11555" y="39500"/>
                  </a:cubicBezTo>
                  <a:lnTo>
                    <a:pt x="480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19;p73">
              <a:extLst>
                <a:ext uri="{FF2B5EF4-FFF2-40B4-BE49-F238E27FC236}">
                  <a16:creationId xmlns:a16="http://schemas.microsoft.com/office/drawing/2014/main" id="{7ECC51B7-03F5-5E97-6632-C784CD51D8A7}"/>
                </a:ext>
              </a:extLst>
            </p:cNvPr>
            <p:cNvSpPr/>
            <p:nvPr/>
          </p:nvSpPr>
          <p:spPr>
            <a:xfrm>
              <a:off x="3613227" y="1890583"/>
              <a:ext cx="127128" cy="115895"/>
            </a:xfrm>
            <a:custGeom>
              <a:avLst/>
              <a:gdLst/>
              <a:ahLst/>
              <a:cxnLst/>
              <a:rect l="l" t="t" r="r" b="b"/>
              <a:pathLst>
                <a:path w="7119" h="6490" extrusionOk="0">
                  <a:moveTo>
                    <a:pt x="1124" y="1"/>
                  </a:moveTo>
                  <a:cubicBezTo>
                    <a:pt x="908" y="1"/>
                    <a:pt x="731" y="57"/>
                    <a:pt x="602" y="175"/>
                  </a:cubicBezTo>
                  <a:cubicBezTo>
                    <a:pt x="1" y="751"/>
                    <a:pt x="828" y="2606"/>
                    <a:pt x="2457" y="4310"/>
                  </a:cubicBezTo>
                  <a:cubicBezTo>
                    <a:pt x="3752" y="5645"/>
                    <a:pt x="5158" y="6489"/>
                    <a:pt x="5983" y="6489"/>
                  </a:cubicBezTo>
                  <a:cubicBezTo>
                    <a:pt x="6195" y="6489"/>
                    <a:pt x="6369" y="6433"/>
                    <a:pt x="6492" y="6315"/>
                  </a:cubicBezTo>
                  <a:cubicBezTo>
                    <a:pt x="7118" y="5739"/>
                    <a:pt x="6291" y="3884"/>
                    <a:pt x="4662" y="2180"/>
                  </a:cubicBezTo>
                  <a:cubicBezTo>
                    <a:pt x="3367" y="845"/>
                    <a:pt x="1961" y="1"/>
                    <a:pt x="11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20;p73">
              <a:extLst>
                <a:ext uri="{FF2B5EF4-FFF2-40B4-BE49-F238E27FC236}">
                  <a16:creationId xmlns:a16="http://schemas.microsoft.com/office/drawing/2014/main" id="{3BFF16D7-76FC-720E-924F-5E7F92AB8EC6}"/>
                </a:ext>
              </a:extLst>
            </p:cNvPr>
            <p:cNvSpPr/>
            <p:nvPr/>
          </p:nvSpPr>
          <p:spPr>
            <a:xfrm>
              <a:off x="3655296" y="1862853"/>
              <a:ext cx="117288" cy="106002"/>
            </a:xfrm>
            <a:custGeom>
              <a:avLst/>
              <a:gdLst/>
              <a:ahLst/>
              <a:cxnLst/>
              <a:rect l="l" t="t" r="r" b="b"/>
              <a:pathLst>
                <a:path w="6568" h="5936" extrusionOk="0">
                  <a:moveTo>
                    <a:pt x="3282" y="1"/>
                  </a:moveTo>
                  <a:cubicBezTo>
                    <a:pt x="2541" y="1"/>
                    <a:pt x="1802" y="277"/>
                    <a:pt x="1229" y="825"/>
                  </a:cubicBezTo>
                  <a:cubicBezTo>
                    <a:pt x="51" y="1953"/>
                    <a:pt x="1" y="3833"/>
                    <a:pt x="1128" y="5011"/>
                  </a:cubicBezTo>
                  <a:cubicBezTo>
                    <a:pt x="1720" y="5629"/>
                    <a:pt x="2504" y="5936"/>
                    <a:pt x="3286" y="5936"/>
                  </a:cubicBezTo>
                  <a:cubicBezTo>
                    <a:pt x="4027" y="5936"/>
                    <a:pt x="4766" y="5660"/>
                    <a:pt x="5339" y="5111"/>
                  </a:cubicBezTo>
                  <a:cubicBezTo>
                    <a:pt x="6517" y="3983"/>
                    <a:pt x="6567" y="2104"/>
                    <a:pt x="5439" y="926"/>
                  </a:cubicBezTo>
                  <a:cubicBezTo>
                    <a:pt x="4847" y="308"/>
                    <a:pt x="4064" y="1"/>
                    <a:pt x="3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21;p73">
              <a:extLst>
                <a:ext uri="{FF2B5EF4-FFF2-40B4-BE49-F238E27FC236}">
                  <a16:creationId xmlns:a16="http://schemas.microsoft.com/office/drawing/2014/main" id="{5DFC02F8-118A-8BAD-A051-C454422414C0}"/>
                </a:ext>
              </a:extLst>
            </p:cNvPr>
            <p:cNvSpPr/>
            <p:nvPr/>
          </p:nvSpPr>
          <p:spPr>
            <a:xfrm>
              <a:off x="3726452" y="1843515"/>
              <a:ext cx="64912" cy="58769"/>
            </a:xfrm>
            <a:custGeom>
              <a:avLst/>
              <a:gdLst/>
              <a:ahLst/>
              <a:cxnLst/>
              <a:rect l="l" t="t" r="r" b="b"/>
              <a:pathLst>
                <a:path w="3635" h="3291" extrusionOk="0">
                  <a:moveTo>
                    <a:pt x="1815" y="0"/>
                  </a:moveTo>
                  <a:cubicBezTo>
                    <a:pt x="1404" y="0"/>
                    <a:pt x="993" y="151"/>
                    <a:pt x="677" y="455"/>
                  </a:cubicBezTo>
                  <a:cubicBezTo>
                    <a:pt x="1" y="1081"/>
                    <a:pt x="1" y="2134"/>
                    <a:pt x="627" y="2786"/>
                  </a:cubicBezTo>
                  <a:cubicBezTo>
                    <a:pt x="950" y="3121"/>
                    <a:pt x="1385" y="3290"/>
                    <a:pt x="1820" y="3290"/>
                  </a:cubicBezTo>
                  <a:cubicBezTo>
                    <a:pt x="2231" y="3290"/>
                    <a:pt x="2642" y="3140"/>
                    <a:pt x="2958" y="2836"/>
                  </a:cubicBezTo>
                  <a:cubicBezTo>
                    <a:pt x="3610" y="2209"/>
                    <a:pt x="3635" y="1157"/>
                    <a:pt x="3008" y="505"/>
                  </a:cubicBezTo>
                  <a:cubicBezTo>
                    <a:pt x="2686" y="170"/>
                    <a:pt x="2250" y="0"/>
                    <a:pt x="18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2" name="Google Shape;912;p71">
            <a:extLst>
              <a:ext uri="{FF2B5EF4-FFF2-40B4-BE49-F238E27FC236}">
                <a16:creationId xmlns:a16="http://schemas.microsoft.com/office/drawing/2014/main" id="{70693073-61AF-FFA1-9F36-142A97FF60C5}"/>
              </a:ext>
            </a:extLst>
          </p:cNvPr>
          <p:cNvSpPr txBox="1">
            <a:spLocks/>
          </p:cNvSpPr>
          <p:nvPr/>
        </p:nvSpPr>
        <p:spPr>
          <a:xfrm rot="20336731">
            <a:off x="319706" y="3141680"/>
            <a:ext cx="1292224" cy="30424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2"/>
              </a:buClr>
              <a:buSzPts val="1800"/>
              <a:buFont typeface="Libre Baskerville"/>
              <a:buNone/>
              <a:defRPr sz="2000" b="1" i="0" u="none" strike="noStrike" cap="none">
                <a:solidFill>
                  <a:schemeClr val="dk2"/>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9pPr>
          </a:lstStyle>
          <a:p>
            <a:pPr algn="just"/>
            <a:r>
              <a:rPr lang="en-ID" sz="1200" dirty="0">
                <a:solidFill>
                  <a:schemeClr val="tx1"/>
                </a:solidFill>
              </a:rPr>
              <a:t>Link </a:t>
            </a:r>
            <a:r>
              <a:rPr lang="en-ID" sz="1200" dirty="0" err="1">
                <a:solidFill>
                  <a:schemeClr val="tx1"/>
                </a:solidFill>
              </a:rPr>
              <a:t>Jawaban</a:t>
            </a:r>
            <a:r>
              <a:rPr lang="en-ID" sz="1200" dirty="0">
                <a:solidFill>
                  <a:schemeClr val="tx1"/>
                </a:solidFill>
              </a:rPr>
              <a:t> </a:t>
            </a:r>
          </a:p>
        </p:txBody>
      </p:sp>
      <p:pic>
        <p:nvPicPr>
          <p:cNvPr id="1163" name="Picture 1162" descr="PMB IKIP-PGRI PONTIANAK">
            <a:extLst>
              <a:ext uri="{FF2B5EF4-FFF2-40B4-BE49-F238E27FC236}">
                <a16:creationId xmlns:a16="http://schemas.microsoft.com/office/drawing/2014/main" id="{5EA0C28E-D12A-1599-2A47-E1F28495E78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89" b="97778" l="3111" r="97778">
                        <a14:foregroundMark x1="48000" y1="9778" x2="48000" y2="9778"/>
                        <a14:foregroundMark x1="48000" y1="6222" x2="48000" y2="6222"/>
                        <a14:foregroundMark x1="50222" y1="3556" x2="50222" y2="3556"/>
                        <a14:foregroundMark x1="50667" y1="3111" x2="53333" y2="4000"/>
                        <a14:foregroundMark x1="55111" y1="7111" x2="60000" y2="8000"/>
                        <a14:foregroundMark x1="48000" y1="2667" x2="48000" y2="2667"/>
                        <a14:foregroundMark x1="50222" y1="1333" x2="50222" y2="1333"/>
                        <a14:foregroundMark x1="52000" y1="3556" x2="52000" y2="3556"/>
                        <a14:foregroundMark x1="55111" y1="3556" x2="55111" y2="3556"/>
                        <a14:foregroundMark x1="65778" y1="9333" x2="65778" y2="9333"/>
                        <a14:foregroundMark x1="71111" y1="12444" x2="71111" y2="12444"/>
                        <a14:foregroundMark x1="76444" y1="16889" x2="76444" y2="16889"/>
                        <a14:foregroundMark x1="82667" y1="20889" x2="82667" y2="20889"/>
                        <a14:foregroundMark x1="92444" y1="31111" x2="92444" y2="31111"/>
                        <a14:foregroundMark x1="96889" y1="35556" x2="96889" y2="35556"/>
                        <a14:foregroundMark x1="85778" y1="23556" x2="85778" y2="23556"/>
                        <a14:foregroundMark x1="94667" y1="53333" x2="94667" y2="53333"/>
                        <a14:foregroundMark x1="97778" y1="38667" x2="97778" y2="38667"/>
                        <a14:foregroundMark x1="96444" y1="45333" x2="96444" y2="45333"/>
                        <a14:foregroundMark x1="97333" y1="49333" x2="97333" y2="49333"/>
                        <a14:foregroundMark x1="96889" y1="54667" x2="96889" y2="54667"/>
                        <a14:foregroundMark x1="90667" y1="72444" x2="90667" y2="72444"/>
                        <a14:foregroundMark x1="93333" y1="69778" x2="93333" y2="69778"/>
                        <a14:foregroundMark x1="86667" y1="80889" x2="86667" y2="80889"/>
                        <a14:foregroundMark x1="83111" y1="87111" x2="83111" y2="87111"/>
                        <a14:foregroundMark x1="80444" y1="91111" x2="80444" y2="91111"/>
                        <a14:foregroundMark x1="77778" y1="95111" x2="77778" y2="95111"/>
                        <a14:foregroundMark x1="59111" y1="97333" x2="59111" y2="97333"/>
                        <a14:foregroundMark x1="51556" y1="97778" x2="51556" y2="97778"/>
                        <a14:foregroundMark x1="38667" y1="97778" x2="38667" y2="97778"/>
                        <a14:foregroundMark x1="32000" y1="95111" x2="32000" y2="95111"/>
                        <a14:foregroundMark x1="19111" y1="91556" x2="19111" y2="91556"/>
                        <a14:foregroundMark x1="14667" y1="80000" x2="14667" y2="80000"/>
                        <a14:foregroundMark x1="13333" y1="79111" x2="13333" y2="79111"/>
                        <a14:foregroundMark x1="7111" y1="67556" x2="7111" y2="67556"/>
                        <a14:foregroundMark x1="4889" y1="44889" x2="4889" y2="44889"/>
                        <a14:foregroundMark x1="3111" y1="36889" x2="3111" y2="36889"/>
                        <a14:foregroundMark x1="3111" y1="40444" x2="3111" y2="40444"/>
                        <a14:foregroundMark x1="6222" y1="33778" x2="6222" y2="33778"/>
                        <a14:foregroundMark x1="4444" y1="32889" x2="4444" y2="32889"/>
                        <a14:foregroundMark x1="9778" y1="29333" x2="9778" y2="29333"/>
                        <a14:foregroundMark x1="15556" y1="21333" x2="15556" y2="21333"/>
                        <a14:foregroundMark x1="34222" y1="10222" x2="34222" y2="10222"/>
                        <a14:foregroundMark x1="56444" y1="58222" x2="56444" y2="58222"/>
                        <a14:foregroundMark x1="54222" y1="56000" x2="54222" y2="56000"/>
                        <a14:foregroundMark x1="56000" y1="48000" x2="56000" y2="48000"/>
                        <a14:foregroundMark x1="44444" y1="48889" x2="44444" y2="48889"/>
                        <a14:foregroundMark x1="45333" y1="70667" x2="45333" y2="70667"/>
                        <a14:foregroundMark x1="45333" y1="70667" x2="51111" y2="71556"/>
                        <a14:foregroundMark x1="56889" y1="68444" x2="60000" y2="69778"/>
                        <a14:foregroundMark x1="3111" y1="47111" x2="3111" y2="47111"/>
                        <a14:foregroundMark x1="35111" y1="8444" x2="35111" y2="8444"/>
                        <a14:backgroundMark x1="32000" y1="7111" x2="32000" y2="7111"/>
                        <a14:backgroundMark x1="25602" y1="8444" x2="16000" y2="12000"/>
                        <a14:backgroundMark x1="28000" y1="7556" x2="25602" y2="8444"/>
                        <a14:backgroundMark x1="5778" y1="12444" x2="15556" y2="9333"/>
                        <a14:backgroundMark x1="76000" y1="9333" x2="93778" y2="16889"/>
                        <a14:backgroundMark x1="94100" y1="87111" x2="93333" y2="91556"/>
                        <a14:backgroundMark x1="95173" y1="80889" x2="94100" y2="87111"/>
                        <a14:backgroundMark x1="95556" y1="78667" x2="95173" y2="80889"/>
                      </a14:backgroundRemoval>
                    </a14:imgEffect>
                  </a14:imgLayer>
                </a14:imgProps>
              </a:ext>
              <a:ext uri="{28A0092B-C50C-407E-A947-70E740481C1C}">
                <a14:useLocalDpi xmlns:a14="http://schemas.microsoft.com/office/drawing/2010/main" val="0"/>
              </a:ext>
            </a:extLst>
          </a:blip>
          <a:srcRect/>
          <a:stretch>
            <a:fillRect/>
          </a:stretch>
        </p:blipFill>
        <p:spPr bwMode="auto">
          <a:xfrm>
            <a:off x="3961049" y="3926766"/>
            <a:ext cx="924913" cy="924913"/>
          </a:xfrm>
          <a:prstGeom prst="rect">
            <a:avLst/>
          </a:prstGeom>
          <a:noFill/>
          <a:extLst>
            <a:ext uri="{909E8E84-426E-40DD-AFC4-6F175D3DCCD1}">
              <a14:hiddenFill xmlns:a14="http://schemas.microsoft.com/office/drawing/2010/main">
                <a:solidFill>
                  <a:srgbClr val="FFFFFF"/>
                </a:solidFill>
              </a14:hiddenFill>
            </a:ext>
          </a:extLst>
        </p:spPr>
      </p:pic>
      <p:pic>
        <p:nvPicPr>
          <p:cNvPr id="1164" name="Picture 8" descr="Halaman Unduh untuk file Download Logo Tut Wuri Handayani Smk yang ke 31">
            <a:extLst>
              <a:ext uri="{FF2B5EF4-FFF2-40B4-BE49-F238E27FC236}">
                <a16:creationId xmlns:a16="http://schemas.microsoft.com/office/drawing/2014/main" id="{722DC767-8641-4628-FDE7-A2172045220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667" b="96444" l="2667" r="96889">
                        <a14:foregroundMark x1="15111" y1="32000" x2="15111" y2="32000"/>
                        <a14:foregroundMark x1="15111" y1="32000" x2="36444" y2="27556"/>
                        <a14:foregroundMark x1="40000" y1="18222" x2="40000" y2="18222"/>
                        <a14:foregroundMark x1="40000" y1="18222" x2="64889" y2="19556"/>
                        <a14:foregroundMark x1="54222" y1="7556" x2="40444" y2="18222"/>
                        <a14:foregroundMark x1="44000" y1="12444" x2="24000" y2="27556"/>
                        <a14:foregroundMark x1="20000" y1="23556" x2="20000" y2="23556"/>
                        <a14:foregroundMark x1="20000" y1="23556" x2="37778" y2="9333"/>
                        <a14:foregroundMark x1="43111" y1="9333" x2="46667" y2="10667"/>
                        <a14:foregroundMark x1="59556" y1="12000" x2="78222" y2="24000"/>
                        <a14:foregroundMark x1="79556" y1="28444" x2="89333" y2="59111"/>
                        <a14:foregroundMark x1="62222" y1="37778" x2="62222" y2="37778"/>
                        <a14:foregroundMark x1="62222" y1="37778" x2="62667" y2="44000"/>
                        <a14:foregroundMark x1="33333" y1="38667" x2="40000" y2="58667"/>
                        <a14:foregroundMark x1="12000" y1="34222" x2="22222" y2="72000"/>
                        <a14:foregroundMark x1="16229" y1="68444" x2="16444" y2="69333"/>
                        <a14:foregroundMark x1="16122" y1="68000" x2="16229" y2="68444"/>
                        <a14:foregroundMark x1="16015" y1="67556" x2="16122" y2="68000"/>
                        <a14:foregroundMark x1="15907" y1="67111" x2="16015" y2="67556"/>
                        <a14:foregroundMark x1="15800" y1="66667" x2="15907" y2="67111"/>
                        <a14:foregroundMark x1="15585" y1="65778" x2="15800" y2="66667"/>
                        <a14:foregroundMark x1="13333" y1="56444" x2="15585" y2="65778"/>
                        <a14:foregroundMark x1="13654" y1="67556" x2="13778" y2="68000"/>
                        <a14:foregroundMark x1="13529" y1="67111" x2="13654" y2="67556"/>
                        <a14:foregroundMark x1="13405" y1="66667" x2="13529" y2="67111"/>
                        <a14:foregroundMark x1="13156" y1="65778" x2="13405" y2="66667"/>
                        <a14:foregroundMark x1="10667" y1="56889" x2="13156" y2="65778"/>
                        <a14:foregroundMark x1="6667" y1="46667" x2="9778" y2="61333"/>
                        <a14:foregroundMark x1="8000" y1="34222" x2="8000" y2="44889"/>
                        <a14:foregroundMark x1="33778" y1="25778" x2="77778" y2="35556"/>
                        <a14:foregroundMark x1="76444" y1="36889" x2="64000" y2="55111"/>
                        <a14:foregroundMark x1="80889" y1="35556" x2="28000" y2="22667"/>
                        <a14:foregroundMark x1="28000" y1="22667" x2="69778" y2="25778"/>
                        <a14:foregroundMark x1="17778" y1="32889" x2="27111" y2="46667"/>
                        <a14:foregroundMark x1="14015" y1="68444" x2="56444" y2="85333"/>
                        <a14:foregroundMark x1="12900" y1="68000" x2="14015" y2="68444"/>
                        <a14:foregroundMark x1="11785" y1="67556" x2="12900" y2="68000"/>
                        <a14:foregroundMark x1="10667" y1="67111" x2="11785" y2="67556"/>
                        <a14:foregroundMark x1="56444" y1="85333" x2="28000" y2="39556"/>
                        <a14:foregroundMark x1="28000" y1="39556" x2="28000" y2="39556"/>
                        <a14:foregroundMark x1="47556" y1="8000" x2="60444" y2="10222"/>
                        <a14:foregroundMark x1="50667" y1="4000" x2="50667" y2="4000"/>
                        <a14:foregroundMark x1="78667" y1="23556" x2="78667" y2="23556"/>
                        <a14:foregroundMark x1="81778" y1="26667" x2="81778" y2="26667"/>
                        <a14:foregroundMark x1="88000" y1="31111" x2="88000" y2="31111"/>
                        <a14:foregroundMark x1="91111" y1="36000" x2="91111" y2="36000"/>
                        <a14:foregroundMark x1="94222" y1="42222" x2="94222" y2="42222"/>
                        <a14:foregroundMark x1="48000" y1="90667" x2="48000" y2="90667"/>
                        <a14:foregroundMark x1="56000" y1="5778" x2="56000" y2="5778"/>
                        <a14:foregroundMark x1="53333" y1="4000" x2="53333" y2="4000"/>
                        <a14:foregroundMark x1="49778" y1="2667" x2="49778" y2="2667"/>
                        <a14:foregroundMark x1="47556" y1="3556" x2="47556" y2="3556"/>
                        <a14:foregroundMark x1="44444" y1="5333" x2="44444" y2="5333"/>
                        <a14:foregroundMark x1="31556" y1="12889" x2="31556" y2="12889"/>
                        <a14:foregroundMark x1="27556" y1="15111" x2="27556" y2="15111"/>
                        <a14:foregroundMark x1="23556" y1="17333" x2="23556" y2="17333"/>
                        <a14:foregroundMark x1="19556" y1="21778" x2="19556" y2="21778"/>
                        <a14:foregroundMark x1="19556" y1="20889" x2="19556" y2="20889"/>
                        <a14:foregroundMark x1="16889" y1="23111" x2="16889" y2="23111"/>
                        <a14:foregroundMark x1="13778" y1="25778" x2="13778" y2="25778"/>
                        <a14:foregroundMark x1="11111" y1="28000" x2="11111" y2="28000"/>
                        <a14:foregroundMark x1="8444" y1="31111" x2="8444" y2="31111"/>
                        <a14:foregroundMark x1="6222" y1="34222" x2="6222" y2="34222"/>
                        <a14:foregroundMark x1="4444" y1="38222" x2="4444" y2="38222"/>
                        <a14:foregroundMark x1="3111" y1="37333" x2="3111" y2="37333"/>
                        <a14:foregroundMark x1="4000" y1="41778" x2="4000" y2="41778"/>
                        <a14:foregroundMark x1="4000" y1="47111" x2="4000" y2="47111"/>
                        <a14:foregroundMark x1="4889" y1="52889" x2="4889" y2="52889"/>
                        <a14:foregroundMark x1="5778" y1="56889" x2="5778" y2="56889"/>
                        <a14:foregroundMark x1="6667" y1="61333" x2="6667" y2="61333"/>
                        <a14:foregroundMark x1="8444" y1="66667" x2="8444" y2="66667"/>
                        <a14:foregroundMark x1="12444" y1="75556" x2="12444" y2="75556"/>
                        <a14:foregroundMark x1="14222" y1="79556" x2="14222" y2="79556"/>
                        <a14:foregroundMark x1="8444" y1="66667" x2="8444" y2="66667"/>
                        <a14:foregroundMark x1="8000" y1="67111" x2="8000" y2="67111"/>
                        <a14:foregroundMark x1="14222" y1="80889" x2="14222" y2="80889"/>
                        <a14:foregroundMark x1="16889" y1="84889" x2="16889" y2="84889"/>
                        <a14:foregroundMark x1="24444" y1="93333" x2="24444" y2="93333"/>
                        <a14:foregroundMark x1="33333" y1="94667" x2="33333" y2="94667"/>
                        <a14:foregroundMark x1="40889" y1="94667" x2="40889" y2="94667"/>
                        <a14:foregroundMark x1="58667" y1="94222" x2="58667" y2="94222"/>
                        <a14:foregroundMark x1="55111" y1="95111" x2="55111" y2="95111"/>
                        <a14:foregroundMark x1="58667" y1="95111" x2="58667" y2="95111"/>
                        <a14:foregroundMark x1="93778" y1="60000" x2="93778" y2="60000"/>
                        <a14:foregroundMark x1="94667" y1="55111" x2="94667" y2="55111"/>
                        <a14:foregroundMark x1="97333" y1="42667" x2="97333" y2="42667"/>
                        <a14:foregroundMark x1="56000" y1="26667" x2="56000" y2="26667"/>
                        <a14:foregroundMark x1="54667" y1="34667" x2="54667" y2="34667"/>
                        <a14:foregroundMark x1="51556" y1="34222" x2="51556" y2="34222"/>
                        <a14:foregroundMark x1="45333" y1="32444" x2="45333" y2="32444"/>
                        <a14:foregroundMark x1="40444" y1="30222" x2="40444" y2="30222"/>
                        <a14:foregroundMark x1="40444" y1="30222" x2="47111" y2="45333"/>
                        <a14:foregroundMark x1="45778" y1="31556" x2="62222" y2="50222"/>
                        <a14:foregroundMark x1="57333" y1="23111" x2="56444" y2="48889"/>
                        <a14:foregroundMark x1="60889" y1="30222" x2="49333" y2="56889"/>
                        <a14:foregroundMark x1="50222" y1="41333" x2="50222" y2="41333"/>
                        <a14:foregroundMark x1="50222" y1="41333"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1111" y2="44000"/>
                        <a14:foregroundMark x1="51111" y1="44000" x2="51111" y2="44000"/>
                        <a14:foregroundMark x1="58667" y1="54667" x2="58667" y2="54667"/>
                        <a14:foregroundMark x1="57333" y1="55111" x2="62222" y2="62222"/>
                        <a14:foregroundMark x1="64889" y1="56444" x2="49778" y2="70667"/>
                        <a14:foregroundMark x1="49778" y1="70667" x2="72889" y2="68000"/>
                        <a14:foregroundMark x1="68444" y1="65778" x2="60000" y2="65778"/>
                        <a14:foregroundMark x1="65778" y1="63111" x2="65778" y2="63111"/>
                        <a14:foregroundMark x1="67111" y1="54667" x2="76000" y2="72000"/>
                        <a14:foregroundMark x1="76000" y1="72000" x2="61778" y2="74222"/>
                        <a14:foregroundMark x1="70667" y1="75556" x2="70667" y2="75556"/>
                        <a14:foregroundMark x1="79111" y1="65333" x2="79111" y2="65333"/>
                        <a14:foregroundMark x1="78222" y1="63556" x2="78222" y2="63556"/>
                        <a14:foregroundMark x1="78222" y1="66222" x2="78222" y2="66222"/>
                        <a14:foregroundMark x1="76889" y1="61778" x2="76889" y2="61778"/>
                        <a14:foregroundMark x1="74222" y1="57778" x2="74222" y2="57778"/>
                        <a14:foregroundMark x1="72444" y1="56000" x2="72444" y2="56000"/>
                        <a14:foregroundMark x1="81333" y1="56000" x2="81333" y2="56000"/>
                        <a14:foregroundMark x1="81333" y1="56000" x2="81333" y2="56000"/>
                        <a14:foregroundMark x1="81333" y1="52444" x2="81333" y2="52444"/>
                        <a14:foregroundMark x1="79111" y1="56000" x2="79111" y2="56000"/>
                        <a14:foregroundMark x1="57778" y1="60444" x2="57778" y2="60444"/>
                        <a14:foregroundMark x1="48889" y1="50667" x2="48889" y2="50667"/>
                        <a14:foregroundMark x1="48444" y1="52889" x2="48444" y2="52889"/>
                        <a14:foregroundMark x1="45333" y1="57778" x2="45333" y2="57778"/>
                        <a14:foregroundMark x1="44444" y1="56000" x2="44444" y2="56000"/>
                        <a14:foregroundMark x1="44444" y1="55111" x2="44444" y2="55111"/>
                        <a14:foregroundMark x1="45333" y1="48889" x2="45333" y2="48889"/>
                        <a14:foregroundMark x1="24000" y1="59111" x2="24000" y2="59111"/>
                        <a14:foregroundMark x1="22222" y1="57333" x2="22222" y2="57333"/>
                        <a14:foregroundMark x1="22222" y1="57333" x2="20444" y2="47111"/>
                        <a14:foregroundMark x1="20444" y1="47111" x2="17333" y2="59111"/>
                        <a14:foregroundMark x1="17333" y1="59111" x2="34667" y2="56889"/>
                        <a14:foregroundMark x1="36889" y1="55556" x2="36444" y2="64889"/>
                        <a14:foregroundMark x1="36444" y1="64889" x2="44000" y2="68889"/>
                        <a14:foregroundMark x1="29333" y1="58222" x2="41333" y2="73778"/>
                        <a14:foregroundMark x1="41333" y1="73778" x2="24000" y2="65333"/>
                        <a14:foregroundMark x1="23111" y1="62222" x2="23111" y2="62222"/>
                        <a14:foregroundMark x1="36000" y1="82222" x2="36000" y2="82222"/>
                        <a14:foregroundMark x1="33333" y1="84000" x2="33333" y2="84000"/>
                        <a14:foregroundMark x1="51111" y1="86667" x2="51111" y2="86667"/>
                        <a14:foregroundMark x1="48000" y1="85333" x2="48000" y2="85333"/>
                        <a14:foregroundMark x1="44000" y1="85333" x2="44000" y2="85333"/>
                        <a14:foregroundMark x1="37778" y1="85333" x2="37778" y2="85333"/>
                        <a14:foregroundMark x1="35111" y1="86222" x2="35111" y2="86222"/>
                        <a14:foregroundMark x1="58222" y1="81778" x2="58222" y2="81778"/>
                        <a14:foregroundMark x1="60889" y1="81778" x2="68000" y2="83111"/>
                        <a14:foregroundMark x1="64000" y1="86222" x2="64000" y2="86222"/>
                        <a14:foregroundMark x1="14222" y1="81778" x2="14222" y2="81778"/>
                        <a14:foregroundMark x1="8000" y1="66667" x2="8000" y2="66667"/>
                        <a14:foregroundMark x1="8000" y1="67556" x2="8000" y2="67556"/>
                        <a14:foregroundMark x1="7556" y1="66667" x2="7556" y2="66667"/>
                        <a14:foregroundMark x1="8222" y1="67556" x2="8444" y2="68000"/>
                        <a14:foregroundMark x1="8000" y1="67111" x2="8222" y2="67556"/>
                        <a14:foregroundMark x1="7778" y1="66667" x2="8000" y2="67111"/>
                        <a14:foregroundMark x1="7556" y1="66222" x2="7778" y2="66667"/>
                        <a14:foregroundMark x1="8444" y1="66222" x2="8444" y2="66222"/>
                        <a14:foregroundMark x1="8000" y1="66222" x2="8000" y2="66222"/>
                        <a14:foregroundMark x1="8000" y1="66222" x2="8000" y2="66222"/>
                        <a14:foregroundMark x1="8000" y1="66222" x2="8000" y2="66222"/>
                        <a14:foregroundMark x1="8000" y1="66222" x2="8000" y2="66222"/>
                        <a14:foregroundMark x1="8000" y1="66222" x2="8000" y2="67111"/>
                        <a14:foregroundMark x1="8222" y1="65778" x2="8444" y2="66222"/>
                        <a14:foregroundMark x1="7556" y1="64444" x2="8222" y2="65778"/>
                        <a14:foregroundMark x1="56444" y1="95556" x2="56444" y2="95556"/>
                        <a14:foregroundMark x1="53778" y1="96444" x2="55111" y2="96000"/>
                        <a14:foregroundMark x1="94222" y1="33333" x2="94222" y2="33333"/>
                        <a14:backgroundMark x1="9333" y1="72000" x2="9333" y2="72000"/>
                        <a14:backgroundMark x1="12889" y1="81778" x2="12889" y2="81778"/>
                        <a14:backgroundMark x1="13778" y1="81778" x2="13778" y2="81778"/>
                        <a14:backgroundMark x1="13333" y1="80889" x2="13333" y2="80889"/>
                        <a14:backgroundMark x1="57333" y1="96889" x2="57333" y2="96889"/>
                        <a14:backgroundMark x1="56000" y1="96444" x2="56000" y2="96444"/>
                        <a14:backgroundMark x1="57333" y1="96444" x2="57333" y2="96444"/>
                        <a14:backgroundMark x1="56889" y1="96000" x2="56889" y2="96000"/>
                        <a14:backgroundMark x1="7111" y1="67556" x2="7111" y2="67556"/>
                        <a14:backgroundMark x1="7556" y1="68444" x2="7556" y2="68444"/>
                        <a14:backgroundMark x1="6667" y1="67111" x2="6667" y2="67111"/>
                        <a14:backgroundMark x1="7556" y1="67556" x2="7556" y2="67556"/>
                        <a14:backgroundMark x1="7111" y1="65778" x2="7111" y2="65778"/>
                        <a14:backgroundMark x1="54222" y1="96889" x2="54222" y2="96889"/>
                        <a14:backgroundMark x1="55111" y1="96889" x2="55111" y2="96889"/>
                      </a14:backgroundRemoval>
                    </a14:imgEffect>
                  </a14:imgLayer>
                </a14:imgProps>
              </a:ext>
              <a:ext uri="{28A0092B-C50C-407E-A947-70E740481C1C}">
                <a14:useLocalDpi xmlns:a14="http://schemas.microsoft.com/office/drawing/2010/main" val="0"/>
              </a:ext>
            </a:extLst>
          </a:blip>
          <a:srcRect/>
          <a:stretch>
            <a:fillRect/>
          </a:stretch>
        </p:blipFill>
        <p:spPr bwMode="auto">
          <a:xfrm>
            <a:off x="6107892" y="3929954"/>
            <a:ext cx="924913" cy="924913"/>
          </a:xfrm>
          <a:prstGeom prst="rect">
            <a:avLst/>
          </a:prstGeom>
          <a:noFill/>
          <a:extLst>
            <a:ext uri="{909E8E84-426E-40DD-AFC4-6F175D3DCCD1}">
              <a14:hiddenFill xmlns:a14="http://schemas.microsoft.com/office/drawing/2010/main">
                <a:solidFill>
                  <a:srgbClr val="FFFFFF"/>
                </a:solidFill>
              </a14:hiddenFill>
            </a:ext>
          </a:extLst>
        </p:spPr>
      </p:pic>
      <p:pic>
        <p:nvPicPr>
          <p:cNvPr id="1165" name="Picture 1164">
            <a:extLst>
              <a:ext uri="{FF2B5EF4-FFF2-40B4-BE49-F238E27FC236}">
                <a16:creationId xmlns:a16="http://schemas.microsoft.com/office/drawing/2014/main" id="{94FB9013-8B06-3B47-F276-C70AE453D5A8}"/>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3049" b="98780" l="325" r="99026">
                        <a14:foregroundMark x1="1299" y1="26220" x2="1299" y2="26220"/>
                        <a14:foregroundMark x1="1948" y1="9146" x2="1299" y2="21341"/>
                        <a14:foregroundMark x1="16234" y1="21341" x2="16234" y2="21341"/>
                        <a14:foregroundMark x1="18345" y1="19512" x2="20455" y2="17683"/>
                        <a14:foregroundMark x1="17641" y1="20122" x2="18345" y2="19512"/>
                        <a14:foregroundMark x1="16937" y1="20732" x2="17641" y2="20122"/>
                        <a14:foregroundMark x1="16234" y1="21341" x2="16937" y2="20732"/>
                        <a14:foregroundMark x1="9740" y1="12805" x2="9740" y2="12805"/>
                        <a14:foregroundMark x1="20779" y1="18902" x2="19481" y2="18902"/>
                        <a14:foregroundMark x1="31169" y1="15244" x2="31169" y2="15244"/>
                        <a14:foregroundMark x1="31169" y1="15244" x2="31169" y2="19512"/>
                        <a14:foregroundMark x1="32792" y1="16463" x2="36039" y2="15244"/>
                        <a14:foregroundMark x1="9740" y1="32927" x2="9740" y2="32927"/>
                        <a14:foregroundMark x1="52597" y1="15244" x2="52597" y2="15244"/>
                        <a14:foregroundMark x1="67532" y1="18293" x2="67532" y2="18293"/>
                        <a14:foregroundMark x1="77597" y1="17073" x2="77597" y2="17073"/>
                        <a14:foregroundMark x1="77273" y1="3049" x2="77273" y2="3049"/>
                        <a14:foregroundMark x1="86364" y1="3659" x2="86364" y2="3659"/>
                        <a14:foregroundMark x1="12013" y1="57317" x2="12013" y2="57317"/>
                        <a14:foregroundMark x1="13312" y1="54268" x2="13312" y2="54268"/>
                        <a14:foregroundMark x1="53247" y1="25000" x2="53247" y2="25000"/>
                        <a14:foregroundMark x1="10065" y1="65854" x2="10065" y2="65854"/>
                        <a14:foregroundMark x1="8766" y1="70732" x2="8766" y2="70732"/>
                        <a14:foregroundMark x1="28571" y1="60366" x2="28571" y2="60366"/>
                        <a14:foregroundMark x1="37338" y1="50610" x2="37338" y2="50610"/>
                        <a14:foregroundMark x1="55519" y1="50000" x2="55519" y2="50000"/>
                        <a14:foregroundMark x1="62662" y1="49390" x2="62662" y2="49390"/>
                        <a14:foregroundMark x1="65260" y1="54268" x2="65260" y2="54268"/>
                        <a14:foregroundMark x1="77273" y1="48780" x2="77273" y2="48780"/>
                        <a14:foregroundMark x1="88636" y1="51829" x2="88636" y2="51829"/>
                        <a14:foregroundMark x1="90909" y1="56707" x2="90909" y2="56707"/>
                        <a14:foregroundMark x1="98052" y1="52439" x2="98052" y2="52439"/>
                        <a14:foregroundMark x1="94156" y1="73780" x2="94156" y2="73780"/>
                        <a14:foregroundMark x1="22403" y1="92073" x2="22403" y2="92073"/>
                        <a14:foregroundMark x1="1623" y1="58537" x2="1623" y2="58537"/>
                        <a14:foregroundMark x1="98377" y1="67073" x2="98377" y2="67073"/>
                        <a14:foregroundMark x1="99026" y1="80488" x2="99026" y2="80488"/>
                        <a14:foregroundMark x1="649" y1="85366" x2="649" y2="85366"/>
                        <a14:foregroundMark x1="1299" y1="98780" x2="1299" y2="98780"/>
                        <a14:foregroundMark x1="38636" y1="17073" x2="38636" y2="17073"/>
                        <a14:foregroundMark x1="45130" y1="13415" x2="45130" y2="13415"/>
                        <a14:foregroundMark x1="55519" y1="43293" x2="55519" y2="43293"/>
                        <a14:foregroundMark x1="85714" y1="13415" x2="85714" y2="13415"/>
                        <a14:backgroundMark x1="18831" y1="20122" x2="18831" y2="20122"/>
                        <a14:backgroundMark x1="18506" y1="20732" x2="18506" y2="20732"/>
                        <a14:backgroundMark x1="20455" y1="19512" x2="20455" y2="19512"/>
                        <a14:backgroundMark x1="19805" y1="19512" x2="19805" y2="19512"/>
                        <a14:backgroundMark x1="325" y1="85976" x2="325" y2="85976"/>
                        <a14:backgroundMark x1="4221" y1="99390" x2="4221" y2="99390"/>
                        <a14:backgroundMark x1="99351" y1="81707" x2="99351" y2="81707"/>
                        <a14:backgroundMark x1="99026" y1="81707" x2="99026" y2="81707"/>
                      </a14:backgroundRemoval>
                    </a14:imgEffect>
                  </a14:imgLayer>
                </a14:imgProps>
              </a:ext>
              <a:ext uri="{28A0092B-C50C-407E-A947-70E740481C1C}">
                <a14:useLocalDpi xmlns:a14="http://schemas.microsoft.com/office/drawing/2010/main" val="0"/>
              </a:ext>
            </a:extLst>
          </a:blip>
          <a:srcRect/>
          <a:stretch>
            <a:fillRect/>
          </a:stretch>
        </p:blipFill>
        <p:spPr bwMode="auto">
          <a:xfrm>
            <a:off x="7086679" y="3974170"/>
            <a:ext cx="1648005" cy="877509"/>
          </a:xfrm>
          <a:prstGeom prst="rect">
            <a:avLst/>
          </a:prstGeom>
          <a:noFill/>
          <a:extLst>
            <a:ext uri="{909E8E84-426E-40DD-AFC4-6F175D3DCCD1}">
              <a14:hiddenFill xmlns:a14="http://schemas.microsoft.com/office/drawing/2010/main">
                <a:solidFill>
                  <a:srgbClr val="FFFFFF"/>
                </a:solidFill>
              </a14:hiddenFill>
            </a:ext>
          </a:extLst>
        </p:spPr>
      </p:pic>
      <p:pic>
        <p:nvPicPr>
          <p:cNvPr id="1166" name="Picture 2" descr="Profil STKIP Singkawang">
            <a:extLst>
              <a:ext uri="{FF2B5EF4-FFF2-40B4-BE49-F238E27FC236}">
                <a16:creationId xmlns:a16="http://schemas.microsoft.com/office/drawing/2014/main" id="{D2DE5DFE-4E2D-A6D3-075E-A8ED8527E747}"/>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foregroundMark x1="43421" y1="11842" x2="43421" y2="11842"/>
                        <a14:foregroundMark x1="73684" y1="36184" x2="73684" y2="36184"/>
                        <a14:foregroundMark x1="65789" y1="28289" x2="65789" y2="28289"/>
                        <a14:foregroundMark x1="63816" y1="25000" x2="63816" y2="25000"/>
                        <a14:foregroundMark x1="63816" y1="25000" x2="63816" y2="25000"/>
                        <a14:foregroundMark x1="41447" y1="23026" x2="41447" y2="23026"/>
                        <a14:foregroundMark x1="12500" y1="48684" x2="12500" y2="48684"/>
                        <a14:foregroundMark x1="15132" y1="59868" x2="15132" y2="59868"/>
                        <a14:foregroundMark x1="18421" y1="67763" x2="18421" y2="67763"/>
                        <a14:foregroundMark x1="25658" y1="76974" x2="25658" y2="76974"/>
                        <a14:foregroundMark x1="34211" y1="83553" x2="34211" y2="83553"/>
                        <a14:foregroundMark x1="42105" y1="85526" x2="42105" y2="85526"/>
                        <a14:foregroundMark x1="43421" y1="88158" x2="43421" y2="88158"/>
                        <a14:foregroundMark x1="53289" y1="86842" x2="53289" y2="86842"/>
                        <a14:foregroundMark x1="64474" y1="85526" x2="64474" y2="85526"/>
                        <a14:foregroundMark x1="51316" y1="65789" x2="51316" y2="65789"/>
                        <a14:foregroundMark x1="46053" y1="65789" x2="46053" y2="65789"/>
                        <a14:foregroundMark x1="88158" y1="38816" x2="88158" y2="38816"/>
                        <a14:foregroundMark x1="84211" y1="60526" x2="84211" y2="60526"/>
                        <a14:foregroundMark x1="82895" y1="68421" x2="82895" y2="68421"/>
                      </a14:backgroundRemoval>
                    </a14:imgEffect>
                  </a14:imgLayer>
                </a14:imgProps>
              </a:ext>
              <a:ext uri="{28A0092B-C50C-407E-A947-70E740481C1C}">
                <a14:useLocalDpi xmlns:a14="http://schemas.microsoft.com/office/drawing/2010/main" val="0"/>
              </a:ext>
            </a:extLst>
          </a:blip>
          <a:srcRect/>
          <a:stretch>
            <a:fillRect/>
          </a:stretch>
        </p:blipFill>
        <p:spPr bwMode="auto">
          <a:xfrm>
            <a:off x="4939836" y="3877231"/>
            <a:ext cx="1114182" cy="11141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66"/>
          <p:cNvSpPr txBox="1">
            <a:spLocks noGrp="1"/>
          </p:cNvSpPr>
          <p:nvPr>
            <p:ph type="ctrTitle"/>
          </p:nvPr>
        </p:nvSpPr>
        <p:spPr>
          <a:xfrm>
            <a:off x="409302" y="341384"/>
            <a:ext cx="8325382" cy="109980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TUJUAN PEMBELAJARAN</a:t>
            </a:r>
            <a:endParaRPr sz="4400" dirty="0">
              <a:solidFill>
                <a:schemeClr val="dk2"/>
              </a:solidFill>
            </a:endParaRPr>
          </a:p>
        </p:txBody>
      </p:sp>
      <p:sp>
        <p:nvSpPr>
          <p:cNvPr id="664" name="Google Shape;664;p66"/>
          <p:cNvSpPr/>
          <p:nvPr/>
        </p:nvSpPr>
        <p:spPr>
          <a:xfrm>
            <a:off x="796907" y="2141070"/>
            <a:ext cx="292121" cy="292121"/>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66"/>
          <p:cNvSpPr/>
          <p:nvPr/>
        </p:nvSpPr>
        <p:spPr>
          <a:xfrm>
            <a:off x="4571993" y="3700574"/>
            <a:ext cx="353398" cy="353314"/>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Profil STKIP Singkawang">
            <a:extLst>
              <a:ext uri="{FF2B5EF4-FFF2-40B4-BE49-F238E27FC236}">
                <a16:creationId xmlns:a16="http://schemas.microsoft.com/office/drawing/2014/main" id="{78F5D64B-1AEC-850B-FABB-2C42223EAD9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3421" y1="11842" x2="43421" y2="11842"/>
                        <a14:foregroundMark x1="73684" y1="36184" x2="73684" y2="36184"/>
                        <a14:foregroundMark x1="65789" y1="28289" x2="65789" y2="28289"/>
                        <a14:foregroundMark x1="63816" y1="25000" x2="63816" y2="25000"/>
                        <a14:foregroundMark x1="63816" y1="25000" x2="63816" y2="25000"/>
                        <a14:foregroundMark x1="41447" y1="23026" x2="41447" y2="23026"/>
                        <a14:foregroundMark x1="12500" y1="48684" x2="12500" y2="48684"/>
                        <a14:foregroundMark x1="15132" y1="59868" x2="15132" y2="59868"/>
                        <a14:foregroundMark x1="18421" y1="67763" x2="18421" y2="67763"/>
                        <a14:foregroundMark x1="25658" y1="76974" x2="25658" y2="76974"/>
                        <a14:foregroundMark x1="34211" y1="83553" x2="34211" y2="83553"/>
                        <a14:foregroundMark x1="42105" y1="85526" x2="42105" y2="85526"/>
                        <a14:foregroundMark x1="43421" y1="88158" x2="43421" y2="88158"/>
                        <a14:foregroundMark x1="53289" y1="86842" x2="53289" y2="86842"/>
                        <a14:foregroundMark x1="64474" y1="85526" x2="64474" y2="85526"/>
                        <a14:foregroundMark x1="51316" y1="65789" x2="51316" y2="65789"/>
                        <a14:foregroundMark x1="46053" y1="65789" x2="46053" y2="65789"/>
                        <a14:foregroundMark x1="88158" y1="38816" x2="88158" y2="38816"/>
                        <a14:foregroundMark x1="84211" y1="60526" x2="84211" y2="60526"/>
                        <a14:foregroundMark x1="82895" y1="68421" x2="82895" y2="68421"/>
                      </a14:backgroundRemoval>
                    </a14:imgEffect>
                  </a14:imgLayer>
                </a14:imgProps>
              </a:ext>
              <a:ext uri="{28A0092B-C50C-407E-A947-70E740481C1C}">
                <a14:useLocalDpi xmlns:a14="http://schemas.microsoft.com/office/drawing/2010/main" val="0"/>
              </a:ext>
            </a:extLst>
          </a:blip>
          <a:srcRect/>
          <a:stretch>
            <a:fillRect/>
          </a:stretch>
        </p:blipFill>
        <p:spPr bwMode="auto">
          <a:xfrm>
            <a:off x="4939836" y="3877231"/>
            <a:ext cx="1114182" cy="1114182"/>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612;p66">
            <a:extLst>
              <a:ext uri="{FF2B5EF4-FFF2-40B4-BE49-F238E27FC236}">
                <a16:creationId xmlns:a16="http://schemas.microsoft.com/office/drawing/2014/main" id="{0750D6D7-F04D-BBFB-2FAC-B1E080291D72}"/>
              </a:ext>
            </a:extLst>
          </p:cNvPr>
          <p:cNvSpPr txBox="1">
            <a:spLocks/>
          </p:cNvSpPr>
          <p:nvPr/>
        </p:nvSpPr>
        <p:spPr>
          <a:xfrm>
            <a:off x="1089028" y="1233353"/>
            <a:ext cx="6784972" cy="214628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2"/>
              </a:buClr>
              <a:buSzPts val="4800"/>
              <a:buFont typeface="Libre Baskerville"/>
              <a:buNone/>
              <a:defRPr sz="6100" b="1" i="0" u="none" strike="noStrike" cap="none">
                <a:solidFill>
                  <a:schemeClr val="dk2"/>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9pPr>
          </a:lstStyle>
          <a:p>
            <a:pPr algn="just"/>
            <a:r>
              <a:rPr lang="en-US" sz="2400"/>
              <a:t>Pada akhir perkuliahan mata kuliah Kajian Drama mahasiswa diharapkan dapat menganalisis drama sebagai teater.</a:t>
            </a:r>
            <a:endParaRPr lang="en-ID" sz="2800" dirty="0"/>
          </a:p>
        </p:txBody>
      </p:sp>
      <p:pic>
        <p:nvPicPr>
          <p:cNvPr id="1028" name="Picture 4" descr="PMB IKIP-PGRI PONTIANAK">
            <a:extLst>
              <a:ext uri="{FF2B5EF4-FFF2-40B4-BE49-F238E27FC236}">
                <a16:creationId xmlns:a16="http://schemas.microsoft.com/office/drawing/2014/main" id="{1CA53BD3-EFA8-A196-D484-895B85F654A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889" b="97778" l="3111" r="97778">
                        <a14:foregroundMark x1="48000" y1="9778" x2="48000" y2="9778"/>
                        <a14:foregroundMark x1="48000" y1="6222" x2="48000" y2="6222"/>
                        <a14:foregroundMark x1="50222" y1="3556" x2="50222" y2="3556"/>
                        <a14:foregroundMark x1="50667" y1="3111" x2="53333" y2="4000"/>
                        <a14:foregroundMark x1="55111" y1="7111" x2="60000" y2="8000"/>
                        <a14:foregroundMark x1="48000" y1="2667" x2="48000" y2="2667"/>
                        <a14:foregroundMark x1="50222" y1="1333" x2="50222" y2="1333"/>
                        <a14:foregroundMark x1="52000" y1="3556" x2="52000" y2="3556"/>
                        <a14:foregroundMark x1="55111" y1="3556" x2="55111" y2="3556"/>
                        <a14:foregroundMark x1="65778" y1="9333" x2="65778" y2="9333"/>
                        <a14:foregroundMark x1="71111" y1="12444" x2="71111" y2="12444"/>
                        <a14:foregroundMark x1="76444" y1="16889" x2="76444" y2="16889"/>
                        <a14:foregroundMark x1="82667" y1="20889" x2="82667" y2="20889"/>
                        <a14:foregroundMark x1="92444" y1="31111" x2="92444" y2="31111"/>
                        <a14:foregroundMark x1="96889" y1="35556" x2="96889" y2="35556"/>
                        <a14:foregroundMark x1="85778" y1="23556" x2="85778" y2="23556"/>
                        <a14:foregroundMark x1="94667" y1="53333" x2="94667" y2="53333"/>
                        <a14:foregroundMark x1="97778" y1="38667" x2="97778" y2="38667"/>
                        <a14:foregroundMark x1="96444" y1="45333" x2="96444" y2="45333"/>
                        <a14:foregroundMark x1="97333" y1="49333" x2="97333" y2="49333"/>
                        <a14:foregroundMark x1="96889" y1="54667" x2="96889" y2="54667"/>
                        <a14:foregroundMark x1="90667" y1="72444" x2="90667" y2="72444"/>
                        <a14:foregroundMark x1="93333" y1="69778" x2="93333" y2="69778"/>
                        <a14:foregroundMark x1="86667" y1="80889" x2="86667" y2="80889"/>
                        <a14:foregroundMark x1="83111" y1="87111" x2="83111" y2="87111"/>
                        <a14:foregroundMark x1="80444" y1="91111" x2="80444" y2="91111"/>
                        <a14:foregroundMark x1="77778" y1="95111" x2="77778" y2="95111"/>
                        <a14:foregroundMark x1="59111" y1="97333" x2="59111" y2="97333"/>
                        <a14:foregroundMark x1="51556" y1="97778" x2="51556" y2="97778"/>
                        <a14:foregroundMark x1="38667" y1="97778" x2="38667" y2="97778"/>
                        <a14:foregroundMark x1="32000" y1="95111" x2="32000" y2="95111"/>
                        <a14:foregroundMark x1="19111" y1="91556" x2="19111" y2="91556"/>
                        <a14:foregroundMark x1="14667" y1="80000" x2="14667" y2="80000"/>
                        <a14:foregroundMark x1="13333" y1="79111" x2="13333" y2="79111"/>
                        <a14:foregroundMark x1="7111" y1="67556" x2="7111" y2="67556"/>
                        <a14:foregroundMark x1="4889" y1="44889" x2="4889" y2="44889"/>
                        <a14:foregroundMark x1="3111" y1="36889" x2="3111" y2="36889"/>
                        <a14:foregroundMark x1="3111" y1="40444" x2="3111" y2="40444"/>
                        <a14:foregroundMark x1="6222" y1="33778" x2="6222" y2="33778"/>
                        <a14:foregroundMark x1="4444" y1="32889" x2="4444" y2="32889"/>
                        <a14:foregroundMark x1="9778" y1="29333" x2="9778" y2="29333"/>
                        <a14:foregroundMark x1="15556" y1="21333" x2="15556" y2="21333"/>
                        <a14:foregroundMark x1="34222" y1="10222" x2="34222" y2="10222"/>
                        <a14:foregroundMark x1="56444" y1="58222" x2="56444" y2="58222"/>
                        <a14:foregroundMark x1="54222" y1="56000" x2="54222" y2="56000"/>
                        <a14:foregroundMark x1="56000" y1="48000" x2="56000" y2="48000"/>
                        <a14:foregroundMark x1="44444" y1="48889" x2="44444" y2="48889"/>
                        <a14:foregroundMark x1="45333" y1="70667" x2="45333" y2="70667"/>
                        <a14:foregroundMark x1="45333" y1="70667" x2="51111" y2="71556"/>
                        <a14:foregroundMark x1="56889" y1="68444" x2="60000" y2="69778"/>
                        <a14:foregroundMark x1="3111" y1="47111" x2="3111" y2="47111"/>
                        <a14:foregroundMark x1="35111" y1="8444" x2="35111" y2="8444"/>
                        <a14:backgroundMark x1="32000" y1="7111" x2="32000" y2="7111"/>
                        <a14:backgroundMark x1="25602" y1="8444" x2="16000" y2="12000"/>
                        <a14:backgroundMark x1="28000" y1="7556" x2="25602" y2="8444"/>
                        <a14:backgroundMark x1="5778" y1="12444" x2="15556" y2="9333"/>
                        <a14:backgroundMark x1="76000" y1="9333" x2="93778" y2="16889"/>
                        <a14:backgroundMark x1="94100" y1="87111" x2="93333" y2="91556"/>
                        <a14:backgroundMark x1="95173" y1="80889" x2="94100" y2="87111"/>
                        <a14:backgroundMark x1="95556" y1="78667" x2="95173" y2="80889"/>
                      </a14:backgroundRemoval>
                    </a14:imgEffect>
                  </a14:imgLayer>
                </a14:imgProps>
              </a:ext>
              <a:ext uri="{28A0092B-C50C-407E-A947-70E740481C1C}">
                <a14:useLocalDpi xmlns:a14="http://schemas.microsoft.com/office/drawing/2010/main" val="0"/>
              </a:ext>
            </a:extLst>
          </a:blip>
          <a:srcRect/>
          <a:stretch>
            <a:fillRect/>
          </a:stretch>
        </p:blipFill>
        <p:spPr bwMode="auto">
          <a:xfrm>
            <a:off x="3961049" y="3926766"/>
            <a:ext cx="924913" cy="9249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alaman Unduh untuk file Download Logo Tut Wuri Handayani Smk yang ke 31">
            <a:extLst>
              <a:ext uri="{FF2B5EF4-FFF2-40B4-BE49-F238E27FC236}">
                <a16:creationId xmlns:a16="http://schemas.microsoft.com/office/drawing/2014/main" id="{AF916793-8C37-55FF-A159-9B7DD772F4A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667" b="96444" l="2667" r="96889">
                        <a14:foregroundMark x1="15111" y1="32000" x2="15111" y2="32000"/>
                        <a14:foregroundMark x1="15111" y1="32000" x2="36444" y2="27556"/>
                        <a14:foregroundMark x1="40000" y1="18222" x2="40000" y2="18222"/>
                        <a14:foregroundMark x1="40000" y1="18222" x2="64889" y2="19556"/>
                        <a14:foregroundMark x1="54222" y1="7556" x2="40444" y2="18222"/>
                        <a14:foregroundMark x1="44000" y1="12444" x2="24000" y2="27556"/>
                        <a14:foregroundMark x1="20000" y1="23556" x2="20000" y2="23556"/>
                        <a14:foregroundMark x1="20000" y1="23556" x2="37778" y2="9333"/>
                        <a14:foregroundMark x1="43111" y1="9333" x2="46667" y2="10667"/>
                        <a14:foregroundMark x1="59556" y1="12000" x2="78222" y2="24000"/>
                        <a14:foregroundMark x1="79556" y1="28444" x2="89333" y2="59111"/>
                        <a14:foregroundMark x1="62222" y1="37778" x2="62222" y2="37778"/>
                        <a14:foregroundMark x1="62222" y1="37778" x2="62667" y2="44000"/>
                        <a14:foregroundMark x1="33333" y1="38667" x2="40000" y2="58667"/>
                        <a14:foregroundMark x1="12000" y1="34222" x2="22222" y2="72000"/>
                        <a14:foregroundMark x1="16229" y1="68444" x2="16444" y2="69333"/>
                        <a14:foregroundMark x1="16122" y1="68000" x2="16229" y2="68444"/>
                        <a14:foregroundMark x1="16015" y1="67556" x2="16122" y2="68000"/>
                        <a14:foregroundMark x1="15907" y1="67111" x2="16015" y2="67556"/>
                        <a14:foregroundMark x1="15800" y1="66667" x2="15907" y2="67111"/>
                        <a14:foregroundMark x1="15585" y1="65778" x2="15800" y2="66667"/>
                        <a14:foregroundMark x1="13333" y1="56444" x2="15585" y2="65778"/>
                        <a14:foregroundMark x1="13654" y1="67556" x2="13778" y2="68000"/>
                        <a14:foregroundMark x1="13529" y1="67111" x2="13654" y2="67556"/>
                        <a14:foregroundMark x1="13405" y1="66667" x2="13529" y2="67111"/>
                        <a14:foregroundMark x1="13156" y1="65778" x2="13405" y2="66667"/>
                        <a14:foregroundMark x1="10667" y1="56889" x2="13156" y2="65778"/>
                        <a14:foregroundMark x1="6667" y1="46667" x2="9778" y2="61333"/>
                        <a14:foregroundMark x1="8000" y1="34222" x2="8000" y2="44889"/>
                        <a14:foregroundMark x1="33778" y1="25778" x2="77778" y2="35556"/>
                        <a14:foregroundMark x1="76444" y1="36889" x2="64000" y2="55111"/>
                        <a14:foregroundMark x1="80889" y1="35556" x2="28000" y2="22667"/>
                        <a14:foregroundMark x1="28000" y1="22667" x2="69778" y2="25778"/>
                        <a14:foregroundMark x1="17778" y1="32889" x2="27111" y2="46667"/>
                        <a14:foregroundMark x1="14015" y1="68444" x2="56444" y2="85333"/>
                        <a14:foregroundMark x1="12900" y1="68000" x2="14015" y2="68444"/>
                        <a14:foregroundMark x1="11785" y1="67556" x2="12900" y2="68000"/>
                        <a14:foregroundMark x1="10667" y1="67111" x2="11785" y2="67556"/>
                        <a14:foregroundMark x1="56444" y1="85333" x2="28000" y2="39556"/>
                        <a14:foregroundMark x1="28000" y1="39556" x2="28000" y2="39556"/>
                        <a14:foregroundMark x1="47556" y1="8000" x2="60444" y2="10222"/>
                        <a14:foregroundMark x1="50667" y1="4000" x2="50667" y2="4000"/>
                        <a14:foregroundMark x1="78667" y1="23556" x2="78667" y2="23556"/>
                        <a14:foregroundMark x1="81778" y1="26667" x2="81778" y2="26667"/>
                        <a14:foregroundMark x1="88000" y1="31111" x2="88000" y2="31111"/>
                        <a14:foregroundMark x1="91111" y1="36000" x2="91111" y2="36000"/>
                        <a14:foregroundMark x1="94222" y1="42222" x2="94222" y2="42222"/>
                        <a14:foregroundMark x1="48000" y1="90667" x2="48000" y2="90667"/>
                        <a14:foregroundMark x1="56000" y1="5778" x2="56000" y2="5778"/>
                        <a14:foregroundMark x1="53333" y1="4000" x2="53333" y2="4000"/>
                        <a14:foregroundMark x1="49778" y1="2667" x2="49778" y2="2667"/>
                        <a14:foregroundMark x1="47556" y1="3556" x2="47556" y2="3556"/>
                        <a14:foregroundMark x1="44444" y1="5333" x2="44444" y2="5333"/>
                        <a14:foregroundMark x1="31556" y1="12889" x2="31556" y2="12889"/>
                        <a14:foregroundMark x1="27556" y1="15111" x2="27556" y2="15111"/>
                        <a14:foregroundMark x1="23556" y1="17333" x2="23556" y2="17333"/>
                        <a14:foregroundMark x1="19556" y1="21778" x2="19556" y2="21778"/>
                        <a14:foregroundMark x1="19556" y1="20889" x2="19556" y2="20889"/>
                        <a14:foregroundMark x1="16889" y1="23111" x2="16889" y2="23111"/>
                        <a14:foregroundMark x1="13778" y1="25778" x2="13778" y2="25778"/>
                        <a14:foregroundMark x1="11111" y1="28000" x2="11111" y2="28000"/>
                        <a14:foregroundMark x1="8444" y1="31111" x2="8444" y2="31111"/>
                        <a14:foregroundMark x1="6222" y1="34222" x2="6222" y2="34222"/>
                        <a14:foregroundMark x1="4444" y1="38222" x2="4444" y2="38222"/>
                        <a14:foregroundMark x1="3111" y1="37333" x2="3111" y2="37333"/>
                        <a14:foregroundMark x1="4000" y1="41778" x2="4000" y2="41778"/>
                        <a14:foregroundMark x1="4000" y1="47111" x2="4000" y2="47111"/>
                        <a14:foregroundMark x1="4889" y1="52889" x2="4889" y2="52889"/>
                        <a14:foregroundMark x1="5778" y1="56889" x2="5778" y2="56889"/>
                        <a14:foregroundMark x1="6667" y1="61333" x2="6667" y2="61333"/>
                        <a14:foregroundMark x1="8444" y1="66667" x2="8444" y2="66667"/>
                        <a14:foregroundMark x1="12444" y1="75556" x2="12444" y2="75556"/>
                        <a14:foregroundMark x1="14222" y1="79556" x2="14222" y2="79556"/>
                        <a14:foregroundMark x1="8444" y1="66667" x2="8444" y2="66667"/>
                        <a14:foregroundMark x1="8000" y1="67111" x2="8000" y2="67111"/>
                        <a14:foregroundMark x1="14222" y1="80889" x2="14222" y2="80889"/>
                        <a14:foregroundMark x1="16889" y1="84889" x2="16889" y2="84889"/>
                        <a14:foregroundMark x1="24444" y1="93333" x2="24444" y2="93333"/>
                        <a14:foregroundMark x1="33333" y1="94667" x2="33333" y2="94667"/>
                        <a14:foregroundMark x1="40889" y1="94667" x2="40889" y2="94667"/>
                        <a14:foregroundMark x1="58667" y1="94222" x2="58667" y2="94222"/>
                        <a14:foregroundMark x1="55111" y1="95111" x2="55111" y2="95111"/>
                        <a14:foregroundMark x1="58667" y1="95111" x2="58667" y2="95111"/>
                        <a14:foregroundMark x1="93778" y1="60000" x2="93778" y2="60000"/>
                        <a14:foregroundMark x1="94667" y1="55111" x2="94667" y2="55111"/>
                        <a14:foregroundMark x1="97333" y1="42667" x2="97333" y2="42667"/>
                        <a14:foregroundMark x1="56000" y1="26667" x2="56000" y2="26667"/>
                        <a14:foregroundMark x1="54667" y1="34667" x2="54667" y2="34667"/>
                        <a14:foregroundMark x1="51556" y1="34222" x2="51556" y2="34222"/>
                        <a14:foregroundMark x1="45333" y1="32444" x2="45333" y2="32444"/>
                        <a14:foregroundMark x1="40444" y1="30222" x2="40444" y2="30222"/>
                        <a14:foregroundMark x1="40444" y1="30222" x2="47111" y2="45333"/>
                        <a14:foregroundMark x1="45778" y1="31556" x2="62222" y2="50222"/>
                        <a14:foregroundMark x1="57333" y1="23111" x2="56444" y2="48889"/>
                        <a14:foregroundMark x1="60889" y1="30222" x2="49333" y2="56889"/>
                        <a14:foregroundMark x1="50222" y1="41333" x2="50222" y2="41333"/>
                        <a14:foregroundMark x1="50222" y1="41333"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1111" y2="44000"/>
                        <a14:foregroundMark x1="51111" y1="44000" x2="51111" y2="44000"/>
                        <a14:foregroundMark x1="58667" y1="54667" x2="58667" y2="54667"/>
                        <a14:foregroundMark x1="57333" y1="55111" x2="62222" y2="62222"/>
                        <a14:foregroundMark x1="64889" y1="56444" x2="49778" y2="70667"/>
                        <a14:foregroundMark x1="49778" y1="70667" x2="72889" y2="68000"/>
                        <a14:foregroundMark x1="68444" y1="65778" x2="60000" y2="65778"/>
                        <a14:foregroundMark x1="65778" y1="63111" x2="65778" y2="63111"/>
                        <a14:foregroundMark x1="67111" y1="54667" x2="76000" y2="72000"/>
                        <a14:foregroundMark x1="76000" y1="72000" x2="61778" y2="74222"/>
                        <a14:foregroundMark x1="70667" y1="75556" x2="70667" y2="75556"/>
                        <a14:foregroundMark x1="79111" y1="65333" x2="79111" y2="65333"/>
                        <a14:foregroundMark x1="78222" y1="63556" x2="78222" y2="63556"/>
                        <a14:foregroundMark x1="78222" y1="66222" x2="78222" y2="66222"/>
                        <a14:foregroundMark x1="76889" y1="61778" x2="76889" y2="61778"/>
                        <a14:foregroundMark x1="74222" y1="57778" x2="74222" y2="57778"/>
                        <a14:foregroundMark x1="72444" y1="56000" x2="72444" y2="56000"/>
                        <a14:foregroundMark x1="81333" y1="56000" x2="81333" y2="56000"/>
                        <a14:foregroundMark x1="81333" y1="56000" x2="81333" y2="56000"/>
                        <a14:foregroundMark x1="81333" y1="52444" x2="81333" y2="52444"/>
                        <a14:foregroundMark x1="79111" y1="56000" x2="79111" y2="56000"/>
                        <a14:foregroundMark x1="57778" y1="60444" x2="57778" y2="60444"/>
                        <a14:foregroundMark x1="48889" y1="50667" x2="48889" y2="50667"/>
                        <a14:foregroundMark x1="48444" y1="52889" x2="48444" y2="52889"/>
                        <a14:foregroundMark x1="45333" y1="57778" x2="45333" y2="57778"/>
                        <a14:foregroundMark x1="44444" y1="56000" x2="44444" y2="56000"/>
                        <a14:foregroundMark x1="44444" y1="55111" x2="44444" y2="55111"/>
                        <a14:foregroundMark x1="45333" y1="48889" x2="45333" y2="48889"/>
                        <a14:foregroundMark x1="24000" y1="59111" x2="24000" y2="59111"/>
                        <a14:foregroundMark x1="22222" y1="57333" x2="22222" y2="57333"/>
                        <a14:foregroundMark x1="22222" y1="57333" x2="20444" y2="47111"/>
                        <a14:foregroundMark x1="20444" y1="47111" x2="17333" y2="59111"/>
                        <a14:foregroundMark x1="17333" y1="59111" x2="34667" y2="56889"/>
                        <a14:foregroundMark x1="36889" y1="55556" x2="36444" y2="64889"/>
                        <a14:foregroundMark x1="36444" y1="64889" x2="44000" y2="68889"/>
                        <a14:foregroundMark x1="29333" y1="58222" x2="41333" y2="73778"/>
                        <a14:foregroundMark x1="41333" y1="73778" x2="24000" y2="65333"/>
                        <a14:foregroundMark x1="23111" y1="62222" x2="23111" y2="62222"/>
                        <a14:foregroundMark x1="36000" y1="82222" x2="36000" y2="82222"/>
                        <a14:foregroundMark x1="33333" y1="84000" x2="33333" y2="84000"/>
                        <a14:foregroundMark x1="51111" y1="86667" x2="51111" y2="86667"/>
                        <a14:foregroundMark x1="48000" y1="85333" x2="48000" y2="85333"/>
                        <a14:foregroundMark x1="44000" y1="85333" x2="44000" y2="85333"/>
                        <a14:foregroundMark x1="37778" y1="85333" x2="37778" y2="85333"/>
                        <a14:foregroundMark x1="35111" y1="86222" x2="35111" y2="86222"/>
                        <a14:foregroundMark x1="58222" y1="81778" x2="58222" y2="81778"/>
                        <a14:foregroundMark x1="60889" y1="81778" x2="68000" y2="83111"/>
                        <a14:foregroundMark x1="64000" y1="86222" x2="64000" y2="86222"/>
                        <a14:foregroundMark x1="14222" y1="81778" x2="14222" y2="81778"/>
                        <a14:foregroundMark x1="8000" y1="66667" x2="8000" y2="66667"/>
                        <a14:foregroundMark x1="8000" y1="67556" x2="8000" y2="67556"/>
                        <a14:foregroundMark x1="7556" y1="66667" x2="7556" y2="66667"/>
                        <a14:foregroundMark x1="8222" y1="67556" x2="8444" y2="68000"/>
                        <a14:foregroundMark x1="8000" y1="67111" x2="8222" y2="67556"/>
                        <a14:foregroundMark x1="7778" y1="66667" x2="8000" y2="67111"/>
                        <a14:foregroundMark x1="7556" y1="66222" x2="7778" y2="66667"/>
                        <a14:foregroundMark x1="8444" y1="66222" x2="8444" y2="66222"/>
                        <a14:foregroundMark x1="8000" y1="66222" x2="8000" y2="66222"/>
                        <a14:foregroundMark x1="8000" y1="66222" x2="8000" y2="66222"/>
                        <a14:foregroundMark x1="8000" y1="66222" x2="8000" y2="66222"/>
                        <a14:foregroundMark x1="8000" y1="66222" x2="8000" y2="66222"/>
                        <a14:foregroundMark x1="8000" y1="66222" x2="8000" y2="67111"/>
                        <a14:foregroundMark x1="8222" y1="65778" x2="8444" y2="66222"/>
                        <a14:foregroundMark x1="7556" y1="64444" x2="8222" y2="65778"/>
                        <a14:foregroundMark x1="56444" y1="95556" x2="56444" y2="95556"/>
                        <a14:foregroundMark x1="53778" y1="96444" x2="55111" y2="96000"/>
                        <a14:foregroundMark x1="94222" y1="33333" x2="94222" y2="33333"/>
                        <a14:backgroundMark x1="9333" y1="72000" x2="9333" y2="72000"/>
                        <a14:backgroundMark x1="12889" y1="81778" x2="12889" y2="81778"/>
                        <a14:backgroundMark x1="13778" y1="81778" x2="13778" y2="81778"/>
                        <a14:backgroundMark x1="13333" y1="80889" x2="13333" y2="80889"/>
                        <a14:backgroundMark x1="57333" y1="96889" x2="57333" y2="96889"/>
                        <a14:backgroundMark x1="56000" y1="96444" x2="56000" y2="96444"/>
                        <a14:backgroundMark x1="57333" y1="96444" x2="57333" y2="96444"/>
                        <a14:backgroundMark x1="56889" y1="96000" x2="56889" y2="96000"/>
                        <a14:backgroundMark x1="7111" y1="67556" x2="7111" y2="67556"/>
                        <a14:backgroundMark x1="7556" y1="68444" x2="7556" y2="68444"/>
                        <a14:backgroundMark x1="6667" y1="67111" x2="6667" y2="67111"/>
                        <a14:backgroundMark x1="7556" y1="67556" x2="7556" y2="67556"/>
                        <a14:backgroundMark x1="7111" y1="65778" x2="7111" y2="65778"/>
                        <a14:backgroundMark x1="54222" y1="96889" x2="54222" y2="96889"/>
                        <a14:backgroundMark x1="55111" y1="96889" x2="55111" y2="96889"/>
                      </a14:backgroundRemoval>
                    </a14:imgEffect>
                  </a14:imgLayer>
                </a14:imgProps>
              </a:ext>
              <a:ext uri="{28A0092B-C50C-407E-A947-70E740481C1C}">
                <a14:useLocalDpi xmlns:a14="http://schemas.microsoft.com/office/drawing/2010/main" val="0"/>
              </a:ext>
            </a:extLst>
          </a:blip>
          <a:srcRect/>
          <a:stretch>
            <a:fillRect/>
          </a:stretch>
        </p:blipFill>
        <p:spPr bwMode="auto">
          <a:xfrm>
            <a:off x="6107892" y="3929954"/>
            <a:ext cx="924913" cy="92491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4FF8B4F-67A1-00B0-4274-316A26320CDE}"/>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3049" b="98780" l="325" r="99026">
                        <a14:foregroundMark x1="1299" y1="26220" x2="1299" y2="26220"/>
                        <a14:foregroundMark x1="1948" y1="9146" x2="1299" y2="21341"/>
                        <a14:foregroundMark x1="16234" y1="21341" x2="16234" y2="21341"/>
                        <a14:foregroundMark x1="18345" y1="19512" x2="20455" y2="17683"/>
                        <a14:foregroundMark x1="17641" y1="20122" x2="18345" y2="19512"/>
                        <a14:foregroundMark x1="16937" y1="20732" x2="17641" y2="20122"/>
                        <a14:foregroundMark x1="16234" y1="21341" x2="16937" y2="20732"/>
                        <a14:foregroundMark x1="9740" y1="12805" x2="9740" y2="12805"/>
                        <a14:foregroundMark x1="20779" y1="18902" x2="19481" y2="18902"/>
                        <a14:foregroundMark x1="31169" y1="15244" x2="31169" y2="15244"/>
                        <a14:foregroundMark x1="31169" y1="15244" x2="31169" y2="19512"/>
                        <a14:foregroundMark x1="32792" y1="16463" x2="36039" y2="15244"/>
                        <a14:foregroundMark x1="9740" y1="32927" x2="9740" y2="32927"/>
                        <a14:foregroundMark x1="52597" y1="15244" x2="52597" y2="15244"/>
                        <a14:foregroundMark x1="67532" y1="18293" x2="67532" y2="18293"/>
                        <a14:foregroundMark x1="77597" y1="17073" x2="77597" y2="17073"/>
                        <a14:foregroundMark x1="77273" y1="3049" x2="77273" y2="3049"/>
                        <a14:foregroundMark x1="86364" y1="3659" x2="86364" y2="3659"/>
                        <a14:foregroundMark x1="12013" y1="57317" x2="12013" y2="57317"/>
                        <a14:foregroundMark x1="13312" y1="54268" x2="13312" y2="54268"/>
                        <a14:foregroundMark x1="53247" y1="25000" x2="53247" y2="25000"/>
                        <a14:foregroundMark x1="10065" y1="65854" x2="10065" y2="65854"/>
                        <a14:foregroundMark x1="8766" y1="70732" x2="8766" y2="70732"/>
                        <a14:foregroundMark x1="28571" y1="60366" x2="28571" y2="60366"/>
                        <a14:foregroundMark x1="37338" y1="50610" x2="37338" y2="50610"/>
                        <a14:foregroundMark x1="55519" y1="50000" x2="55519" y2="50000"/>
                        <a14:foregroundMark x1="62662" y1="49390" x2="62662" y2="49390"/>
                        <a14:foregroundMark x1="65260" y1="54268" x2="65260" y2="54268"/>
                        <a14:foregroundMark x1="77273" y1="48780" x2="77273" y2="48780"/>
                        <a14:foregroundMark x1="88636" y1="51829" x2="88636" y2="51829"/>
                        <a14:foregroundMark x1="90909" y1="56707" x2="90909" y2="56707"/>
                        <a14:foregroundMark x1="98052" y1="52439" x2="98052" y2="52439"/>
                        <a14:foregroundMark x1="94156" y1="73780" x2="94156" y2="73780"/>
                        <a14:foregroundMark x1="22403" y1="92073" x2="22403" y2="92073"/>
                        <a14:foregroundMark x1="1623" y1="58537" x2="1623" y2="58537"/>
                        <a14:foregroundMark x1="98377" y1="67073" x2="98377" y2="67073"/>
                        <a14:foregroundMark x1="99026" y1="80488" x2="99026" y2="80488"/>
                        <a14:foregroundMark x1="649" y1="85366" x2="649" y2="85366"/>
                        <a14:foregroundMark x1="1299" y1="98780" x2="1299" y2="98780"/>
                        <a14:foregroundMark x1="38636" y1="17073" x2="38636" y2="17073"/>
                        <a14:foregroundMark x1="45130" y1="13415" x2="45130" y2="13415"/>
                        <a14:foregroundMark x1="55519" y1="43293" x2="55519" y2="43293"/>
                        <a14:foregroundMark x1="85714" y1="13415" x2="85714" y2="13415"/>
                        <a14:backgroundMark x1="18831" y1="20122" x2="18831" y2="20122"/>
                        <a14:backgroundMark x1="18506" y1="20732" x2="18506" y2="20732"/>
                        <a14:backgroundMark x1="20455" y1="19512" x2="20455" y2="19512"/>
                        <a14:backgroundMark x1="19805" y1="19512" x2="19805" y2="19512"/>
                        <a14:backgroundMark x1="325" y1="85976" x2="325" y2="85976"/>
                        <a14:backgroundMark x1="4221" y1="99390" x2="4221" y2="99390"/>
                        <a14:backgroundMark x1="99351" y1="81707" x2="99351" y2="81707"/>
                        <a14:backgroundMark x1="99026" y1="81707" x2="99026" y2="81707"/>
                      </a14:backgroundRemoval>
                    </a14:imgEffect>
                  </a14:imgLayer>
                </a14:imgProps>
              </a:ext>
              <a:ext uri="{28A0092B-C50C-407E-A947-70E740481C1C}">
                <a14:useLocalDpi xmlns:a14="http://schemas.microsoft.com/office/drawing/2010/main" val="0"/>
              </a:ext>
            </a:extLst>
          </a:blip>
          <a:srcRect/>
          <a:stretch>
            <a:fillRect/>
          </a:stretch>
        </p:blipFill>
        <p:spPr bwMode="auto">
          <a:xfrm>
            <a:off x="7086679" y="3974170"/>
            <a:ext cx="1648005" cy="877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167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67"/>
          <p:cNvSpPr txBox="1">
            <a:spLocks noGrp="1"/>
          </p:cNvSpPr>
          <p:nvPr>
            <p:ph type="title"/>
          </p:nvPr>
        </p:nvSpPr>
        <p:spPr>
          <a:xfrm>
            <a:off x="316800" y="1178745"/>
            <a:ext cx="8510397" cy="2455921"/>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Clr>
                <a:schemeClr val="dk1"/>
              </a:buClr>
              <a:buSzPts val="1100"/>
              <a:buFont typeface="Arial"/>
              <a:buNone/>
            </a:pPr>
            <a:r>
              <a:rPr lang="en-ID" sz="2000" dirty="0" err="1"/>
              <a:t>Teater</a:t>
            </a:r>
            <a:r>
              <a:rPr lang="en-ID" sz="2000" dirty="0"/>
              <a:t> </a:t>
            </a:r>
            <a:r>
              <a:rPr lang="en-ID" sz="2000" dirty="0" err="1"/>
              <a:t>berasal</a:t>
            </a:r>
            <a:r>
              <a:rPr lang="en-ID" sz="2000" dirty="0"/>
              <a:t> </a:t>
            </a:r>
            <a:r>
              <a:rPr lang="en-ID" sz="2000" dirty="0" err="1"/>
              <a:t>dari</a:t>
            </a:r>
            <a:r>
              <a:rPr lang="en-ID" sz="2000" dirty="0"/>
              <a:t> kata Yunani, “</a:t>
            </a:r>
            <a:r>
              <a:rPr lang="en-ID" sz="2000" dirty="0" err="1"/>
              <a:t>Theatron</a:t>
            </a:r>
            <a:r>
              <a:rPr lang="en-ID" sz="2000" dirty="0"/>
              <a:t>” (</a:t>
            </a:r>
            <a:r>
              <a:rPr lang="en-ID" sz="2000" dirty="0" err="1"/>
              <a:t>bahasa</a:t>
            </a:r>
            <a:r>
              <a:rPr lang="en-ID" sz="2000" dirty="0"/>
              <a:t> </a:t>
            </a:r>
            <a:r>
              <a:rPr lang="en-ID" sz="2000" dirty="0" err="1"/>
              <a:t>Inggris</a:t>
            </a:r>
            <a:r>
              <a:rPr lang="en-ID" sz="2000" dirty="0"/>
              <a:t>, Seeing Place) yang </a:t>
            </a:r>
            <a:r>
              <a:rPr lang="en-ID" sz="2000" dirty="0" err="1"/>
              <a:t>artinya</a:t>
            </a:r>
            <a:r>
              <a:rPr lang="en-ID" sz="2000" dirty="0"/>
              <a:t> </a:t>
            </a:r>
            <a:r>
              <a:rPr lang="en-ID" sz="2000" dirty="0" err="1"/>
              <a:t>tempat</a:t>
            </a:r>
            <a:r>
              <a:rPr lang="en-ID" sz="2000" dirty="0"/>
              <a:t> </a:t>
            </a:r>
            <a:r>
              <a:rPr lang="en-ID" sz="2000" dirty="0" err="1"/>
              <a:t>atau</a:t>
            </a:r>
            <a:r>
              <a:rPr lang="en-ID" sz="2000" dirty="0"/>
              <a:t> </a:t>
            </a:r>
            <a:r>
              <a:rPr lang="en-ID" sz="2000" dirty="0" err="1"/>
              <a:t>gedung</a:t>
            </a:r>
            <a:r>
              <a:rPr lang="en-ID" sz="2000" dirty="0"/>
              <a:t> </a:t>
            </a:r>
            <a:r>
              <a:rPr lang="en-ID" sz="2000" dirty="0" err="1"/>
              <a:t>pertunjukan</a:t>
            </a:r>
            <a:r>
              <a:rPr lang="en-ID" sz="2000" dirty="0"/>
              <a:t>. </a:t>
            </a:r>
            <a:r>
              <a:rPr lang="en-ID" sz="2000" dirty="0" err="1"/>
              <a:t>Pengertian</a:t>
            </a:r>
            <a:r>
              <a:rPr lang="en-ID" sz="2000" dirty="0"/>
              <a:t> </a:t>
            </a:r>
            <a:r>
              <a:rPr lang="en-ID" sz="2000" dirty="0" err="1"/>
              <a:t>lebih</a:t>
            </a:r>
            <a:r>
              <a:rPr lang="en-ID" sz="2000" dirty="0"/>
              <a:t> </a:t>
            </a:r>
            <a:r>
              <a:rPr lang="en-ID" sz="2000" dirty="0" err="1"/>
              <a:t>luas</a:t>
            </a:r>
            <a:r>
              <a:rPr lang="en-ID" sz="2000" dirty="0"/>
              <a:t> </a:t>
            </a:r>
            <a:r>
              <a:rPr lang="en-ID" sz="2000" dirty="0" err="1"/>
              <a:t>dari</a:t>
            </a:r>
            <a:r>
              <a:rPr lang="en-ID" sz="2000" dirty="0"/>
              <a:t> kata "</a:t>
            </a:r>
            <a:r>
              <a:rPr lang="en-ID" sz="2000" dirty="0" err="1"/>
              <a:t>teater</a:t>
            </a:r>
            <a:r>
              <a:rPr lang="en-ID" sz="2000" dirty="0"/>
              <a:t>" </a:t>
            </a:r>
            <a:r>
              <a:rPr lang="en-ID" sz="2000" dirty="0" err="1"/>
              <a:t>sekarang</a:t>
            </a:r>
            <a:r>
              <a:rPr lang="en-ID" sz="2000" dirty="0"/>
              <a:t> </a:t>
            </a:r>
            <a:r>
              <a:rPr lang="en-ID" sz="2000" dirty="0" err="1"/>
              <a:t>mencakup</a:t>
            </a:r>
            <a:r>
              <a:rPr lang="en-ID" sz="2000" dirty="0"/>
              <a:t> </a:t>
            </a:r>
            <a:r>
              <a:rPr lang="en-ID" sz="2000" dirty="0" err="1"/>
              <a:t>apa</a:t>
            </a:r>
            <a:r>
              <a:rPr lang="en-ID" sz="2000" dirty="0"/>
              <a:t> pun yang </a:t>
            </a:r>
            <a:r>
              <a:rPr lang="en-ID" sz="2000" dirty="0" err="1"/>
              <a:t>dimainkan</a:t>
            </a:r>
            <a:r>
              <a:rPr lang="en-ID" sz="2000" dirty="0"/>
              <a:t> di </a:t>
            </a:r>
            <a:r>
              <a:rPr lang="en-ID" sz="2000" dirty="0" err="1"/>
              <a:t>depan</a:t>
            </a:r>
            <a:r>
              <a:rPr lang="en-ID" sz="2000" dirty="0"/>
              <a:t> </a:t>
            </a:r>
            <a:r>
              <a:rPr lang="en-ID" sz="2000" dirty="0" err="1"/>
              <a:t>umum</a:t>
            </a:r>
            <a:r>
              <a:rPr lang="en-ID" sz="2000" dirty="0"/>
              <a:t>. Oleh </a:t>
            </a:r>
            <a:r>
              <a:rPr lang="en-ID" sz="2000" dirty="0" err="1"/>
              <a:t>karena</a:t>
            </a:r>
            <a:r>
              <a:rPr lang="en-ID" sz="2000" dirty="0"/>
              <a:t> </a:t>
            </a:r>
            <a:r>
              <a:rPr lang="en-ID" sz="2000" dirty="0" err="1"/>
              <a:t>itu</a:t>
            </a:r>
            <a:r>
              <a:rPr lang="en-ID" sz="2000" dirty="0"/>
              <a:t>, </a:t>
            </a:r>
            <a:r>
              <a:rPr lang="en-ID" sz="2000" dirty="0" err="1"/>
              <a:t>teater</a:t>
            </a:r>
            <a:r>
              <a:rPr lang="en-ID" sz="2000" dirty="0"/>
              <a:t> </a:t>
            </a:r>
            <a:r>
              <a:rPr lang="en-ID" sz="2000" dirty="0" err="1"/>
              <a:t>terdiri</a:t>
            </a:r>
            <a:r>
              <a:rPr lang="en-ID" sz="2000" dirty="0"/>
              <a:t> </a:t>
            </a:r>
            <a:r>
              <a:rPr lang="en-ID" sz="2000" dirty="0" err="1"/>
              <a:t>dari</a:t>
            </a:r>
            <a:r>
              <a:rPr lang="en-ID" sz="2000" dirty="0"/>
              <a:t> </a:t>
            </a:r>
            <a:r>
              <a:rPr lang="en-ID" sz="2000" dirty="0" err="1"/>
              <a:t>pertunjukan</a:t>
            </a:r>
            <a:r>
              <a:rPr lang="en-ID" sz="2000" dirty="0"/>
              <a:t> </a:t>
            </a:r>
            <a:r>
              <a:rPr lang="en-ID" sz="2000" dirty="0" err="1"/>
              <a:t>seperti</a:t>
            </a:r>
            <a:r>
              <a:rPr lang="en-ID" sz="2000" dirty="0"/>
              <a:t> </a:t>
            </a:r>
            <a:r>
              <a:rPr lang="en-ID" sz="2000" dirty="0" err="1"/>
              <a:t>ketoprak</a:t>
            </a:r>
            <a:r>
              <a:rPr lang="en-ID" sz="2000" dirty="0"/>
              <a:t>, </a:t>
            </a:r>
            <a:r>
              <a:rPr lang="en-ID" sz="2000" dirty="0" err="1"/>
              <a:t>ludruk</a:t>
            </a:r>
            <a:r>
              <a:rPr lang="en-ID" sz="2000" dirty="0"/>
              <a:t>, </a:t>
            </a:r>
            <a:r>
              <a:rPr lang="en-ID" sz="2000" dirty="0" err="1"/>
              <a:t>wayang</a:t>
            </a:r>
            <a:r>
              <a:rPr lang="en-ID" sz="2000" dirty="0"/>
              <a:t>, </a:t>
            </a:r>
            <a:r>
              <a:rPr lang="en-ID" sz="2000" dirty="0" err="1"/>
              <a:t>wayang</a:t>
            </a:r>
            <a:r>
              <a:rPr lang="en-ID" sz="2000" dirty="0"/>
              <a:t> </a:t>
            </a:r>
            <a:r>
              <a:rPr lang="en-ID" sz="2000" dirty="0" err="1"/>
              <a:t>wong</a:t>
            </a:r>
            <a:r>
              <a:rPr lang="en-ID" sz="2000" dirty="0"/>
              <a:t>, </a:t>
            </a:r>
            <a:r>
              <a:rPr lang="en-ID" sz="2000" dirty="0" err="1"/>
              <a:t>sintren</a:t>
            </a:r>
            <a:r>
              <a:rPr lang="en-ID" sz="2000" dirty="0"/>
              <a:t>, </a:t>
            </a:r>
            <a:r>
              <a:rPr lang="en-ID" sz="2000" dirty="0" err="1"/>
              <a:t>janger</a:t>
            </a:r>
            <a:r>
              <a:rPr lang="en-ID" sz="2000" dirty="0"/>
              <a:t>, </a:t>
            </a:r>
            <a:r>
              <a:rPr lang="en-ID" sz="2000" dirty="0" err="1"/>
              <a:t>mamanda</a:t>
            </a:r>
            <a:r>
              <a:rPr lang="en-ID" sz="2000" dirty="0"/>
              <a:t>, </a:t>
            </a:r>
            <a:r>
              <a:rPr lang="en-ID" sz="2000" dirty="0" err="1"/>
              <a:t>dagelan</a:t>
            </a:r>
            <a:r>
              <a:rPr lang="en-ID" sz="2000" dirty="0"/>
              <a:t>, </a:t>
            </a:r>
            <a:r>
              <a:rPr lang="en-ID" sz="2000" dirty="0" err="1"/>
              <a:t>sulap</a:t>
            </a:r>
            <a:r>
              <a:rPr lang="en-ID" sz="2000" dirty="0"/>
              <a:t>, </a:t>
            </a:r>
            <a:r>
              <a:rPr lang="en-ID" sz="2000" dirty="0" err="1"/>
              <a:t>akrobat</a:t>
            </a:r>
            <a:r>
              <a:rPr lang="en-ID" sz="2000" dirty="0"/>
              <a:t>, dan </a:t>
            </a:r>
            <a:r>
              <a:rPr lang="en-ID" sz="2000" dirty="0" err="1"/>
              <a:t>sebagainya</a:t>
            </a:r>
            <a:r>
              <a:rPr lang="en-ID" sz="2000" dirty="0"/>
              <a:t>, </a:t>
            </a:r>
            <a:r>
              <a:rPr lang="en-ID" sz="2000" dirty="0" err="1"/>
              <a:t>menurut</a:t>
            </a:r>
            <a:r>
              <a:rPr lang="en-ID" sz="2000" dirty="0"/>
              <a:t> </a:t>
            </a:r>
            <a:r>
              <a:rPr lang="en-ID" sz="2000" dirty="0" err="1"/>
              <a:t>definisi</a:t>
            </a:r>
            <a:r>
              <a:rPr lang="en-ID" sz="2000" dirty="0"/>
              <a:t> </a:t>
            </a:r>
            <a:r>
              <a:rPr lang="en-ID" sz="2000" dirty="0" err="1"/>
              <a:t>sederhana</a:t>
            </a:r>
            <a:r>
              <a:rPr lang="en-ID" sz="2000" dirty="0"/>
              <a:t>. </a:t>
            </a:r>
            <a:endParaRPr sz="2000" dirty="0"/>
          </a:p>
        </p:txBody>
      </p:sp>
      <p:pic>
        <p:nvPicPr>
          <p:cNvPr id="4" name="Picture 2" descr="Profil STKIP Singkawang">
            <a:extLst>
              <a:ext uri="{FF2B5EF4-FFF2-40B4-BE49-F238E27FC236}">
                <a16:creationId xmlns:a16="http://schemas.microsoft.com/office/drawing/2014/main" id="{C551A8DD-02D9-A762-2EBE-ED8F01F5697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3421" y1="11842" x2="43421" y2="11842"/>
                        <a14:foregroundMark x1="73684" y1="36184" x2="73684" y2="36184"/>
                        <a14:foregroundMark x1="65789" y1="28289" x2="65789" y2="28289"/>
                        <a14:foregroundMark x1="63816" y1="25000" x2="63816" y2="25000"/>
                        <a14:foregroundMark x1="63816" y1="25000" x2="63816" y2="25000"/>
                        <a14:foregroundMark x1="41447" y1="23026" x2="41447" y2="23026"/>
                        <a14:foregroundMark x1="12500" y1="48684" x2="12500" y2="48684"/>
                        <a14:foregroundMark x1="15132" y1="59868" x2="15132" y2="59868"/>
                        <a14:foregroundMark x1="18421" y1="67763" x2="18421" y2="67763"/>
                        <a14:foregroundMark x1="25658" y1="76974" x2="25658" y2="76974"/>
                        <a14:foregroundMark x1="34211" y1="83553" x2="34211" y2="83553"/>
                        <a14:foregroundMark x1="42105" y1="85526" x2="42105" y2="85526"/>
                        <a14:foregroundMark x1="43421" y1="88158" x2="43421" y2="88158"/>
                        <a14:foregroundMark x1="53289" y1="86842" x2="53289" y2="86842"/>
                        <a14:foregroundMark x1="64474" y1="85526" x2="64474" y2="85526"/>
                        <a14:foregroundMark x1="51316" y1="65789" x2="51316" y2="65789"/>
                        <a14:foregroundMark x1="46053" y1="65789" x2="46053" y2="65789"/>
                        <a14:foregroundMark x1="88158" y1="38816" x2="88158" y2="38816"/>
                        <a14:foregroundMark x1="84211" y1="60526" x2="84211" y2="60526"/>
                        <a14:foregroundMark x1="82895" y1="68421" x2="82895" y2="68421"/>
                      </a14:backgroundRemoval>
                    </a14:imgEffect>
                  </a14:imgLayer>
                </a14:imgProps>
              </a:ext>
              <a:ext uri="{28A0092B-C50C-407E-A947-70E740481C1C}">
                <a14:useLocalDpi xmlns:a14="http://schemas.microsoft.com/office/drawing/2010/main" val="0"/>
              </a:ext>
            </a:extLst>
          </a:blip>
          <a:srcRect/>
          <a:stretch>
            <a:fillRect/>
          </a:stretch>
        </p:blipFill>
        <p:spPr bwMode="auto">
          <a:xfrm>
            <a:off x="4939836" y="3877231"/>
            <a:ext cx="1114182" cy="11141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MB IKIP-PGRI PONTIANAK">
            <a:extLst>
              <a:ext uri="{FF2B5EF4-FFF2-40B4-BE49-F238E27FC236}">
                <a16:creationId xmlns:a16="http://schemas.microsoft.com/office/drawing/2014/main" id="{D8EDDF4C-9553-EDC1-135B-B5C6E0AD50C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889" b="97778" l="3111" r="97778">
                        <a14:foregroundMark x1="48000" y1="9778" x2="48000" y2="9778"/>
                        <a14:foregroundMark x1="48000" y1="6222" x2="48000" y2="6222"/>
                        <a14:foregroundMark x1="50222" y1="3556" x2="50222" y2="3556"/>
                        <a14:foregroundMark x1="50667" y1="3111" x2="53333" y2="4000"/>
                        <a14:foregroundMark x1="55111" y1="7111" x2="60000" y2="8000"/>
                        <a14:foregroundMark x1="48000" y1="2667" x2="48000" y2="2667"/>
                        <a14:foregroundMark x1="50222" y1="1333" x2="50222" y2="1333"/>
                        <a14:foregroundMark x1="52000" y1="3556" x2="52000" y2="3556"/>
                        <a14:foregroundMark x1="55111" y1="3556" x2="55111" y2="3556"/>
                        <a14:foregroundMark x1="65778" y1="9333" x2="65778" y2="9333"/>
                        <a14:foregroundMark x1="71111" y1="12444" x2="71111" y2="12444"/>
                        <a14:foregroundMark x1="76444" y1="16889" x2="76444" y2="16889"/>
                        <a14:foregroundMark x1="82667" y1="20889" x2="82667" y2="20889"/>
                        <a14:foregroundMark x1="92444" y1="31111" x2="92444" y2="31111"/>
                        <a14:foregroundMark x1="96889" y1="35556" x2="96889" y2="35556"/>
                        <a14:foregroundMark x1="85778" y1="23556" x2="85778" y2="23556"/>
                        <a14:foregroundMark x1="94667" y1="53333" x2="94667" y2="53333"/>
                        <a14:foregroundMark x1="97778" y1="38667" x2="97778" y2="38667"/>
                        <a14:foregroundMark x1="96444" y1="45333" x2="96444" y2="45333"/>
                        <a14:foregroundMark x1="97333" y1="49333" x2="97333" y2="49333"/>
                        <a14:foregroundMark x1="96889" y1="54667" x2="96889" y2="54667"/>
                        <a14:foregroundMark x1="90667" y1="72444" x2="90667" y2="72444"/>
                        <a14:foregroundMark x1="93333" y1="69778" x2="93333" y2="69778"/>
                        <a14:foregroundMark x1="86667" y1="80889" x2="86667" y2="80889"/>
                        <a14:foregroundMark x1="83111" y1="87111" x2="83111" y2="87111"/>
                        <a14:foregroundMark x1="80444" y1="91111" x2="80444" y2="91111"/>
                        <a14:foregroundMark x1="77778" y1="95111" x2="77778" y2="95111"/>
                        <a14:foregroundMark x1="59111" y1="97333" x2="59111" y2="97333"/>
                        <a14:foregroundMark x1="51556" y1="97778" x2="51556" y2="97778"/>
                        <a14:foregroundMark x1="38667" y1="97778" x2="38667" y2="97778"/>
                        <a14:foregroundMark x1="32000" y1="95111" x2="32000" y2="95111"/>
                        <a14:foregroundMark x1="19111" y1="91556" x2="19111" y2="91556"/>
                        <a14:foregroundMark x1="14667" y1="80000" x2="14667" y2="80000"/>
                        <a14:foregroundMark x1="13333" y1="79111" x2="13333" y2="79111"/>
                        <a14:foregroundMark x1="7111" y1="67556" x2="7111" y2="67556"/>
                        <a14:foregroundMark x1="4889" y1="44889" x2="4889" y2="44889"/>
                        <a14:foregroundMark x1="3111" y1="36889" x2="3111" y2="36889"/>
                        <a14:foregroundMark x1="3111" y1="40444" x2="3111" y2="40444"/>
                        <a14:foregroundMark x1="6222" y1="33778" x2="6222" y2="33778"/>
                        <a14:foregroundMark x1="4444" y1="32889" x2="4444" y2="32889"/>
                        <a14:foregroundMark x1="9778" y1="29333" x2="9778" y2="29333"/>
                        <a14:foregroundMark x1="15556" y1="21333" x2="15556" y2="21333"/>
                        <a14:foregroundMark x1="34222" y1="10222" x2="34222" y2="10222"/>
                        <a14:foregroundMark x1="56444" y1="58222" x2="56444" y2="58222"/>
                        <a14:foregroundMark x1="54222" y1="56000" x2="54222" y2="56000"/>
                        <a14:foregroundMark x1="56000" y1="48000" x2="56000" y2="48000"/>
                        <a14:foregroundMark x1="44444" y1="48889" x2="44444" y2="48889"/>
                        <a14:foregroundMark x1="45333" y1="70667" x2="45333" y2="70667"/>
                        <a14:foregroundMark x1="45333" y1="70667" x2="51111" y2="71556"/>
                        <a14:foregroundMark x1="56889" y1="68444" x2="60000" y2="69778"/>
                        <a14:foregroundMark x1="3111" y1="47111" x2="3111" y2="47111"/>
                        <a14:foregroundMark x1="35111" y1="8444" x2="35111" y2="8444"/>
                        <a14:backgroundMark x1="32000" y1="7111" x2="32000" y2="7111"/>
                        <a14:backgroundMark x1="25602" y1="8444" x2="16000" y2="12000"/>
                        <a14:backgroundMark x1="28000" y1="7556" x2="25602" y2="8444"/>
                        <a14:backgroundMark x1="5778" y1="12444" x2="15556" y2="9333"/>
                        <a14:backgroundMark x1="76000" y1="9333" x2="93778" y2="16889"/>
                        <a14:backgroundMark x1="94100" y1="87111" x2="93333" y2="91556"/>
                        <a14:backgroundMark x1="95173" y1="80889" x2="94100" y2="87111"/>
                        <a14:backgroundMark x1="95556" y1="78667" x2="95173" y2="80889"/>
                      </a14:backgroundRemoval>
                    </a14:imgEffect>
                  </a14:imgLayer>
                </a14:imgProps>
              </a:ext>
              <a:ext uri="{28A0092B-C50C-407E-A947-70E740481C1C}">
                <a14:useLocalDpi xmlns:a14="http://schemas.microsoft.com/office/drawing/2010/main" val="0"/>
              </a:ext>
            </a:extLst>
          </a:blip>
          <a:srcRect/>
          <a:stretch>
            <a:fillRect/>
          </a:stretch>
        </p:blipFill>
        <p:spPr bwMode="auto">
          <a:xfrm>
            <a:off x="3961049" y="3926766"/>
            <a:ext cx="924913" cy="9249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alaman Unduh untuk file Download Logo Tut Wuri Handayani Smk yang ke 31">
            <a:extLst>
              <a:ext uri="{FF2B5EF4-FFF2-40B4-BE49-F238E27FC236}">
                <a16:creationId xmlns:a16="http://schemas.microsoft.com/office/drawing/2014/main" id="{984005FC-DE12-4B94-7AAE-1324E1ED59A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667" b="96444" l="2667" r="96889">
                        <a14:foregroundMark x1="15111" y1="32000" x2="15111" y2="32000"/>
                        <a14:foregroundMark x1="15111" y1="32000" x2="36444" y2="27556"/>
                        <a14:foregroundMark x1="40000" y1="18222" x2="40000" y2="18222"/>
                        <a14:foregroundMark x1="40000" y1="18222" x2="64889" y2="19556"/>
                        <a14:foregroundMark x1="54222" y1="7556" x2="40444" y2="18222"/>
                        <a14:foregroundMark x1="44000" y1="12444" x2="24000" y2="27556"/>
                        <a14:foregroundMark x1="20000" y1="23556" x2="20000" y2="23556"/>
                        <a14:foregroundMark x1="20000" y1="23556" x2="37778" y2="9333"/>
                        <a14:foregroundMark x1="43111" y1="9333" x2="46667" y2="10667"/>
                        <a14:foregroundMark x1="59556" y1="12000" x2="78222" y2="24000"/>
                        <a14:foregroundMark x1="79556" y1="28444" x2="89333" y2="59111"/>
                        <a14:foregroundMark x1="62222" y1="37778" x2="62222" y2="37778"/>
                        <a14:foregroundMark x1="62222" y1="37778" x2="62667" y2="44000"/>
                        <a14:foregroundMark x1="33333" y1="38667" x2="40000" y2="58667"/>
                        <a14:foregroundMark x1="12000" y1="34222" x2="22222" y2="72000"/>
                        <a14:foregroundMark x1="16229" y1="68444" x2="16444" y2="69333"/>
                        <a14:foregroundMark x1="16122" y1="68000" x2="16229" y2="68444"/>
                        <a14:foregroundMark x1="16015" y1="67556" x2="16122" y2="68000"/>
                        <a14:foregroundMark x1="15907" y1="67111" x2="16015" y2="67556"/>
                        <a14:foregroundMark x1="15800" y1="66667" x2="15907" y2="67111"/>
                        <a14:foregroundMark x1="15585" y1="65778" x2="15800" y2="66667"/>
                        <a14:foregroundMark x1="13333" y1="56444" x2="15585" y2="65778"/>
                        <a14:foregroundMark x1="13654" y1="67556" x2="13778" y2="68000"/>
                        <a14:foregroundMark x1="13529" y1="67111" x2="13654" y2="67556"/>
                        <a14:foregroundMark x1="13405" y1="66667" x2="13529" y2="67111"/>
                        <a14:foregroundMark x1="13156" y1="65778" x2="13405" y2="66667"/>
                        <a14:foregroundMark x1="10667" y1="56889" x2="13156" y2="65778"/>
                        <a14:foregroundMark x1="6667" y1="46667" x2="9778" y2="61333"/>
                        <a14:foregroundMark x1="8000" y1="34222" x2="8000" y2="44889"/>
                        <a14:foregroundMark x1="33778" y1="25778" x2="77778" y2="35556"/>
                        <a14:foregroundMark x1="76444" y1="36889" x2="64000" y2="55111"/>
                        <a14:foregroundMark x1="80889" y1="35556" x2="28000" y2="22667"/>
                        <a14:foregroundMark x1="28000" y1="22667" x2="69778" y2="25778"/>
                        <a14:foregroundMark x1="17778" y1="32889" x2="27111" y2="46667"/>
                        <a14:foregroundMark x1="14015" y1="68444" x2="56444" y2="85333"/>
                        <a14:foregroundMark x1="12900" y1="68000" x2="14015" y2="68444"/>
                        <a14:foregroundMark x1="11785" y1="67556" x2="12900" y2="68000"/>
                        <a14:foregroundMark x1="10667" y1="67111" x2="11785" y2="67556"/>
                        <a14:foregroundMark x1="56444" y1="85333" x2="28000" y2="39556"/>
                        <a14:foregroundMark x1="28000" y1="39556" x2="28000" y2="39556"/>
                        <a14:foregroundMark x1="47556" y1="8000" x2="60444" y2="10222"/>
                        <a14:foregroundMark x1="50667" y1="4000" x2="50667" y2="4000"/>
                        <a14:foregroundMark x1="78667" y1="23556" x2="78667" y2="23556"/>
                        <a14:foregroundMark x1="81778" y1="26667" x2="81778" y2="26667"/>
                        <a14:foregroundMark x1="88000" y1="31111" x2="88000" y2="31111"/>
                        <a14:foregroundMark x1="91111" y1="36000" x2="91111" y2="36000"/>
                        <a14:foregroundMark x1="94222" y1="42222" x2="94222" y2="42222"/>
                        <a14:foregroundMark x1="48000" y1="90667" x2="48000" y2="90667"/>
                        <a14:foregroundMark x1="56000" y1="5778" x2="56000" y2="5778"/>
                        <a14:foregroundMark x1="53333" y1="4000" x2="53333" y2="4000"/>
                        <a14:foregroundMark x1="49778" y1="2667" x2="49778" y2="2667"/>
                        <a14:foregroundMark x1="47556" y1="3556" x2="47556" y2="3556"/>
                        <a14:foregroundMark x1="44444" y1="5333" x2="44444" y2="5333"/>
                        <a14:foregroundMark x1="31556" y1="12889" x2="31556" y2="12889"/>
                        <a14:foregroundMark x1="27556" y1="15111" x2="27556" y2="15111"/>
                        <a14:foregroundMark x1="23556" y1="17333" x2="23556" y2="17333"/>
                        <a14:foregroundMark x1="19556" y1="21778" x2="19556" y2="21778"/>
                        <a14:foregroundMark x1="19556" y1="20889" x2="19556" y2="20889"/>
                        <a14:foregroundMark x1="16889" y1="23111" x2="16889" y2="23111"/>
                        <a14:foregroundMark x1="13778" y1="25778" x2="13778" y2="25778"/>
                        <a14:foregroundMark x1="11111" y1="28000" x2="11111" y2="28000"/>
                        <a14:foregroundMark x1="8444" y1="31111" x2="8444" y2="31111"/>
                        <a14:foregroundMark x1="6222" y1="34222" x2="6222" y2="34222"/>
                        <a14:foregroundMark x1="4444" y1="38222" x2="4444" y2="38222"/>
                        <a14:foregroundMark x1="3111" y1="37333" x2="3111" y2="37333"/>
                        <a14:foregroundMark x1="4000" y1="41778" x2="4000" y2="41778"/>
                        <a14:foregroundMark x1="4000" y1="47111" x2="4000" y2="47111"/>
                        <a14:foregroundMark x1="4889" y1="52889" x2="4889" y2="52889"/>
                        <a14:foregroundMark x1="5778" y1="56889" x2="5778" y2="56889"/>
                        <a14:foregroundMark x1="6667" y1="61333" x2="6667" y2="61333"/>
                        <a14:foregroundMark x1="8444" y1="66667" x2="8444" y2="66667"/>
                        <a14:foregroundMark x1="12444" y1="75556" x2="12444" y2="75556"/>
                        <a14:foregroundMark x1="14222" y1="79556" x2="14222" y2="79556"/>
                        <a14:foregroundMark x1="8444" y1="66667" x2="8444" y2="66667"/>
                        <a14:foregroundMark x1="8000" y1="67111" x2="8000" y2="67111"/>
                        <a14:foregroundMark x1="14222" y1="80889" x2="14222" y2="80889"/>
                        <a14:foregroundMark x1="16889" y1="84889" x2="16889" y2="84889"/>
                        <a14:foregroundMark x1="24444" y1="93333" x2="24444" y2="93333"/>
                        <a14:foregroundMark x1="33333" y1="94667" x2="33333" y2="94667"/>
                        <a14:foregroundMark x1="40889" y1="94667" x2="40889" y2="94667"/>
                        <a14:foregroundMark x1="58667" y1="94222" x2="58667" y2="94222"/>
                        <a14:foregroundMark x1="55111" y1="95111" x2="55111" y2="95111"/>
                        <a14:foregroundMark x1="58667" y1="95111" x2="58667" y2="95111"/>
                        <a14:foregroundMark x1="93778" y1="60000" x2="93778" y2="60000"/>
                        <a14:foregroundMark x1="94667" y1="55111" x2="94667" y2="55111"/>
                        <a14:foregroundMark x1="97333" y1="42667" x2="97333" y2="42667"/>
                        <a14:foregroundMark x1="56000" y1="26667" x2="56000" y2="26667"/>
                        <a14:foregroundMark x1="54667" y1="34667" x2="54667" y2="34667"/>
                        <a14:foregroundMark x1="51556" y1="34222" x2="51556" y2="34222"/>
                        <a14:foregroundMark x1="45333" y1="32444" x2="45333" y2="32444"/>
                        <a14:foregroundMark x1="40444" y1="30222" x2="40444" y2="30222"/>
                        <a14:foregroundMark x1="40444" y1="30222" x2="47111" y2="45333"/>
                        <a14:foregroundMark x1="45778" y1="31556" x2="62222" y2="50222"/>
                        <a14:foregroundMark x1="57333" y1="23111" x2="56444" y2="48889"/>
                        <a14:foregroundMark x1="60889" y1="30222" x2="49333" y2="56889"/>
                        <a14:foregroundMark x1="50222" y1="41333" x2="50222" y2="41333"/>
                        <a14:foregroundMark x1="50222" y1="41333"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1111" y2="44000"/>
                        <a14:foregroundMark x1="51111" y1="44000" x2="51111" y2="44000"/>
                        <a14:foregroundMark x1="58667" y1="54667" x2="58667" y2="54667"/>
                        <a14:foregroundMark x1="57333" y1="55111" x2="62222" y2="62222"/>
                        <a14:foregroundMark x1="64889" y1="56444" x2="49778" y2="70667"/>
                        <a14:foregroundMark x1="49778" y1="70667" x2="72889" y2="68000"/>
                        <a14:foregroundMark x1="68444" y1="65778" x2="60000" y2="65778"/>
                        <a14:foregroundMark x1="65778" y1="63111" x2="65778" y2="63111"/>
                        <a14:foregroundMark x1="67111" y1="54667" x2="76000" y2="72000"/>
                        <a14:foregroundMark x1="76000" y1="72000" x2="61778" y2="74222"/>
                        <a14:foregroundMark x1="70667" y1="75556" x2="70667" y2="75556"/>
                        <a14:foregroundMark x1="79111" y1="65333" x2="79111" y2="65333"/>
                        <a14:foregroundMark x1="78222" y1="63556" x2="78222" y2="63556"/>
                        <a14:foregroundMark x1="78222" y1="66222" x2="78222" y2="66222"/>
                        <a14:foregroundMark x1="76889" y1="61778" x2="76889" y2="61778"/>
                        <a14:foregroundMark x1="74222" y1="57778" x2="74222" y2="57778"/>
                        <a14:foregroundMark x1="72444" y1="56000" x2="72444" y2="56000"/>
                        <a14:foregroundMark x1="81333" y1="56000" x2="81333" y2="56000"/>
                        <a14:foregroundMark x1="81333" y1="56000" x2="81333" y2="56000"/>
                        <a14:foregroundMark x1="81333" y1="52444" x2="81333" y2="52444"/>
                        <a14:foregroundMark x1="79111" y1="56000" x2="79111" y2="56000"/>
                        <a14:foregroundMark x1="57778" y1="60444" x2="57778" y2="60444"/>
                        <a14:foregroundMark x1="48889" y1="50667" x2="48889" y2="50667"/>
                        <a14:foregroundMark x1="48444" y1="52889" x2="48444" y2="52889"/>
                        <a14:foregroundMark x1="45333" y1="57778" x2="45333" y2="57778"/>
                        <a14:foregroundMark x1="44444" y1="56000" x2="44444" y2="56000"/>
                        <a14:foregroundMark x1="44444" y1="55111" x2="44444" y2="55111"/>
                        <a14:foregroundMark x1="45333" y1="48889" x2="45333" y2="48889"/>
                        <a14:foregroundMark x1="24000" y1="59111" x2="24000" y2="59111"/>
                        <a14:foregroundMark x1="22222" y1="57333" x2="22222" y2="57333"/>
                        <a14:foregroundMark x1="22222" y1="57333" x2="20444" y2="47111"/>
                        <a14:foregroundMark x1="20444" y1="47111" x2="17333" y2="59111"/>
                        <a14:foregroundMark x1="17333" y1="59111" x2="34667" y2="56889"/>
                        <a14:foregroundMark x1="36889" y1="55556" x2="36444" y2="64889"/>
                        <a14:foregroundMark x1="36444" y1="64889" x2="44000" y2="68889"/>
                        <a14:foregroundMark x1="29333" y1="58222" x2="41333" y2="73778"/>
                        <a14:foregroundMark x1="41333" y1="73778" x2="24000" y2="65333"/>
                        <a14:foregroundMark x1="23111" y1="62222" x2="23111" y2="62222"/>
                        <a14:foregroundMark x1="36000" y1="82222" x2="36000" y2="82222"/>
                        <a14:foregroundMark x1="33333" y1="84000" x2="33333" y2="84000"/>
                        <a14:foregroundMark x1="51111" y1="86667" x2="51111" y2="86667"/>
                        <a14:foregroundMark x1="48000" y1="85333" x2="48000" y2="85333"/>
                        <a14:foregroundMark x1="44000" y1="85333" x2="44000" y2="85333"/>
                        <a14:foregroundMark x1="37778" y1="85333" x2="37778" y2="85333"/>
                        <a14:foregroundMark x1="35111" y1="86222" x2="35111" y2="86222"/>
                        <a14:foregroundMark x1="58222" y1="81778" x2="58222" y2="81778"/>
                        <a14:foregroundMark x1="60889" y1="81778" x2="68000" y2="83111"/>
                        <a14:foregroundMark x1="64000" y1="86222" x2="64000" y2="86222"/>
                        <a14:foregroundMark x1="14222" y1="81778" x2="14222" y2="81778"/>
                        <a14:foregroundMark x1="8000" y1="66667" x2="8000" y2="66667"/>
                        <a14:foregroundMark x1="8000" y1="67556" x2="8000" y2="67556"/>
                        <a14:foregroundMark x1="7556" y1="66667" x2="7556" y2="66667"/>
                        <a14:foregroundMark x1="8222" y1="67556" x2="8444" y2="68000"/>
                        <a14:foregroundMark x1="8000" y1="67111" x2="8222" y2="67556"/>
                        <a14:foregroundMark x1="7778" y1="66667" x2="8000" y2="67111"/>
                        <a14:foregroundMark x1="7556" y1="66222" x2="7778" y2="66667"/>
                        <a14:foregroundMark x1="8444" y1="66222" x2="8444" y2="66222"/>
                        <a14:foregroundMark x1="8000" y1="66222" x2="8000" y2="66222"/>
                        <a14:foregroundMark x1="8000" y1="66222" x2="8000" y2="66222"/>
                        <a14:foregroundMark x1="8000" y1="66222" x2="8000" y2="66222"/>
                        <a14:foregroundMark x1="8000" y1="66222" x2="8000" y2="66222"/>
                        <a14:foregroundMark x1="8000" y1="66222" x2="8000" y2="67111"/>
                        <a14:foregroundMark x1="8222" y1="65778" x2="8444" y2="66222"/>
                        <a14:foregroundMark x1="7556" y1="64444" x2="8222" y2="65778"/>
                        <a14:foregroundMark x1="56444" y1="95556" x2="56444" y2="95556"/>
                        <a14:foregroundMark x1="53778" y1="96444" x2="55111" y2="96000"/>
                        <a14:foregroundMark x1="94222" y1="33333" x2="94222" y2="33333"/>
                        <a14:backgroundMark x1="9333" y1="72000" x2="9333" y2="72000"/>
                        <a14:backgroundMark x1="12889" y1="81778" x2="12889" y2="81778"/>
                        <a14:backgroundMark x1="13778" y1="81778" x2="13778" y2="81778"/>
                        <a14:backgroundMark x1="13333" y1="80889" x2="13333" y2="80889"/>
                        <a14:backgroundMark x1="57333" y1="96889" x2="57333" y2="96889"/>
                        <a14:backgroundMark x1="56000" y1="96444" x2="56000" y2="96444"/>
                        <a14:backgroundMark x1="57333" y1="96444" x2="57333" y2="96444"/>
                        <a14:backgroundMark x1="56889" y1="96000" x2="56889" y2="96000"/>
                        <a14:backgroundMark x1="7111" y1="67556" x2="7111" y2="67556"/>
                        <a14:backgroundMark x1="7556" y1="68444" x2="7556" y2="68444"/>
                        <a14:backgroundMark x1="6667" y1="67111" x2="6667" y2="67111"/>
                        <a14:backgroundMark x1="7556" y1="67556" x2="7556" y2="67556"/>
                        <a14:backgroundMark x1="7111" y1="65778" x2="7111" y2="65778"/>
                        <a14:backgroundMark x1="54222" y1="96889" x2="54222" y2="96889"/>
                        <a14:backgroundMark x1="55111" y1="96889" x2="55111" y2="96889"/>
                      </a14:backgroundRemoval>
                    </a14:imgEffect>
                  </a14:imgLayer>
                </a14:imgProps>
              </a:ext>
              <a:ext uri="{28A0092B-C50C-407E-A947-70E740481C1C}">
                <a14:useLocalDpi xmlns:a14="http://schemas.microsoft.com/office/drawing/2010/main" val="0"/>
              </a:ext>
            </a:extLst>
          </a:blip>
          <a:srcRect/>
          <a:stretch>
            <a:fillRect/>
          </a:stretch>
        </p:blipFill>
        <p:spPr bwMode="auto">
          <a:xfrm>
            <a:off x="6107892" y="3929954"/>
            <a:ext cx="924913" cy="9249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D0152D9-6A9D-9B64-294F-133BCA3DA6F6}"/>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3049" b="98780" l="325" r="99026">
                        <a14:foregroundMark x1="1299" y1="26220" x2="1299" y2="26220"/>
                        <a14:foregroundMark x1="1948" y1="9146" x2="1299" y2="21341"/>
                        <a14:foregroundMark x1="16234" y1="21341" x2="16234" y2="21341"/>
                        <a14:foregroundMark x1="18345" y1="19512" x2="20455" y2="17683"/>
                        <a14:foregroundMark x1="17641" y1="20122" x2="18345" y2="19512"/>
                        <a14:foregroundMark x1="16937" y1="20732" x2="17641" y2="20122"/>
                        <a14:foregroundMark x1="16234" y1="21341" x2="16937" y2="20732"/>
                        <a14:foregroundMark x1="9740" y1="12805" x2="9740" y2="12805"/>
                        <a14:foregroundMark x1="20779" y1="18902" x2="19481" y2="18902"/>
                        <a14:foregroundMark x1="31169" y1="15244" x2="31169" y2="15244"/>
                        <a14:foregroundMark x1="31169" y1="15244" x2="31169" y2="19512"/>
                        <a14:foregroundMark x1="32792" y1="16463" x2="36039" y2="15244"/>
                        <a14:foregroundMark x1="9740" y1="32927" x2="9740" y2="32927"/>
                        <a14:foregroundMark x1="52597" y1="15244" x2="52597" y2="15244"/>
                        <a14:foregroundMark x1="67532" y1="18293" x2="67532" y2="18293"/>
                        <a14:foregroundMark x1="77597" y1="17073" x2="77597" y2="17073"/>
                        <a14:foregroundMark x1="77273" y1="3049" x2="77273" y2="3049"/>
                        <a14:foregroundMark x1="86364" y1="3659" x2="86364" y2="3659"/>
                        <a14:foregroundMark x1="12013" y1="57317" x2="12013" y2="57317"/>
                        <a14:foregroundMark x1="13312" y1="54268" x2="13312" y2="54268"/>
                        <a14:foregroundMark x1="53247" y1="25000" x2="53247" y2="25000"/>
                        <a14:foregroundMark x1="10065" y1="65854" x2="10065" y2="65854"/>
                        <a14:foregroundMark x1="8766" y1="70732" x2="8766" y2="70732"/>
                        <a14:foregroundMark x1="28571" y1="60366" x2="28571" y2="60366"/>
                        <a14:foregroundMark x1="37338" y1="50610" x2="37338" y2="50610"/>
                        <a14:foregroundMark x1="55519" y1="50000" x2="55519" y2="50000"/>
                        <a14:foregroundMark x1="62662" y1="49390" x2="62662" y2="49390"/>
                        <a14:foregroundMark x1="65260" y1="54268" x2="65260" y2="54268"/>
                        <a14:foregroundMark x1="77273" y1="48780" x2="77273" y2="48780"/>
                        <a14:foregroundMark x1="88636" y1="51829" x2="88636" y2="51829"/>
                        <a14:foregroundMark x1="90909" y1="56707" x2="90909" y2="56707"/>
                        <a14:foregroundMark x1="98052" y1="52439" x2="98052" y2="52439"/>
                        <a14:foregroundMark x1="94156" y1="73780" x2="94156" y2="73780"/>
                        <a14:foregroundMark x1="22403" y1="92073" x2="22403" y2="92073"/>
                        <a14:foregroundMark x1="1623" y1="58537" x2="1623" y2="58537"/>
                        <a14:foregroundMark x1="98377" y1="67073" x2="98377" y2="67073"/>
                        <a14:foregroundMark x1="99026" y1="80488" x2="99026" y2="80488"/>
                        <a14:foregroundMark x1="649" y1="85366" x2="649" y2="85366"/>
                        <a14:foregroundMark x1="1299" y1="98780" x2="1299" y2="98780"/>
                        <a14:foregroundMark x1="38636" y1="17073" x2="38636" y2="17073"/>
                        <a14:foregroundMark x1="45130" y1="13415" x2="45130" y2="13415"/>
                        <a14:foregroundMark x1="55519" y1="43293" x2="55519" y2="43293"/>
                        <a14:foregroundMark x1="85714" y1="13415" x2="85714" y2="13415"/>
                        <a14:backgroundMark x1="18831" y1="20122" x2="18831" y2="20122"/>
                        <a14:backgroundMark x1="18506" y1="20732" x2="18506" y2="20732"/>
                        <a14:backgroundMark x1="20455" y1="19512" x2="20455" y2="19512"/>
                        <a14:backgroundMark x1="19805" y1="19512" x2="19805" y2="19512"/>
                        <a14:backgroundMark x1="325" y1="85976" x2="325" y2="85976"/>
                        <a14:backgroundMark x1="4221" y1="99390" x2="4221" y2="99390"/>
                        <a14:backgroundMark x1="99351" y1="81707" x2="99351" y2="81707"/>
                        <a14:backgroundMark x1="99026" y1="81707" x2="99026" y2="81707"/>
                      </a14:backgroundRemoval>
                    </a14:imgEffect>
                  </a14:imgLayer>
                </a14:imgProps>
              </a:ext>
              <a:ext uri="{28A0092B-C50C-407E-A947-70E740481C1C}">
                <a14:useLocalDpi xmlns:a14="http://schemas.microsoft.com/office/drawing/2010/main" val="0"/>
              </a:ext>
            </a:extLst>
          </a:blip>
          <a:srcRect/>
          <a:stretch>
            <a:fillRect/>
          </a:stretch>
        </p:blipFill>
        <p:spPr bwMode="auto">
          <a:xfrm>
            <a:off x="7086679" y="3974170"/>
            <a:ext cx="1648005" cy="877509"/>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612;p66">
            <a:extLst>
              <a:ext uri="{FF2B5EF4-FFF2-40B4-BE49-F238E27FC236}">
                <a16:creationId xmlns:a16="http://schemas.microsoft.com/office/drawing/2014/main" id="{6B5AB1C2-7B43-DFD4-F9A1-BA3160A95C83}"/>
              </a:ext>
            </a:extLst>
          </p:cNvPr>
          <p:cNvSpPr txBox="1">
            <a:spLocks/>
          </p:cNvSpPr>
          <p:nvPr/>
        </p:nvSpPr>
        <p:spPr>
          <a:xfrm>
            <a:off x="409308" y="220033"/>
            <a:ext cx="8325382" cy="10998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400"/>
              <a:buFont typeface="Libre Baskerville"/>
              <a:buNone/>
              <a:defRPr sz="3000" b="1" i="0" u="none" strike="noStrike" cap="none">
                <a:solidFill>
                  <a:schemeClr val="dk2"/>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9pPr>
          </a:lstStyle>
          <a:p>
            <a:r>
              <a:rPr lang="en-ID" sz="3600" dirty="0"/>
              <a:t>PENGERTIAN TEATER</a:t>
            </a:r>
            <a:endParaRPr lang="en-ID" sz="4000" dirty="0"/>
          </a:p>
        </p:txBody>
      </p:sp>
    </p:spTree>
    <p:extLst>
      <p:ext uri="{BB962C8B-B14F-4D97-AF65-F5344CB8AC3E}">
        <p14:creationId xmlns:p14="http://schemas.microsoft.com/office/powerpoint/2010/main" val="154492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67"/>
          <p:cNvSpPr txBox="1">
            <a:spLocks noGrp="1"/>
          </p:cNvSpPr>
          <p:nvPr>
            <p:ph type="title"/>
          </p:nvPr>
        </p:nvSpPr>
        <p:spPr>
          <a:xfrm>
            <a:off x="714000" y="416950"/>
            <a:ext cx="7716000" cy="36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t>PENGERTIAN TEATER</a:t>
            </a:r>
            <a:endParaRPr dirty="0"/>
          </a:p>
        </p:txBody>
      </p:sp>
      <p:pic>
        <p:nvPicPr>
          <p:cNvPr id="4" name="Picture 2" descr="Profil STKIP Singkawang">
            <a:extLst>
              <a:ext uri="{FF2B5EF4-FFF2-40B4-BE49-F238E27FC236}">
                <a16:creationId xmlns:a16="http://schemas.microsoft.com/office/drawing/2014/main" id="{16FA4721-A562-171C-F0A0-A34EC50B583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3421" y1="11842" x2="43421" y2="11842"/>
                        <a14:foregroundMark x1="73684" y1="36184" x2="73684" y2="36184"/>
                        <a14:foregroundMark x1="65789" y1="28289" x2="65789" y2="28289"/>
                        <a14:foregroundMark x1="63816" y1="25000" x2="63816" y2="25000"/>
                        <a14:foregroundMark x1="63816" y1="25000" x2="63816" y2="25000"/>
                        <a14:foregroundMark x1="41447" y1="23026" x2="41447" y2="23026"/>
                        <a14:foregroundMark x1="12500" y1="48684" x2="12500" y2="48684"/>
                        <a14:foregroundMark x1="15132" y1="59868" x2="15132" y2="59868"/>
                        <a14:foregroundMark x1="18421" y1="67763" x2="18421" y2="67763"/>
                        <a14:foregroundMark x1="25658" y1="76974" x2="25658" y2="76974"/>
                        <a14:foregroundMark x1="34211" y1="83553" x2="34211" y2="83553"/>
                        <a14:foregroundMark x1="42105" y1="85526" x2="42105" y2="85526"/>
                        <a14:foregroundMark x1="43421" y1="88158" x2="43421" y2="88158"/>
                        <a14:foregroundMark x1="53289" y1="86842" x2="53289" y2="86842"/>
                        <a14:foregroundMark x1="64474" y1="85526" x2="64474" y2="85526"/>
                        <a14:foregroundMark x1="51316" y1="65789" x2="51316" y2="65789"/>
                        <a14:foregroundMark x1="46053" y1="65789" x2="46053" y2="65789"/>
                        <a14:foregroundMark x1="88158" y1="38816" x2="88158" y2="38816"/>
                        <a14:foregroundMark x1="84211" y1="60526" x2="84211" y2="60526"/>
                        <a14:foregroundMark x1="82895" y1="68421" x2="82895" y2="68421"/>
                      </a14:backgroundRemoval>
                    </a14:imgEffect>
                  </a14:imgLayer>
                </a14:imgProps>
              </a:ext>
              <a:ext uri="{28A0092B-C50C-407E-A947-70E740481C1C}">
                <a14:useLocalDpi xmlns:a14="http://schemas.microsoft.com/office/drawing/2010/main" val="0"/>
              </a:ext>
            </a:extLst>
          </a:blip>
          <a:srcRect/>
          <a:stretch>
            <a:fillRect/>
          </a:stretch>
        </p:blipFill>
        <p:spPr bwMode="auto">
          <a:xfrm>
            <a:off x="4939836" y="3877231"/>
            <a:ext cx="1114182" cy="11141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MB IKIP-PGRI PONTIANAK">
            <a:extLst>
              <a:ext uri="{FF2B5EF4-FFF2-40B4-BE49-F238E27FC236}">
                <a16:creationId xmlns:a16="http://schemas.microsoft.com/office/drawing/2014/main" id="{3F8B9B23-CEE4-8D71-19AE-3D29D88E707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889" b="97778" l="3111" r="97778">
                        <a14:foregroundMark x1="48000" y1="9778" x2="48000" y2="9778"/>
                        <a14:foregroundMark x1="48000" y1="6222" x2="48000" y2="6222"/>
                        <a14:foregroundMark x1="50222" y1="3556" x2="50222" y2="3556"/>
                        <a14:foregroundMark x1="50667" y1="3111" x2="53333" y2="4000"/>
                        <a14:foregroundMark x1="55111" y1="7111" x2="60000" y2="8000"/>
                        <a14:foregroundMark x1="48000" y1="2667" x2="48000" y2="2667"/>
                        <a14:foregroundMark x1="50222" y1="1333" x2="50222" y2="1333"/>
                        <a14:foregroundMark x1="52000" y1="3556" x2="52000" y2="3556"/>
                        <a14:foregroundMark x1="55111" y1="3556" x2="55111" y2="3556"/>
                        <a14:foregroundMark x1="65778" y1="9333" x2="65778" y2="9333"/>
                        <a14:foregroundMark x1="71111" y1="12444" x2="71111" y2="12444"/>
                        <a14:foregroundMark x1="76444" y1="16889" x2="76444" y2="16889"/>
                        <a14:foregroundMark x1="82667" y1="20889" x2="82667" y2="20889"/>
                        <a14:foregroundMark x1="92444" y1="31111" x2="92444" y2="31111"/>
                        <a14:foregroundMark x1="96889" y1="35556" x2="96889" y2="35556"/>
                        <a14:foregroundMark x1="85778" y1="23556" x2="85778" y2="23556"/>
                        <a14:foregroundMark x1="94667" y1="53333" x2="94667" y2="53333"/>
                        <a14:foregroundMark x1="97778" y1="38667" x2="97778" y2="38667"/>
                        <a14:foregroundMark x1="96444" y1="45333" x2="96444" y2="45333"/>
                        <a14:foregroundMark x1="97333" y1="49333" x2="97333" y2="49333"/>
                        <a14:foregroundMark x1="96889" y1="54667" x2="96889" y2="54667"/>
                        <a14:foregroundMark x1="90667" y1="72444" x2="90667" y2="72444"/>
                        <a14:foregroundMark x1="93333" y1="69778" x2="93333" y2="69778"/>
                        <a14:foregroundMark x1="86667" y1="80889" x2="86667" y2="80889"/>
                        <a14:foregroundMark x1="83111" y1="87111" x2="83111" y2="87111"/>
                        <a14:foregroundMark x1="80444" y1="91111" x2="80444" y2="91111"/>
                        <a14:foregroundMark x1="77778" y1="95111" x2="77778" y2="95111"/>
                        <a14:foregroundMark x1="59111" y1="97333" x2="59111" y2="97333"/>
                        <a14:foregroundMark x1="51556" y1="97778" x2="51556" y2="97778"/>
                        <a14:foregroundMark x1="38667" y1="97778" x2="38667" y2="97778"/>
                        <a14:foregroundMark x1="32000" y1="95111" x2="32000" y2="95111"/>
                        <a14:foregroundMark x1="19111" y1="91556" x2="19111" y2="91556"/>
                        <a14:foregroundMark x1="14667" y1="80000" x2="14667" y2="80000"/>
                        <a14:foregroundMark x1="13333" y1="79111" x2="13333" y2="79111"/>
                        <a14:foregroundMark x1="7111" y1="67556" x2="7111" y2="67556"/>
                        <a14:foregroundMark x1="4889" y1="44889" x2="4889" y2="44889"/>
                        <a14:foregroundMark x1="3111" y1="36889" x2="3111" y2="36889"/>
                        <a14:foregroundMark x1="3111" y1="40444" x2="3111" y2="40444"/>
                        <a14:foregroundMark x1="6222" y1="33778" x2="6222" y2="33778"/>
                        <a14:foregroundMark x1="4444" y1="32889" x2="4444" y2="32889"/>
                        <a14:foregroundMark x1="9778" y1="29333" x2="9778" y2="29333"/>
                        <a14:foregroundMark x1="15556" y1="21333" x2="15556" y2="21333"/>
                        <a14:foregroundMark x1="34222" y1="10222" x2="34222" y2="10222"/>
                        <a14:foregroundMark x1="56444" y1="58222" x2="56444" y2="58222"/>
                        <a14:foregroundMark x1="54222" y1="56000" x2="54222" y2="56000"/>
                        <a14:foregroundMark x1="56000" y1="48000" x2="56000" y2="48000"/>
                        <a14:foregroundMark x1="44444" y1="48889" x2="44444" y2="48889"/>
                        <a14:foregroundMark x1="45333" y1="70667" x2="45333" y2="70667"/>
                        <a14:foregroundMark x1="45333" y1="70667" x2="51111" y2="71556"/>
                        <a14:foregroundMark x1="56889" y1="68444" x2="60000" y2="69778"/>
                        <a14:foregroundMark x1="3111" y1="47111" x2="3111" y2="47111"/>
                        <a14:foregroundMark x1="35111" y1="8444" x2="35111" y2="8444"/>
                        <a14:backgroundMark x1="32000" y1="7111" x2="32000" y2="7111"/>
                        <a14:backgroundMark x1="25602" y1="8444" x2="16000" y2="12000"/>
                        <a14:backgroundMark x1="28000" y1="7556" x2="25602" y2="8444"/>
                        <a14:backgroundMark x1="5778" y1="12444" x2="15556" y2="9333"/>
                        <a14:backgroundMark x1="76000" y1="9333" x2="93778" y2="16889"/>
                        <a14:backgroundMark x1="94100" y1="87111" x2="93333" y2="91556"/>
                        <a14:backgroundMark x1="95173" y1="80889" x2="94100" y2="87111"/>
                        <a14:backgroundMark x1="95556" y1="78667" x2="95173" y2="80889"/>
                      </a14:backgroundRemoval>
                    </a14:imgEffect>
                  </a14:imgLayer>
                </a14:imgProps>
              </a:ext>
              <a:ext uri="{28A0092B-C50C-407E-A947-70E740481C1C}">
                <a14:useLocalDpi xmlns:a14="http://schemas.microsoft.com/office/drawing/2010/main" val="0"/>
              </a:ext>
            </a:extLst>
          </a:blip>
          <a:srcRect/>
          <a:stretch>
            <a:fillRect/>
          </a:stretch>
        </p:blipFill>
        <p:spPr bwMode="auto">
          <a:xfrm>
            <a:off x="3961049" y="3926766"/>
            <a:ext cx="924913" cy="9249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alaman Unduh untuk file Download Logo Tut Wuri Handayani Smk yang ke 31">
            <a:extLst>
              <a:ext uri="{FF2B5EF4-FFF2-40B4-BE49-F238E27FC236}">
                <a16:creationId xmlns:a16="http://schemas.microsoft.com/office/drawing/2014/main" id="{E3B70F3F-C52B-9006-2EA7-207B26278A38}"/>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667" b="96444" l="2667" r="96889">
                        <a14:foregroundMark x1="15111" y1="32000" x2="15111" y2="32000"/>
                        <a14:foregroundMark x1="15111" y1="32000" x2="36444" y2="27556"/>
                        <a14:foregroundMark x1="40000" y1="18222" x2="40000" y2="18222"/>
                        <a14:foregroundMark x1="40000" y1="18222" x2="64889" y2="19556"/>
                        <a14:foregroundMark x1="54222" y1="7556" x2="40444" y2="18222"/>
                        <a14:foregroundMark x1="44000" y1="12444" x2="24000" y2="27556"/>
                        <a14:foregroundMark x1="20000" y1="23556" x2="20000" y2="23556"/>
                        <a14:foregroundMark x1="20000" y1="23556" x2="37778" y2="9333"/>
                        <a14:foregroundMark x1="43111" y1="9333" x2="46667" y2="10667"/>
                        <a14:foregroundMark x1="59556" y1="12000" x2="78222" y2="24000"/>
                        <a14:foregroundMark x1="79556" y1="28444" x2="89333" y2="59111"/>
                        <a14:foregroundMark x1="62222" y1="37778" x2="62222" y2="37778"/>
                        <a14:foregroundMark x1="62222" y1="37778" x2="62667" y2="44000"/>
                        <a14:foregroundMark x1="33333" y1="38667" x2="40000" y2="58667"/>
                        <a14:foregroundMark x1="12000" y1="34222" x2="22222" y2="72000"/>
                        <a14:foregroundMark x1="16229" y1="68444" x2="16444" y2="69333"/>
                        <a14:foregroundMark x1="16122" y1="68000" x2="16229" y2="68444"/>
                        <a14:foregroundMark x1="16015" y1="67556" x2="16122" y2="68000"/>
                        <a14:foregroundMark x1="15907" y1="67111" x2="16015" y2="67556"/>
                        <a14:foregroundMark x1="15800" y1="66667" x2="15907" y2="67111"/>
                        <a14:foregroundMark x1="15585" y1="65778" x2="15800" y2="66667"/>
                        <a14:foregroundMark x1="13333" y1="56444" x2="15585" y2="65778"/>
                        <a14:foregroundMark x1="13654" y1="67556" x2="13778" y2="68000"/>
                        <a14:foregroundMark x1="13529" y1="67111" x2="13654" y2="67556"/>
                        <a14:foregroundMark x1="13405" y1="66667" x2="13529" y2="67111"/>
                        <a14:foregroundMark x1="13156" y1="65778" x2="13405" y2="66667"/>
                        <a14:foregroundMark x1="10667" y1="56889" x2="13156" y2="65778"/>
                        <a14:foregroundMark x1="6667" y1="46667" x2="9778" y2="61333"/>
                        <a14:foregroundMark x1="8000" y1="34222" x2="8000" y2="44889"/>
                        <a14:foregroundMark x1="33778" y1="25778" x2="77778" y2="35556"/>
                        <a14:foregroundMark x1="76444" y1="36889" x2="64000" y2="55111"/>
                        <a14:foregroundMark x1="80889" y1="35556" x2="28000" y2="22667"/>
                        <a14:foregroundMark x1="28000" y1="22667" x2="69778" y2="25778"/>
                        <a14:foregroundMark x1="17778" y1="32889" x2="27111" y2="46667"/>
                        <a14:foregroundMark x1="14015" y1="68444" x2="56444" y2="85333"/>
                        <a14:foregroundMark x1="12900" y1="68000" x2="14015" y2="68444"/>
                        <a14:foregroundMark x1="11785" y1="67556" x2="12900" y2="68000"/>
                        <a14:foregroundMark x1="10667" y1="67111" x2="11785" y2="67556"/>
                        <a14:foregroundMark x1="56444" y1="85333" x2="28000" y2="39556"/>
                        <a14:foregroundMark x1="28000" y1="39556" x2="28000" y2="39556"/>
                        <a14:foregroundMark x1="47556" y1="8000" x2="60444" y2="10222"/>
                        <a14:foregroundMark x1="50667" y1="4000" x2="50667" y2="4000"/>
                        <a14:foregroundMark x1="78667" y1="23556" x2="78667" y2="23556"/>
                        <a14:foregroundMark x1="81778" y1="26667" x2="81778" y2="26667"/>
                        <a14:foregroundMark x1="88000" y1="31111" x2="88000" y2="31111"/>
                        <a14:foregroundMark x1="91111" y1="36000" x2="91111" y2="36000"/>
                        <a14:foregroundMark x1="94222" y1="42222" x2="94222" y2="42222"/>
                        <a14:foregroundMark x1="48000" y1="90667" x2="48000" y2="90667"/>
                        <a14:foregroundMark x1="56000" y1="5778" x2="56000" y2="5778"/>
                        <a14:foregroundMark x1="53333" y1="4000" x2="53333" y2="4000"/>
                        <a14:foregroundMark x1="49778" y1="2667" x2="49778" y2="2667"/>
                        <a14:foregroundMark x1="47556" y1="3556" x2="47556" y2="3556"/>
                        <a14:foregroundMark x1="44444" y1="5333" x2="44444" y2="5333"/>
                        <a14:foregroundMark x1="31556" y1="12889" x2="31556" y2="12889"/>
                        <a14:foregroundMark x1="27556" y1="15111" x2="27556" y2="15111"/>
                        <a14:foregroundMark x1="23556" y1="17333" x2="23556" y2="17333"/>
                        <a14:foregroundMark x1="19556" y1="21778" x2="19556" y2="21778"/>
                        <a14:foregroundMark x1="19556" y1="20889" x2="19556" y2="20889"/>
                        <a14:foregroundMark x1="16889" y1="23111" x2="16889" y2="23111"/>
                        <a14:foregroundMark x1="13778" y1="25778" x2="13778" y2="25778"/>
                        <a14:foregroundMark x1="11111" y1="28000" x2="11111" y2="28000"/>
                        <a14:foregroundMark x1="8444" y1="31111" x2="8444" y2="31111"/>
                        <a14:foregroundMark x1="6222" y1="34222" x2="6222" y2="34222"/>
                        <a14:foregroundMark x1="4444" y1="38222" x2="4444" y2="38222"/>
                        <a14:foregroundMark x1="3111" y1="37333" x2="3111" y2="37333"/>
                        <a14:foregroundMark x1="4000" y1="41778" x2="4000" y2="41778"/>
                        <a14:foregroundMark x1="4000" y1="47111" x2="4000" y2="47111"/>
                        <a14:foregroundMark x1="4889" y1="52889" x2="4889" y2="52889"/>
                        <a14:foregroundMark x1="5778" y1="56889" x2="5778" y2="56889"/>
                        <a14:foregroundMark x1="6667" y1="61333" x2="6667" y2="61333"/>
                        <a14:foregroundMark x1="8444" y1="66667" x2="8444" y2="66667"/>
                        <a14:foregroundMark x1="12444" y1="75556" x2="12444" y2="75556"/>
                        <a14:foregroundMark x1="14222" y1="79556" x2="14222" y2="79556"/>
                        <a14:foregroundMark x1="8444" y1="66667" x2="8444" y2="66667"/>
                        <a14:foregroundMark x1="8000" y1="67111" x2="8000" y2="67111"/>
                        <a14:foregroundMark x1="14222" y1="80889" x2="14222" y2="80889"/>
                        <a14:foregroundMark x1="16889" y1="84889" x2="16889" y2="84889"/>
                        <a14:foregroundMark x1="24444" y1="93333" x2="24444" y2="93333"/>
                        <a14:foregroundMark x1="33333" y1="94667" x2="33333" y2="94667"/>
                        <a14:foregroundMark x1="40889" y1="94667" x2="40889" y2="94667"/>
                        <a14:foregroundMark x1="58667" y1="94222" x2="58667" y2="94222"/>
                        <a14:foregroundMark x1="55111" y1="95111" x2="55111" y2="95111"/>
                        <a14:foregroundMark x1="58667" y1="95111" x2="58667" y2="95111"/>
                        <a14:foregroundMark x1="93778" y1="60000" x2="93778" y2="60000"/>
                        <a14:foregroundMark x1="94667" y1="55111" x2="94667" y2="55111"/>
                        <a14:foregroundMark x1="97333" y1="42667" x2="97333" y2="42667"/>
                        <a14:foregroundMark x1="56000" y1="26667" x2="56000" y2="26667"/>
                        <a14:foregroundMark x1="54667" y1="34667" x2="54667" y2="34667"/>
                        <a14:foregroundMark x1="51556" y1="34222" x2="51556" y2="34222"/>
                        <a14:foregroundMark x1="45333" y1="32444" x2="45333" y2="32444"/>
                        <a14:foregroundMark x1="40444" y1="30222" x2="40444" y2="30222"/>
                        <a14:foregroundMark x1="40444" y1="30222" x2="47111" y2="45333"/>
                        <a14:foregroundMark x1="45778" y1="31556" x2="62222" y2="50222"/>
                        <a14:foregroundMark x1="57333" y1="23111" x2="56444" y2="48889"/>
                        <a14:foregroundMark x1="60889" y1="30222" x2="49333" y2="56889"/>
                        <a14:foregroundMark x1="50222" y1="41333" x2="50222" y2="41333"/>
                        <a14:foregroundMark x1="50222" y1="41333"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1111" y2="44000"/>
                        <a14:foregroundMark x1="51111" y1="44000" x2="51111" y2="44000"/>
                        <a14:foregroundMark x1="58667" y1="54667" x2="58667" y2="54667"/>
                        <a14:foregroundMark x1="57333" y1="55111" x2="62222" y2="62222"/>
                        <a14:foregroundMark x1="64889" y1="56444" x2="49778" y2="70667"/>
                        <a14:foregroundMark x1="49778" y1="70667" x2="72889" y2="68000"/>
                        <a14:foregroundMark x1="68444" y1="65778" x2="60000" y2="65778"/>
                        <a14:foregroundMark x1="65778" y1="63111" x2="65778" y2="63111"/>
                        <a14:foregroundMark x1="67111" y1="54667" x2="76000" y2="72000"/>
                        <a14:foregroundMark x1="76000" y1="72000" x2="61778" y2="74222"/>
                        <a14:foregroundMark x1="70667" y1="75556" x2="70667" y2="75556"/>
                        <a14:foregroundMark x1="79111" y1="65333" x2="79111" y2="65333"/>
                        <a14:foregroundMark x1="78222" y1="63556" x2="78222" y2="63556"/>
                        <a14:foregroundMark x1="78222" y1="66222" x2="78222" y2="66222"/>
                        <a14:foregroundMark x1="76889" y1="61778" x2="76889" y2="61778"/>
                        <a14:foregroundMark x1="74222" y1="57778" x2="74222" y2="57778"/>
                        <a14:foregroundMark x1="72444" y1="56000" x2="72444" y2="56000"/>
                        <a14:foregroundMark x1="81333" y1="56000" x2="81333" y2="56000"/>
                        <a14:foregroundMark x1="81333" y1="56000" x2="81333" y2="56000"/>
                        <a14:foregroundMark x1="81333" y1="52444" x2="81333" y2="52444"/>
                        <a14:foregroundMark x1="79111" y1="56000" x2="79111" y2="56000"/>
                        <a14:foregroundMark x1="57778" y1="60444" x2="57778" y2="60444"/>
                        <a14:foregroundMark x1="48889" y1="50667" x2="48889" y2="50667"/>
                        <a14:foregroundMark x1="48444" y1="52889" x2="48444" y2="52889"/>
                        <a14:foregroundMark x1="45333" y1="57778" x2="45333" y2="57778"/>
                        <a14:foregroundMark x1="44444" y1="56000" x2="44444" y2="56000"/>
                        <a14:foregroundMark x1="44444" y1="55111" x2="44444" y2="55111"/>
                        <a14:foregroundMark x1="45333" y1="48889" x2="45333" y2="48889"/>
                        <a14:foregroundMark x1="24000" y1="59111" x2="24000" y2="59111"/>
                        <a14:foregroundMark x1="22222" y1="57333" x2="22222" y2="57333"/>
                        <a14:foregroundMark x1="22222" y1="57333" x2="20444" y2="47111"/>
                        <a14:foregroundMark x1="20444" y1="47111" x2="17333" y2="59111"/>
                        <a14:foregroundMark x1="17333" y1="59111" x2="34667" y2="56889"/>
                        <a14:foregroundMark x1="36889" y1="55556" x2="36444" y2="64889"/>
                        <a14:foregroundMark x1="36444" y1="64889" x2="44000" y2="68889"/>
                        <a14:foregroundMark x1="29333" y1="58222" x2="41333" y2="73778"/>
                        <a14:foregroundMark x1="41333" y1="73778" x2="24000" y2="65333"/>
                        <a14:foregroundMark x1="23111" y1="62222" x2="23111" y2="62222"/>
                        <a14:foregroundMark x1="36000" y1="82222" x2="36000" y2="82222"/>
                        <a14:foregroundMark x1="33333" y1="84000" x2="33333" y2="84000"/>
                        <a14:foregroundMark x1="51111" y1="86667" x2="51111" y2="86667"/>
                        <a14:foregroundMark x1="48000" y1="85333" x2="48000" y2="85333"/>
                        <a14:foregroundMark x1="44000" y1="85333" x2="44000" y2="85333"/>
                        <a14:foregroundMark x1="37778" y1="85333" x2="37778" y2="85333"/>
                        <a14:foregroundMark x1="35111" y1="86222" x2="35111" y2="86222"/>
                        <a14:foregroundMark x1="58222" y1="81778" x2="58222" y2="81778"/>
                        <a14:foregroundMark x1="60889" y1="81778" x2="68000" y2="83111"/>
                        <a14:foregroundMark x1="64000" y1="86222" x2="64000" y2="86222"/>
                        <a14:foregroundMark x1="14222" y1="81778" x2="14222" y2="81778"/>
                        <a14:foregroundMark x1="8000" y1="66667" x2="8000" y2="66667"/>
                        <a14:foregroundMark x1="8000" y1="67556" x2="8000" y2="67556"/>
                        <a14:foregroundMark x1="7556" y1="66667" x2="7556" y2="66667"/>
                        <a14:foregroundMark x1="8222" y1="67556" x2="8444" y2="68000"/>
                        <a14:foregroundMark x1="8000" y1="67111" x2="8222" y2="67556"/>
                        <a14:foregroundMark x1="7778" y1="66667" x2="8000" y2="67111"/>
                        <a14:foregroundMark x1="7556" y1="66222" x2="7778" y2="66667"/>
                        <a14:foregroundMark x1="8444" y1="66222" x2="8444" y2="66222"/>
                        <a14:foregroundMark x1="8000" y1="66222" x2="8000" y2="66222"/>
                        <a14:foregroundMark x1="8000" y1="66222" x2="8000" y2="66222"/>
                        <a14:foregroundMark x1="8000" y1="66222" x2="8000" y2="66222"/>
                        <a14:foregroundMark x1="8000" y1="66222" x2="8000" y2="66222"/>
                        <a14:foregroundMark x1="8000" y1="66222" x2="8000" y2="67111"/>
                        <a14:foregroundMark x1="8222" y1="65778" x2="8444" y2="66222"/>
                        <a14:foregroundMark x1="7556" y1="64444" x2="8222" y2="65778"/>
                        <a14:foregroundMark x1="56444" y1="95556" x2="56444" y2="95556"/>
                        <a14:foregroundMark x1="53778" y1="96444" x2="55111" y2="96000"/>
                        <a14:foregroundMark x1="94222" y1="33333" x2="94222" y2="33333"/>
                        <a14:backgroundMark x1="9333" y1="72000" x2="9333" y2="72000"/>
                        <a14:backgroundMark x1="12889" y1="81778" x2="12889" y2="81778"/>
                        <a14:backgroundMark x1="13778" y1="81778" x2="13778" y2="81778"/>
                        <a14:backgroundMark x1="13333" y1="80889" x2="13333" y2="80889"/>
                        <a14:backgroundMark x1="57333" y1="96889" x2="57333" y2="96889"/>
                        <a14:backgroundMark x1="56000" y1="96444" x2="56000" y2="96444"/>
                        <a14:backgroundMark x1="57333" y1="96444" x2="57333" y2="96444"/>
                        <a14:backgroundMark x1="56889" y1="96000" x2="56889" y2="96000"/>
                        <a14:backgroundMark x1="7111" y1="67556" x2="7111" y2="67556"/>
                        <a14:backgroundMark x1="7556" y1="68444" x2="7556" y2="68444"/>
                        <a14:backgroundMark x1="6667" y1="67111" x2="6667" y2="67111"/>
                        <a14:backgroundMark x1="7556" y1="67556" x2="7556" y2="67556"/>
                        <a14:backgroundMark x1="7111" y1="65778" x2="7111" y2="65778"/>
                        <a14:backgroundMark x1="54222" y1="96889" x2="54222" y2="96889"/>
                        <a14:backgroundMark x1="55111" y1="96889" x2="55111" y2="96889"/>
                      </a14:backgroundRemoval>
                    </a14:imgEffect>
                  </a14:imgLayer>
                </a14:imgProps>
              </a:ext>
              <a:ext uri="{28A0092B-C50C-407E-A947-70E740481C1C}">
                <a14:useLocalDpi xmlns:a14="http://schemas.microsoft.com/office/drawing/2010/main" val="0"/>
              </a:ext>
            </a:extLst>
          </a:blip>
          <a:srcRect/>
          <a:stretch>
            <a:fillRect/>
          </a:stretch>
        </p:blipFill>
        <p:spPr bwMode="auto">
          <a:xfrm>
            <a:off x="6107892" y="3929954"/>
            <a:ext cx="924913" cy="9249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74E868B-46D7-C287-F108-28A8EB0C69C6}"/>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3049" b="98780" l="325" r="99026">
                        <a14:foregroundMark x1="1299" y1="26220" x2="1299" y2="26220"/>
                        <a14:foregroundMark x1="1948" y1="9146" x2="1299" y2="21341"/>
                        <a14:foregroundMark x1="16234" y1="21341" x2="16234" y2="21341"/>
                        <a14:foregroundMark x1="18345" y1="19512" x2="20455" y2="17683"/>
                        <a14:foregroundMark x1="17641" y1="20122" x2="18345" y2="19512"/>
                        <a14:foregroundMark x1="16937" y1="20732" x2="17641" y2="20122"/>
                        <a14:foregroundMark x1="16234" y1="21341" x2="16937" y2="20732"/>
                        <a14:foregroundMark x1="9740" y1="12805" x2="9740" y2="12805"/>
                        <a14:foregroundMark x1="20779" y1="18902" x2="19481" y2="18902"/>
                        <a14:foregroundMark x1="31169" y1="15244" x2="31169" y2="15244"/>
                        <a14:foregroundMark x1="31169" y1="15244" x2="31169" y2="19512"/>
                        <a14:foregroundMark x1="32792" y1="16463" x2="36039" y2="15244"/>
                        <a14:foregroundMark x1="9740" y1="32927" x2="9740" y2="32927"/>
                        <a14:foregroundMark x1="52597" y1="15244" x2="52597" y2="15244"/>
                        <a14:foregroundMark x1="67532" y1="18293" x2="67532" y2="18293"/>
                        <a14:foregroundMark x1="77597" y1="17073" x2="77597" y2="17073"/>
                        <a14:foregroundMark x1="77273" y1="3049" x2="77273" y2="3049"/>
                        <a14:foregroundMark x1="86364" y1="3659" x2="86364" y2="3659"/>
                        <a14:foregroundMark x1="12013" y1="57317" x2="12013" y2="57317"/>
                        <a14:foregroundMark x1="13312" y1="54268" x2="13312" y2="54268"/>
                        <a14:foregroundMark x1="53247" y1="25000" x2="53247" y2="25000"/>
                        <a14:foregroundMark x1="10065" y1="65854" x2="10065" y2="65854"/>
                        <a14:foregroundMark x1="8766" y1="70732" x2="8766" y2="70732"/>
                        <a14:foregroundMark x1="28571" y1="60366" x2="28571" y2="60366"/>
                        <a14:foregroundMark x1="37338" y1="50610" x2="37338" y2="50610"/>
                        <a14:foregroundMark x1="55519" y1="50000" x2="55519" y2="50000"/>
                        <a14:foregroundMark x1="62662" y1="49390" x2="62662" y2="49390"/>
                        <a14:foregroundMark x1="65260" y1="54268" x2="65260" y2="54268"/>
                        <a14:foregroundMark x1="77273" y1="48780" x2="77273" y2="48780"/>
                        <a14:foregroundMark x1="88636" y1="51829" x2="88636" y2="51829"/>
                        <a14:foregroundMark x1="90909" y1="56707" x2="90909" y2="56707"/>
                        <a14:foregroundMark x1="98052" y1="52439" x2="98052" y2="52439"/>
                        <a14:foregroundMark x1="94156" y1="73780" x2="94156" y2="73780"/>
                        <a14:foregroundMark x1="22403" y1="92073" x2="22403" y2="92073"/>
                        <a14:foregroundMark x1="1623" y1="58537" x2="1623" y2="58537"/>
                        <a14:foregroundMark x1="98377" y1="67073" x2="98377" y2="67073"/>
                        <a14:foregroundMark x1="99026" y1="80488" x2="99026" y2="80488"/>
                        <a14:foregroundMark x1="649" y1="85366" x2="649" y2="85366"/>
                        <a14:foregroundMark x1="1299" y1="98780" x2="1299" y2="98780"/>
                        <a14:foregroundMark x1="38636" y1="17073" x2="38636" y2="17073"/>
                        <a14:foregroundMark x1="45130" y1="13415" x2="45130" y2="13415"/>
                        <a14:foregroundMark x1="55519" y1="43293" x2="55519" y2="43293"/>
                        <a14:foregroundMark x1="85714" y1="13415" x2="85714" y2="13415"/>
                        <a14:backgroundMark x1="18831" y1="20122" x2="18831" y2="20122"/>
                        <a14:backgroundMark x1="18506" y1="20732" x2="18506" y2="20732"/>
                        <a14:backgroundMark x1="20455" y1="19512" x2="20455" y2="19512"/>
                        <a14:backgroundMark x1="19805" y1="19512" x2="19805" y2="19512"/>
                        <a14:backgroundMark x1="325" y1="85976" x2="325" y2="85976"/>
                        <a14:backgroundMark x1="4221" y1="99390" x2="4221" y2="99390"/>
                        <a14:backgroundMark x1="99351" y1="81707" x2="99351" y2="81707"/>
                        <a14:backgroundMark x1="99026" y1="81707" x2="99026" y2="81707"/>
                      </a14:backgroundRemoval>
                    </a14:imgEffect>
                  </a14:imgLayer>
                </a14:imgProps>
              </a:ext>
              <a:ext uri="{28A0092B-C50C-407E-A947-70E740481C1C}">
                <a14:useLocalDpi xmlns:a14="http://schemas.microsoft.com/office/drawing/2010/main" val="0"/>
              </a:ext>
            </a:extLst>
          </a:blip>
          <a:srcRect/>
          <a:stretch>
            <a:fillRect/>
          </a:stretch>
        </p:blipFill>
        <p:spPr bwMode="auto">
          <a:xfrm>
            <a:off x="7086679" y="3974170"/>
            <a:ext cx="1648005" cy="877509"/>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671;p67">
            <a:extLst>
              <a:ext uri="{FF2B5EF4-FFF2-40B4-BE49-F238E27FC236}">
                <a16:creationId xmlns:a16="http://schemas.microsoft.com/office/drawing/2014/main" id="{C28D5C5C-7E33-30C7-B96E-95D6F987F200}"/>
              </a:ext>
            </a:extLst>
          </p:cNvPr>
          <p:cNvSpPr txBox="1">
            <a:spLocks/>
          </p:cNvSpPr>
          <p:nvPr/>
        </p:nvSpPr>
        <p:spPr>
          <a:xfrm>
            <a:off x="316800" y="1178745"/>
            <a:ext cx="8510397" cy="245592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400"/>
              <a:buFont typeface="Libre Baskerville"/>
              <a:buNone/>
              <a:defRPr sz="3000" b="1" i="0" u="none" strike="noStrike" cap="none">
                <a:solidFill>
                  <a:schemeClr val="dk2"/>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9pPr>
          </a:lstStyle>
          <a:p>
            <a:pPr algn="just">
              <a:buClr>
                <a:schemeClr val="dk1"/>
              </a:buClr>
              <a:buSzPts val="1100"/>
              <a:buFont typeface="Arial"/>
              <a:buNone/>
            </a:pPr>
            <a:r>
              <a:rPr lang="en-ID" sz="2000" dirty="0"/>
              <a:t>Dari </a:t>
            </a:r>
            <a:r>
              <a:rPr lang="en-ID" sz="2000" dirty="0" err="1"/>
              <a:t>penjelasan</a:t>
            </a:r>
            <a:r>
              <a:rPr lang="en-ID" sz="2000" dirty="0"/>
              <a:t> di </a:t>
            </a:r>
            <a:r>
              <a:rPr lang="en-ID" sz="2000" dirty="0" err="1"/>
              <a:t>atas</a:t>
            </a:r>
            <a:r>
              <a:rPr lang="en-ID" sz="2000" dirty="0"/>
              <a:t> </a:t>
            </a:r>
            <a:r>
              <a:rPr lang="en-ID" sz="2000" dirty="0" err="1"/>
              <a:t>dapat</a:t>
            </a:r>
            <a:r>
              <a:rPr lang="en-ID" sz="2000" dirty="0"/>
              <a:t> </a:t>
            </a:r>
            <a:r>
              <a:rPr lang="en-ID" sz="2000" dirty="0" err="1"/>
              <a:t>disimpulkan</a:t>
            </a:r>
            <a:r>
              <a:rPr lang="en-ID" sz="2000" dirty="0"/>
              <a:t> </a:t>
            </a:r>
            <a:r>
              <a:rPr lang="en-ID" sz="2000" dirty="0" err="1"/>
              <a:t>bahwa</a:t>
            </a:r>
            <a:r>
              <a:rPr lang="en-ID" sz="2000" dirty="0"/>
              <a:t> </a:t>
            </a:r>
            <a:r>
              <a:rPr lang="en-ID" sz="2000" dirty="0" err="1"/>
              <a:t>istilah</a:t>
            </a:r>
            <a:r>
              <a:rPr lang="en-ID" sz="2000" dirty="0"/>
              <a:t> </a:t>
            </a:r>
            <a:r>
              <a:rPr lang="en-ID" sz="2000" dirty="0" err="1"/>
              <a:t>teater</a:t>
            </a:r>
            <a:r>
              <a:rPr lang="en-ID" sz="2000" dirty="0"/>
              <a:t> </a:t>
            </a:r>
            <a:r>
              <a:rPr lang="en-ID" sz="2000" dirty="0" err="1"/>
              <a:t>berkaitan</a:t>
            </a:r>
            <a:r>
              <a:rPr lang="en-ID" sz="2000" dirty="0"/>
              <a:t> </a:t>
            </a:r>
            <a:r>
              <a:rPr lang="en-ID" sz="2000" dirty="0" err="1"/>
              <a:t>langsung</a:t>
            </a:r>
            <a:r>
              <a:rPr lang="en-ID" sz="2000" dirty="0"/>
              <a:t> </a:t>
            </a:r>
            <a:r>
              <a:rPr lang="en-ID" sz="2000" dirty="0" err="1"/>
              <a:t>dengan</a:t>
            </a:r>
            <a:r>
              <a:rPr lang="en-ID" sz="2000" dirty="0"/>
              <a:t> </a:t>
            </a:r>
            <a:r>
              <a:rPr lang="en-ID" sz="2000" dirty="0" err="1"/>
              <a:t>pertunjukan</a:t>
            </a:r>
            <a:r>
              <a:rPr lang="en-ID" sz="2000" dirty="0"/>
              <a:t>, </a:t>
            </a:r>
            <a:r>
              <a:rPr lang="en-ID" sz="2000" dirty="0" err="1"/>
              <a:t>sedangkan</a:t>
            </a:r>
            <a:r>
              <a:rPr lang="en-ID" sz="2000" dirty="0"/>
              <a:t> drama </a:t>
            </a:r>
            <a:r>
              <a:rPr lang="en-ID" sz="2000" dirty="0" err="1"/>
              <a:t>berkaitan</a:t>
            </a:r>
            <a:r>
              <a:rPr lang="en-ID" sz="2000" dirty="0"/>
              <a:t> </a:t>
            </a:r>
            <a:r>
              <a:rPr lang="en-ID" sz="2000" dirty="0" err="1"/>
              <a:t>dengan</a:t>
            </a:r>
            <a:r>
              <a:rPr lang="en-ID" sz="2000" dirty="0"/>
              <a:t> </a:t>
            </a:r>
            <a:r>
              <a:rPr lang="en-ID" sz="2000" dirty="0" err="1"/>
              <a:t>lakon</a:t>
            </a:r>
            <a:r>
              <a:rPr lang="en-ID" sz="2000" dirty="0"/>
              <a:t> </a:t>
            </a:r>
            <a:r>
              <a:rPr lang="en-ID" sz="2000" dirty="0" err="1"/>
              <a:t>atau</a:t>
            </a:r>
            <a:r>
              <a:rPr lang="en-ID" sz="2000" dirty="0"/>
              <a:t> </a:t>
            </a:r>
            <a:r>
              <a:rPr lang="en-ID" sz="2000" dirty="0" err="1"/>
              <a:t>naskah</a:t>
            </a:r>
            <a:r>
              <a:rPr lang="en-ID" sz="2000" dirty="0"/>
              <a:t> </a:t>
            </a:r>
            <a:r>
              <a:rPr lang="en-ID" sz="2000" dirty="0" err="1"/>
              <a:t>cerita</a:t>
            </a:r>
            <a:r>
              <a:rPr lang="en-ID" sz="2000" dirty="0"/>
              <a:t> yang </a:t>
            </a:r>
            <a:r>
              <a:rPr lang="en-ID" sz="2000" dirty="0" err="1"/>
              <a:t>akan</a:t>
            </a:r>
            <a:r>
              <a:rPr lang="en-ID" sz="2000" dirty="0"/>
              <a:t> </a:t>
            </a:r>
            <a:r>
              <a:rPr lang="en-ID" sz="2000" dirty="0" err="1"/>
              <a:t>dipentaskan</a:t>
            </a:r>
            <a:r>
              <a:rPr lang="en-ID" sz="2000" dirty="0"/>
              <a:t>. Jadi, </a:t>
            </a:r>
            <a:r>
              <a:rPr lang="en-ID" sz="2000" dirty="0" err="1"/>
              <a:t>teater</a:t>
            </a:r>
            <a:r>
              <a:rPr lang="en-ID" sz="2000" dirty="0"/>
              <a:t> </a:t>
            </a:r>
            <a:r>
              <a:rPr lang="en-ID" sz="2000" dirty="0" err="1"/>
              <a:t>adalah</a:t>
            </a:r>
            <a:r>
              <a:rPr lang="en-ID" sz="2000" dirty="0"/>
              <a:t> </a:t>
            </a:r>
            <a:r>
              <a:rPr lang="en-ID" sz="2000" dirty="0" err="1"/>
              <a:t>visualisasi</a:t>
            </a:r>
            <a:r>
              <a:rPr lang="en-ID" sz="2000" dirty="0"/>
              <a:t> </a:t>
            </a:r>
            <a:r>
              <a:rPr lang="en-ID" sz="2000" dirty="0" err="1"/>
              <a:t>dari</a:t>
            </a:r>
            <a:r>
              <a:rPr lang="en-ID" sz="2000" dirty="0"/>
              <a:t> drama </a:t>
            </a:r>
            <a:r>
              <a:rPr lang="en-ID" sz="2000" dirty="0" err="1"/>
              <a:t>atau</a:t>
            </a:r>
            <a:r>
              <a:rPr lang="en-ID" sz="2000" dirty="0"/>
              <a:t> drama yang </a:t>
            </a:r>
            <a:r>
              <a:rPr lang="en-ID" sz="2000" dirty="0" err="1"/>
              <a:t>dipentaskan</a:t>
            </a:r>
            <a:r>
              <a:rPr lang="en-ID" sz="2000" dirty="0"/>
              <a:t> di </a:t>
            </a:r>
            <a:r>
              <a:rPr lang="en-ID" sz="2000" dirty="0" err="1"/>
              <a:t>atas</a:t>
            </a:r>
            <a:r>
              <a:rPr lang="en-ID" sz="2000" dirty="0"/>
              <a:t> </a:t>
            </a:r>
            <a:r>
              <a:rPr lang="en-ID" sz="2000" dirty="0" err="1"/>
              <a:t>panggung</a:t>
            </a:r>
            <a:r>
              <a:rPr lang="en-ID" sz="2000" dirty="0"/>
              <a:t> dan </a:t>
            </a:r>
            <a:r>
              <a:rPr lang="en-ID" sz="2000" dirty="0" err="1"/>
              <a:t>disaksikan</a:t>
            </a:r>
            <a:r>
              <a:rPr lang="en-ID" sz="2000" dirty="0"/>
              <a:t> oleh </a:t>
            </a:r>
            <a:r>
              <a:rPr lang="en-ID" sz="2000" dirty="0" err="1"/>
              <a:t>penonton</a:t>
            </a:r>
            <a:r>
              <a:rPr lang="en-ID" sz="2000" dirty="0"/>
              <a:t>. Jika drama </a:t>
            </a:r>
            <a:r>
              <a:rPr lang="en-ID" sz="2000" dirty="0" err="1"/>
              <a:t>adalah</a:t>
            </a:r>
            <a:r>
              <a:rPr lang="en-ID" sz="2000" dirty="0"/>
              <a:t> </a:t>
            </a:r>
            <a:r>
              <a:rPr lang="en-ID" sz="2000" dirty="0" err="1"/>
              <a:t>lakon</a:t>
            </a:r>
            <a:r>
              <a:rPr lang="en-ID" sz="2000" dirty="0"/>
              <a:t> dan </a:t>
            </a:r>
            <a:r>
              <a:rPr lang="en-ID" sz="2000" dirty="0" err="1"/>
              <a:t>teater</a:t>
            </a:r>
            <a:r>
              <a:rPr lang="en-ID" sz="2000" dirty="0"/>
              <a:t> </a:t>
            </a:r>
            <a:r>
              <a:rPr lang="en-ID" sz="2000" dirty="0" err="1"/>
              <a:t>adalah</a:t>
            </a:r>
            <a:r>
              <a:rPr lang="en-ID" sz="2000" dirty="0"/>
              <a:t> </a:t>
            </a:r>
            <a:r>
              <a:rPr lang="en-ID" sz="2000" dirty="0" err="1"/>
              <a:t>pertunjukan</a:t>
            </a:r>
            <a:r>
              <a:rPr lang="en-ID" sz="2000" dirty="0"/>
              <a:t>, </a:t>
            </a:r>
            <a:r>
              <a:rPr lang="en-ID" sz="2000" dirty="0" err="1"/>
              <a:t>maka</a:t>
            </a:r>
            <a:r>
              <a:rPr lang="en-ID" sz="2000" dirty="0"/>
              <a:t> drama </a:t>
            </a:r>
            <a:r>
              <a:rPr lang="en-ID" sz="2000" dirty="0" err="1"/>
              <a:t>merupakan</a:t>
            </a:r>
            <a:r>
              <a:rPr lang="en-ID" sz="2000" dirty="0"/>
              <a:t> </a:t>
            </a:r>
            <a:r>
              <a:rPr lang="en-ID" sz="2000" dirty="0" err="1"/>
              <a:t>bagian</a:t>
            </a:r>
            <a:r>
              <a:rPr lang="en-ID" sz="2000" dirty="0"/>
              <a:t> </a:t>
            </a:r>
            <a:r>
              <a:rPr lang="en-ID" sz="2000" dirty="0" err="1"/>
              <a:t>atau</a:t>
            </a:r>
            <a:r>
              <a:rPr lang="en-ID" sz="2000" dirty="0"/>
              <a:t> salah </a:t>
            </a:r>
            <a:r>
              <a:rPr lang="en-ID" sz="2000" dirty="0" err="1"/>
              <a:t>satu</a:t>
            </a:r>
            <a:r>
              <a:rPr lang="en-ID" sz="2000" dirty="0"/>
              <a:t> </a:t>
            </a:r>
            <a:r>
              <a:rPr lang="en-ID" sz="2000" dirty="0" err="1"/>
              <a:t>unsur</a:t>
            </a:r>
            <a:r>
              <a:rPr lang="en-ID" sz="2000" dirty="0"/>
              <a:t> </a:t>
            </a:r>
            <a:r>
              <a:rPr lang="en-ID" sz="2000" dirty="0" err="1"/>
              <a:t>dari</a:t>
            </a:r>
            <a:r>
              <a:rPr lang="en-ID" sz="2000" dirty="0"/>
              <a:t> </a:t>
            </a:r>
            <a:r>
              <a:rPr lang="en-ID" sz="2000" dirty="0" err="1"/>
              <a:t>teater</a:t>
            </a:r>
            <a:r>
              <a:rPr lang="en-ID" sz="2000" dirty="0"/>
              <a:t>. </a:t>
            </a:r>
          </a:p>
        </p:txBody>
      </p:sp>
    </p:spTree>
    <p:extLst>
      <p:ext uri="{BB962C8B-B14F-4D97-AF65-F5344CB8AC3E}">
        <p14:creationId xmlns:p14="http://schemas.microsoft.com/office/powerpoint/2010/main" val="1787826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70"/>
        <p:cNvGrpSpPr/>
        <p:nvPr/>
      </p:nvGrpSpPr>
      <p:grpSpPr>
        <a:xfrm>
          <a:off x="0" y="0"/>
          <a:ext cx="0" cy="0"/>
          <a:chOff x="0" y="0"/>
          <a:chExt cx="0" cy="0"/>
        </a:xfrm>
      </p:grpSpPr>
      <p:sp>
        <p:nvSpPr>
          <p:cNvPr id="671" name="Google Shape;671;p67"/>
          <p:cNvSpPr txBox="1">
            <a:spLocks noGrp="1"/>
          </p:cNvSpPr>
          <p:nvPr>
            <p:ph type="title"/>
          </p:nvPr>
        </p:nvSpPr>
        <p:spPr>
          <a:xfrm>
            <a:off x="714000" y="288633"/>
            <a:ext cx="7716000" cy="76056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t>UNSUR PEMENTASAN TEATER</a:t>
            </a:r>
            <a:endParaRPr dirty="0"/>
          </a:p>
        </p:txBody>
      </p:sp>
      <p:sp>
        <p:nvSpPr>
          <p:cNvPr id="8" name="Google Shape;672;p67">
            <a:extLst>
              <a:ext uri="{FF2B5EF4-FFF2-40B4-BE49-F238E27FC236}">
                <a16:creationId xmlns:a16="http://schemas.microsoft.com/office/drawing/2014/main" id="{09853A8E-AD27-E245-CAF5-B99565970BDB}"/>
              </a:ext>
            </a:extLst>
          </p:cNvPr>
          <p:cNvSpPr txBox="1">
            <a:spLocks/>
          </p:cNvSpPr>
          <p:nvPr/>
        </p:nvSpPr>
        <p:spPr>
          <a:xfrm>
            <a:off x="123645" y="1123303"/>
            <a:ext cx="2009955" cy="50669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chemeClr val="dk2"/>
              </a:buClr>
              <a:buSzPts val="1300"/>
              <a:buFont typeface="Roboto"/>
              <a:buChar char="●"/>
              <a:defRPr sz="1300" b="0" i="0" u="none" strike="noStrike" cap="none">
                <a:solidFill>
                  <a:schemeClr val="dk2"/>
                </a:solidFill>
                <a:latin typeface="Roboto"/>
                <a:ea typeface="Roboto"/>
                <a:cs typeface="Roboto"/>
                <a:sym typeface="Roboto"/>
              </a:defRPr>
            </a:lvl1pPr>
            <a:lvl2pPr marL="914400" marR="0" lvl="1" indent="-311150" algn="l" rtl="0">
              <a:lnSpc>
                <a:spcPct val="115000"/>
              </a:lnSpc>
              <a:spcBef>
                <a:spcPts val="1600"/>
              </a:spcBef>
              <a:spcAft>
                <a:spcPts val="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2pPr>
            <a:lvl3pPr marL="1371600" marR="0" lvl="2" indent="-311150" algn="l" rtl="0">
              <a:lnSpc>
                <a:spcPct val="115000"/>
              </a:lnSpc>
              <a:spcBef>
                <a:spcPts val="1600"/>
              </a:spcBef>
              <a:spcAft>
                <a:spcPts val="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3pPr>
            <a:lvl4pPr marL="1828800" marR="0" lvl="3" indent="-311150" algn="l" rtl="0">
              <a:lnSpc>
                <a:spcPct val="115000"/>
              </a:lnSpc>
              <a:spcBef>
                <a:spcPts val="1600"/>
              </a:spcBef>
              <a:spcAft>
                <a:spcPts val="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4pPr>
            <a:lvl5pPr marL="2286000" marR="0" lvl="4" indent="-311150" algn="l" rtl="0">
              <a:lnSpc>
                <a:spcPct val="115000"/>
              </a:lnSpc>
              <a:spcBef>
                <a:spcPts val="1600"/>
              </a:spcBef>
              <a:spcAft>
                <a:spcPts val="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5pPr>
            <a:lvl6pPr marL="2743200" marR="0" lvl="5" indent="-311150" algn="l" rtl="0">
              <a:lnSpc>
                <a:spcPct val="115000"/>
              </a:lnSpc>
              <a:spcBef>
                <a:spcPts val="1600"/>
              </a:spcBef>
              <a:spcAft>
                <a:spcPts val="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6pPr>
            <a:lvl7pPr marL="3200400" marR="0" lvl="6" indent="-311150" algn="l" rtl="0">
              <a:lnSpc>
                <a:spcPct val="115000"/>
              </a:lnSpc>
              <a:spcBef>
                <a:spcPts val="1600"/>
              </a:spcBef>
              <a:spcAft>
                <a:spcPts val="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7pPr>
            <a:lvl8pPr marL="3657600" marR="0" lvl="7" indent="-311150" algn="l" rtl="0">
              <a:lnSpc>
                <a:spcPct val="115000"/>
              </a:lnSpc>
              <a:spcBef>
                <a:spcPts val="1600"/>
              </a:spcBef>
              <a:spcAft>
                <a:spcPts val="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8pPr>
            <a:lvl9pPr marL="4114800" marR="0" lvl="8" indent="-311150" algn="l" rtl="0">
              <a:lnSpc>
                <a:spcPct val="115000"/>
              </a:lnSpc>
              <a:spcBef>
                <a:spcPts val="1600"/>
              </a:spcBef>
              <a:spcAft>
                <a:spcPts val="160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9pPr>
          </a:lstStyle>
          <a:p>
            <a:pPr marL="0" indent="0" algn="ctr">
              <a:buFont typeface="Roboto"/>
              <a:buNone/>
            </a:pPr>
            <a:r>
              <a:rPr lang="fi-FI" sz="1800" b="1" dirty="0">
                <a:latin typeface="Libre Baskerville" panose="02000000000000000000" pitchFamily="2" charset="0"/>
              </a:rPr>
              <a:t>SUTRADARA</a:t>
            </a:r>
          </a:p>
        </p:txBody>
      </p:sp>
      <p:pic>
        <p:nvPicPr>
          <p:cNvPr id="4" name="Picture 2" descr="Profil STKIP Singkawang">
            <a:extLst>
              <a:ext uri="{FF2B5EF4-FFF2-40B4-BE49-F238E27FC236}">
                <a16:creationId xmlns:a16="http://schemas.microsoft.com/office/drawing/2014/main" id="{8EEB7ACD-ADB4-821E-94A0-828947BDA0D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3421" y1="11842" x2="43421" y2="11842"/>
                        <a14:foregroundMark x1="73684" y1="36184" x2="73684" y2="36184"/>
                        <a14:foregroundMark x1="65789" y1="28289" x2="65789" y2="28289"/>
                        <a14:foregroundMark x1="63816" y1="25000" x2="63816" y2="25000"/>
                        <a14:foregroundMark x1="63816" y1="25000" x2="63816" y2="25000"/>
                        <a14:foregroundMark x1="41447" y1="23026" x2="41447" y2="23026"/>
                        <a14:foregroundMark x1="12500" y1="48684" x2="12500" y2="48684"/>
                        <a14:foregroundMark x1="15132" y1="59868" x2="15132" y2="59868"/>
                        <a14:foregroundMark x1="18421" y1="67763" x2="18421" y2="67763"/>
                        <a14:foregroundMark x1="25658" y1="76974" x2="25658" y2="76974"/>
                        <a14:foregroundMark x1="34211" y1="83553" x2="34211" y2="83553"/>
                        <a14:foregroundMark x1="42105" y1="85526" x2="42105" y2="85526"/>
                        <a14:foregroundMark x1="43421" y1="88158" x2="43421" y2="88158"/>
                        <a14:foregroundMark x1="53289" y1="86842" x2="53289" y2="86842"/>
                        <a14:foregroundMark x1="64474" y1="85526" x2="64474" y2="85526"/>
                        <a14:foregroundMark x1="51316" y1="65789" x2="51316" y2="65789"/>
                        <a14:foregroundMark x1="46053" y1="65789" x2="46053" y2="65789"/>
                        <a14:foregroundMark x1="88158" y1="38816" x2="88158" y2="38816"/>
                        <a14:foregroundMark x1="84211" y1="60526" x2="84211" y2="60526"/>
                        <a14:foregroundMark x1="82895" y1="68421" x2="82895" y2="68421"/>
                      </a14:backgroundRemoval>
                    </a14:imgEffect>
                  </a14:imgLayer>
                </a14:imgProps>
              </a:ext>
              <a:ext uri="{28A0092B-C50C-407E-A947-70E740481C1C}">
                <a14:useLocalDpi xmlns:a14="http://schemas.microsoft.com/office/drawing/2010/main" val="0"/>
              </a:ext>
            </a:extLst>
          </a:blip>
          <a:srcRect/>
          <a:stretch>
            <a:fillRect/>
          </a:stretch>
        </p:blipFill>
        <p:spPr bwMode="auto">
          <a:xfrm>
            <a:off x="4939836" y="3877231"/>
            <a:ext cx="1114182" cy="11141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MB IKIP-PGRI PONTIANAK">
            <a:extLst>
              <a:ext uri="{FF2B5EF4-FFF2-40B4-BE49-F238E27FC236}">
                <a16:creationId xmlns:a16="http://schemas.microsoft.com/office/drawing/2014/main" id="{9A3A5E8E-F0E4-EC4D-B7B1-82D8998ADD1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889" b="97778" l="3111" r="97778">
                        <a14:foregroundMark x1="48000" y1="9778" x2="48000" y2="9778"/>
                        <a14:foregroundMark x1="48000" y1="6222" x2="48000" y2="6222"/>
                        <a14:foregroundMark x1="50222" y1="3556" x2="50222" y2="3556"/>
                        <a14:foregroundMark x1="50667" y1="3111" x2="53333" y2="4000"/>
                        <a14:foregroundMark x1="55111" y1="7111" x2="60000" y2="8000"/>
                        <a14:foregroundMark x1="48000" y1="2667" x2="48000" y2="2667"/>
                        <a14:foregroundMark x1="50222" y1="1333" x2="50222" y2="1333"/>
                        <a14:foregroundMark x1="52000" y1="3556" x2="52000" y2="3556"/>
                        <a14:foregroundMark x1="55111" y1="3556" x2="55111" y2="3556"/>
                        <a14:foregroundMark x1="65778" y1="9333" x2="65778" y2="9333"/>
                        <a14:foregroundMark x1="71111" y1="12444" x2="71111" y2="12444"/>
                        <a14:foregroundMark x1="76444" y1="16889" x2="76444" y2="16889"/>
                        <a14:foregroundMark x1="82667" y1="20889" x2="82667" y2="20889"/>
                        <a14:foregroundMark x1="92444" y1="31111" x2="92444" y2="31111"/>
                        <a14:foregroundMark x1="96889" y1="35556" x2="96889" y2="35556"/>
                        <a14:foregroundMark x1="85778" y1="23556" x2="85778" y2="23556"/>
                        <a14:foregroundMark x1="94667" y1="53333" x2="94667" y2="53333"/>
                        <a14:foregroundMark x1="97778" y1="38667" x2="97778" y2="38667"/>
                        <a14:foregroundMark x1="96444" y1="45333" x2="96444" y2="45333"/>
                        <a14:foregroundMark x1="97333" y1="49333" x2="97333" y2="49333"/>
                        <a14:foregroundMark x1="96889" y1="54667" x2="96889" y2="54667"/>
                        <a14:foregroundMark x1="90667" y1="72444" x2="90667" y2="72444"/>
                        <a14:foregroundMark x1="93333" y1="69778" x2="93333" y2="69778"/>
                        <a14:foregroundMark x1="86667" y1="80889" x2="86667" y2="80889"/>
                        <a14:foregroundMark x1="83111" y1="87111" x2="83111" y2="87111"/>
                        <a14:foregroundMark x1="80444" y1="91111" x2="80444" y2="91111"/>
                        <a14:foregroundMark x1="77778" y1="95111" x2="77778" y2="95111"/>
                        <a14:foregroundMark x1="59111" y1="97333" x2="59111" y2="97333"/>
                        <a14:foregroundMark x1="51556" y1="97778" x2="51556" y2="97778"/>
                        <a14:foregroundMark x1="38667" y1="97778" x2="38667" y2="97778"/>
                        <a14:foregroundMark x1="32000" y1="95111" x2="32000" y2="95111"/>
                        <a14:foregroundMark x1="19111" y1="91556" x2="19111" y2="91556"/>
                        <a14:foregroundMark x1="14667" y1="80000" x2="14667" y2="80000"/>
                        <a14:foregroundMark x1="13333" y1="79111" x2="13333" y2="79111"/>
                        <a14:foregroundMark x1="7111" y1="67556" x2="7111" y2="67556"/>
                        <a14:foregroundMark x1="4889" y1="44889" x2="4889" y2="44889"/>
                        <a14:foregroundMark x1="3111" y1="36889" x2="3111" y2="36889"/>
                        <a14:foregroundMark x1="3111" y1="40444" x2="3111" y2="40444"/>
                        <a14:foregroundMark x1="6222" y1="33778" x2="6222" y2="33778"/>
                        <a14:foregroundMark x1="4444" y1="32889" x2="4444" y2="32889"/>
                        <a14:foregroundMark x1="9778" y1="29333" x2="9778" y2="29333"/>
                        <a14:foregroundMark x1="15556" y1="21333" x2="15556" y2="21333"/>
                        <a14:foregroundMark x1="34222" y1="10222" x2="34222" y2="10222"/>
                        <a14:foregroundMark x1="56444" y1="58222" x2="56444" y2="58222"/>
                        <a14:foregroundMark x1="54222" y1="56000" x2="54222" y2="56000"/>
                        <a14:foregroundMark x1="56000" y1="48000" x2="56000" y2="48000"/>
                        <a14:foregroundMark x1="44444" y1="48889" x2="44444" y2="48889"/>
                        <a14:foregroundMark x1="45333" y1="70667" x2="45333" y2="70667"/>
                        <a14:foregroundMark x1="45333" y1="70667" x2="51111" y2="71556"/>
                        <a14:foregroundMark x1="56889" y1="68444" x2="60000" y2="69778"/>
                        <a14:foregroundMark x1="3111" y1="47111" x2="3111" y2="47111"/>
                        <a14:foregroundMark x1="35111" y1="8444" x2="35111" y2="8444"/>
                        <a14:backgroundMark x1="32000" y1="7111" x2="32000" y2="7111"/>
                        <a14:backgroundMark x1="25602" y1="8444" x2="16000" y2="12000"/>
                        <a14:backgroundMark x1="28000" y1="7556" x2="25602" y2="8444"/>
                        <a14:backgroundMark x1="5778" y1="12444" x2="15556" y2="9333"/>
                        <a14:backgroundMark x1="76000" y1="9333" x2="93778" y2="16889"/>
                        <a14:backgroundMark x1="94100" y1="87111" x2="93333" y2="91556"/>
                        <a14:backgroundMark x1="95173" y1="80889" x2="94100" y2="87111"/>
                        <a14:backgroundMark x1="95556" y1="78667" x2="95173" y2="80889"/>
                      </a14:backgroundRemoval>
                    </a14:imgEffect>
                  </a14:imgLayer>
                </a14:imgProps>
              </a:ext>
              <a:ext uri="{28A0092B-C50C-407E-A947-70E740481C1C}">
                <a14:useLocalDpi xmlns:a14="http://schemas.microsoft.com/office/drawing/2010/main" val="0"/>
              </a:ext>
            </a:extLst>
          </a:blip>
          <a:srcRect/>
          <a:stretch>
            <a:fillRect/>
          </a:stretch>
        </p:blipFill>
        <p:spPr bwMode="auto">
          <a:xfrm>
            <a:off x="3961049" y="3926766"/>
            <a:ext cx="924913" cy="9249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alaman Unduh untuk file Download Logo Tut Wuri Handayani Smk yang ke 31">
            <a:extLst>
              <a:ext uri="{FF2B5EF4-FFF2-40B4-BE49-F238E27FC236}">
                <a16:creationId xmlns:a16="http://schemas.microsoft.com/office/drawing/2014/main" id="{84440862-D0CA-8DF2-AACE-4C39229F3F7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667" b="96444" l="2667" r="96889">
                        <a14:foregroundMark x1="15111" y1="32000" x2="15111" y2="32000"/>
                        <a14:foregroundMark x1="15111" y1="32000" x2="36444" y2="27556"/>
                        <a14:foregroundMark x1="40000" y1="18222" x2="40000" y2="18222"/>
                        <a14:foregroundMark x1="40000" y1="18222" x2="64889" y2="19556"/>
                        <a14:foregroundMark x1="54222" y1="7556" x2="40444" y2="18222"/>
                        <a14:foregroundMark x1="44000" y1="12444" x2="24000" y2="27556"/>
                        <a14:foregroundMark x1="20000" y1="23556" x2="20000" y2="23556"/>
                        <a14:foregroundMark x1="20000" y1="23556" x2="37778" y2="9333"/>
                        <a14:foregroundMark x1="43111" y1="9333" x2="46667" y2="10667"/>
                        <a14:foregroundMark x1="59556" y1="12000" x2="78222" y2="24000"/>
                        <a14:foregroundMark x1="79556" y1="28444" x2="89333" y2="59111"/>
                        <a14:foregroundMark x1="62222" y1="37778" x2="62222" y2="37778"/>
                        <a14:foregroundMark x1="62222" y1="37778" x2="62667" y2="44000"/>
                        <a14:foregroundMark x1="33333" y1="38667" x2="40000" y2="58667"/>
                        <a14:foregroundMark x1="12000" y1="34222" x2="22222" y2="72000"/>
                        <a14:foregroundMark x1="16229" y1="68444" x2="16444" y2="69333"/>
                        <a14:foregroundMark x1="16122" y1="68000" x2="16229" y2="68444"/>
                        <a14:foregroundMark x1="16015" y1="67556" x2="16122" y2="68000"/>
                        <a14:foregroundMark x1="15907" y1="67111" x2="16015" y2="67556"/>
                        <a14:foregroundMark x1="15800" y1="66667" x2="15907" y2="67111"/>
                        <a14:foregroundMark x1="15585" y1="65778" x2="15800" y2="66667"/>
                        <a14:foregroundMark x1="13333" y1="56444" x2="15585" y2="65778"/>
                        <a14:foregroundMark x1="13654" y1="67556" x2="13778" y2="68000"/>
                        <a14:foregroundMark x1="13529" y1="67111" x2="13654" y2="67556"/>
                        <a14:foregroundMark x1="13405" y1="66667" x2="13529" y2="67111"/>
                        <a14:foregroundMark x1="13156" y1="65778" x2="13405" y2="66667"/>
                        <a14:foregroundMark x1="10667" y1="56889" x2="13156" y2="65778"/>
                        <a14:foregroundMark x1="6667" y1="46667" x2="9778" y2="61333"/>
                        <a14:foregroundMark x1="8000" y1="34222" x2="8000" y2="44889"/>
                        <a14:foregroundMark x1="33778" y1="25778" x2="77778" y2="35556"/>
                        <a14:foregroundMark x1="76444" y1="36889" x2="64000" y2="55111"/>
                        <a14:foregroundMark x1="80889" y1="35556" x2="28000" y2="22667"/>
                        <a14:foregroundMark x1="28000" y1="22667" x2="69778" y2="25778"/>
                        <a14:foregroundMark x1="17778" y1="32889" x2="27111" y2="46667"/>
                        <a14:foregroundMark x1="14015" y1="68444" x2="56444" y2="85333"/>
                        <a14:foregroundMark x1="12900" y1="68000" x2="14015" y2="68444"/>
                        <a14:foregroundMark x1="11785" y1="67556" x2="12900" y2="68000"/>
                        <a14:foregroundMark x1="10667" y1="67111" x2="11785" y2="67556"/>
                        <a14:foregroundMark x1="56444" y1="85333" x2="28000" y2="39556"/>
                        <a14:foregroundMark x1="28000" y1="39556" x2="28000" y2="39556"/>
                        <a14:foregroundMark x1="47556" y1="8000" x2="60444" y2="10222"/>
                        <a14:foregroundMark x1="50667" y1="4000" x2="50667" y2="4000"/>
                        <a14:foregroundMark x1="78667" y1="23556" x2="78667" y2="23556"/>
                        <a14:foregroundMark x1="81778" y1="26667" x2="81778" y2="26667"/>
                        <a14:foregroundMark x1="88000" y1="31111" x2="88000" y2="31111"/>
                        <a14:foregroundMark x1="91111" y1="36000" x2="91111" y2="36000"/>
                        <a14:foregroundMark x1="94222" y1="42222" x2="94222" y2="42222"/>
                        <a14:foregroundMark x1="48000" y1="90667" x2="48000" y2="90667"/>
                        <a14:foregroundMark x1="56000" y1="5778" x2="56000" y2="5778"/>
                        <a14:foregroundMark x1="53333" y1="4000" x2="53333" y2="4000"/>
                        <a14:foregroundMark x1="49778" y1="2667" x2="49778" y2="2667"/>
                        <a14:foregroundMark x1="47556" y1="3556" x2="47556" y2="3556"/>
                        <a14:foregroundMark x1="44444" y1="5333" x2="44444" y2="5333"/>
                        <a14:foregroundMark x1="31556" y1="12889" x2="31556" y2="12889"/>
                        <a14:foregroundMark x1="27556" y1="15111" x2="27556" y2="15111"/>
                        <a14:foregroundMark x1="23556" y1="17333" x2="23556" y2="17333"/>
                        <a14:foregroundMark x1="19556" y1="21778" x2="19556" y2="21778"/>
                        <a14:foregroundMark x1="19556" y1="20889" x2="19556" y2="20889"/>
                        <a14:foregroundMark x1="16889" y1="23111" x2="16889" y2="23111"/>
                        <a14:foregroundMark x1="13778" y1="25778" x2="13778" y2="25778"/>
                        <a14:foregroundMark x1="11111" y1="28000" x2="11111" y2="28000"/>
                        <a14:foregroundMark x1="8444" y1="31111" x2="8444" y2="31111"/>
                        <a14:foregroundMark x1="6222" y1="34222" x2="6222" y2="34222"/>
                        <a14:foregroundMark x1="4444" y1="38222" x2="4444" y2="38222"/>
                        <a14:foregroundMark x1="3111" y1="37333" x2="3111" y2="37333"/>
                        <a14:foregroundMark x1="4000" y1="41778" x2="4000" y2="41778"/>
                        <a14:foregroundMark x1="4000" y1="47111" x2="4000" y2="47111"/>
                        <a14:foregroundMark x1="4889" y1="52889" x2="4889" y2="52889"/>
                        <a14:foregroundMark x1="5778" y1="56889" x2="5778" y2="56889"/>
                        <a14:foregroundMark x1="6667" y1="61333" x2="6667" y2="61333"/>
                        <a14:foregroundMark x1="8444" y1="66667" x2="8444" y2="66667"/>
                        <a14:foregroundMark x1="12444" y1="75556" x2="12444" y2="75556"/>
                        <a14:foregroundMark x1="14222" y1="79556" x2="14222" y2="79556"/>
                        <a14:foregroundMark x1="8444" y1="66667" x2="8444" y2="66667"/>
                        <a14:foregroundMark x1="8000" y1="67111" x2="8000" y2="67111"/>
                        <a14:foregroundMark x1="14222" y1="80889" x2="14222" y2="80889"/>
                        <a14:foregroundMark x1="16889" y1="84889" x2="16889" y2="84889"/>
                        <a14:foregroundMark x1="24444" y1="93333" x2="24444" y2="93333"/>
                        <a14:foregroundMark x1="33333" y1="94667" x2="33333" y2="94667"/>
                        <a14:foregroundMark x1="40889" y1="94667" x2="40889" y2="94667"/>
                        <a14:foregroundMark x1="58667" y1="94222" x2="58667" y2="94222"/>
                        <a14:foregroundMark x1="55111" y1="95111" x2="55111" y2="95111"/>
                        <a14:foregroundMark x1="58667" y1="95111" x2="58667" y2="95111"/>
                        <a14:foregroundMark x1="93778" y1="60000" x2="93778" y2="60000"/>
                        <a14:foregroundMark x1="94667" y1="55111" x2="94667" y2="55111"/>
                        <a14:foregroundMark x1="97333" y1="42667" x2="97333" y2="42667"/>
                        <a14:foregroundMark x1="56000" y1="26667" x2="56000" y2="26667"/>
                        <a14:foregroundMark x1="54667" y1="34667" x2="54667" y2="34667"/>
                        <a14:foregroundMark x1="51556" y1="34222" x2="51556" y2="34222"/>
                        <a14:foregroundMark x1="45333" y1="32444" x2="45333" y2="32444"/>
                        <a14:foregroundMark x1="40444" y1="30222" x2="40444" y2="30222"/>
                        <a14:foregroundMark x1="40444" y1="30222" x2="47111" y2="45333"/>
                        <a14:foregroundMark x1="45778" y1="31556" x2="62222" y2="50222"/>
                        <a14:foregroundMark x1="57333" y1="23111" x2="56444" y2="48889"/>
                        <a14:foregroundMark x1="60889" y1="30222" x2="49333" y2="56889"/>
                        <a14:foregroundMark x1="50222" y1="41333" x2="50222" y2="41333"/>
                        <a14:foregroundMark x1="50222" y1="41333"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1111" y2="44000"/>
                        <a14:foregroundMark x1="51111" y1="44000" x2="51111" y2="44000"/>
                        <a14:foregroundMark x1="58667" y1="54667" x2="58667" y2="54667"/>
                        <a14:foregroundMark x1="57333" y1="55111" x2="62222" y2="62222"/>
                        <a14:foregroundMark x1="64889" y1="56444" x2="49778" y2="70667"/>
                        <a14:foregroundMark x1="49778" y1="70667" x2="72889" y2="68000"/>
                        <a14:foregroundMark x1="68444" y1="65778" x2="60000" y2="65778"/>
                        <a14:foregroundMark x1="65778" y1="63111" x2="65778" y2="63111"/>
                        <a14:foregroundMark x1="67111" y1="54667" x2="76000" y2="72000"/>
                        <a14:foregroundMark x1="76000" y1="72000" x2="61778" y2="74222"/>
                        <a14:foregroundMark x1="70667" y1="75556" x2="70667" y2="75556"/>
                        <a14:foregroundMark x1="79111" y1="65333" x2="79111" y2="65333"/>
                        <a14:foregroundMark x1="78222" y1="63556" x2="78222" y2="63556"/>
                        <a14:foregroundMark x1="78222" y1="66222" x2="78222" y2="66222"/>
                        <a14:foregroundMark x1="76889" y1="61778" x2="76889" y2="61778"/>
                        <a14:foregroundMark x1="74222" y1="57778" x2="74222" y2="57778"/>
                        <a14:foregroundMark x1="72444" y1="56000" x2="72444" y2="56000"/>
                        <a14:foregroundMark x1="81333" y1="56000" x2="81333" y2="56000"/>
                        <a14:foregroundMark x1="81333" y1="56000" x2="81333" y2="56000"/>
                        <a14:foregroundMark x1="81333" y1="52444" x2="81333" y2="52444"/>
                        <a14:foregroundMark x1="79111" y1="56000" x2="79111" y2="56000"/>
                        <a14:foregroundMark x1="57778" y1="60444" x2="57778" y2="60444"/>
                        <a14:foregroundMark x1="48889" y1="50667" x2="48889" y2="50667"/>
                        <a14:foregroundMark x1="48444" y1="52889" x2="48444" y2="52889"/>
                        <a14:foregroundMark x1="45333" y1="57778" x2="45333" y2="57778"/>
                        <a14:foregroundMark x1="44444" y1="56000" x2="44444" y2="56000"/>
                        <a14:foregroundMark x1="44444" y1="55111" x2="44444" y2="55111"/>
                        <a14:foregroundMark x1="45333" y1="48889" x2="45333" y2="48889"/>
                        <a14:foregroundMark x1="24000" y1="59111" x2="24000" y2="59111"/>
                        <a14:foregroundMark x1="22222" y1="57333" x2="22222" y2="57333"/>
                        <a14:foregroundMark x1="22222" y1="57333" x2="20444" y2="47111"/>
                        <a14:foregroundMark x1="20444" y1="47111" x2="17333" y2="59111"/>
                        <a14:foregroundMark x1="17333" y1="59111" x2="34667" y2="56889"/>
                        <a14:foregroundMark x1="36889" y1="55556" x2="36444" y2="64889"/>
                        <a14:foregroundMark x1="36444" y1="64889" x2="44000" y2="68889"/>
                        <a14:foregroundMark x1="29333" y1="58222" x2="41333" y2="73778"/>
                        <a14:foregroundMark x1="41333" y1="73778" x2="24000" y2="65333"/>
                        <a14:foregroundMark x1="23111" y1="62222" x2="23111" y2="62222"/>
                        <a14:foregroundMark x1="36000" y1="82222" x2="36000" y2="82222"/>
                        <a14:foregroundMark x1="33333" y1="84000" x2="33333" y2="84000"/>
                        <a14:foregroundMark x1="51111" y1="86667" x2="51111" y2="86667"/>
                        <a14:foregroundMark x1="48000" y1="85333" x2="48000" y2="85333"/>
                        <a14:foregroundMark x1="44000" y1="85333" x2="44000" y2="85333"/>
                        <a14:foregroundMark x1="37778" y1="85333" x2="37778" y2="85333"/>
                        <a14:foregroundMark x1="35111" y1="86222" x2="35111" y2="86222"/>
                        <a14:foregroundMark x1="58222" y1="81778" x2="58222" y2="81778"/>
                        <a14:foregroundMark x1="60889" y1="81778" x2="68000" y2="83111"/>
                        <a14:foregroundMark x1="64000" y1="86222" x2="64000" y2="86222"/>
                        <a14:foregroundMark x1="14222" y1="81778" x2="14222" y2="81778"/>
                        <a14:foregroundMark x1="8000" y1="66667" x2="8000" y2="66667"/>
                        <a14:foregroundMark x1="8000" y1="67556" x2="8000" y2="67556"/>
                        <a14:foregroundMark x1="7556" y1="66667" x2="7556" y2="66667"/>
                        <a14:foregroundMark x1="8222" y1="67556" x2="8444" y2="68000"/>
                        <a14:foregroundMark x1="8000" y1="67111" x2="8222" y2="67556"/>
                        <a14:foregroundMark x1="7778" y1="66667" x2="8000" y2="67111"/>
                        <a14:foregroundMark x1="7556" y1="66222" x2="7778" y2="66667"/>
                        <a14:foregroundMark x1="8444" y1="66222" x2="8444" y2="66222"/>
                        <a14:foregroundMark x1="8000" y1="66222" x2="8000" y2="66222"/>
                        <a14:foregroundMark x1="8000" y1="66222" x2="8000" y2="66222"/>
                        <a14:foregroundMark x1="8000" y1="66222" x2="8000" y2="66222"/>
                        <a14:foregroundMark x1="8000" y1="66222" x2="8000" y2="66222"/>
                        <a14:foregroundMark x1="8000" y1="66222" x2="8000" y2="67111"/>
                        <a14:foregroundMark x1="8222" y1="65778" x2="8444" y2="66222"/>
                        <a14:foregroundMark x1="7556" y1="64444" x2="8222" y2="65778"/>
                        <a14:foregroundMark x1="56444" y1="95556" x2="56444" y2="95556"/>
                        <a14:foregroundMark x1="53778" y1="96444" x2="55111" y2="96000"/>
                        <a14:foregroundMark x1="94222" y1="33333" x2="94222" y2="33333"/>
                        <a14:backgroundMark x1="9333" y1="72000" x2="9333" y2="72000"/>
                        <a14:backgroundMark x1="12889" y1="81778" x2="12889" y2="81778"/>
                        <a14:backgroundMark x1="13778" y1="81778" x2="13778" y2="81778"/>
                        <a14:backgroundMark x1="13333" y1="80889" x2="13333" y2="80889"/>
                        <a14:backgroundMark x1="57333" y1="96889" x2="57333" y2="96889"/>
                        <a14:backgroundMark x1="56000" y1="96444" x2="56000" y2="96444"/>
                        <a14:backgroundMark x1="57333" y1="96444" x2="57333" y2="96444"/>
                        <a14:backgroundMark x1="56889" y1="96000" x2="56889" y2="96000"/>
                        <a14:backgroundMark x1="7111" y1="67556" x2="7111" y2="67556"/>
                        <a14:backgroundMark x1="7556" y1="68444" x2="7556" y2="68444"/>
                        <a14:backgroundMark x1="6667" y1="67111" x2="6667" y2="67111"/>
                        <a14:backgroundMark x1="7556" y1="67556" x2="7556" y2="67556"/>
                        <a14:backgroundMark x1="7111" y1="65778" x2="7111" y2="65778"/>
                        <a14:backgroundMark x1="54222" y1="96889" x2="54222" y2="96889"/>
                        <a14:backgroundMark x1="55111" y1="96889" x2="55111" y2="96889"/>
                      </a14:backgroundRemoval>
                    </a14:imgEffect>
                  </a14:imgLayer>
                </a14:imgProps>
              </a:ext>
              <a:ext uri="{28A0092B-C50C-407E-A947-70E740481C1C}">
                <a14:useLocalDpi xmlns:a14="http://schemas.microsoft.com/office/drawing/2010/main" val="0"/>
              </a:ext>
            </a:extLst>
          </a:blip>
          <a:srcRect/>
          <a:stretch>
            <a:fillRect/>
          </a:stretch>
        </p:blipFill>
        <p:spPr bwMode="auto">
          <a:xfrm>
            <a:off x="6107892" y="3929954"/>
            <a:ext cx="924913" cy="9249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A54A26D-DB0D-7CF7-7060-BA0FD31FD60F}"/>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3049" b="98780" l="325" r="99026">
                        <a14:foregroundMark x1="1299" y1="26220" x2="1299" y2="26220"/>
                        <a14:foregroundMark x1="1948" y1="9146" x2="1299" y2="21341"/>
                        <a14:foregroundMark x1="16234" y1="21341" x2="16234" y2="21341"/>
                        <a14:foregroundMark x1="18345" y1="19512" x2="20455" y2="17683"/>
                        <a14:foregroundMark x1="17641" y1="20122" x2="18345" y2="19512"/>
                        <a14:foregroundMark x1="16937" y1="20732" x2="17641" y2="20122"/>
                        <a14:foregroundMark x1="16234" y1="21341" x2="16937" y2="20732"/>
                        <a14:foregroundMark x1="9740" y1="12805" x2="9740" y2="12805"/>
                        <a14:foregroundMark x1="20779" y1="18902" x2="19481" y2="18902"/>
                        <a14:foregroundMark x1="31169" y1="15244" x2="31169" y2="15244"/>
                        <a14:foregroundMark x1="31169" y1="15244" x2="31169" y2="19512"/>
                        <a14:foregroundMark x1="32792" y1="16463" x2="36039" y2="15244"/>
                        <a14:foregroundMark x1="9740" y1="32927" x2="9740" y2="32927"/>
                        <a14:foregroundMark x1="52597" y1="15244" x2="52597" y2="15244"/>
                        <a14:foregroundMark x1="67532" y1="18293" x2="67532" y2="18293"/>
                        <a14:foregroundMark x1="77597" y1="17073" x2="77597" y2="17073"/>
                        <a14:foregroundMark x1="77273" y1="3049" x2="77273" y2="3049"/>
                        <a14:foregroundMark x1="86364" y1="3659" x2="86364" y2="3659"/>
                        <a14:foregroundMark x1="12013" y1="57317" x2="12013" y2="57317"/>
                        <a14:foregroundMark x1="13312" y1="54268" x2="13312" y2="54268"/>
                        <a14:foregroundMark x1="53247" y1="25000" x2="53247" y2="25000"/>
                        <a14:foregroundMark x1="10065" y1="65854" x2="10065" y2="65854"/>
                        <a14:foregroundMark x1="8766" y1="70732" x2="8766" y2="70732"/>
                        <a14:foregroundMark x1="28571" y1="60366" x2="28571" y2="60366"/>
                        <a14:foregroundMark x1="37338" y1="50610" x2="37338" y2="50610"/>
                        <a14:foregroundMark x1="55519" y1="50000" x2="55519" y2="50000"/>
                        <a14:foregroundMark x1="62662" y1="49390" x2="62662" y2="49390"/>
                        <a14:foregroundMark x1="65260" y1="54268" x2="65260" y2="54268"/>
                        <a14:foregroundMark x1="77273" y1="48780" x2="77273" y2="48780"/>
                        <a14:foregroundMark x1="88636" y1="51829" x2="88636" y2="51829"/>
                        <a14:foregroundMark x1="90909" y1="56707" x2="90909" y2="56707"/>
                        <a14:foregroundMark x1="98052" y1="52439" x2="98052" y2="52439"/>
                        <a14:foregroundMark x1="94156" y1="73780" x2="94156" y2="73780"/>
                        <a14:foregroundMark x1="22403" y1="92073" x2="22403" y2="92073"/>
                        <a14:foregroundMark x1="1623" y1="58537" x2="1623" y2="58537"/>
                        <a14:foregroundMark x1="98377" y1="67073" x2="98377" y2="67073"/>
                        <a14:foregroundMark x1="99026" y1="80488" x2="99026" y2="80488"/>
                        <a14:foregroundMark x1="649" y1="85366" x2="649" y2="85366"/>
                        <a14:foregroundMark x1="1299" y1="98780" x2="1299" y2="98780"/>
                        <a14:foregroundMark x1="38636" y1="17073" x2="38636" y2="17073"/>
                        <a14:foregroundMark x1="45130" y1="13415" x2="45130" y2="13415"/>
                        <a14:foregroundMark x1="55519" y1="43293" x2="55519" y2="43293"/>
                        <a14:foregroundMark x1="85714" y1="13415" x2="85714" y2="13415"/>
                        <a14:backgroundMark x1="18831" y1="20122" x2="18831" y2="20122"/>
                        <a14:backgroundMark x1="18506" y1="20732" x2="18506" y2="20732"/>
                        <a14:backgroundMark x1="20455" y1="19512" x2="20455" y2="19512"/>
                        <a14:backgroundMark x1="19805" y1="19512" x2="19805" y2="19512"/>
                        <a14:backgroundMark x1="325" y1="85976" x2="325" y2="85976"/>
                        <a14:backgroundMark x1="4221" y1="99390" x2="4221" y2="99390"/>
                        <a14:backgroundMark x1="99351" y1="81707" x2="99351" y2="81707"/>
                        <a14:backgroundMark x1="99026" y1="81707" x2="99026" y2="81707"/>
                      </a14:backgroundRemoval>
                    </a14:imgEffect>
                  </a14:imgLayer>
                </a14:imgProps>
              </a:ext>
              <a:ext uri="{28A0092B-C50C-407E-A947-70E740481C1C}">
                <a14:useLocalDpi xmlns:a14="http://schemas.microsoft.com/office/drawing/2010/main" val="0"/>
              </a:ext>
            </a:extLst>
          </a:blip>
          <a:srcRect/>
          <a:stretch>
            <a:fillRect/>
          </a:stretch>
        </p:blipFill>
        <p:spPr bwMode="auto">
          <a:xfrm>
            <a:off x="7086679" y="3974170"/>
            <a:ext cx="1648005" cy="877509"/>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671;p67">
            <a:extLst>
              <a:ext uri="{FF2B5EF4-FFF2-40B4-BE49-F238E27FC236}">
                <a16:creationId xmlns:a16="http://schemas.microsoft.com/office/drawing/2014/main" id="{C4461B6B-683F-E063-E8DB-2CC65BEE9C1F}"/>
              </a:ext>
            </a:extLst>
          </p:cNvPr>
          <p:cNvSpPr txBox="1">
            <a:spLocks/>
          </p:cNvSpPr>
          <p:nvPr/>
        </p:nvSpPr>
        <p:spPr>
          <a:xfrm>
            <a:off x="456501" y="1704104"/>
            <a:ext cx="8510397" cy="156456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400"/>
              <a:buFont typeface="Libre Baskerville"/>
              <a:buNone/>
              <a:defRPr sz="3000" b="1" i="0" u="none" strike="noStrike" cap="none">
                <a:solidFill>
                  <a:schemeClr val="dk2"/>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9pPr>
          </a:lstStyle>
          <a:p>
            <a:pPr algn="just">
              <a:buClr>
                <a:schemeClr val="dk1"/>
              </a:buClr>
              <a:buSzPts val="1100"/>
              <a:buFont typeface="Arial"/>
              <a:buNone/>
            </a:pPr>
            <a:r>
              <a:rPr lang="en-ID" sz="2000" dirty="0" err="1"/>
              <a:t>Sutradara</a:t>
            </a:r>
            <a:r>
              <a:rPr lang="en-ID" sz="2000" dirty="0"/>
              <a:t> </a:t>
            </a:r>
            <a:r>
              <a:rPr lang="en-ID" sz="2000" dirty="0" err="1"/>
              <a:t>bertanggung</a:t>
            </a:r>
            <a:r>
              <a:rPr lang="en-ID" sz="2000" dirty="0"/>
              <a:t> </a:t>
            </a:r>
            <a:r>
              <a:rPr lang="en-ID" sz="2000" dirty="0" err="1"/>
              <a:t>jawab</a:t>
            </a:r>
            <a:r>
              <a:rPr lang="en-ID" sz="2000" dirty="0"/>
              <a:t> </a:t>
            </a:r>
            <a:r>
              <a:rPr lang="en-ID" sz="2000" dirty="0" err="1"/>
              <a:t>atas</a:t>
            </a:r>
            <a:r>
              <a:rPr lang="en-ID" sz="2000" dirty="0"/>
              <a:t> </a:t>
            </a:r>
            <a:r>
              <a:rPr lang="en-ID" sz="2000" dirty="0" err="1"/>
              <a:t>seluruh</a:t>
            </a:r>
            <a:r>
              <a:rPr lang="en-ID" sz="2000" dirty="0"/>
              <a:t> </a:t>
            </a:r>
            <a:r>
              <a:rPr lang="en-ID" sz="2000" dirty="0" err="1"/>
              <a:t>upaya</a:t>
            </a:r>
            <a:r>
              <a:rPr lang="en-ID" sz="2000" dirty="0"/>
              <a:t> </a:t>
            </a:r>
            <a:r>
              <a:rPr lang="en-ID" sz="2000" dirty="0" err="1"/>
              <a:t>kolektif</a:t>
            </a:r>
            <a:r>
              <a:rPr lang="en-ID" sz="2000" dirty="0"/>
              <a:t> </a:t>
            </a:r>
            <a:r>
              <a:rPr lang="en-ID" sz="2000" dirty="0" err="1"/>
              <a:t>sebuah</a:t>
            </a:r>
            <a:r>
              <a:rPr lang="en-ID" sz="2000" dirty="0"/>
              <a:t> </a:t>
            </a:r>
            <a:r>
              <a:rPr lang="en-ID" sz="2000" dirty="0" err="1"/>
              <a:t>teater</a:t>
            </a:r>
            <a:r>
              <a:rPr lang="en-ID" sz="2000" dirty="0"/>
              <a:t> dan </a:t>
            </a:r>
            <a:r>
              <a:rPr lang="en-ID" sz="2000" dirty="0" err="1"/>
              <a:t>bertanggung</a:t>
            </a:r>
            <a:r>
              <a:rPr lang="en-ID" sz="2000" dirty="0"/>
              <a:t> </a:t>
            </a:r>
            <a:r>
              <a:rPr lang="en-ID" sz="2000" dirty="0" err="1"/>
              <a:t>jawab</a:t>
            </a:r>
            <a:r>
              <a:rPr lang="en-ID" sz="2000" dirty="0"/>
              <a:t> </a:t>
            </a:r>
            <a:r>
              <a:rPr lang="en-ID" sz="2000" dirty="0" err="1"/>
              <a:t>atas</a:t>
            </a:r>
            <a:r>
              <a:rPr lang="en-ID" sz="2000" dirty="0"/>
              <a:t> proses </a:t>
            </a:r>
            <a:r>
              <a:rPr lang="en-ID" sz="2000" dirty="0" err="1"/>
              <a:t>transformasi</a:t>
            </a:r>
            <a:r>
              <a:rPr lang="en-ID" sz="2000" dirty="0"/>
              <a:t> </a:t>
            </a:r>
            <a:r>
              <a:rPr lang="en-ID" sz="2000" dirty="0" err="1"/>
              <a:t>naskah</a:t>
            </a:r>
            <a:r>
              <a:rPr lang="en-ID" sz="2000" dirty="0"/>
              <a:t> </a:t>
            </a:r>
            <a:r>
              <a:rPr lang="en-ID" sz="2000" dirty="0" err="1"/>
              <a:t>lakon</a:t>
            </a:r>
            <a:r>
              <a:rPr lang="en-ID" sz="2000" dirty="0"/>
              <a:t> </a:t>
            </a:r>
            <a:r>
              <a:rPr lang="en-ID" sz="2000" dirty="0" err="1"/>
              <a:t>ke</a:t>
            </a:r>
            <a:r>
              <a:rPr lang="en-ID" sz="2000" dirty="0"/>
              <a:t> </a:t>
            </a:r>
            <a:r>
              <a:rPr lang="en-ID" sz="2000" dirty="0" err="1"/>
              <a:t>dalam</a:t>
            </a:r>
            <a:r>
              <a:rPr lang="en-ID" sz="2000" dirty="0"/>
              <a:t> </a:t>
            </a:r>
            <a:r>
              <a:rPr lang="en-ID" sz="2000" dirty="0" err="1"/>
              <a:t>bentuk</a:t>
            </a:r>
            <a:r>
              <a:rPr lang="en-ID" sz="2000" dirty="0"/>
              <a:t> </a:t>
            </a:r>
            <a:r>
              <a:rPr lang="en-ID" sz="2000" dirty="0" err="1"/>
              <a:t>pemanggungan</a:t>
            </a:r>
            <a:r>
              <a:rPr lang="en-ID" sz="2000" dirty="0"/>
              <a:t>. </a:t>
            </a:r>
            <a:r>
              <a:rPr lang="en-ID" sz="2000" dirty="0" err="1"/>
              <a:t>Meskipun</a:t>
            </a:r>
            <a:r>
              <a:rPr lang="en-ID" sz="2000" dirty="0"/>
              <a:t> </a:t>
            </a:r>
            <a:r>
              <a:rPr lang="en-ID" sz="2000" dirty="0" err="1"/>
              <a:t>elemen</a:t>
            </a:r>
            <a:r>
              <a:rPr lang="en-ID" sz="2000" dirty="0"/>
              <a:t> </a:t>
            </a:r>
            <a:r>
              <a:rPr lang="en-ID" sz="2000" dirty="0" err="1"/>
              <a:t>lainnya</a:t>
            </a:r>
            <a:r>
              <a:rPr lang="en-ID" sz="2000" dirty="0"/>
              <a:t> </a:t>
            </a:r>
            <a:r>
              <a:rPr lang="en-ID" sz="2000" dirty="0" err="1"/>
              <a:t>berkontribusi</a:t>
            </a:r>
            <a:r>
              <a:rPr lang="en-ID" sz="2000" dirty="0"/>
              <a:t>, </a:t>
            </a:r>
            <a:r>
              <a:rPr lang="en-ID" sz="2000" dirty="0" err="1"/>
              <a:t>kepemimpinan</a:t>
            </a:r>
            <a:r>
              <a:rPr lang="en-ID" sz="2000" dirty="0"/>
              <a:t> </a:t>
            </a:r>
            <a:r>
              <a:rPr lang="en-ID" sz="2000" dirty="0" err="1"/>
              <a:t>sutradara</a:t>
            </a:r>
            <a:r>
              <a:rPr lang="en-ID" sz="2000" dirty="0"/>
              <a:t> </a:t>
            </a:r>
            <a:r>
              <a:rPr lang="en-ID" sz="2000" dirty="0" err="1"/>
              <a:t>tetap</a:t>
            </a:r>
            <a:r>
              <a:rPr lang="en-ID" sz="2000" dirty="0"/>
              <a:t> </a:t>
            </a:r>
            <a:r>
              <a:rPr lang="en-ID" sz="2000" dirty="0" err="1"/>
              <a:t>berlaku</a:t>
            </a:r>
            <a:r>
              <a:rPr lang="en-ID" sz="2000"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67"/>
          <p:cNvSpPr txBox="1">
            <a:spLocks noGrp="1"/>
          </p:cNvSpPr>
          <p:nvPr>
            <p:ph type="title"/>
          </p:nvPr>
        </p:nvSpPr>
        <p:spPr>
          <a:xfrm>
            <a:off x="714000" y="288633"/>
            <a:ext cx="7716000" cy="76056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t>UNSUR PEMENTASAN TEATER</a:t>
            </a:r>
            <a:endParaRPr dirty="0"/>
          </a:p>
        </p:txBody>
      </p:sp>
      <p:sp>
        <p:nvSpPr>
          <p:cNvPr id="8" name="Google Shape;672;p67">
            <a:extLst>
              <a:ext uri="{FF2B5EF4-FFF2-40B4-BE49-F238E27FC236}">
                <a16:creationId xmlns:a16="http://schemas.microsoft.com/office/drawing/2014/main" id="{09853A8E-AD27-E245-CAF5-B99565970BDB}"/>
              </a:ext>
            </a:extLst>
          </p:cNvPr>
          <p:cNvSpPr txBox="1">
            <a:spLocks/>
          </p:cNvSpPr>
          <p:nvPr/>
        </p:nvSpPr>
        <p:spPr>
          <a:xfrm>
            <a:off x="199846" y="1095543"/>
            <a:ext cx="6886834" cy="32685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chemeClr val="dk2"/>
              </a:buClr>
              <a:buSzPts val="1300"/>
              <a:buFont typeface="Roboto"/>
              <a:buChar char="●"/>
              <a:defRPr sz="1300" b="0" i="0" u="none" strike="noStrike" cap="none">
                <a:solidFill>
                  <a:schemeClr val="dk2"/>
                </a:solidFill>
                <a:latin typeface="Roboto"/>
                <a:ea typeface="Roboto"/>
                <a:cs typeface="Roboto"/>
                <a:sym typeface="Roboto"/>
              </a:defRPr>
            </a:lvl1pPr>
            <a:lvl2pPr marL="914400" marR="0" lvl="1" indent="-311150" algn="l" rtl="0">
              <a:lnSpc>
                <a:spcPct val="115000"/>
              </a:lnSpc>
              <a:spcBef>
                <a:spcPts val="1600"/>
              </a:spcBef>
              <a:spcAft>
                <a:spcPts val="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2pPr>
            <a:lvl3pPr marL="1371600" marR="0" lvl="2" indent="-311150" algn="l" rtl="0">
              <a:lnSpc>
                <a:spcPct val="115000"/>
              </a:lnSpc>
              <a:spcBef>
                <a:spcPts val="1600"/>
              </a:spcBef>
              <a:spcAft>
                <a:spcPts val="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3pPr>
            <a:lvl4pPr marL="1828800" marR="0" lvl="3" indent="-311150" algn="l" rtl="0">
              <a:lnSpc>
                <a:spcPct val="115000"/>
              </a:lnSpc>
              <a:spcBef>
                <a:spcPts val="1600"/>
              </a:spcBef>
              <a:spcAft>
                <a:spcPts val="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4pPr>
            <a:lvl5pPr marL="2286000" marR="0" lvl="4" indent="-311150" algn="l" rtl="0">
              <a:lnSpc>
                <a:spcPct val="115000"/>
              </a:lnSpc>
              <a:spcBef>
                <a:spcPts val="1600"/>
              </a:spcBef>
              <a:spcAft>
                <a:spcPts val="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5pPr>
            <a:lvl6pPr marL="2743200" marR="0" lvl="5" indent="-311150" algn="l" rtl="0">
              <a:lnSpc>
                <a:spcPct val="115000"/>
              </a:lnSpc>
              <a:spcBef>
                <a:spcPts val="1600"/>
              </a:spcBef>
              <a:spcAft>
                <a:spcPts val="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6pPr>
            <a:lvl7pPr marL="3200400" marR="0" lvl="6" indent="-311150" algn="l" rtl="0">
              <a:lnSpc>
                <a:spcPct val="115000"/>
              </a:lnSpc>
              <a:spcBef>
                <a:spcPts val="1600"/>
              </a:spcBef>
              <a:spcAft>
                <a:spcPts val="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7pPr>
            <a:lvl8pPr marL="3657600" marR="0" lvl="7" indent="-311150" algn="l" rtl="0">
              <a:lnSpc>
                <a:spcPct val="115000"/>
              </a:lnSpc>
              <a:spcBef>
                <a:spcPts val="1600"/>
              </a:spcBef>
              <a:spcAft>
                <a:spcPts val="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8pPr>
            <a:lvl9pPr marL="4114800" marR="0" lvl="8" indent="-311150" algn="l" rtl="0">
              <a:lnSpc>
                <a:spcPct val="115000"/>
              </a:lnSpc>
              <a:spcBef>
                <a:spcPts val="1600"/>
              </a:spcBef>
              <a:spcAft>
                <a:spcPts val="160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9pPr>
          </a:lstStyle>
          <a:p>
            <a:pPr marL="0" indent="0" algn="ctr">
              <a:buFont typeface="Roboto"/>
              <a:buNone/>
            </a:pPr>
            <a:r>
              <a:rPr lang="fi-FI" sz="1800" b="1" dirty="0">
                <a:latin typeface="Libre Baskerville" panose="02000000000000000000" pitchFamily="2" charset="0"/>
              </a:rPr>
              <a:t>Tipe sutradara dalam menjalankan penyutradaraannya</a:t>
            </a:r>
          </a:p>
        </p:txBody>
      </p:sp>
      <p:pic>
        <p:nvPicPr>
          <p:cNvPr id="4" name="Picture 2" descr="Profil STKIP Singkawang">
            <a:extLst>
              <a:ext uri="{FF2B5EF4-FFF2-40B4-BE49-F238E27FC236}">
                <a16:creationId xmlns:a16="http://schemas.microsoft.com/office/drawing/2014/main" id="{8EEB7ACD-ADB4-821E-94A0-828947BDA0D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3421" y1="11842" x2="43421" y2="11842"/>
                        <a14:foregroundMark x1="73684" y1="36184" x2="73684" y2="36184"/>
                        <a14:foregroundMark x1="65789" y1="28289" x2="65789" y2="28289"/>
                        <a14:foregroundMark x1="63816" y1="25000" x2="63816" y2="25000"/>
                        <a14:foregroundMark x1="63816" y1="25000" x2="63816" y2="25000"/>
                        <a14:foregroundMark x1="41447" y1="23026" x2="41447" y2="23026"/>
                        <a14:foregroundMark x1="12500" y1="48684" x2="12500" y2="48684"/>
                        <a14:foregroundMark x1="15132" y1="59868" x2="15132" y2="59868"/>
                        <a14:foregroundMark x1="18421" y1="67763" x2="18421" y2="67763"/>
                        <a14:foregroundMark x1="25658" y1="76974" x2="25658" y2="76974"/>
                        <a14:foregroundMark x1="34211" y1="83553" x2="34211" y2="83553"/>
                        <a14:foregroundMark x1="42105" y1="85526" x2="42105" y2="85526"/>
                        <a14:foregroundMark x1="43421" y1="88158" x2="43421" y2="88158"/>
                        <a14:foregroundMark x1="53289" y1="86842" x2="53289" y2="86842"/>
                        <a14:foregroundMark x1="64474" y1="85526" x2="64474" y2="85526"/>
                        <a14:foregroundMark x1="51316" y1="65789" x2="51316" y2="65789"/>
                        <a14:foregroundMark x1="46053" y1="65789" x2="46053" y2="65789"/>
                        <a14:foregroundMark x1="88158" y1="38816" x2="88158" y2="38816"/>
                        <a14:foregroundMark x1="84211" y1="60526" x2="84211" y2="60526"/>
                        <a14:foregroundMark x1="82895" y1="68421" x2="82895" y2="68421"/>
                      </a14:backgroundRemoval>
                    </a14:imgEffect>
                  </a14:imgLayer>
                </a14:imgProps>
              </a:ext>
              <a:ext uri="{28A0092B-C50C-407E-A947-70E740481C1C}">
                <a14:useLocalDpi xmlns:a14="http://schemas.microsoft.com/office/drawing/2010/main" val="0"/>
              </a:ext>
            </a:extLst>
          </a:blip>
          <a:srcRect/>
          <a:stretch>
            <a:fillRect/>
          </a:stretch>
        </p:blipFill>
        <p:spPr bwMode="auto">
          <a:xfrm>
            <a:off x="4939836" y="3877231"/>
            <a:ext cx="1114182" cy="11141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MB IKIP-PGRI PONTIANAK">
            <a:extLst>
              <a:ext uri="{FF2B5EF4-FFF2-40B4-BE49-F238E27FC236}">
                <a16:creationId xmlns:a16="http://schemas.microsoft.com/office/drawing/2014/main" id="{9A3A5E8E-F0E4-EC4D-B7B1-82D8998ADD1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889" b="97778" l="3111" r="97778">
                        <a14:foregroundMark x1="48000" y1="9778" x2="48000" y2="9778"/>
                        <a14:foregroundMark x1="48000" y1="6222" x2="48000" y2="6222"/>
                        <a14:foregroundMark x1="50222" y1="3556" x2="50222" y2="3556"/>
                        <a14:foregroundMark x1="50667" y1="3111" x2="53333" y2="4000"/>
                        <a14:foregroundMark x1="55111" y1="7111" x2="60000" y2="8000"/>
                        <a14:foregroundMark x1="48000" y1="2667" x2="48000" y2="2667"/>
                        <a14:foregroundMark x1="50222" y1="1333" x2="50222" y2="1333"/>
                        <a14:foregroundMark x1="52000" y1="3556" x2="52000" y2="3556"/>
                        <a14:foregroundMark x1="55111" y1="3556" x2="55111" y2="3556"/>
                        <a14:foregroundMark x1="65778" y1="9333" x2="65778" y2="9333"/>
                        <a14:foregroundMark x1="71111" y1="12444" x2="71111" y2="12444"/>
                        <a14:foregroundMark x1="76444" y1="16889" x2="76444" y2="16889"/>
                        <a14:foregroundMark x1="82667" y1="20889" x2="82667" y2="20889"/>
                        <a14:foregroundMark x1="92444" y1="31111" x2="92444" y2="31111"/>
                        <a14:foregroundMark x1="96889" y1="35556" x2="96889" y2="35556"/>
                        <a14:foregroundMark x1="85778" y1="23556" x2="85778" y2="23556"/>
                        <a14:foregroundMark x1="94667" y1="53333" x2="94667" y2="53333"/>
                        <a14:foregroundMark x1="97778" y1="38667" x2="97778" y2="38667"/>
                        <a14:foregroundMark x1="96444" y1="45333" x2="96444" y2="45333"/>
                        <a14:foregroundMark x1="97333" y1="49333" x2="97333" y2="49333"/>
                        <a14:foregroundMark x1="96889" y1="54667" x2="96889" y2="54667"/>
                        <a14:foregroundMark x1="90667" y1="72444" x2="90667" y2="72444"/>
                        <a14:foregroundMark x1="93333" y1="69778" x2="93333" y2="69778"/>
                        <a14:foregroundMark x1="86667" y1="80889" x2="86667" y2="80889"/>
                        <a14:foregroundMark x1="83111" y1="87111" x2="83111" y2="87111"/>
                        <a14:foregroundMark x1="80444" y1="91111" x2="80444" y2="91111"/>
                        <a14:foregroundMark x1="77778" y1="95111" x2="77778" y2="95111"/>
                        <a14:foregroundMark x1="59111" y1="97333" x2="59111" y2="97333"/>
                        <a14:foregroundMark x1="51556" y1="97778" x2="51556" y2="97778"/>
                        <a14:foregroundMark x1="38667" y1="97778" x2="38667" y2="97778"/>
                        <a14:foregroundMark x1="32000" y1="95111" x2="32000" y2="95111"/>
                        <a14:foregroundMark x1="19111" y1="91556" x2="19111" y2="91556"/>
                        <a14:foregroundMark x1="14667" y1="80000" x2="14667" y2="80000"/>
                        <a14:foregroundMark x1="13333" y1="79111" x2="13333" y2="79111"/>
                        <a14:foregroundMark x1="7111" y1="67556" x2="7111" y2="67556"/>
                        <a14:foregroundMark x1="4889" y1="44889" x2="4889" y2="44889"/>
                        <a14:foregroundMark x1="3111" y1="36889" x2="3111" y2="36889"/>
                        <a14:foregroundMark x1="3111" y1="40444" x2="3111" y2="40444"/>
                        <a14:foregroundMark x1="6222" y1="33778" x2="6222" y2="33778"/>
                        <a14:foregroundMark x1="4444" y1="32889" x2="4444" y2="32889"/>
                        <a14:foregroundMark x1="9778" y1="29333" x2="9778" y2="29333"/>
                        <a14:foregroundMark x1="15556" y1="21333" x2="15556" y2="21333"/>
                        <a14:foregroundMark x1="34222" y1="10222" x2="34222" y2="10222"/>
                        <a14:foregroundMark x1="56444" y1="58222" x2="56444" y2="58222"/>
                        <a14:foregroundMark x1="54222" y1="56000" x2="54222" y2="56000"/>
                        <a14:foregroundMark x1="56000" y1="48000" x2="56000" y2="48000"/>
                        <a14:foregroundMark x1="44444" y1="48889" x2="44444" y2="48889"/>
                        <a14:foregroundMark x1="45333" y1="70667" x2="45333" y2="70667"/>
                        <a14:foregroundMark x1="45333" y1="70667" x2="51111" y2="71556"/>
                        <a14:foregroundMark x1="56889" y1="68444" x2="60000" y2="69778"/>
                        <a14:foregroundMark x1="3111" y1="47111" x2="3111" y2="47111"/>
                        <a14:foregroundMark x1="35111" y1="8444" x2="35111" y2="8444"/>
                        <a14:backgroundMark x1="32000" y1="7111" x2="32000" y2="7111"/>
                        <a14:backgroundMark x1="25602" y1="8444" x2="16000" y2="12000"/>
                        <a14:backgroundMark x1="28000" y1="7556" x2="25602" y2="8444"/>
                        <a14:backgroundMark x1="5778" y1="12444" x2="15556" y2="9333"/>
                        <a14:backgroundMark x1="76000" y1="9333" x2="93778" y2="16889"/>
                        <a14:backgroundMark x1="94100" y1="87111" x2="93333" y2="91556"/>
                        <a14:backgroundMark x1="95173" y1="80889" x2="94100" y2="87111"/>
                        <a14:backgroundMark x1="95556" y1="78667" x2="95173" y2="80889"/>
                      </a14:backgroundRemoval>
                    </a14:imgEffect>
                  </a14:imgLayer>
                </a14:imgProps>
              </a:ext>
              <a:ext uri="{28A0092B-C50C-407E-A947-70E740481C1C}">
                <a14:useLocalDpi xmlns:a14="http://schemas.microsoft.com/office/drawing/2010/main" val="0"/>
              </a:ext>
            </a:extLst>
          </a:blip>
          <a:srcRect/>
          <a:stretch>
            <a:fillRect/>
          </a:stretch>
        </p:blipFill>
        <p:spPr bwMode="auto">
          <a:xfrm>
            <a:off x="3961049" y="3926766"/>
            <a:ext cx="924913" cy="9249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alaman Unduh untuk file Download Logo Tut Wuri Handayani Smk yang ke 31">
            <a:extLst>
              <a:ext uri="{FF2B5EF4-FFF2-40B4-BE49-F238E27FC236}">
                <a16:creationId xmlns:a16="http://schemas.microsoft.com/office/drawing/2014/main" id="{84440862-D0CA-8DF2-AACE-4C39229F3F7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667" b="96444" l="2667" r="96889">
                        <a14:foregroundMark x1="15111" y1="32000" x2="15111" y2="32000"/>
                        <a14:foregroundMark x1="15111" y1="32000" x2="36444" y2="27556"/>
                        <a14:foregroundMark x1="40000" y1="18222" x2="40000" y2="18222"/>
                        <a14:foregroundMark x1="40000" y1="18222" x2="64889" y2="19556"/>
                        <a14:foregroundMark x1="54222" y1="7556" x2="40444" y2="18222"/>
                        <a14:foregroundMark x1="44000" y1="12444" x2="24000" y2="27556"/>
                        <a14:foregroundMark x1="20000" y1="23556" x2="20000" y2="23556"/>
                        <a14:foregroundMark x1="20000" y1="23556" x2="37778" y2="9333"/>
                        <a14:foregroundMark x1="43111" y1="9333" x2="46667" y2="10667"/>
                        <a14:foregroundMark x1="59556" y1="12000" x2="78222" y2="24000"/>
                        <a14:foregroundMark x1="79556" y1="28444" x2="89333" y2="59111"/>
                        <a14:foregroundMark x1="62222" y1="37778" x2="62222" y2="37778"/>
                        <a14:foregroundMark x1="62222" y1="37778" x2="62667" y2="44000"/>
                        <a14:foregroundMark x1="33333" y1="38667" x2="40000" y2="58667"/>
                        <a14:foregroundMark x1="12000" y1="34222" x2="22222" y2="72000"/>
                        <a14:foregroundMark x1="16229" y1="68444" x2="16444" y2="69333"/>
                        <a14:foregroundMark x1="16122" y1="68000" x2="16229" y2="68444"/>
                        <a14:foregroundMark x1="16015" y1="67556" x2="16122" y2="68000"/>
                        <a14:foregroundMark x1="15907" y1="67111" x2="16015" y2="67556"/>
                        <a14:foregroundMark x1="15800" y1="66667" x2="15907" y2="67111"/>
                        <a14:foregroundMark x1="15585" y1="65778" x2="15800" y2="66667"/>
                        <a14:foregroundMark x1="13333" y1="56444" x2="15585" y2="65778"/>
                        <a14:foregroundMark x1="13654" y1="67556" x2="13778" y2="68000"/>
                        <a14:foregroundMark x1="13529" y1="67111" x2="13654" y2="67556"/>
                        <a14:foregroundMark x1="13405" y1="66667" x2="13529" y2="67111"/>
                        <a14:foregroundMark x1="13156" y1="65778" x2="13405" y2="66667"/>
                        <a14:foregroundMark x1="10667" y1="56889" x2="13156" y2="65778"/>
                        <a14:foregroundMark x1="6667" y1="46667" x2="9778" y2="61333"/>
                        <a14:foregroundMark x1="8000" y1="34222" x2="8000" y2="44889"/>
                        <a14:foregroundMark x1="33778" y1="25778" x2="77778" y2="35556"/>
                        <a14:foregroundMark x1="76444" y1="36889" x2="64000" y2="55111"/>
                        <a14:foregroundMark x1="80889" y1="35556" x2="28000" y2="22667"/>
                        <a14:foregroundMark x1="28000" y1="22667" x2="69778" y2="25778"/>
                        <a14:foregroundMark x1="17778" y1="32889" x2="27111" y2="46667"/>
                        <a14:foregroundMark x1="14015" y1="68444" x2="56444" y2="85333"/>
                        <a14:foregroundMark x1="12900" y1="68000" x2="14015" y2="68444"/>
                        <a14:foregroundMark x1="11785" y1="67556" x2="12900" y2="68000"/>
                        <a14:foregroundMark x1="10667" y1="67111" x2="11785" y2="67556"/>
                        <a14:foregroundMark x1="56444" y1="85333" x2="28000" y2="39556"/>
                        <a14:foregroundMark x1="28000" y1="39556" x2="28000" y2="39556"/>
                        <a14:foregroundMark x1="47556" y1="8000" x2="60444" y2="10222"/>
                        <a14:foregroundMark x1="50667" y1="4000" x2="50667" y2="4000"/>
                        <a14:foregroundMark x1="78667" y1="23556" x2="78667" y2="23556"/>
                        <a14:foregroundMark x1="81778" y1="26667" x2="81778" y2="26667"/>
                        <a14:foregroundMark x1="88000" y1="31111" x2="88000" y2="31111"/>
                        <a14:foregroundMark x1="91111" y1="36000" x2="91111" y2="36000"/>
                        <a14:foregroundMark x1="94222" y1="42222" x2="94222" y2="42222"/>
                        <a14:foregroundMark x1="48000" y1="90667" x2="48000" y2="90667"/>
                        <a14:foregroundMark x1="56000" y1="5778" x2="56000" y2="5778"/>
                        <a14:foregroundMark x1="53333" y1="4000" x2="53333" y2="4000"/>
                        <a14:foregroundMark x1="49778" y1="2667" x2="49778" y2="2667"/>
                        <a14:foregroundMark x1="47556" y1="3556" x2="47556" y2="3556"/>
                        <a14:foregroundMark x1="44444" y1="5333" x2="44444" y2="5333"/>
                        <a14:foregroundMark x1="31556" y1="12889" x2="31556" y2="12889"/>
                        <a14:foregroundMark x1="27556" y1="15111" x2="27556" y2="15111"/>
                        <a14:foregroundMark x1="23556" y1="17333" x2="23556" y2="17333"/>
                        <a14:foregroundMark x1="19556" y1="21778" x2="19556" y2="21778"/>
                        <a14:foregroundMark x1="19556" y1="20889" x2="19556" y2="20889"/>
                        <a14:foregroundMark x1="16889" y1="23111" x2="16889" y2="23111"/>
                        <a14:foregroundMark x1="13778" y1="25778" x2="13778" y2="25778"/>
                        <a14:foregroundMark x1="11111" y1="28000" x2="11111" y2="28000"/>
                        <a14:foregroundMark x1="8444" y1="31111" x2="8444" y2="31111"/>
                        <a14:foregroundMark x1="6222" y1="34222" x2="6222" y2="34222"/>
                        <a14:foregroundMark x1="4444" y1="38222" x2="4444" y2="38222"/>
                        <a14:foregroundMark x1="3111" y1="37333" x2="3111" y2="37333"/>
                        <a14:foregroundMark x1="4000" y1="41778" x2="4000" y2="41778"/>
                        <a14:foregroundMark x1="4000" y1="47111" x2="4000" y2="47111"/>
                        <a14:foregroundMark x1="4889" y1="52889" x2="4889" y2="52889"/>
                        <a14:foregroundMark x1="5778" y1="56889" x2="5778" y2="56889"/>
                        <a14:foregroundMark x1="6667" y1="61333" x2="6667" y2="61333"/>
                        <a14:foregroundMark x1="8444" y1="66667" x2="8444" y2="66667"/>
                        <a14:foregroundMark x1="12444" y1="75556" x2="12444" y2="75556"/>
                        <a14:foregroundMark x1="14222" y1="79556" x2="14222" y2="79556"/>
                        <a14:foregroundMark x1="8444" y1="66667" x2="8444" y2="66667"/>
                        <a14:foregroundMark x1="8000" y1="67111" x2="8000" y2="67111"/>
                        <a14:foregroundMark x1="14222" y1="80889" x2="14222" y2="80889"/>
                        <a14:foregroundMark x1="16889" y1="84889" x2="16889" y2="84889"/>
                        <a14:foregroundMark x1="24444" y1="93333" x2="24444" y2="93333"/>
                        <a14:foregroundMark x1="33333" y1="94667" x2="33333" y2="94667"/>
                        <a14:foregroundMark x1="40889" y1="94667" x2="40889" y2="94667"/>
                        <a14:foregroundMark x1="58667" y1="94222" x2="58667" y2="94222"/>
                        <a14:foregroundMark x1="55111" y1="95111" x2="55111" y2="95111"/>
                        <a14:foregroundMark x1="58667" y1="95111" x2="58667" y2="95111"/>
                        <a14:foregroundMark x1="93778" y1="60000" x2="93778" y2="60000"/>
                        <a14:foregroundMark x1="94667" y1="55111" x2="94667" y2="55111"/>
                        <a14:foregroundMark x1="97333" y1="42667" x2="97333" y2="42667"/>
                        <a14:foregroundMark x1="56000" y1="26667" x2="56000" y2="26667"/>
                        <a14:foregroundMark x1="54667" y1="34667" x2="54667" y2="34667"/>
                        <a14:foregroundMark x1="51556" y1="34222" x2="51556" y2="34222"/>
                        <a14:foregroundMark x1="45333" y1="32444" x2="45333" y2="32444"/>
                        <a14:foregroundMark x1="40444" y1="30222" x2="40444" y2="30222"/>
                        <a14:foregroundMark x1="40444" y1="30222" x2="47111" y2="45333"/>
                        <a14:foregroundMark x1="45778" y1="31556" x2="62222" y2="50222"/>
                        <a14:foregroundMark x1="57333" y1="23111" x2="56444" y2="48889"/>
                        <a14:foregroundMark x1="60889" y1="30222" x2="49333" y2="56889"/>
                        <a14:foregroundMark x1="50222" y1="41333" x2="50222" y2="41333"/>
                        <a14:foregroundMark x1="50222" y1="41333"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1111" y2="44000"/>
                        <a14:foregroundMark x1="51111" y1="44000" x2="51111" y2="44000"/>
                        <a14:foregroundMark x1="58667" y1="54667" x2="58667" y2="54667"/>
                        <a14:foregroundMark x1="57333" y1="55111" x2="62222" y2="62222"/>
                        <a14:foregroundMark x1="64889" y1="56444" x2="49778" y2="70667"/>
                        <a14:foregroundMark x1="49778" y1="70667" x2="72889" y2="68000"/>
                        <a14:foregroundMark x1="68444" y1="65778" x2="60000" y2="65778"/>
                        <a14:foregroundMark x1="65778" y1="63111" x2="65778" y2="63111"/>
                        <a14:foregroundMark x1="67111" y1="54667" x2="76000" y2="72000"/>
                        <a14:foregroundMark x1="76000" y1="72000" x2="61778" y2="74222"/>
                        <a14:foregroundMark x1="70667" y1="75556" x2="70667" y2="75556"/>
                        <a14:foregroundMark x1="79111" y1="65333" x2="79111" y2="65333"/>
                        <a14:foregroundMark x1="78222" y1="63556" x2="78222" y2="63556"/>
                        <a14:foregroundMark x1="78222" y1="66222" x2="78222" y2="66222"/>
                        <a14:foregroundMark x1="76889" y1="61778" x2="76889" y2="61778"/>
                        <a14:foregroundMark x1="74222" y1="57778" x2="74222" y2="57778"/>
                        <a14:foregroundMark x1="72444" y1="56000" x2="72444" y2="56000"/>
                        <a14:foregroundMark x1="81333" y1="56000" x2="81333" y2="56000"/>
                        <a14:foregroundMark x1="81333" y1="56000" x2="81333" y2="56000"/>
                        <a14:foregroundMark x1="81333" y1="52444" x2="81333" y2="52444"/>
                        <a14:foregroundMark x1="79111" y1="56000" x2="79111" y2="56000"/>
                        <a14:foregroundMark x1="57778" y1="60444" x2="57778" y2="60444"/>
                        <a14:foregroundMark x1="48889" y1="50667" x2="48889" y2="50667"/>
                        <a14:foregroundMark x1="48444" y1="52889" x2="48444" y2="52889"/>
                        <a14:foregroundMark x1="45333" y1="57778" x2="45333" y2="57778"/>
                        <a14:foregroundMark x1="44444" y1="56000" x2="44444" y2="56000"/>
                        <a14:foregroundMark x1="44444" y1="55111" x2="44444" y2="55111"/>
                        <a14:foregroundMark x1="45333" y1="48889" x2="45333" y2="48889"/>
                        <a14:foregroundMark x1="24000" y1="59111" x2="24000" y2="59111"/>
                        <a14:foregroundMark x1="22222" y1="57333" x2="22222" y2="57333"/>
                        <a14:foregroundMark x1="22222" y1="57333" x2="20444" y2="47111"/>
                        <a14:foregroundMark x1="20444" y1="47111" x2="17333" y2="59111"/>
                        <a14:foregroundMark x1="17333" y1="59111" x2="34667" y2="56889"/>
                        <a14:foregroundMark x1="36889" y1="55556" x2="36444" y2="64889"/>
                        <a14:foregroundMark x1="36444" y1="64889" x2="44000" y2="68889"/>
                        <a14:foregroundMark x1="29333" y1="58222" x2="41333" y2="73778"/>
                        <a14:foregroundMark x1="41333" y1="73778" x2="24000" y2="65333"/>
                        <a14:foregroundMark x1="23111" y1="62222" x2="23111" y2="62222"/>
                        <a14:foregroundMark x1="36000" y1="82222" x2="36000" y2="82222"/>
                        <a14:foregroundMark x1="33333" y1="84000" x2="33333" y2="84000"/>
                        <a14:foregroundMark x1="51111" y1="86667" x2="51111" y2="86667"/>
                        <a14:foregroundMark x1="48000" y1="85333" x2="48000" y2="85333"/>
                        <a14:foregroundMark x1="44000" y1="85333" x2="44000" y2="85333"/>
                        <a14:foregroundMark x1="37778" y1="85333" x2="37778" y2="85333"/>
                        <a14:foregroundMark x1="35111" y1="86222" x2="35111" y2="86222"/>
                        <a14:foregroundMark x1="58222" y1="81778" x2="58222" y2="81778"/>
                        <a14:foregroundMark x1="60889" y1="81778" x2="68000" y2="83111"/>
                        <a14:foregroundMark x1="64000" y1="86222" x2="64000" y2="86222"/>
                        <a14:foregroundMark x1="14222" y1="81778" x2="14222" y2="81778"/>
                        <a14:foregroundMark x1="8000" y1="66667" x2="8000" y2="66667"/>
                        <a14:foregroundMark x1="8000" y1="67556" x2="8000" y2="67556"/>
                        <a14:foregroundMark x1="7556" y1="66667" x2="7556" y2="66667"/>
                        <a14:foregroundMark x1="8222" y1="67556" x2="8444" y2="68000"/>
                        <a14:foregroundMark x1="8000" y1="67111" x2="8222" y2="67556"/>
                        <a14:foregroundMark x1="7778" y1="66667" x2="8000" y2="67111"/>
                        <a14:foregroundMark x1="7556" y1="66222" x2="7778" y2="66667"/>
                        <a14:foregroundMark x1="8444" y1="66222" x2="8444" y2="66222"/>
                        <a14:foregroundMark x1="8000" y1="66222" x2="8000" y2="66222"/>
                        <a14:foregroundMark x1="8000" y1="66222" x2="8000" y2="66222"/>
                        <a14:foregroundMark x1="8000" y1="66222" x2="8000" y2="66222"/>
                        <a14:foregroundMark x1="8000" y1="66222" x2="8000" y2="66222"/>
                        <a14:foregroundMark x1="8000" y1="66222" x2="8000" y2="67111"/>
                        <a14:foregroundMark x1="8222" y1="65778" x2="8444" y2="66222"/>
                        <a14:foregroundMark x1="7556" y1="64444" x2="8222" y2="65778"/>
                        <a14:foregroundMark x1="56444" y1="95556" x2="56444" y2="95556"/>
                        <a14:foregroundMark x1="53778" y1="96444" x2="55111" y2="96000"/>
                        <a14:foregroundMark x1="94222" y1="33333" x2="94222" y2="33333"/>
                        <a14:backgroundMark x1="9333" y1="72000" x2="9333" y2="72000"/>
                        <a14:backgroundMark x1="12889" y1="81778" x2="12889" y2="81778"/>
                        <a14:backgroundMark x1="13778" y1="81778" x2="13778" y2="81778"/>
                        <a14:backgroundMark x1="13333" y1="80889" x2="13333" y2="80889"/>
                        <a14:backgroundMark x1="57333" y1="96889" x2="57333" y2="96889"/>
                        <a14:backgroundMark x1="56000" y1="96444" x2="56000" y2="96444"/>
                        <a14:backgroundMark x1="57333" y1="96444" x2="57333" y2="96444"/>
                        <a14:backgroundMark x1="56889" y1="96000" x2="56889" y2="96000"/>
                        <a14:backgroundMark x1="7111" y1="67556" x2="7111" y2="67556"/>
                        <a14:backgroundMark x1="7556" y1="68444" x2="7556" y2="68444"/>
                        <a14:backgroundMark x1="6667" y1="67111" x2="6667" y2="67111"/>
                        <a14:backgroundMark x1="7556" y1="67556" x2="7556" y2="67556"/>
                        <a14:backgroundMark x1="7111" y1="65778" x2="7111" y2="65778"/>
                        <a14:backgroundMark x1="54222" y1="96889" x2="54222" y2="96889"/>
                        <a14:backgroundMark x1="55111" y1="96889" x2="55111" y2="96889"/>
                      </a14:backgroundRemoval>
                    </a14:imgEffect>
                  </a14:imgLayer>
                </a14:imgProps>
              </a:ext>
              <a:ext uri="{28A0092B-C50C-407E-A947-70E740481C1C}">
                <a14:useLocalDpi xmlns:a14="http://schemas.microsoft.com/office/drawing/2010/main" val="0"/>
              </a:ext>
            </a:extLst>
          </a:blip>
          <a:srcRect/>
          <a:stretch>
            <a:fillRect/>
          </a:stretch>
        </p:blipFill>
        <p:spPr bwMode="auto">
          <a:xfrm>
            <a:off x="6107892" y="3929954"/>
            <a:ext cx="924913" cy="9249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A54A26D-DB0D-7CF7-7060-BA0FD31FD60F}"/>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3049" b="98780" l="325" r="99026">
                        <a14:foregroundMark x1="1299" y1="26220" x2="1299" y2="26220"/>
                        <a14:foregroundMark x1="1948" y1="9146" x2="1299" y2="21341"/>
                        <a14:foregroundMark x1="16234" y1="21341" x2="16234" y2="21341"/>
                        <a14:foregroundMark x1="18345" y1="19512" x2="20455" y2="17683"/>
                        <a14:foregroundMark x1="17641" y1="20122" x2="18345" y2="19512"/>
                        <a14:foregroundMark x1="16937" y1="20732" x2="17641" y2="20122"/>
                        <a14:foregroundMark x1="16234" y1="21341" x2="16937" y2="20732"/>
                        <a14:foregroundMark x1="9740" y1="12805" x2="9740" y2="12805"/>
                        <a14:foregroundMark x1="20779" y1="18902" x2="19481" y2="18902"/>
                        <a14:foregroundMark x1="31169" y1="15244" x2="31169" y2="15244"/>
                        <a14:foregroundMark x1="31169" y1="15244" x2="31169" y2="19512"/>
                        <a14:foregroundMark x1="32792" y1="16463" x2="36039" y2="15244"/>
                        <a14:foregroundMark x1="9740" y1="32927" x2="9740" y2="32927"/>
                        <a14:foregroundMark x1="52597" y1="15244" x2="52597" y2="15244"/>
                        <a14:foregroundMark x1="67532" y1="18293" x2="67532" y2="18293"/>
                        <a14:foregroundMark x1="77597" y1="17073" x2="77597" y2="17073"/>
                        <a14:foregroundMark x1="77273" y1="3049" x2="77273" y2="3049"/>
                        <a14:foregroundMark x1="86364" y1="3659" x2="86364" y2="3659"/>
                        <a14:foregroundMark x1="12013" y1="57317" x2="12013" y2="57317"/>
                        <a14:foregroundMark x1="13312" y1="54268" x2="13312" y2="54268"/>
                        <a14:foregroundMark x1="53247" y1="25000" x2="53247" y2="25000"/>
                        <a14:foregroundMark x1="10065" y1="65854" x2="10065" y2="65854"/>
                        <a14:foregroundMark x1="8766" y1="70732" x2="8766" y2="70732"/>
                        <a14:foregroundMark x1="28571" y1="60366" x2="28571" y2="60366"/>
                        <a14:foregroundMark x1="37338" y1="50610" x2="37338" y2="50610"/>
                        <a14:foregroundMark x1="55519" y1="50000" x2="55519" y2="50000"/>
                        <a14:foregroundMark x1="62662" y1="49390" x2="62662" y2="49390"/>
                        <a14:foregroundMark x1="65260" y1="54268" x2="65260" y2="54268"/>
                        <a14:foregroundMark x1="77273" y1="48780" x2="77273" y2="48780"/>
                        <a14:foregroundMark x1="88636" y1="51829" x2="88636" y2="51829"/>
                        <a14:foregroundMark x1="90909" y1="56707" x2="90909" y2="56707"/>
                        <a14:foregroundMark x1="98052" y1="52439" x2="98052" y2="52439"/>
                        <a14:foregroundMark x1="94156" y1="73780" x2="94156" y2="73780"/>
                        <a14:foregroundMark x1="22403" y1="92073" x2="22403" y2="92073"/>
                        <a14:foregroundMark x1="1623" y1="58537" x2="1623" y2="58537"/>
                        <a14:foregroundMark x1="98377" y1="67073" x2="98377" y2="67073"/>
                        <a14:foregroundMark x1="99026" y1="80488" x2="99026" y2="80488"/>
                        <a14:foregroundMark x1="649" y1="85366" x2="649" y2="85366"/>
                        <a14:foregroundMark x1="1299" y1="98780" x2="1299" y2="98780"/>
                        <a14:foregroundMark x1="38636" y1="17073" x2="38636" y2="17073"/>
                        <a14:foregroundMark x1="45130" y1="13415" x2="45130" y2="13415"/>
                        <a14:foregroundMark x1="55519" y1="43293" x2="55519" y2="43293"/>
                        <a14:foregroundMark x1="85714" y1="13415" x2="85714" y2="13415"/>
                        <a14:backgroundMark x1="18831" y1="20122" x2="18831" y2="20122"/>
                        <a14:backgroundMark x1="18506" y1="20732" x2="18506" y2="20732"/>
                        <a14:backgroundMark x1="20455" y1="19512" x2="20455" y2="19512"/>
                        <a14:backgroundMark x1="19805" y1="19512" x2="19805" y2="19512"/>
                        <a14:backgroundMark x1="325" y1="85976" x2="325" y2="85976"/>
                        <a14:backgroundMark x1="4221" y1="99390" x2="4221" y2="99390"/>
                        <a14:backgroundMark x1="99351" y1="81707" x2="99351" y2="81707"/>
                        <a14:backgroundMark x1="99026" y1="81707" x2="99026" y2="81707"/>
                      </a14:backgroundRemoval>
                    </a14:imgEffect>
                  </a14:imgLayer>
                </a14:imgProps>
              </a:ext>
              <a:ext uri="{28A0092B-C50C-407E-A947-70E740481C1C}">
                <a14:useLocalDpi xmlns:a14="http://schemas.microsoft.com/office/drawing/2010/main" val="0"/>
              </a:ext>
            </a:extLst>
          </a:blip>
          <a:srcRect/>
          <a:stretch>
            <a:fillRect/>
          </a:stretch>
        </p:blipFill>
        <p:spPr bwMode="auto">
          <a:xfrm>
            <a:off x="7086679" y="3974170"/>
            <a:ext cx="1648005" cy="877509"/>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671;p67">
            <a:extLst>
              <a:ext uri="{FF2B5EF4-FFF2-40B4-BE49-F238E27FC236}">
                <a16:creationId xmlns:a16="http://schemas.microsoft.com/office/drawing/2014/main" id="{C4461B6B-683F-E063-E8DB-2CC65BEE9C1F}"/>
              </a:ext>
            </a:extLst>
          </p:cNvPr>
          <p:cNvSpPr txBox="1">
            <a:spLocks/>
          </p:cNvSpPr>
          <p:nvPr/>
        </p:nvSpPr>
        <p:spPr>
          <a:xfrm>
            <a:off x="456501" y="1789467"/>
            <a:ext cx="8510397" cy="156456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400"/>
              <a:buFont typeface="Libre Baskerville"/>
              <a:buNone/>
              <a:defRPr sz="3000" b="1" i="0" u="none" strike="noStrike" cap="none">
                <a:solidFill>
                  <a:schemeClr val="dk2"/>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9pPr>
          </a:lstStyle>
          <a:p>
            <a:pPr marL="457200" indent="-457200" algn="just">
              <a:lnSpc>
                <a:spcPct val="150000"/>
              </a:lnSpc>
              <a:buClr>
                <a:schemeClr val="dk1"/>
              </a:buClr>
              <a:buSzPts val="1100"/>
              <a:buFont typeface="Arial"/>
              <a:buAutoNum type="arabicParenR"/>
            </a:pPr>
            <a:r>
              <a:rPr lang="en-ID" sz="2000" dirty="0" err="1"/>
              <a:t>Sutradara</a:t>
            </a:r>
            <a:r>
              <a:rPr lang="en-ID" sz="2000" dirty="0"/>
              <a:t> </a:t>
            </a:r>
            <a:r>
              <a:rPr lang="en-ID" sz="2000" dirty="0" err="1"/>
              <a:t>konseptor</a:t>
            </a:r>
            <a:endParaRPr lang="en-ID" sz="2000" dirty="0"/>
          </a:p>
          <a:p>
            <a:pPr marL="457200" indent="-457200" algn="just">
              <a:lnSpc>
                <a:spcPct val="150000"/>
              </a:lnSpc>
              <a:buClr>
                <a:schemeClr val="dk1"/>
              </a:buClr>
              <a:buSzPts val="1100"/>
              <a:buFont typeface="Arial"/>
              <a:buAutoNum type="arabicParenR"/>
            </a:pPr>
            <a:r>
              <a:rPr lang="en-ID" sz="2000" dirty="0" err="1"/>
              <a:t>Sutradara</a:t>
            </a:r>
            <a:r>
              <a:rPr lang="en-ID" sz="2000" dirty="0"/>
              <a:t> dictator</a:t>
            </a:r>
          </a:p>
          <a:p>
            <a:pPr marL="457200" indent="-457200" algn="just">
              <a:lnSpc>
                <a:spcPct val="150000"/>
              </a:lnSpc>
              <a:buClr>
                <a:schemeClr val="dk1"/>
              </a:buClr>
              <a:buSzPts val="1100"/>
              <a:buFont typeface="Arial"/>
              <a:buAutoNum type="arabicParenR"/>
            </a:pPr>
            <a:r>
              <a:rPr lang="en-ID" sz="2000" dirty="0" err="1"/>
              <a:t>Sutradara</a:t>
            </a:r>
            <a:r>
              <a:rPr lang="en-ID" sz="2000" dirty="0"/>
              <a:t> coordinator</a:t>
            </a:r>
          </a:p>
          <a:p>
            <a:pPr marL="457200" indent="-457200" algn="just">
              <a:lnSpc>
                <a:spcPct val="150000"/>
              </a:lnSpc>
              <a:buClr>
                <a:schemeClr val="dk1"/>
              </a:buClr>
              <a:buSzPts val="1100"/>
              <a:buFont typeface="Arial"/>
              <a:buAutoNum type="arabicParenR"/>
            </a:pPr>
            <a:r>
              <a:rPr lang="en-ID" sz="2000" dirty="0" err="1"/>
              <a:t>Sutradara</a:t>
            </a:r>
            <a:r>
              <a:rPr lang="en-ID" sz="2000" dirty="0"/>
              <a:t> </a:t>
            </a:r>
            <a:r>
              <a:rPr lang="en-ID" sz="2000" dirty="0" err="1"/>
              <a:t>paternalis</a:t>
            </a:r>
            <a:endParaRPr lang="en-ID" sz="2000" dirty="0"/>
          </a:p>
        </p:txBody>
      </p:sp>
    </p:spTree>
    <p:extLst>
      <p:ext uri="{BB962C8B-B14F-4D97-AF65-F5344CB8AC3E}">
        <p14:creationId xmlns:p14="http://schemas.microsoft.com/office/powerpoint/2010/main" val="101182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76"/>
        <p:cNvGrpSpPr/>
        <p:nvPr/>
      </p:nvGrpSpPr>
      <p:grpSpPr>
        <a:xfrm>
          <a:off x="0" y="0"/>
          <a:ext cx="0" cy="0"/>
          <a:chOff x="0" y="0"/>
          <a:chExt cx="0" cy="0"/>
        </a:xfrm>
      </p:grpSpPr>
      <p:pic>
        <p:nvPicPr>
          <p:cNvPr id="6" name="Picture 2" descr="Profil STKIP Singkawang">
            <a:extLst>
              <a:ext uri="{FF2B5EF4-FFF2-40B4-BE49-F238E27FC236}">
                <a16:creationId xmlns:a16="http://schemas.microsoft.com/office/drawing/2014/main" id="{1AB07FF7-32D4-4E61-DC13-111ACCF3A9F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3421" y1="11842" x2="43421" y2="11842"/>
                        <a14:foregroundMark x1="73684" y1="36184" x2="73684" y2="36184"/>
                        <a14:foregroundMark x1="65789" y1="28289" x2="65789" y2="28289"/>
                        <a14:foregroundMark x1="63816" y1="25000" x2="63816" y2="25000"/>
                        <a14:foregroundMark x1="63816" y1="25000" x2="63816" y2="25000"/>
                        <a14:foregroundMark x1="41447" y1="23026" x2="41447" y2="23026"/>
                        <a14:foregroundMark x1="12500" y1="48684" x2="12500" y2="48684"/>
                        <a14:foregroundMark x1="15132" y1="59868" x2="15132" y2="59868"/>
                        <a14:foregroundMark x1="18421" y1="67763" x2="18421" y2="67763"/>
                        <a14:foregroundMark x1="25658" y1="76974" x2="25658" y2="76974"/>
                        <a14:foregroundMark x1="34211" y1="83553" x2="34211" y2="83553"/>
                        <a14:foregroundMark x1="42105" y1="85526" x2="42105" y2="85526"/>
                        <a14:foregroundMark x1="43421" y1="88158" x2="43421" y2="88158"/>
                        <a14:foregroundMark x1="53289" y1="86842" x2="53289" y2="86842"/>
                        <a14:foregroundMark x1="64474" y1="85526" x2="64474" y2="85526"/>
                        <a14:foregroundMark x1="51316" y1="65789" x2="51316" y2="65789"/>
                        <a14:foregroundMark x1="46053" y1="65789" x2="46053" y2="65789"/>
                        <a14:foregroundMark x1="88158" y1="38816" x2="88158" y2="38816"/>
                        <a14:foregroundMark x1="84211" y1="60526" x2="84211" y2="60526"/>
                        <a14:foregroundMark x1="82895" y1="68421" x2="82895" y2="68421"/>
                      </a14:backgroundRemoval>
                    </a14:imgEffect>
                  </a14:imgLayer>
                </a14:imgProps>
              </a:ext>
              <a:ext uri="{28A0092B-C50C-407E-A947-70E740481C1C}">
                <a14:useLocalDpi xmlns:a14="http://schemas.microsoft.com/office/drawing/2010/main" val="0"/>
              </a:ext>
            </a:extLst>
          </a:blip>
          <a:srcRect/>
          <a:stretch>
            <a:fillRect/>
          </a:stretch>
        </p:blipFill>
        <p:spPr bwMode="auto">
          <a:xfrm>
            <a:off x="4939836" y="4105831"/>
            <a:ext cx="1114182" cy="11141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MB IKIP-PGRI PONTIANAK">
            <a:extLst>
              <a:ext uri="{FF2B5EF4-FFF2-40B4-BE49-F238E27FC236}">
                <a16:creationId xmlns:a16="http://schemas.microsoft.com/office/drawing/2014/main" id="{4149B33B-D615-F77A-5D58-CC7944D0688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889" b="97778" l="3111" r="97778">
                        <a14:foregroundMark x1="48000" y1="9778" x2="48000" y2="9778"/>
                        <a14:foregroundMark x1="48000" y1="6222" x2="48000" y2="6222"/>
                        <a14:foregroundMark x1="50222" y1="3556" x2="50222" y2="3556"/>
                        <a14:foregroundMark x1="50667" y1="3111" x2="53333" y2="4000"/>
                        <a14:foregroundMark x1="55111" y1="7111" x2="60000" y2="8000"/>
                        <a14:foregroundMark x1="48000" y1="2667" x2="48000" y2="2667"/>
                        <a14:foregroundMark x1="50222" y1="1333" x2="50222" y2="1333"/>
                        <a14:foregroundMark x1="52000" y1="3556" x2="52000" y2="3556"/>
                        <a14:foregroundMark x1="55111" y1="3556" x2="55111" y2="3556"/>
                        <a14:foregroundMark x1="65778" y1="9333" x2="65778" y2="9333"/>
                        <a14:foregroundMark x1="71111" y1="12444" x2="71111" y2="12444"/>
                        <a14:foregroundMark x1="76444" y1="16889" x2="76444" y2="16889"/>
                        <a14:foregroundMark x1="82667" y1="20889" x2="82667" y2="20889"/>
                        <a14:foregroundMark x1="92444" y1="31111" x2="92444" y2="31111"/>
                        <a14:foregroundMark x1="96889" y1="35556" x2="96889" y2="35556"/>
                        <a14:foregroundMark x1="85778" y1="23556" x2="85778" y2="23556"/>
                        <a14:foregroundMark x1="94667" y1="53333" x2="94667" y2="53333"/>
                        <a14:foregroundMark x1="97778" y1="38667" x2="97778" y2="38667"/>
                        <a14:foregroundMark x1="96444" y1="45333" x2="96444" y2="45333"/>
                        <a14:foregroundMark x1="97333" y1="49333" x2="97333" y2="49333"/>
                        <a14:foregroundMark x1="96889" y1="54667" x2="96889" y2="54667"/>
                        <a14:foregroundMark x1="90667" y1="72444" x2="90667" y2="72444"/>
                        <a14:foregroundMark x1="93333" y1="69778" x2="93333" y2="69778"/>
                        <a14:foregroundMark x1="86667" y1="80889" x2="86667" y2="80889"/>
                        <a14:foregroundMark x1="83111" y1="87111" x2="83111" y2="87111"/>
                        <a14:foregroundMark x1="80444" y1="91111" x2="80444" y2="91111"/>
                        <a14:foregroundMark x1="77778" y1="95111" x2="77778" y2="95111"/>
                        <a14:foregroundMark x1="59111" y1="97333" x2="59111" y2="97333"/>
                        <a14:foregroundMark x1="51556" y1="97778" x2="51556" y2="97778"/>
                        <a14:foregroundMark x1="38667" y1="97778" x2="38667" y2="97778"/>
                        <a14:foregroundMark x1="32000" y1="95111" x2="32000" y2="95111"/>
                        <a14:foregroundMark x1="19111" y1="91556" x2="19111" y2="91556"/>
                        <a14:foregroundMark x1="14667" y1="80000" x2="14667" y2="80000"/>
                        <a14:foregroundMark x1="13333" y1="79111" x2="13333" y2="79111"/>
                        <a14:foregroundMark x1="7111" y1="67556" x2="7111" y2="67556"/>
                        <a14:foregroundMark x1="4889" y1="44889" x2="4889" y2="44889"/>
                        <a14:foregroundMark x1="3111" y1="36889" x2="3111" y2="36889"/>
                        <a14:foregroundMark x1="3111" y1="40444" x2="3111" y2="40444"/>
                        <a14:foregroundMark x1="6222" y1="33778" x2="6222" y2="33778"/>
                        <a14:foregroundMark x1="4444" y1="32889" x2="4444" y2="32889"/>
                        <a14:foregroundMark x1="9778" y1="29333" x2="9778" y2="29333"/>
                        <a14:foregroundMark x1="15556" y1="21333" x2="15556" y2="21333"/>
                        <a14:foregroundMark x1="34222" y1="10222" x2="34222" y2="10222"/>
                        <a14:foregroundMark x1="56444" y1="58222" x2="56444" y2="58222"/>
                        <a14:foregroundMark x1="54222" y1="56000" x2="54222" y2="56000"/>
                        <a14:foregroundMark x1="56000" y1="48000" x2="56000" y2="48000"/>
                        <a14:foregroundMark x1="44444" y1="48889" x2="44444" y2="48889"/>
                        <a14:foregroundMark x1="45333" y1="70667" x2="45333" y2="70667"/>
                        <a14:foregroundMark x1="45333" y1="70667" x2="51111" y2="71556"/>
                        <a14:foregroundMark x1="56889" y1="68444" x2="60000" y2="69778"/>
                        <a14:foregroundMark x1="3111" y1="47111" x2="3111" y2="47111"/>
                        <a14:foregroundMark x1="35111" y1="8444" x2="35111" y2="8444"/>
                        <a14:backgroundMark x1="32000" y1="7111" x2="32000" y2="7111"/>
                        <a14:backgroundMark x1="25602" y1="8444" x2="16000" y2="12000"/>
                        <a14:backgroundMark x1="28000" y1="7556" x2="25602" y2="8444"/>
                        <a14:backgroundMark x1="5778" y1="12444" x2="15556" y2="9333"/>
                        <a14:backgroundMark x1="76000" y1="9333" x2="93778" y2="16889"/>
                        <a14:backgroundMark x1="94100" y1="87111" x2="93333" y2="91556"/>
                        <a14:backgroundMark x1="95173" y1="80889" x2="94100" y2="87111"/>
                        <a14:backgroundMark x1="95556" y1="78667" x2="95173" y2="80889"/>
                      </a14:backgroundRemoval>
                    </a14:imgEffect>
                  </a14:imgLayer>
                </a14:imgProps>
              </a:ext>
              <a:ext uri="{28A0092B-C50C-407E-A947-70E740481C1C}">
                <a14:useLocalDpi xmlns:a14="http://schemas.microsoft.com/office/drawing/2010/main" val="0"/>
              </a:ext>
            </a:extLst>
          </a:blip>
          <a:srcRect/>
          <a:stretch>
            <a:fillRect/>
          </a:stretch>
        </p:blipFill>
        <p:spPr bwMode="auto">
          <a:xfrm>
            <a:off x="3961049" y="4193466"/>
            <a:ext cx="924913" cy="9249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alaman Unduh untuk file Download Logo Tut Wuri Handayani Smk yang ke 31">
            <a:extLst>
              <a:ext uri="{FF2B5EF4-FFF2-40B4-BE49-F238E27FC236}">
                <a16:creationId xmlns:a16="http://schemas.microsoft.com/office/drawing/2014/main" id="{ABE40904-AF74-BE6D-08AC-CC0F8672ED2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667" b="96444" l="2667" r="96889">
                        <a14:foregroundMark x1="15111" y1="32000" x2="15111" y2="32000"/>
                        <a14:foregroundMark x1="15111" y1="32000" x2="36444" y2="27556"/>
                        <a14:foregroundMark x1="40000" y1="18222" x2="40000" y2="18222"/>
                        <a14:foregroundMark x1="40000" y1="18222" x2="64889" y2="19556"/>
                        <a14:foregroundMark x1="54222" y1="7556" x2="40444" y2="18222"/>
                        <a14:foregroundMark x1="44000" y1="12444" x2="24000" y2="27556"/>
                        <a14:foregroundMark x1="20000" y1="23556" x2="20000" y2="23556"/>
                        <a14:foregroundMark x1="20000" y1="23556" x2="37778" y2="9333"/>
                        <a14:foregroundMark x1="43111" y1="9333" x2="46667" y2="10667"/>
                        <a14:foregroundMark x1="59556" y1="12000" x2="78222" y2="24000"/>
                        <a14:foregroundMark x1="79556" y1="28444" x2="89333" y2="59111"/>
                        <a14:foregroundMark x1="62222" y1="37778" x2="62222" y2="37778"/>
                        <a14:foregroundMark x1="62222" y1="37778" x2="62667" y2="44000"/>
                        <a14:foregroundMark x1="33333" y1="38667" x2="40000" y2="58667"/>
                        <a14:foregroundMark x1="12000" y1="34222" x2="22222" y2="72000"/>
                        <a14:foregroundMark x1="16229" y1="68444" x2="16444" y2="69333"/>
                        <a14:foregroundMark x1="16122" y1="68000" x2="16229" y2="68444"/>
                        <a14:foregroundMark x1="16015" y1="67556" x2="16122" y2="68000"/>
                        <a14:foregroundMark x1="15907" y1="67111" x2="16015" y2="67556"/>
                        <a14:foregroundMark x1="15800" y1="66667" x2="15907" y2="67111"/>
                        <a14:foregroundMark x1="15585" y1="65778" x2="15800" y2="66667"/>
                        <a14:foregroundMark x1="13333" y1="56444" x2="15585" y2="65778"/>
                        <a14:foregroundMark x1="13654" y1="67556" x2="13778" y2="68000"/>
                        <a14:foregroundMark x1="13529" y1="67111" x2="13654" y2="67556"/>
                        <a14:foregroundMark x1="13405" y1="66667" x2="13529" y2="67111"/>
                        <a14:foregroundMark x1="13156" y1="65778" x2="13405" y2="66667"/>
                        <a14:foregroundMark x1="10667" y1="56889" x2="13156" y2="65778"/>
                        <a14:foregroundMark x1="6667" y1="46667" x2="9778" y2="61333"/>
                        <a14:foregroundMark x1="8000" y1="34222" x2="8000" y2="44889"/>
                        <a14:foregroundMark x1="33778" y1="25778" x2="77778" y2="35556"/>
                        <a14:foregroundMark x1="76444" y1="36889" x2="64000" y2="55111"/>
                        <a14:foregroundMark x1="80889" y1="35556" x2="28000" y2="22667"/>
                        <a14:foregroundMark x1="28000" y1="22667" x2="69778" y2="25778"/>
                        <a14:foregroundMark x1="17778" y1="32889" x2="27111" y2="46667"/>
                        <a14:foregroundMark x1="14015" y1="68444" x2="56444" y2="85333"/>
                        <a14:foregroundMark x1="12900" y1="68000" x2="14015" y2="68444"/>
                        <a14:foregroundMark x1="11785" y1="67556" x2="12900" y2="68000"/>
                        <a14:foregroundMark x1="10667" y1="67111" x2="11785" y2="67556"/>
                        <a14:foregroundMark x1="56444" y1="85333" x2="28000" y2="39556"/>
                        <a14:foregroundMark x1="28000" y1="39556" x2="28000" y2="39556"/>
                        <a14:foregroundMark x1="47556" y1="8000" x2="60444" y2="10222"/>
                        <a14:foregroundMark x1="50667" y1="4000" x2="50667" y2="4000"/>
                        <a14:foregroundMark x1="78667" y1="23556" x2="78667" y2="23556"/>
                        <a14:foregroundMark x1="81778" y1="26667" x2="81778" y2="26667"/>
                        <a14:foregroundMark x1="88000" y1="31111" x2="88000" y2="31111"/>
                        <a14:foregroundMark x1="91111" y1="36000" x2="91111" y2="36000"/>
                        <a14:foregroundMark x1="94222" y1="42222" x2="94222" y2="42222"/>
                        <a14:foregroundMark x1="48000" y1="90667" x2="48000" y2="90667"/>
                        <a14:foregroundMark x1="56000" y1="5778" x2="56000" y2="5778"/>
                        <a14:foregroundMark x1="53333" y1="4000" x2="53333" y2="4000"/>
                        <a14:foregroundMark x1="49778" y1="2667" x2="49778" y2="2667"/>
                        <a14:foregroundMark x1="47556" y1="3556" x2="47556" y2="3556"/>
                        <a14:foregroundMark x1="44444" y1="5333" x2="44444" y2="5333"/>
                        <a14:foregroundMark x1="31556" y1="12889" x2="31556" y2="12889"/>
                        <a14:foregroundMark x1="27556" y1="15111" x2="27556" y2="15111"/>
                        <a14:foregroundMark x1="23556" y1="17333" x2="23556" y2="17333"/>
                        <a14:foregroundMark x1="19556" y1="21778" x2="19556" y2="21778"/>
                        <a14:foregroundMark x1="19556" y1="20889" x2="19556" y2="20889"/>
                        <a14:foregroundMark x1="16889" y1="23111" x2="16889" y2="23111"/>
                        <a14:foregroundMark x1="13778" y1="25778" x2="13778" y2="25778"/>
                        <a14:foregroundMark x1="11111" y1="28000" x2="11111" y2="28000"/>
                        <a14:foregroundMark x1="8444" y1="31111" x2="8444" y2="31111"/>
                        <a14:foregroundMark x1="6222" y1="34222" x2="6222" y2="34222"/>
                        <a14:foregroundMark x1="4444" y1="38222" x2="4444" y2="38222"/>
                        <a14:foregroundMark x1="3111" y1="37333" x2="3111" y2="37333"/>
                        <a14:foregroundMark x1="4000" y1="41778" x2="4000" y2="41778"/>
                        <a14:foregroundMark x1="4000" y1="47111" x2="4000" y2="47111"/>
                        <a14:foregroundMark x1="4889" y1="52889" x2="4889" y2="52889"/>
                        <a14:foregroundMark x1="5778" y1="56889" x2="5778" y2="56889"/>
                        <a14:foregroundMark x1="6667" y1="61333" x2="6667" y2="61333"/>
                        <a14:foregroundMark x1="8444" y1="66667" x2="8444" y2="66667"/>
                        <a14:foregroundMark x1="12444" y1="75556" x2="12444" y2="75556"/>
                        <a14:foregroundMark x1="14222" y1="79556" x2="14222" y2="79556"/>
                        <a14:foregroundMark x1="8444" y1="66667" x2="8444" y2="66667"/>
                        <a14:foregroundMark x1="8000" y1="67111" x2="8000" y2="67111"/>
                        <a14:foregroundMark x1="14222" y1="80889" x2="14222" y2="80889"/>
                        <a14:foregroundMark x1="16889" y1="84889" x2="16889" y2="84889"/>
                        <a14:foregroundMark x1="24444" y1="93333" x2="24444" y2="93333"/>
                        <a14:foregroundMark x1="33333" y1="94667" x2="33333" y2="94667"/>
                        <a14:foregroundMark x1="40889" y1="94667" x2="40889" y2="94667"/>
                        <a14:foregroundMark x1="58667" y1="94222" x2="58667" y2="94222"/>
                        <a14:foregroundMark x1="55111" y1="95111" x2="55111" y2="95111"/>
                        <a14:foregroundMark x1="58667" y1="95111" x2="58667" y2="95111"/>
                        <a14:foregroundMark x1="93778" y1="60000" x2="93778" y2="60000"/>
                        <a14:foregroundMark x1="94667" y1="55111" x2="94667" y2="55111"/>
                        <a14:foregroundMark x1="97333" y1="42667" x2="97333" y2="42667"/>
                        <a14:foregroundMark x1="56000" y1="26667" x2="56000" y2="26667"/>
                        <a14:foregroundMark x1="54667" y1="34667" x2="54667" y2="34667"/>
                        <a14:foregroundMark x1="51556" y1="34222" x2="51556" y2="34222"/>
                        <a14:foregroundMark x1="45333" y1="32444" x2="45333" y2="32444"/>
                        <a14:foregroundMark x1="40444" y1="30222" x2="40444" y2="30222"/>
                        <a14:foregroundMark x1="40444" y1="30222" x2="47111" y2="45333"/>
                        <a14:foregroundMark x1="45778" y1="31556" x2="62222" y2="50222"/>
                        <a14:foregroundMark x1="57333" y1="23111" x2="56444" y2="48889"/>
                        <a14:foregroundMark x1="60889" y1="30222" x2="49333" y2="56889"/>
                        <a14:foregroundMark x1="50222" y1="41333" x2="50222" y2="41333"/>
                        <a14:foregroundMark x1="50222" y1="41333"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1111" y2="44000"/>
                        <a14:foregroundMark x1="51111" y1="44000" x2="51111" y2="44000"/>
                        <a14:foregroundMark x1="58667" y1="54667" x2="58667" y2="54667"/>
                        <a14:foregroundMark x1="57333" y1="55111" x2="62222" y2="62222"/>
                        <a14:foregroundMark x1="64889" y1="56444" x2="49778" y2="70667"/>
                        <a14:foregroundMark x1="49778" y1="70667" x2="72889" y2="68000"/>
                        <a14:foregroundMark x1="68444" y1="65778" x2="60000" y2="65778"/>
                        <a14:foregroundMark x1="65778" y1="63111" x2="65778" y2="63111"/>
                        <a14:foregroundMark x1="67111" y1="54667" x2="76000" y2="72000"/>
                        <a14:foregroundMark x1="76000" y1="72000" x2="61778" y2="74222"/>
                        <a14:foregroundMark x1="70667" y1="75556" x2="70667" y2="75556"/>
                        <a14:foregroundMark x1="79111" y1="65333" x2="79111" y2="65333"/>
                        <a14:foregroundMark x1="78222" y1="63556" x2="78222" y2="63556"/>
                        <a14:foregroundMark x1="78222" y1="66222" x2="78222" y2="66222"/>
                        <a14:foregroundMark x1="76889" y1="61778" x2="76889" y2="61778"/>
                        <a14:foregroundMark x1="74222" y1="57778" x2="74222" y2="57778"/>
                        <a14:foregroundMark x1="72444" y1="56000" x2="72444" y2="56000"/>
                        <a14:foregroundMark x1="81333" y1="56000" x2="81333" y2="56000"/>
                        <a14:foregroundMark x1="81333" y1="56000" x2="81333" y2="56000"/>
                        <a14:foregroundMark x1="81333" y1="52444" x2="81333" y2="52444"/>
                        <a14:foregroundMark x1="79111" y1="56000" x2="79111" y2="56000"/>
                        <a14:foregroundMark x1="57778" y1="60444" x2="57778" y2="60444"/>
                        <a14:foregroundMark x1="48889" y1="50667" x2="48889" y2="50667"/>
                        <a14:foregroundMark x1="48444" y1="52889" x2="48444" y2="52889"/>
                        <a14:foregroundMark x1="45333" y1="57778" x2="45333" y2="57778"/>
                        <a14:foregroundMark x1="44444" y1="56000" x2="44444" y2="56000"/>
                        <a14:foregroundMark x1="44444" y1="55111" x2="44444" y2="55111"/>
                        <a14:foregroundMark x1="45333" y1="48889" x2="45333" y2="48889"/>
                        <a14:foregroundMark x1="24000" y1="59111" x2="24000" y2="59111"/>
                        <a14:foregroundMark x1="22222" y1="57333" x2="22222" y2="57333"/>
                        <a14:foregroundMark x1="22222" y1="57333" x2="20444" y2="47111"/>
                        <a14:foregroundMark x1="20444" y1="47111" x2="17333" y2="59111"/>
                        <a14:foregroundMark x1="17333" y1="59111" x2="34667" y2="56889"/>
                        <a14:foregroundMark x1="36889" y1="55556" x2="36444" y2="64889"/>
                        <a14:foregroundMark x1="36444" y1="64889" x2="44000" y2="68889"/>
                        <a14:foregroundMark x1="29333" y1="58222" x2="41333" y2="73778"/>
                        <a14:foregroundMark x1="41333" y1="73778" x2="24000" y2="65333"/>
                        <a14:foregroundMark x1="23111" y1="62222" x2="23111" y2="62222"/>
                        <a14:foregroundMark x1="36000" y1="82222" x2="36000" y2="82222"/>
                        <a14:foregroundMark x1="33333" y1="84000" x2="33333" y2="84000"/>
                        <a14:foregroundMark x1="51111" y1="86667" x2="51111" y2="86667"/>
                        <a14:foregroundMark x1="48000" y1="85333" x2="48000" y2="85333"/>
                        <a14:foregroundMark x1="44000" y1="85333" x2="44000" y2="85333"/>
                        <a14:foregroundMark x1="37778" y1="85333" x2="37778" y2="85333"/>
                        <a14:foregroundMark x1="35111" y1="86222" x2="35111" y2="86222"/>
                        <a14:foregroundMark x1="58222" y1="81778" x2="58222" y2="81778"/>
                        <a14:foregroundMark x1="60889" y1="81778" x2="68000" y2="83111"/>
                        <a14:foregroundMark x1="64000" y1="86222" x2="64000" y2="86222"/>
                        <a14:foregroundMark x1="14222" y1="81778" x2="14222" y2="81778"/>
                        <a14:foregroundMark x1="8000" y1="66667" x2="8000" y2="66667"/>
                        <a14:foregroundMark x1="8000" y1="67556" x2="8000" y2="67556"/>
                        <a14:foregroundMark x1="7556" y1="66667" x2="7556" y2="66667"/>
                        <a14:foregroundMark x1="8222" y1="67556" x2="8444" y2="68000"/>
                        <a14:foregroundMark x1="8000" y1="67111" x2="8222" y2="67556"/>
                        <a14:foregroundMark x1="7778" y1="66667" x2="8000" y2="67111"/>
                        <a14:foregroundMark x1="7556" y1="66222" x2="7778" y2="66667"/>
                        <a14:foregroundMark x1="8444" y1="66222" x2="8444" y2="66222"/>
                        <a14:foregroundMark x1="8000" y1="66222" x2="8000" y2="66222"/>
                        <a14:foregroundMark x1="8000" y1="66222" x2="8000" y2="66222"/>
                        <a14:foregroundMark x1="8000" y1="66222" x2="8000" y2="66222"/>
                        <a14:foregroundMark x1="8000" y1="66222" x2="8000" y2="66222"/>
                        <a14:foregroundMark x1="8000" y1="66222" x2="8000" y2="67111"/>
                        <a14:foregroundMark x1="8222" y1="65778" x2="8444" y2="66222"/>
                        <a14:foregroundMark x1="7556" y1="64444" x2="8222" y2="65778"/>
                        <a14:foregroundMark x1="56444" y1="95556" x2="56444" y2="95556"/>
                        <a14:foregroundMark x1="53778" y1="96444" x2="55111" y2="96000"/>
                        <a14:foregroundMark x1="94222" y1="33333" x2="94222" y2="33333"/>
                        <a14:backgroundMark x1="9333" y1="72000" x2="9333" y2="72000"/>
                        <a14:backgroundMark x1="12889" y1="81778" x2="12889" y2="81778"/>
                        <a14:backgroundMark x1="13778" y1="81778" x2="13778" y2="81778"/>
                        <a14:backgroundMark x1="13333" y1="80889" x2="13333" y2="80889"/>
                        <a14:backgroundMark x1="57333" y1="96889" x2="57333" y2="96889"/>
                        <a14:backgroundMark x1="56000" y1="96444" x2="56000" y2="96444"/>
                        <a14:backgroundMark x1="57333" y1="96444" x2="57333" y2="96444"/>
                        <a14:backgroundMark x1="56889" y1="96000" x2="56889" y2="96000"/>
                        <a14:backgroundMark x1="7111" y1="67556" x2="7111" y2="67556"/>
                        <a14:backgroundMark x1="7556" y1="68444" x2="7556" y2="68444"/>
                        <a14:backgroundMark x1="6667" y1="67111" x2="6667" y2="67111"/>
                        <a14:backgroundMark x1="7556" y1="67556" x2="7556" y2="67556"/>
                        <a14:backgroundMark x1="7111" y1="65778" x2="7111" y2="65778"/>
                        <a14:backgroundMark x1="54222" y1="96889" x2="54222" y2="96889"/>
                        <a14:backgroundMark x1="55111" y1="96889" x2="55111" y2="96889"/>
                      </a14:backgroundRemoval>
                    </a14:imgEffect>
                  </a14:imgLayer>
                </a14:imgProps>
              </a:ext>
              <a:ext uri="{28A0092B-C50C-407E-A947-70E740481C1C}">
                <a14:useLocalDpi xmlns:a14="http://schemas.microsoft.com/office/drawing/2010/main" val="0"/>
              </a:ext>
            </a:extLst>
          </a:blip>
          <a:srcRect/>
          <a:stretch>
            <a:fillRect/>
          </a:stretch>
        </p:blipFill>
        <p:spPr bwMode="auto">
          <a:xfrm>
            <a:off x="6107892" y="4234754"/>
            <a:ext cx="924913" cy="9249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6F04369-D246-0245-5FD9-7686063BEB6D}"/>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3049" b="98780" l="325" r="99026">
                        <a14:foregroundMark x1="1299" y1="26220" x2="1299" y2="26220"/>
                        <a14:foregroundMark x1="1948" y1="9146" x2="1299" y2="21341"/>
                        <a14:foregroundMark x1="16234" y1="21341" x2="16234" y2="21341"/>
                        <a14:foregroundMark x1="18345" y1="19512" x2="20455" y2="17683"/>
                        <a14:foregroundMark x1="17641" y1="20122" x2="18345" y2="19512"/>
                        <a14:foregroundMark x1="16937" y1="20732" x2="17641" y2="20122"/>
                        <a14:foregroundMark x1="16234" y1="21341" x2="16937" y2="20732"/>
                        <a14:foregroundMark x1="9740" y1="12805" x2="9740" y2="12805"/>
                        <a14:foregroundMark x1="20779" y1="18902" x2="19481" y2="18902"/>
                        <a14:foregroundMark x1="31169" y1="15244" x2="31169" y2="15244"/>
                        <a14:foregroundMark x1="31169" y1="15244" x2="31169" y2="19512"/>
                        <a14:foregroundMark x1="32792" y1="16463" x2="36039" y2="15244"/>
                        <a14:foregroundMark x1="9740" y1="32927" x2="9740" y2="32927"/>
                        <a14:foregroundMark x1="52597" y1="15244" x2="52597" y2="15244"/>
                        <a14:foregroundMark x1="67532" y1="18293" x2="67532" y2="18293"/>
                        <a14:foregroundMark x1="77597" y1="17073" x2="77597" y2="17073"/>
                        <a14:foregroundMark x1="77273" y1="3049" x2="77273" y2="3049"/>
                        <a14:foregroundMark x1="86364" y1="3659" x2="86364" y2="3659"/>
                        <a14:foregroundMark x1="12013" y1="57317" x2="12013" y2="57317"/>
                        <a14:foregroundMark x1="13312" y1="54268" x2="13312" y2="54268"/>
                        <a14:foregroundMark x1="53247" y1="25000" x2="53247" y2="25000"/>
                        <a14:foregroundMark x1="10065" y1="65854" x2="10065" y2="65854"/>
                        <a14:foregroundMark x1="8766" y1="70732" x2="8766" y2="70732"/>
                        <a14:foregroundMark x1="28571" y1="60366" x2="28571" y2="60366"/>
                        <a14:foregroundMark x1="37338" y1="50610" x2="37338" y2="50610"/>
                        <a14:foregroundMark x1="55519" y1="50000" x2="55519" y2="50000"/>
                        <a14:foregroundMark x1="62662" y1="49390" x2="62662" y2="49390"/>
                        <a14:foregroundMark x1="65260" y1="54268" x2="65260" y2="54268"/>
                        <a14:foregroundMark x1="77273" y1="48780" x2="77273" y2="48780"/>
                        <a14:foregroundMark x1="88636" y1="51829" x2="88636" y2="51829"/>
                        <a14:foregroundMark x1="90909" y1="56707" x2="90909" y2="56707"/>
                        <a14:foregroundMark x1="98052" y1="52439" x2="98052" y2="52439"/>
                        <a14:foregroundMark x1="94156" y1="73780" x2="94156" y2="73780"/>
                        <a14:foregroundMark x1="22403" y1="92073" x2="22403" y2="92073"/>
                        <a14:foregroundMark x1="1623" y1="58537" x2="1623" y2="58537"/>
                        <a14:foregroundMark x1="98377" y1="67073" x2="98377" y2="67073"/>
                        <a14:foregroundMark x1="99026" y1="80488" x2="99026" y2="80488"/>
                        <a14:foregroundMark x1="649" y1="85366" x2="649" y2="85366"/>
                        <a14:foregroundMark x1="1299" y1="98780" x2="1299" y2="98780"/>
                        <a14:foregroundMark x1="38636" y1="17073" x2="38636" y2="17073"/>
                        <a14:foregroundMark x1="45130" y1="13415" x2="45130" y2="13415"/>
                        <a14:foregroundMark x1="55519" y1="43293" x2="55519" y2="43293"/>
                        <a14:foregroundMark x1="85714" y1="13415" x2="85714" y2="13415"/>
                        <a14:backgroundMark x1="18831" y1="20122" x2="18831" y2="20122"/>
                        <a14:backgroundMark x1="18506" y1="20732" x2="18506" y2="20732"/>
                        <a14:backgroundMark x1="20455" y1="19512" x2="20455" y2="19512"/>
                        <a14:backgroundMark x1="19805" y1="19512" x2="19805" y2="19512"/>
                        <a14:backgroundMark x1="325" y1="85976" x2="325" y2="85976"/>
                        <a14:backgroundMark x1="4221" y1="99390" x2="4221" y2="99390"/>
                        <a14:backgroundMark x1="99351" y1="81707" x2="99351" y2="81707"/>
                        <a14:backgroundMark x1="99026" y1="81707" x2="99026" y2="81707"/>
                      </a14:backgroundRemoval>
                    </a14:imgEffect>
                  </a14:imgLayer>
                </a14:imgProps>
              </a:ext>
              <a:ext uri="{28A0092B-C50C-407E-A947-70E740481C1C}">
                <a14:useLocalDpi xmlns:a14="http://schemas.microsoft.com/office/drawing/2010/main" val="0"/>
              </a:ext>
            </a:extLst>
          </a:blip>
          <a:srcRect/>
          <a:stretch>
            <a:fillRect/>
          </a:stretch>
        </p:blipFill>
        <p:spPr bwMode="auto">
          <a:xfrm>
            <a:off x="7086679" y="4266270"/>
            <a:ext cx="1648005" cy="877509"/>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671;p67">
            <a:extLst>
              <a:ext uri="{FF2B5EF4-FFF2-40B4-BE49-F238E27FC236}">
                <a16:creationId xmlns:a16="http://schemas.microsoft.com/office/drawing/2014/main" id="{EBA23940-95F3-7999-7EF6-FC72CAC968ED}"/>
              </a:ext>
            </a:extLst>
          </p:cNvPr>
          <p:cNvSpPr txBox="1">
            <a:spLocks noGrp="1"/>
          </p:cNvSpPr>
          <p:nvPr>
            <p:ph type="title"/>
          </p:nvPr>
        </p:nvSpPr>
        <p:spPr>
          <a:xfrm>
            <a:off x="714000" y="186720"/>
            <a:ext cx="7716000" cy="76056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3000" dirty="0"/>
              <a:t>UNSUR PEMENTASAN TEATER</a:t>
            </a:r>
            <a:endParaRPr sz="3000" dirty="0"/>
          </a:p>
        </p:txBody>
      </p:sp>
      <p:sp>
        <p:nvSpPr>
          <p:cNvPr id="10" name="Google Shape;672;p67">
            <a:extLst>
              <a:ext uri="{FF2B5EF4-FFF2-40B4-BE49-F238E27FC236}">
                <a16:creationId xmlns:a16="http://schemas.microsoft.com/office/drawing/2014/main" id="{7D09DBDE-A240-E6DD-3ED7-9ADA52FA35B2}"/>
              </a:ext>
            </a:extLst>
          </p:cNvPr>
          <p:cNvSpPr txBox="1">
            <a:spLocks/>
          </p:cNvSpPr>
          <p:nvPr/>
        </p:nvSpPr>
        <p:spPr>
          <a:xfrm>
            <a:off x="204803" y="760681"/>
            <a:ext cx="1349555" cy="5002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chemeClr val="dk2"/>
              </a:buClr>
              <a:buSzPts val="1300"/>
              <a:buFont typeface="Roboto"/>
              <a:buChar char="●"/>
              <a:defRPr sz="1300" b="0" i="0" u="none" strike="noStrike" cap="none">
                <a:solidFill>
                  <a:schemeClr val="dk2"/>
                </a:solidFill>
                <a:latin typeface="Roboto"/>
                <a:ea typeface="Roboto"/>
                <a:cs typeface="Roboto"/>
                <a:sym typeface="Roboto"/>
              </a:defRPr>
            </a:lvl1pPr>
            <a:lvl2pPr marL="914400" marR="0" lvl="1" indent="-311150" algn="l" rtl="0">
              <a:lnSpc>
                <a:spcPct val="115000"/>
              </a:lnSpc>
              <a:spcBef>
                <a:spcPts val="1600"/>
              </a:spcBef>
              <a:spcAft>
                <a:spcPts val="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2pPr>
            <a:lvl3pPr marL="1371600" marR="0" lvl="2" indent="-311150" algn="l" rtl="0">
              <a:lnSpc>
                <a:spcPct val="115000"/>
              </a:lnSpc>
              <a:spcBef>
                <a:spcPts val="1600"/>
              </a:spcBef>
              <a:spcAft>
                <a:spcPts val="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3pPr>
            <a:lvl4pPr marL="1828800" marR="0" lvl="3" indent="-311150" algn="l" rtl="0">
              <a:lnSpc>
                <a:spcPct val="115000"/>
              </a:lnSpc>
              <a:spcBef>
                <a:spcPts val="1600"/>
              </a:spcBef>
              <a:spcAft>
                <a:spcPts val="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4pPr>
            <a:lvl5pPr marL="2286000" marR="0" lvl="4" indent="-311150" algn="l" rtl="0">
              <a:lnSpc>
                <a:spcPct val="115000"/>
              </a:lnSpc>
              <a:spcBef>
                <a:spcPts val="1600"/>
              </a:spcBef>
              <a:spcAft>
                <a:spcPts val="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5pPr>
            <a:lvl6pPr marL="2743200" marR="0" lvl="5" indent="-311150" algn="l" rtl="0">
              <a:lnSpc>
                <a:spcPct val="115000"/>
              </a:lnSpc>
              <a:spcBef>
                <a:spcPts val="1600"/>
              </a:spcBef>
              <a:spcAft>
                <a:spcPts val="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6pPr>
            <a:lvl7pPr marL="3200400" marR="0" lvl="6" indent="-311150" algn="l" rtl="0">
              <a:lnSpc>
                <a:spcPct val="115000"/>
              </a:lnSpc>
              <a:spcBef>
                <a:spcPts val="1600"/>
              </a:spcBef>
              <a:spcAft>
                <a:spcPts val="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7pPr>
            <a:lvl8pPr marL="3657600" marR="0" lvl="7" indent="-311150" algn="l" rtl="0">
              <a:lnSpc>
                <a:spcPct val="115000"/>
              </a:lnSpc>
              <a:spcBef>
                <a:spcPts val="1600"/>
              </a:spcBef>
              <a:spcAft>
                <a:spcPts val="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8pPr>
            <a:lvl9pPr marL="4114800" marR="0" lvl="8" indent="-311150" algn="l" rtl="0">
              <a:lnSpc>
                <a:spcPct val="115000"/>
              </a:lnSpc>
              <a:spcBef>
                <a:spcPts val="1600"/>
              </a:spcBef>
              <a:spcAft>
                <a:spcPts val="160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9pPr>
          </a:lstStyle>
          <a:p>
            <a:pPr marL="0" indent="0" algn="ctr">
              <a:buFont typeface="Roboto"/>
              <a:buNone/>
            </a:pPr>
            <a:r>
              <a:rPr lang="fi-FI" sz="1800" b="1" dirty="0">
                <a:latin typeface="Libre Baskerville" panose="02000000000000000000" pitchFamily="2" charset="0"/>
              </a:rPr>
              <a:t>PEMAIN</a:t>
            </a:r>
          </a:p>
        </p:txBody>
      </p:sp>
      <p:sp>
        <p:nvSpPr>
          <p:cNvPr id="11" name="Google Shape;671;p67">
            <a:extLst>
              <a:ext uri="{FF2B5EF4-FFF2-40B4-BE49-F238E27FC236}">
                <a16:creationId xmlns:a16="http://schemas.microsoft.com/office/drawing/2014/main" id="{A5757523-3C41-76D7-769B-301C53A294F0}"/>
              </a:ext>
            </a:extLst>
          </p:cNvPr>
          <p:cNvSpPr txBox="1">
            <a:spLocks/>
          </p:cNvSpPr>
          <p:nvPr/>
        </p:nvSpPr>
        <p:spPr>
          <a:xfrm>
            <a:off x="204803" y="1307304"/>
            <a:ext cx="8734394" cy="295896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400"/>
              <a:buFont typeface="Libre Baskerville"/>
              <a:buNone/>
              <a:defRPr sz="3000" b="1" i="0" u="none" strike="noStrike" cap="none">
                <a:solidFill>
                  <a:schemeClr val="dk2"/>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9pPr>
          </a:lstStyle>
          <a:p>
            <a:pPr algn="just">
              <a:buClr>
                <a:schemeClr val="dk1"/>
              </a:buClr>
              <a:buSzPts val="1100"/>
              <a:buFont typeface="Arial"/>
              <a:buNone/>
            </a:pPr>
            <a:r>
              <a:rPr lang="en-ID" sz="1800" dirty="0" err="1"/>
              <a:t>Pemain</a:t>
            </a:r>
            <a:r>
              <a:rPr lang="en-ID" sz="1800" dirty="0"/>
              <a:t> </a:t>
            </a:r>
            <a:r>
              <a:rPr lang="en-ID" sz="1800" dirty="0" err="1"/>
              <a:t>berfungsi</a:t>
            </a:r>
            <a:r>
              <a:rPr lang="en-ID" sz="1800" dirty="0"/>
              <a:t> </a:t>
            </a:r>
            <a:r>
              <a:rPr lang="en-ID" sz="1800" dirty="0" err="1"/>
              <a:t>untuk</a:t>
            </a:r>
            <a:r>
              <a:rPr lang="en-ID" sz="1800" dirty="0"/>
              <a:t> </a:t>
            </a:r>
            <a:r>
              <a:rPr lang="en-ID" sz="1800" dirty="0" err="1"/>
              <a:t>memeragakan</a:t>
            </a:r>
            <a:r>
              <a:rPr lang="en-ID" sz="1800" dirty="0"/>
              <a:t> </a:t>
            </a:r>
            <a:r>
              <a:rPr lang="en-ID" sz="1800" dirty="0" err="1"/>
              <a:t>karakter</a:t>
            </a:r>
            <a:r>
              <a:rPr lang="en-ID" sz="1800" dirty="0"/>
              <a:t>. </a:t>
            </a:r>
            <a:r>
              <a:rPr lang="en-ID" sz="1800" dirty="0" err="1"/>
              <a:t>Namun</a:t>
            </a:r>
            <a:r>
              <a:rPr lang="en-ID" sz="1800" dirty="0"/>
              <a:t>, </a:t>
            </a:r>
            <a:r>
              <a:rPr lang="en-ID" sz="1800" dirty="0" err="1"/>
              <a:t>bukan</a:t>
            </a:r>
            <a:r>
              <a:rPr lang="en-ID" sz="1800" dirty="0"/>
              <a:t> </a:t>
            </a:r>
            <a:r>
              <a:rPr lang="en-ID" sz="1800" dirty="0" err="1"/>
              <a:t>hanya</a:t>
            </a:r>
            <a:r>
              <a:rPr lang="en-ID" sz="1800" dirty="0"/>
              <a:t> </a:t>
            </a:r>
            <a:r>
              <a:rPr lang="en-ID" sz="1800" dirty="0" err="1"/>
              <a:t>alat</a:t>
            </a:r>
            <a:r>
              <a:rPr lang="en-ID" sz="1800" dirty="0"/>
              <a:t> yang </a:t>
            </a:r>
            <a:r>
              <a:rPr lang="en-ID" sz="1800" dirty="0" err="1"/>
              <a:t>harus</a:t>
            </a:r>
            <a:r>
              <a:rPr lang="en-ID" sz="1800" dirty="0"/>
              <a:t> </a:t>
            </a:r>
            <a:r>
              <a:rPr lang="en-ID" sz="1800" dirty="0" err="1"/>
              <a:t>tunduk</a:t>
            </a:r>
            <a:r>
              <a:rPr lang="en-ID" sz="1800" dirty="0"/>
              <a:t> pada </a:t>
            </a:r>
            <a:r>
              <a:rPr lang="en-ID" sz="1800" dirty="0" err="1"/>
              <a:t>aturan</a:t>
            </a:r>
            <a:r>
              <a:rPr lang="en-ID" sz="1800" dirty="0"/>
              <a:t>. </a:t>
            </a:r>
            <a:r>
              <a:rPr lang="en-ID" sz="1800" dirty="0" err="1"/>
              <a:t>Pemain</a:t>
            </a:r>
            <a:r>
              <a:rPr lang="en-ID" sz="1800" dirty="0"/>
              <a:t> </a:t>
            </a:r>
            <a:r>
              <a:rPr lang="en-ID" sz="1800" dirty="0" err="1"/>
              <a:t>memiliki</a:t>
            </a:r>
            <a:r>
              <a:rPr lang="en-ID" sz="1800" dirty="0"/>
              <a:t> </a:t>
            </a:r>
            <a:r>
              <a:rPr lang="en-ID" sz="1800" dirty="0" err="1"/>
              <a:t>kemampuan</a:t>
            </a:r>
            <a:r>
              <a:rPr lang="en-ID" sz="1800" dirty="0"/>
              <a:t> </a:t>
            </a:r>
            <a:r>
              <a:rPr lang="en-ID" sz="1800" dirty="0" err="1"/>
              <a:t>untuk</a:t>
            </a:r>
            <a:r>
              <a:rPr lang="en-ID" sz="1800" dirty="0"/>
              <a:t> </a:t>
            </a:r>
            <a:r>
              <a:rPr lang="en-ID" sz="1800" dirty="0" err="1"/>
              <a:t>memikirkan</a:t>
            </a:r>
            <a:r>
              <a:rPr lang="en-ID" sz="1800" dirty="0"/>
              <a:t> </a:t>
            </a:r>
            <a:r>
              <a:rPr lang="en-ID" sz="1800" dirty="0" err="1"/>
              <a:t>naskah</a:t>
            </a:r>
            <a:r>
              <a:rPr lang="en-ID" sz="1800" dirty="0"/>
              <a:t> </a:t>
            </a:r>
            <a:r>
              <a:rPr lang="en-ID" sz="1800" dirty="0" err="1"/>
              <a:t>melalui</a:t>
            </a:r>
            <a:r>
              <a:rPr lang="en-ID" sz="1800" dirty="0"/>
              <a:t> </a:t>
            </a:r>
            <a:r>
              <a:rPr lang="en-ID" sz="1800" dirty="0" err="1"/>
              <a:t>dirinya</a:t>
            </a:r>
            <a:r>
              <a:rPr lang="en-ID" sz="1800" dirty="0"/>
              <a:t> </a:t>
            </a:r>
            <a:r>
              <a:rPr lang="en-ID" sz="1800" dirty="0" err="1"/>
              <a:t>sendiri</a:t>
            </a:r>
            <a:r>
              <a:rPr lang="en-ID" sz="1800" dirty="0"/>
              <a:t>. </a:t>
            </a:r>
            <a:r>
              <a:rPr lang="en-ID" sz="1800" dirty="0" err="1"/>
              <a:t>Pemain</a:t>
            </a:r>
            <a:r>
              <a:rPr lang="en-ID" sz="1800" dirty="0"/>
              <a:t> </a:t>
            </a:r>
            <a:r>
              <a:rPr lang="en-ID" sz="1800" dirty="0" err="1"/>
              <a:t>harus</a:t>
            </a:r>
            <a:r>
              <a:rPr lang="en-ID" sz="1800" dirty="0"/>
              <a:t> </a:t>
            </a:r>
            <a:r>
              <a:rPr lang="en-ID" sz="1800" dirty="0" err="1"/>
              <a:t>menguasai</a:t>
            </a:r>
            <a:r>
              <a:rPr lang="en-ID" sz="1800" dirty="0"/>
              <a:t> </a:t>
            </a:r>
            <a:r>
              <a:rPr lang="en-ID" sz="1800" dirty="0" err="1"/>
              <a:t>aspek-aspek</a:t>
            </a:r>
            <a:r>
              <a:rPr lang="en-ID" sz="1800" dirty="0"/>
              <a:t> </a:t>
            </a:r>
            <a:r>
              <a:rPr lang="en-ID" sz="1800" dirty="0" err="1"/>
              <a:t>pemeranan</a:t>
            </a:r>
            <a:r>
              <a:rPr lang="en-ID" sz="1800" dirty="0"/>
              <a:t> yang </a:t>
            </a:r>
            <a:r>
              <a:rPr lang="en-ID" sz="1800" dirty="0" err="1"/>
              <a:t>dilatih</a:t>
            </a:r>
            <a:r>
              <a:rPr lang="en-ID" sz="1800" dirty="0"/>
              <a:t> </a:t>
            </a:r>
            <a:r>
              <a:rPr lang="en-ID" sz="1800" dirty="0" err="1"/>
              <a:t>secara</a:t>
            </a:r>
            <a:r>
              <a:rPr lang="en-ID" sz="1800" dirty="0"/>
              <a:t> </a:t>
            </a:r>
            <a:r>
              <a:rPr lang="en-ID" sz="1800" dirty="0" err="1"/>
              <a:t>khusus</a:t>
            </a:r>
            <a:r>
              <a:rPr lang="en-ID" sz="1800" dirty="0"/>
              <a:t> agar </a:t>
            </a:r>
            <a:r>
              <a:rPr lang="en-ID" sz="1800" dirty="0" err="1"/>
              <a:t>dapat</a:t>
            </a:r>
            <a:r>
              <a:rPr lang="en-ID" sz="1800" dirty="0"/>
              <a:t> </a:t>
            </a:r>
            <a:r>
              <a:rPr lang="en-ID" sz="1800" dirty="0" err="1"/>
              <a:t>merefleksikan</a:t>
            </a:r>
            <a:r>
              <a:rPr lang="en-ID" sz="1800" dirty="0"/>
              <a:t> </a:t>
            </a:r>
            <a:r>
              <a:rPr lang="en-ID" sz="1800" dirty="0" err="1"/>
              <a:t>tokoh</a:t>
            </a:r>
            <a:r>
              <a:rPr lang="en-ID" sz="1800" dirty="0"/>
              <a:t> </a:t>
            </a:r>
            <a:r>
              <a:rPr lang="en-ID" sz="1800" dirty="0" err="1"/>
              <a:t>menjadi</a:t>
            </a:r>
            <a:r>
              <a:rPr lang="en-ID" sz="1800" dirty="0"/>
              <a:t> </a:t>
            </a:r>
            <a:r>
              <a:rPr lang="en-ID" sz="1800" dirty="0" err="1"/>
              <a:t>sesuatu</a:t>
            </a:r>
            <a:r>
              <a:rPr lang="en-ID" sz="1800" dirty="0"/>
              <a:t> yang </a:t>
            </a:r>
            <a:r>
              <a:rPr lang="en-ID" sz="1800" dirty="0" err="1"/>
              <a:t>hidup</a:t>
            </a:r>
            <a:r>
              <a:rPr lang="en-ID" sz="1800" dirty="0"/>
              <a:t>, </a:t>
            </a:r>
            <a:r>
              <a:rPr lang="en-ID" sz="1800" dirty="0" err="1"/>
              <a:t>ini</a:t>
            </a:r>
            <a:r>
              <a:rPr lang="en-ID" sz="1800" dirty="0"/>
              <a:t> </a:t>
            </a:r>
            <a:r>
              <a:rPr lang="en-ID" sz="1800" dirty="0" err="1"/>
              <a:t>termasuk</a:t>
            </a:r>
            <a:r>
              <a:rPr lang="en-ID" sz="1800" dirty="0"/>
              <a:t> </a:t>
            </a:r>
            <a:r>
              <a:rPr lang="en-ID" sz="1800" dirty="0" err="1"/>
              <a:t>aspek</a:t>
            </a:r>
            <a:r>
              <a:rPr lang="en-ID" sz="1800" dirty="0"/>
              <a:t> </a:t>
            </a:r>
            <a:r>
              <a:rPr lang="en-ID" sz="1800" dirty="0" err="1"/>
              <a:t>jasmani</a:t>
            </a:r>
            <a:r>
              <a:rPr lang="en-ID" sz="1800" dirty="0"/>
              <a:t> (</a:t>
            </a:r>
            <a:r>
              <a:rPr lang="en-ID" sz="1800" dirty="0" err="1"/>
              <a:t>tubuh</a:t>
            </a:r>
            <a:r>
              <a:rPr lang="en-ID" sz="1800" dirty="0"/>
              <a:t>/</a:t>
            </a:r>
            <a:r>
              <a:rPr lang="en-ID" sz="1800" dirty="0" err="1"/>
              <a:t>fisik</a:t>
            </a:r>
            <a:r>
              <a:rPr lang="en-ID" sz="1800" dirty="0"/>
              <a:t>), </a:t>
            </a:r>
            <a:r>
              <a:rPr lang="en-ID" sz="1800" dirty="0" err="1"/>
              <a:t>rohani</a:t>
            </a:r>
            <a:r>
              <a:rPr lang="en-ID" sz="1800" dirty="0"/>
              <a:t> (</a:t>
            </a:r>
            <a:r>
              <a:rPr lang="en-ID" sz="1800" dirty="0" err="1"/>
              <a:t>jiwa</a:t>
            </a:r>
            <a:r>
              <a:rPr lang="en-ID" sz="1800" dirty="0"/>
              <a:t>/</a:t>
            </a:r>
            <a:r>
              <a:rPr lang="en-ID" sz="1800" dirty="0" err="1"/>
              <a:t>emosi</a:t>
            </a:r>
            <a:r>
              <a:rPr lang="en-ID" sz="1800" dirty="0"/>
              <a:t>), dan </a:t>
            </a:r>
            <a:r>
              <a:rPr lang="en-ID" sz="1800" dirty="0" err="1"/>
              <a:t>intelektual</a:t>
            </a:r>
            <a:r>
              <a:rPr lang="en-ID" sz="1800" dirty="0"/>
              <a:t>. </a:t>
            </a:r>
            <a:r>
              <a:rPr lang="en-ID" sz="1800" dirty="0" err="1"/>
              <a:t>Menggunakan</a:t>
            </a:r>
            <a:r>
              <a:rPr lang="en-ID" sz="1800" dirty="0"/>
              <a:t> media </a:t>
            </a:r>
            <a:r>
              <a:rPr lang="en-ID" sz="1800" dirty="0" err="1"/>
              <a:t>pemain</a:t>
            </a:r>
            <a:r>
              <a:rPr lang="en-ID" sz="1800" dirty="0"/>
              <a:t> </a:t>
            </a:r>
            <a:r>
              <a:rPr lang="en-ID" sz="1800" dirty="0" err="1"/>
              <a:t>untuk</a:t>
            </a:r>
            <a:r>
              <a:rPr lang="en-ID" sz="1800" dirty="0"/>
              <a:t> </a:t>
            </a:r>
            <a:r>
              <a:rPr lang="en-ID" sz="1800" dirty="0" err="1"/>
              <a:t>membawa</a:t>
            </a:r>
            <a:r>
              <a:rPr lang="en-ID" sz="1800" dirty="0"/>
              <a:t> </a:t>
            </a:r>
            <a:r>
              <a:rPr lang="en-ID" sz="1800" dirty="0" err="1"/>
              <a:t>naskah</a:t>
            </a:r>
            <a:r>
              <a:rPr lang="en-ID" sz="1800" dirty="0"/>
              <a:t> </a:t>
            </a:r>
            <a:r>
              <a:rPr lang="en-ID" sz="1800" dirty="0" err="1"/>
              <a:t>lakon</a:t>
            </a:r>
            <a:r>
              <a:rPr lang="en-ID" sz="1800" dirty="0"/>
              <a:t> </a:t>
            </a:r>
            <a:r>
              <a:rPr lang="en-ID" sz="1800" dirty="0" err="1"/>
              <a:t>ke</a:t>
            </a:r>
            <a:r>
              <a:rPr lang="en-ID" sz="1800" dirty="0"/>
              <a:t> </a:t>
            </a:r>
            <a:r>
              <a:rPr lang="en-ID" sz="1800" dirty="0" err="1"/>
              <a:t>panggung</a:t>
            </a:r>
            <a:r>
              <a:rPr lang="en-ID" sz="1800" dirty="0"/>
              <a:t> </a:t>
            </a:r>
            <a:r>
              <a:rPr lang="en-ID" sz="1800" dirty="0" err="1"/>
              <a:t>bukanlah</a:t>
            </a:r>
            <a:r>
              <a:rPr lang="en-ID" sz="1800" dirty="0"/>
              <a:t> </a:t>
            </a:r>
            <a:r>
              <a:rPr lang="en-ID" sz="1800" dirty="0" err="1"/>
              <a:t>sekadar</a:t>
            </a:r>
            <a:r>
              <a:rPr lang="en-ID" sz="1800" dirty="0"/>
              <a:t> </a:t>
            </a:r>
            <a:r>
              <a:rPr lang="en-ID" sz="1800" dirty="0" err="1"/>
              <a:t>mengucapkan</a:t>
            </a:r>
            <a:r>
              <a:rPr lang="en-ID" sz="1800" dirty="0"/>
              <a:t> kata-kata yang </a:t>
            </a:r>
            <a:r>
              <a:rPr lang="en-ID" sz="1800" dirty="0" err="1"/>
              <a:t>ada</a:t>
            </a:r>
            <a:r>
              <a:rPr lang="en-ID" sz="1800" dirty="0"/>
              <a:t> </a:t>
            </a:r>
            <a:r>
              <a:rPr lang="en-ID" sz="1800" dirty="0" err="1"/>
              <a:t>dalam</a:t>
            </a:r>
            <a:r>
              <a:rPr lang="en-ID" sz="1800" dirty="0"/>
              <a:t> </a:t>
            </a:r>
            <a:r>
              <a:rPr lang="en-ID" sz="1800" dirty="0" err="1"/>
              <a:t>naskah</a:t>
            </a:r>
            <a:r>
              <a:rPr lang="en-ID" sz="1800" dirty="0"/>
              <a:t> </a:t>
            </a:r>
            <a:r>
              <a:rPr lang="en-ID" sz="1800" dirty="0" err="1"/>
              <a:t>lakon</a:t>
            </a:r>
            <a:r>
              <a:rPr lang="en-ID" sz="1800" dirty="0"/>
              <a:t> </a:t>
            </a:r>
            <a:r>
              <a:rPr lang="en-ID" sz="1800" dirty="0" err="1"/>
              <a:t>atau</a:t>
            </a:r>
            <a:r>
              <a:rPr lang="en-ID" sz="1800" dirty="0"/>
              <a:t> </a:t>
            </a:r>
            <a:r>
              <a:rPr lang="en-ID" sz="1800" dirty="0" err="1"/>
              <a:t>sekadar</a:t>
            </a:r>
            <a:r>
              <a:rPr lang="en-ID" sz="1800" dirty="0"/>
              <a:t> </a:t>
            </a:r>
            <a:r>
              <a:rPr lang="en-ID" sz="1800" dirty="0" err="1"/>
              <a:t>menyampaikan</a:t>
            </a:r>
            <a:r>
              <a:rPr lang="en-ID" sz="1800" dirty="0"/>
              <a:t> </a:t>
            </a:r>
            <a:r>
              <a:rPr lang="en-ID" sz="1800" dirty="0" err="1"/>
              <a:t>keinginan</a:t>
            </a:r>
            <a:r>
              <a:rPr lang="en-ID" sz="1800" dirty="0"/>
              <a:t> </a:t>
            </a:r>
            <a:r>
              <a:rPr lang="en-ID" sz="1800" dirty="0" err="1"/>
              <a:t>penulis</a:t>
            </a:r>
            <a:r>
              <a:rPr lang="en-ID" sz="1800" dirty="0"/>
              <a:t>. Proses </a:t>
            </a:r>
            <a:r>
              <a:rPr lang="en-ID" sz="1800" dirty="0" err="1"/>
              <a:t>pemindahan</a:t>
            </a:r>
            <a:r>
              <a:rPr lang="en-ID" sz="1800" dirty="0"/>
              <a:t> </a:t>
            </a:r>
            <a:r>
              <a:rPr lang="en-ID" sz="1800" dirty="0" err="1"/>
              <a:t>ini</a:t>
            </a:r>
            <a:r>
              <a:rPr lang="en-ID" sz="1800" dirty="0"/>
              <a:t> </a:t>
            </a:r>
            <a:r>
              <a:rPr lang="en-ID" sz="1800" dirty="0" err="1"/>
              <a:t>berbeda</a:t>
            </a:r>
            <a:r>
              <a:rPr lang="en-ID" sz="1800" dirty="0"/>
              <a:t>, </a:t>
            </a:r>
            <a:r>
              <a:rPr lang="en-ID" sz="1800" dirty="0" err="1"/>
              <a:t>menghidupkan</a:t>
            </a:r>
            <a:r>
              <a:rPr lang="en-ID" sz="1800" dirty="0"/>
              <a:t> </a:t>
            </a:r>
            <a:r>
              <a:rPr lang="en-ID" sz="1800" dirty="0" err="1"/>
              <a:t>bahasa</a:t>
            </a:r>
            <a:r>
              <a:rPr lang="en-ID" sz="1800" dirty="0"/>
              <a:t> </a:t>
            </a:r>
            <a:r>
              <a:rPr lang="en-ID" sz="1800" dirty="0" err="1"/>
              <a:t>tulis</a:t>
            </a:r>
            <a:r>
              <a:rPr lang="en-ID" sz="1800" dirty="0"/>
              <a:t> (</a:t>
            </a:r>
            <a:r>
              <a:rPr lang="en-ID" sz="1800" dirty="0" err="1"/>
              <a:t>tulis</a:t>
            </a:r>
            <a:r>
              <a:rPr lang="en-ID" sz="1800" dirty="0"/>
              <a:t>) </a:t>
            </a:r>
            <a:r>
              <a:rPr lang="en-ID" sz="1800" dirty="0" err="1"/>
              <a:t>menjadi</a:t>
            </a:r>
            <a:r>
              <a:rPr lang="en-ID" sz="1800" dirty="0"/>
              <a:t> </a:t>
            </a:r>
            <a:r>
              <a:rPr lang="en-ID" sz="1800" dirty="0" err="1"/>
              <a:t>bahasa</a:t>
            </a:r>
            <a:r>
              <a:rPr lang="en-ID" sz="1800" dirty="0"/>
              <a:t> pentas (</a:t>
            </a:r>
            <a:r>
              <a:rPr lang="en-ID" sz="1800" dirty="0" err="1"/>
              <a:t>lisan</a:t>
            </a:r>
            <a:r>
              <a:rPr lang="en-ID" sz="1800"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pic>
        <p:nvPicPr>
          <p:cNvPr id="2" name="Picture 2" descr="Profil STKIP Singkawang">
            <a:extLst>
              <a:ext uri="{FF2B5EF4-FFF2-40B4-BE49-F238E27FC236}">
                <a16:creationId xmlns:a16="http://schemas.microsoft.com/office/drawing/2014/main" id="{FF667921-35B9-B987-2B27-3B2EF22526A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3421" y1="11842" x2="43421" y2="11842"/>
                        <a14:foregroundMark x1="73684" y1="36184" x2="73684" y2="36184"/>
                        <a14:foregroundMark x1="65789" y1="28289" x2="65789" y2="28289"/>
                        <a14:foregroundMark x1="63816" y1="25000" x2="63816" y2="25000"/>
                        <a14:foregroundMark x1="63816" y1="25000" x2="63816" y2="25000"/>
                        <a14:foregroundMark x1="41447" y1="23026" x2="41447" y2="23026"/>
                        <a14:foregroundMark x1="12500" y1="48684" x2="12500" y2="48684"/>
                        <a14:foregroundMark x1="15132" y1="59868" x2="15132" y2="59868"/>
                        <a14:foregroundMark x1="18421" y1="67763" x2="18421" y2="67763"/>
                        <a14:foregroundMark x1="25658" y1="76974" x2="25658" y2="76974"/>
                        <a14:foregroundMark x1="34211" y1="83553" x2="34211" y2="83553"/>
                        <a14:foregroundMark x1="42105" y1="85526" x2="42105" y2="85526"/>
                        <a14:foregroundMark x1="43421" y1="88158" x2="43421" y2="88158"/>
                        <a14:foregroundMark x1="53289" y1="86842" x2="53289" y2="86842"/>
                        <a14:foregroundMark x1="64474" y1="85526" x2="64474" y2="85526"/>
                        <a14:foregroundMark x1="51316" y1="65789" x2="51316" y2="65789"/>
                        <a14:foregroundMark x1="46053" y1="65789" x2="46053" y2="65789"/>
                        <a14:foregroundMark x1="88158" y1="38816" x2="88158" y2="38816"/>
                        <a14:foregroundMark x1="84211" y1="60526" x2="84211" y2="60526"/>
                        <a14:foregroundMark x1="82895" y1="68421" x2="82895" y2="68421"/>
                      </a14:backgroundRemoval>
                    </a14:imgEffect>
                  </a14:imgLayer>
                </a14:imgProps>
              </a:ext>
              <a:ext uri="{28A0092B-C50C-407E-A947-70E740481C1C}">
                <a14:useLocalDpi xmlns:a14="http://schemas.microsoft.com/office/drawing/2010/main" val="0"/>
              </a:ext>
            </a:extLst>
          </a:blip>
          <a:srcRect/>
          <a:stretch>
            <a:fillRect/>
          </a:stretch>
        </p:blipFill>
        <p:spPr bwMode="auto">
          <a:xfrm>
            <a:off x="4939836" y="3877231"/>
            <a:ext cx="1114182" cy="11141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PMB IKIP-PGRI PONTIANAK">
            <a:extLst>
              <a:ext uri="{FF2B5EF4-FFF2-40B4-BE49-F238E27FC236}">
                <a16:creationId xmlns:a16="http://schemas.microsoft.com/office/drawing/2014/main" id="{27C649BF-2EC9-6C8A-DF73-F281AF95A88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889" b="97778" l="3111" r="97778">
                        <a14:foregroundMark x1="48000" y1="9778" x2="48000" y2="9778"/>
                        <a14:foregroundMark x1="48000" y1="6222" x2="48000" y2="6222"/>
                        <a14:foregroundMark x1="50222" y1="3556" x2="50222" y2="3556"/>
                        <a14:foregroundMark x1="50667" y1="3111" x2="53333" y2="4000"/>
                        <a14:foregroundMark x1="55111" y1="7111" x2="60000" y2="8000"/>
                        <a14:foregroundMark x1="48000" y1="2667" x2="48000" y2="2667"/>
                        <a14:foregroundMark x1="50222" y1="1333" x2="50222" y2="1333"/>
                        <a14:foregroundMark x1="52000" y1="3556" x2="52000" y2="3556"/>
                        <a14:foregroundMark x1="55111" y1="3556" x2="55111" y2="3556"/>
                        <a14:foregroundMark x1="65778" y1="9333" x2="65778" y2="9333"/>
                        <a14:foregroundMark x1="71111" y1="12444" x2="71111" y2="12444"/>
                        <a14:foregroundMark x1="76444" y1="16889" x2="76444" y2="16889"/>
                        <a14:foregroundMark x1="82667" y1="20889" x2="82667" y2="20889"/>
                        <a14:foregroundMark x1="92444" y1="31111" x2="92444" y2="31111"/>
                        <a14:foregroundMark x1="96889" y1="35556" x2="96889" y2="35556"/>
                        <a14:foregroundMark x1="85778" y1="23556" x2="85778" y2="23556"/>
                        <a14:foregroundMark x1="94667" y1="53333" x2="94667" y2="53333"/>
                        <a14:foregroundMark x1="97778" y1="38667" x2="97778" y2="38667"/>
                        <a14:foregroundMark x1="96444" y1="45333" x2="96444" y2="45333"/>
                        <a14:foregroundMark x1="97333" y1="49333" x2="97333" y2="49333"/>
                        <a14:foregroundMark x1="96889" y1="54667" x2="96889" y2="54667"/>
                        <a14:foregroundMark x1="90667" y1="72444" x2="90667" y2="72444"/>
                        <a14:foregroundMark x1="93333" y1="69778" x2="93333" y2="69778"/>
                        <a14:foregroundMark x1="86667" y1="80889" x2="86667" y2="80889"/>
                        <a14:foregroundMark x1="83111" y1="87111" x2="83111" y2="87111"/>
                        <a14:foregroundMark x1="80444" y1="91111" x2="80444" y2="91111"/>
                        <a14:foregroundMark x1="77778" y1="95111" x2="77778" y2="95111"/>
                        <a14:foregroundMark x1="59111" y1="97333" x2="59111" y2="97333"/>
                        <a14:foregroundMark x1="51556" y1="97778" x2="51556" y2="97778"/>
                        <a14:foregroundMark x1="38667" y1="97778" x2="38667" y2="97778"/>
                        <a14:foregroundMark x1="32000" y1="95111" x2="32000" y2="95111"/>
                        <a14:foregroundMark x1="19111" y1="91556" x2="19111" y2="91556"/>
                        <a14:foregroundMark x1="14667" y1="80000" x2="14667" y2="80000"/>
                        <a14:foregroundMark x1="13333" y1="79111" x2="13333" y2="79111"/>
                        <a14:foregroundMark x1="7111" y1="67556" x2="7111" y2="67556"/>
                        <a14:foregroundMark x1="4889" y1="44889" x2="4889" y2="44889"/>
                        <a14:foregroundMark x1="3111" y1="36889" x2="3111" y2="36889"/>
                        <a14:foregroundMark x1="3111" y1="40444" x2="3111" y2="40444"/>
                        <a14:foregroundMark x1="6222" y1="33778" x2="6222" y2="33778"/>
                        <a14:foregroundMark x1="4444" y1="32889" x2="4444" y2="32889"/>
                        <a14:foregroundMark x1="9778" y1="29333" x2="9778" y2="29333"/>
                        <a14:foregroundMark x1="15556" y1="21333" x2="15556" y2="21333"/>
                        <a14:foregroundMark x1="34222" y1="10222" x2="34222" y2="10222"/>
                        <a14:foregroundMark x1="56444" y1="58222" x2="56444" y2="58222"/>
                        <a14:foregroundMark x1="54222" y1="56000" x2="54222" y2="56000"/>
                        <a14:foregroundMark x1="56000" y1="48000" x2="56000" y2="48000"/>
                        <a14:foregroundMark x1="44444" y1="48889" x2="44444" y2="48889"/>
                        <a14:foregroundMark x1="45333" y1="70667" x2="45333" y2="70667"/>
                        <a14:foregroundMark x1="45333" y1="70667" x2="51111" y2="71556"/>
                        <a14:foregroundMark x1="56889" y1="68444" x2="60000" y2="69778"/>
                        <a14:foregroundMark x1="3111" y1="47111" x2="3111" y2="47111"/>
                        <a14:foregroundMark x1="35111" y1="8444" x2="35111" y2="8444"/>
                        <a14:backgroundMark x1="32000" y1="7111" x2="32000" y2="7111"/>
                        <a14:backgroundMark x1="25602" y1="8444" x2="16000" y2="12000"/>
                        <a14:backgroundMark x1="28000" y1="7556" x2="25602" y2="8444"/>
                        <a14:backgroundMark x1="5778" y1="12444" x2="15556" y2="9333"/>
                        <a14:backgroundMark x1="76000" y1="9333" x2="93778" y2="16889"/>
                        <a14:backgroundMark x1="94100" y1="87111" x2="93333" y2="91556"/>
                        <a14:backgroundMark x1="95173" y1="80889" x2="94100" y2="87111"/>
                        <a14:backgroundMark x1="95556" y1="78667" x2="95173" y2="80889"/>
                      </a14:backgroundRemoval>
                    </a14:imgEffect>
                  </a14:imgLayer>
                </a14:imgProps>
              </a:ext>
              <a:ext uri="{28A0092B-C50C-407E-A947-70E740481C1C}">
                <a14:useLocalDpi xmlns:a14="http://schemas.microsoft.com/office/drawing/2010/main" val="0"/>
              </a:ext>
            </a:extLst>
          </a:blip>
          <a:srcRect/>
          <a:stretch>
            <a:fillRect/>
          </a:stretch>
        </p:blipFill>
        <p:spPr bwMode="auto">
          <a:xfrm>
            <a:off x="3961049" y="3926766"/>
            <a:ext cx="924913" cy="9249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alaman Unduh untuk file Download Logo Tut Wuri Handayani Smk yang ke 31">
            <a:extLst>
              <a:ext uri="{FF2B5EF4-FFF2-40B4-BE49-F238E27FC236}">
                <a16:creationId xmlns:a16="http://schemas.microsoft.com/office/drawing/2014/main" id="{F8113182-737D-7350-CCD5-CEF19C07309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667" b="96444" l="2667" r="96889">
                        <a14:foregroundMark x1="15111" y1="32000" x2="15111" y2="32000"/>
                        <a14:foregroundMark x1="15111" y1="32000" x2="36444" y2="27556"/>
                        <a14:foregroundMark x1="40000" y1="18222" x2="40000" y2="18222"/>
                        <a14:foregroundMark x1="40000" y1="18222" x2="64889" y2="19556"/>
                        <a14:foregroundMark x1="54222" y1="7556" x2="40444" y2="18222"/>
                        <a14:foregroundMark x1="44000" y1="12444" x2="24000" y2="27556"/>
                        <a14:foregroundMark x1="20000" y1="23556" x2="20000" y2="23556"/>
                        <a14:foregroundMark x1="20000" y1="23556" x2="37778" y2="9333"/>
                        <a14:foregroundMark x1="43111" y1="9333" x2="46667" y2="10667"/>
                        <a14:foregroundMark x1="59556" y1="12000" x2="78222" y2="24000"/>
                        <a14:foregroundMark x1="79556" y1="28444" x2="89333" y2="59111"/>
                        <a14:foregroundMark x1="62222" y1="37778" x2="62222" y2="37778"/>
                        <a14:foregroundMark x1="62222" y1="37778" x2="62667" y2="44000"/>
                        <a14:foregroundMark x1="33333" y1="38667" x2="40000" y2="58667"/>
                        <a14:foregroundMark x1="12000" y1="34222" x2="22222" y2="72000"/>
                        <a14:foregroundMark x1="16229" y1="68444" x2="16444" y2="69333"/>
                        <a14:foregroundMark x1="16122" y1="68000" x2="16229" y2="68444"/>
                        <a14:foregroundMark x1="16015" y1="67556" x2="16122" y2="68000"/>
                        <a14:foregroundMark x1="15907" y1="67111" x2="16015" y2="67556"/>
                        <a14:foregroundMark x1="15800" y1="66667" x2="15907" y2="67111"/>
                        <a14:foregroundMark x1="15585" y1="65778" x2="15800" y2="66667"/>
                        <a14:foregroundMark x1="13333" y1="56444" x2="15585" y2="65778"/>
                        <a14:foregroundMark x1="13654" y1="67556" x2="13778" y2="68000"/>
                        <a14:foregroundMark x1="13529" y1="67111" x2="13654" y2="67556"/>
                        <a14:foregroundMark x1="13405" y1="66667" x2="13529" y2="67111"/>
                        <a14:foregroundMark x1="13156" y1="65778" x2="13405" y2="66667"/>
                        <a14:foregroundMark x1="10667" y1="56889" x2="13156" y2="65778"/>
                        <a14:foregroundMark x1="6667" y1="46667" x2="9778" y2="61333"/>
                        <a14:foregroundMark x1="8000" y1="34222" x2="8000" y2="44889"/>
                        <a14:foregroundMark x1="33778" y1="25778" x2="77778" y2="35556"/>
                        <a14:foregroundMark x1="76444" y1="36889" x2="64000" y2="55111"/>
                        <a14:foregroundMark x1="80889" y1="35556" x2="28000" y2="22667"/>
                        <a14:foregroundMark x1="28000" y1="22667" x2="69778" y2="25778"/>
                        <a14:foregroundMark x1="17778" y1="32889" x2="27111" y2="46667"/>
                        <a14:foregroundMark x1="14015" y1="68444" x2="56444" y2="85333"/>
                        <a14:foregroundMark x1="12900" y1="68000" x2="14015" y2="68444"/>
                        <a14:foregroundMark x1="11785" y1="67556" x2="12900" y2="68000"/>
                        <a14:foregroundMark x1="10667" y1="67111" x2="11785" y2="67556"/>
                        <a14:foregroundMark x1="56444" y1="85333" x2="28000" y2="39556"/>
                        <a14:foregroundMark x1="28000" y1="39556" x2="28000" y2="39556"/>
                        <a14:foregroundMark x1="47556" y1="8000" x2="60444" y2="10222"/>
                        <a14:foregroundMark x1="50667" y1="4000" x2="50667" y2="4000"/>
                        <a14:foregroundMark x1="78667" y1="23556" x2="78667" y2="23556"/>
                        <a14:foregroundMark x1="81778" y1="26667" x2="81778" y2="26667"/>
                        <a14:foregroundMark x1="88000" y1="31111" x2="88000" y2="31111"/>
                        <a14:foregroundMark x1="91111" y1="36000" x2="91111" y2="36000"/>
                        <a14:foregroundMark x1="94222" y1="42222" x2="94222" y2="42222"/>
                        <a14:foregroundMark x1="48000" y1="90667" x2="48000" y2="90667"/>
                        <a14:foregroundMark x1="56000" y1="5778" x2="56000" y2="5778"/>
                        <a14:foregroundMark x1="53333" y1="4000" x2="53333" y2="4000"/>
                        <a14:foregroundMark x1="49778" y1="2667" x2="49778" y2="2667"/>
                        <a14:foregroundMark x1="47556" y1="3556" x2="47556" y2="3556"/>
                        <a14:foregroundMark x1="44444" y1="5333" x2="44444" y2="5333"/>
                        <a14:foregroundMark x1="31556" y1="12889" x2="31556" y2="12889"/>
                        <a14:foregroundMark x1="27556" y1="15111" x2="27556" y2="15111"/>
                        <a14:foregroundMark x1="23556" y1="17333" x2="23556" y2="17333"/>
                        <a14:foregroundMark x1="19556" y1="21778" x2="19556" y2="21778"/>
                        <a14:foregroundMark x1="19556" y1="20889" x2="19556" y2="20889"/>
                        <a14:foregroundMark x1="16889" y1="23111" x2="16889" y2="23111"/>
                        <a14:foregroundMark x1="13778" y1="25778" x2="13778" y2="25778"/>
                        <a14:foregroundMark x1="11111" y1="28000" x2="11111" y2="28000"/>
                        <a14:foregroundMark x1="8444" y1="31111" x2="8444" y2="31111"/>
                        <a14:foregroundMark x1="6222" y1="34222" x2="6222" y2="34222"/>
                        <a14:foregroundMark x1="4444" y1="38222" x2="4444" y2="38222"/>
                        <a14:foregroundMark x1="3111" y1="37333" x2="3111" y2="37333"/>
                        <a14:foregroundMark x1="4000" y1="41778" x2="4000" y2="41778"/>
                        <a14:foregroundMark x1="4000" y1="47111" x2="4000" y2="47111"/>
                        <a14:foregroundMark x1="4889" y1="52889" x2="4889" y2="52889"/>
                        <a14:foregroundMark x1="5778" y1="56889" x2="5778" y2="56889"/>
                        <a14:foregroundMark x1="6667" y1="61333" x2="6667" y2="61333"/>
                        <a14:foregroundMark x1="8444" y1="66667" x2="8444" y2="66667"/>
                        <a14:foregroundMark x1="12444" y1="75556" x2="12444" y2="75556"/>
                        <a14:foregroundMark x1="14222" y1="79556" x2="14222" y2="79556"/>
                        <a14:foregroundMark x1="8444" y1="66667" x2="8444" y2="66667"/>
                        <a14:foregroundMark x1="8000" y1="67111" x2="8000" y2="67111"/>
                        <a14:foregroundMark x1="14222" y1="80889" x2="14222" y2="80889"/>
                        <a14:foregroundMark x1="16889" y1="84889" x2="16889" y2="84889"/>
                        <a14:foregroundMark x1="24444" y1="93333" x2="24444" y2="93333"/>
                        <a14:foregroundMark x1="33333" y1="94667" x2="33333" y2="94667"/>
                        <a14:foregroundMark x1="40889" y1="94667" x2="40889" y2="94667"/>
                        <a14:foregroundMark x1="58667" y1="94222" x2="58667" y2="94222"/>
                        <a14:foregroundMark x1="55111" y1="95111" x2="55111" y2="95111"/>
                        <a14:foregroundMark x1="58667" y1="95111" x2="58667" y2="95111"/>
                        <a14:foregroundMark x1="93778" y1="60000" x2="93778" y2="60000"/>
                        <a14:foregroundMark x1="94667" y1="55111" x2="94667" y2="55111"/>
                        <a14:foregroundMark x1="97333" y1="42667" x2="97333" y2="42667"/>
                        <a14:foregroundMark x1="56000" y1="26667" x2="56000" y2="26667"/>
                        <a14:foregroundMark x1="54667" y1="34667" x2="54667" y2="34667"/>
                        <a14:foregroundMark x1="51556" y1="34222" x2="51556" y2="34222"/>
                        <a14:foregroundMark x1="45333" y1="32444" x2="45333" y2="32444"/>
                        <a14:foregroundMark x1="40444" y1="30222" x2="40444" y2="30222"/>
                        <a14:foregroundMark x1="40444" y1="30222" x2="47111" y2="45333"/>
                        <a14:foregroundMark x1="45778" y1="31556" x2="62222" y2="50222"/>
                        <a14:foregroundMark x1="57333" y1="23111" x2="56444" y2="48889"/>
                        <a14:foregroundMark x1="60889" y1="30222" x2="49333" y2="56889"/>
                        <a14:foregroundMark x1="50222" y1="41333" x2="50222" y2="41333"/>
                        <a14:foregroundMark x1="50222" y1="41333"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1111" y2="44000"/>
                        <a14:foregroundMark x1="51111" y1="44000" x2="51111" y2="44000"/>
                        <a14:foregroundMark x1="58667" y1="54667" x2="58667" y2="54667"/>
                        <a14:foregroundMark x1="57333" y1="55111" x2="62222" y2="62222"/>
                        <a14:foregroundMark x1="64889" y1="56444" x2="49778" y2="70667"/>
                        <a14:foregroundMark x1="49778" y1="70667" x2="72889" y2="68000"/>
                        <a14:foregroundMark x1="68444" y1="65778" x2="60000" y2="65778"/>
                        <a14:foregroundMark x1="65778" y1="63111" x2="65778" y2="63111"/>
                        <a14:foregroundMark x1="67111" y1="54667" x2="76000" y2="72000"/>
                        <a14:foregroundMark x1="76000" y1="72000" x2="61778" y2="74222"/>
                        <a14:foregroundMark x1="70667" y1="75556" x2="70667" y2="75556"/>
                        <a14:foregroundMark x1="79111" y1="65333" x2="79111" y2="65333"/>
                        <a14:foregroundMark x1="78222" y1="63556" x2="78222" y2="63556"/>
                        <a14:foregroundMark x1="78222" y1="66222" x2="78222" y2="66222"/>
                        <a14:foregroundMark x1="76889" y1="61778" x2="76889" y2="61778"/>
                        <a14:foregroundMark x1="74222" y1="57778" x2="74222" y2="57778"/>
                        <a14:foregroundMark x1="72444" y1="56000" x2="72444" y2="56000"/>
                        <a14:foregroundMark x1="81333" y1="56000" x2="81333" y2="56000"/>
                        <a14:foregroundMark x1="81333" y1="56000" x2="81333" y2="56000"/>
                        <a14:foregroundMark x1="81333" y1="52444" x2="81333" y2="52444"/>
                        <a14:foregroundMark x1="79111" y1="56000" x2="79111" y2="56000"/>
                        <a14:foregroundMark x1="57778" y1="60444" x2="57778" y2="60444"/>
                        <a14:foregroundMark x1="48889" y1="50667" x2="48889" y2="50667"/>
                        <a14:foregroundMark x1="48444" y1="52889" x2="48444" y2="52889"/>
                        <a14:foregroundMark x1="45333" y1="57778" x2="45333" y2="57778"/>
                        <a14:foregroundMark x1="44444" y1="56000" x2="44444" y2="56000"/>
                        <a14:foregroundMark x1="44444" y1="55111" x2="44444" y2="55111"/>
                        <a14:foregroundMark x1="45333" y1="48889" x2="45333" y2="48889"/>
                        <a14:foregroundMark x1="24000" y1="59111" x2="24000" y2="59111"/>
                        <a14:foregroundMark x1="22222" y1="57333" x2="22222" y2="57333"/>
                        <a14:foregroundMark x1="22222" y1="57333" x2="20444" y2="47111"/>
                        <a14:foregroundMark x1="20444" y1="47111" x2="17333" y2="59111"/>
                        <a14:foregroundMark x1="17333" y1="59111" x2="34667" y2="56889"/>
                        <a14:foregroundMark x1="36889" y1="55556" x2="36444" y2="64889"/>
                        <a14:foregroundMark x1="36444" y1="64889" x2="44000" y2="68889"/>
                        <a14:foregroundMark x1="29333" y1="58222" x2="41333" y2="73778"/>
                        <a14:foregroundMark x1="41333" y1="73778" x2="24000" y2="65333"/>
                        <a14:foregroundMark x1="23111" y1="62222" x2="23111" y2="62222"/>
                        <a14:foregroundMark x1="36000" y1="82222" x2="36000" y2="82222"/>
                        <a14:foregroundMark x1="33333" y1="84000" x2="33333" y2="84000"/>
                        <a14:foregroundMark x1="51111" y1="86667" x2="51111" y2="86667"/>
                        <a14:foregroundMark x1="48000" y1="85333" x2="48000" y2="85333"/>
                        <a14:foregroundMark x1="44000" y1="85333" x2="44000" y2="85333"/>
                        <a14:foregroundMark x1="37778" y1="85333" x2="37778" y2="85333"/>
                        <a14:foregroundMark x1="35111" y1="86222" x2="35111" y2="86222"/>
                        <a14:foregroundMark x1="58222" y1="81778" x2="58222" y2="81778"/>
                        <a14:foregroundMark x1="60889" y1="81778" x2="68000" y2="83111"/>
                        <a14:foregroundMark x1="64000" y1="86222" x2="64000" y2="86222"/>
                        <a14:foregroundMark x1="14222" y1="81778" x2="14222" y2="81778"/>
                        <a14:foregroundMark x1="8000" y1="66667" x2="8000" y2="66667"/>
                        <a14:foregroundMark x1="8000" y1="67556" x2="8000" y2="67556"/>
                        <a14:foregroundMark x1="7556" y1="66667" x2="7556" y2="66667"/>
                        <a14:foregroundMark x1="8222" y1="67556" x2="8444" y2="68000"/>
                        <a14:foregroundMark x1="8000" y1="67111" x2="8222" y2="67556"/>
                        <a14:foregroundMark x1="7778" y1="66667" x2="8000" y2="67111"/>
                        <a14:foregroundMark x1="7556" y1="66222" x2="7778" y2="66667"/>
                        <a14:foregroundMark x1="8444" y1="66222" x2="8444" y2="66222"/>
                        <a14:foregroundMark x1="8000" y1="66222" x2="8000" y2="66222"/>
                        <a14:foregroundMark x1="8000" y1="66222" x2="8000" y2="66222"/>
                        <a14:foregroundMark x1="8000" y1="66222" x2="8000" y2="66222"/>
                        <a14:foregroundMark x1="8000" y1="66222" x2="8000" y2="66222"/>
                        <a14:foregroundMark x1="8000" y1="66222" x2="8000" y2="67111"/>
                        <a14:foregroundMark x1="8222" y1="65778" x2="8444" y2="66222"/>
                        <a14:foregroundMark x1="7556" y1="64444" x2="8222" y2="65778"/>
                        <a14:foregroundMark x1="56444" y1="95556" x2="56444" y2="95556"/>
                        <a14:foregroundMark x1="53778" y1="96444" x2="55111" y2="96000"/>
                        <a14:foregroundMark x1="94222" y1="33333" x2="94222" y2="33333"/>
                        <a14:backgroundMark x1="9333" y1="72000" x2="9333" y2="72000"/>
                        <a14:backgroundMark x1="12889" y1="81778" x2="12889" y2="81778"/>
                        <a14:backgroundMark x1="13778" y1="81778" x2="13778" y2="81778"/>
                        <a14:backgroundMark x1="13333" y1="80889" x2="13333" y2="80889"/>
                        <a14:backgroundMark x1="57333" y1="96889" x2="57333" y2="96889"/>
                        <a14:backgroundMark x1="56000" y1="96444" x2="56000" y2="96444"/>
                        <a14:backgroundMark x1="57333" y1="96444" x2="57333" y2="96444"/>
                        <a14:backgroundMark x1="56889" y1="96000" x2="56889" y2="96000"/>
                        <a14:backgroundMark x1="7111" y1="67556" x2="7111" y2="67556"/>
                        <a14:backgroundMark x1="7556" y1="68444" x2="7556" y2="68444"/>
                        <a14:backgroundMark x1="6667" y1="67111" x2="6667" y2="67111"/>
                        <a14:backgroundMark x1="7556" y1="67556" x2="7556" y2="67556"/>
                        <a14:backgroundMark x1="7111" y1="65778" x2="7111" y2="65778"/>
                        <a14:backgroundMark x1="54222" y1="96889" x2="54222" y2="96889"/>
                        <a14:backgroundMark x1="55111" y1="96889" x2="55111" y2="96889"/>
                      </a14:backgroundRemoval>
                    </a14:imgEffect>
                  </a14:imgLayer>
                </a14:imgProps>
              </a:ext>
              <a:ext uri="{28A0092B-C50C-407E-A947-70E740481C1C}">
                <a14:useLocalDpi xmlns:a14="http://schemas.microsoft.com/office/drawing/2010/main" val="0"/>
              </a:ext>
            </a:extLst>
          </a:blip>
          <a:srcRect/>
          <a:stretch>
            <a:fillRect/>
          </a:stretch>
        </p:blipFill>
        <p:spPr bwMode="auto">
          <a:xfrm>
            <a:off x="6107892" y="3929954"/>
            <a:ext cx="924913" cy="9249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7E53B2E-9A56-44A2-3224-90EE38A5FC26}"/>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3049" b="98780" l="325" r="99026">
                        <a14:foregroundMark x1="1299" y1="26220" x2="1299" y2="26220"/>
                        <a14:foregroundMark x1="1948" y1="9146" x2="1299" y2="21341"/>
                        <a14:foregroundMark x1="16234" y1="21341" x2="16234" y2="21341"/>
                        <a14:foregroundMark x1="18345" y1="19512" x2="20455" y2="17683"/>
                        <a14:foregroundMark x1="17641" y1="20122" x2="18345" y2="19512"/>
                        <a14:foregroundMark x1="16937" y1="20732" x2="17641" y2="20122"/>
                        <a14:foregroundMark x1="16234" y1="21341" x2="16937" y2="20732"/>
                        <a14:foregroundMark x1="9740" y1="12805" x2="9740" y2="12805"/>
                        <a14:foregroundMark x1="20779" y1="18902" x2="19481" y2="18902"/>
                        <a14:foregroundMark x1="31169" y1="15244" x2="31169" y2="15244"/>
                        <a14:foregroundMark x1="31169" y1="15244" x2="31169" y2="19512"/>
                        <a14:foregroundMark x1="32792" y1="16463" x2="36039" y2="15244"/>
                        <a14:foregroundMark x1="9740" y1="32927" x2="9740" y2="32927"/>
                        <a14:foregroundMark x1="52597" y1="15244" x2="52597" y2="15244"/>
                        <a14:foregroundMark x1="67532" y1="18293" x2="67532" y2="18293"/>
                        <a14:foregroundMark x1="77597" y1="17073" x2="77597" y2="17073"/>
                        <a14:foregroundMark x1="77273" y1="3049" x2="77273" y2="3049"/>
                        <a14:foregroundMark x1="86364" y1="3659" x2="86364" y2="3659"/>
                        <a14:foregroundMark x1="12013" y1="57317" x2="12013" y2="57317"/>
                        <a14:foregroundMark x1="13312" y1="54268" x2="13312" y2="54268"/>
                        <a14:foregroundMark x1="53247" y1="25000" x2="53247" y2="25000"/>
                        <a14:foregroundMark x1="10065" y1="65854" x2="10065" y2="65854"/>
                        <a14:foregroundMark x1="8766" y1="70732" x2="8766" y2="70732"/>
                        <a14:foregroundMark x1="28571" y1="60366" x2="28571" y2="60366"/>
                        <a14:foregroundMark x1="37338" y1="50610" x2="37338" y2="50610"/>
                        <a14:foregroundMark x1="55519" y1="50000" x2="55519" y2="50000"/>
                        <a14:foregroundMark x1="62662" y1="49390" x2="62662" y2="49390"/>
                        <a14:foregroundMark x1="65260" y1="54268" x2="65260" y2="54268"/>
                        <a14:foregroundMark x1="77273" y1="48780" x2="77273" y2="48780"/>
                        <a14:foregroundMark x1="88636" y1="51829" x2="88636" y2="51829"/>
                        <a14:foregroundMark x1="90909" y1="56707" x2="90909" y2="56707"/>
                        <a14:foregroundMark x1="98052" y1="52439" x2="98052" y2="52439"/>
                        <a14:foregroundMark x1="94156" y1="73780" x2="94156" y2="73780"/>
                        <a14:foregroundMark x1="22403" y1="92073" x2="22403" y2="92073"/>
                        <a14:foregroundMark x1="1623" y1="58537" x2="1623" y2="58537"/>
                        <a14:foregroundMark x1="98377" y1="67073" x2="98377" y2="67073"/>
                        <a14:foregroundMark x1="99026" y1="80488" x2="99026" y2="80488"/>
                        <a14:foregroundMark x1="649" y1="85366" x2="649" y2="85366"/>
                        <a14:foregroundMark x1="1299" y1="98780" x2="1299" y2="98780"/>
                        <a14:foregroundMark x1="38636" y1="17073" x2="38636" y2="17073"/>
                        <a14:foregroundMark x1="45130" y1="13415" x2="45130" y2="13415"/>
                        <a14:foregroundMark x1="55519" y1="43293" x2="55519" y2="43293"/>
                        <a14:foregroundMark x1="85714" y1="13415" x2="85714" y2="13415"/>
                        <a14:backgroundMark x1="18831" y1="20122" x2="18831" y2="20122"/>
                        <a14:backgroundMark x1="18506" y1="20732" x2="18506" y2="20732"/>
                        <a14:backgroundMark x1="20455" y1="19512" x2="20455" y2="19512"/>
                        <a14:backgroundMark x1="19805" y1="19512" x2="19805" y2="19512"/>
                        <a14:backgroundMark x1="325" y1="85976" x2="325" y2="85976"/>
                        <a14:backgroundMark x1="4221" y1="99390" x2="4221" y2="99390"/>
                        <a14:backgroundMark x1="99351" y1="81707" x2="99351" y2="81707"/>
                        <a14:backgroundMark x1="99026" y1="81707" x2="99026" y2="81707"/>
                      </a14:backgroundRemoval>
                    </a14:imgEffect>
                  </a14:imgLayer>
                </a14:imgProps>
              </a:ext>
              <a:ext uri="{28A0092B-C50C-407E-A947-70E740481C1C}">
                <a14:useLocalDpi xmlns:a14="http://schemas.microsoft.com/office/drawing/2010/main" val="0"/>
              </a:ext>
            </a:extLst>
          </a:blip>
          <a:srcRect/>
          <a:stretch>
            <a:fillRect/>
          </a:stretch>
        </p:blipFill>
        <p:spPr bwMode="auto">
          <a:xfrm>
            <a:off x="7086679" y="3974170"/>
            <a:ext cx="1648005" cy="877509"/>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671;p67">
            <a:extLst>
              <a:ext uri="{FF2B5EF4-FFF2-40B4-BE49-F238E27FC236}">
                <a16:creationId xmlns:a16="http://schemas.microsoft.com/office/drawing/2014/main" id="{38347A0C-6175-AEDD-70AD-34D13BE0489E}"/>
              </a:ext>
            </a:extLst>
          </p:cNvPr>
          <p:cNvSpPr txBox="1">
            <a:spLocks/>
          </p:cNvSpPr>
          <p:nvPr/>
        </p:nvSpPr>
        <p:spPr>
          <a:xfrm>
            <a:off x="714000" y="253898"/>
            <a:ext cx="7716000" cy="76056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Libre Baskerville"/>
              <a:buNone/>
              <a:defRPr sz="2000" b="1" i="0" u="none" strike="noStrike" cap="none">
                <a:solidFill>
                  <a:schemeClr val="dk2"/>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9pPr>
          </a:lstStyle>
          <a:p>
            <a:pPr algn="ctr">
              <a:buClr>
                <a:schemeClr val="dk1"/>
              </a:buClr>
              <a:buSzPts val="1100"/>
              <a:buFont typeface="Arial"/>
              <a:buNone/>
            </a:pPr>
            <a:r>
              <a:rPr lang="en-ID" sz="3000" dirty="0"/>
              <a:t>UNSUR PEMENTASAN TEATER</a:t>
            </a:r>
          </a:p>
        </p:txBody>
      </p:sp>
      <p:sp>
        <p:nvSpPr>
          <p:cNvPr id="30" name="Google Shape;672;p67">
            <a:extLst>
              <a:ext uri="{FF2B5EF4-FFF2-40B4-BE49-F238E27FC236}">
                <a16:creationId xmlns:a16="http://schemas.microsoft.com/office/drawing/2014/main" id="{DAAFA2B5-99A1-A530-E552-AB7A47161F3F}"/>
              </a:ext>
            </a:extLst>
          </p:cNvPr>
          <p:cNvSpPr txBox="1">
            <a:spLocks/>
          </p:cNvSpPr>
          <p:nvPr/>
        </p:nvSpPr>
        <p:spPr>
          <a:xfrm>
            <a:off x="204803" y="1192093"/>
            <a:ext cx="1903397" cy="4966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chemeClr val="dk2"/>
              </a:buClr>
              <a:buSzPts val="1300"/>
              <a:buFont typeface="Roboto"/>
              <a:buChar char="●"/>
              <a:defRPr sz="1300" b="0" i="0" u="none" strike="noStrike" cap="none">
                <a:solidFill>
                  <a:schemeClr val="dk2"/>
                </a:solidFill>
                <a:latin typeface="Roboto"/>
                <a:ea typeface="Roboto"/>
                <a:cs typeface="Roboto"/>
                <a:sym typeface="Roboto"/>
              </a:defRPr>
            </a:lvl1pPr>
            <a:lvl2pPr marL="914400" marR="0" lvl="1" indent="-311150" algn="l" rtl="0">
              <a:lnSpc>
                <a:spcPct val="115000"/>
              </a:lnSpc>
              <a:spcBef>
                <a:spcPts val="1600"/>
              </a:spcBef>
              <a:spcAft>
                <a:spcPts val="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2pPr>
            <a:lvl3pPr marL="1371600" marR="0" lvl="2" indent="-311150" algn="l" rtl="0">
              <a:lnSpc>
                <a:spcPct val="115000"/>
              </a:lnSpc>
              <a:spcBef>
                <a:spcPts val="1600"/>
              </a:spcBef>
              <a:spcAft>
                <a:spcPts val="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3pPr>
            <a:lvl4pPr marL="1828800" marR="0" lvl="3" indent="-311150" algn="l" rtl="0">
              <a:lnSpc>
                <a:spcPct val="115000"/>
              </a:lnSpc>
              <a:spcBef>
                <a:spcPts val="1600"/>
              </a:spcBef>
              <a:spcAft>
                <a:spcPts val="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4pPr>
            <a:lvl5pPr marL="2286000" marR="0" lvl="4" indent="-311150" algn="l" rtl="0">
              <a:lnSpc>
                <a:spcPct val="115000"/>
              </a:lnSpc>
              <a:spcBef>
                <a:spcPts val="1600"/>
              </a:spcBef>
              <a:spcAft>
                <a:spcPts val="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5pPr>
            <a:lvl6pPr marL="2743200" marR="0" lvl="5" indent="-311150" algn="l" rtl="0">
              <a:lnSpc>
                <a:spcPct val="115000"/>
              </a:lnSpc>
              <a:spcBef>
                <a:spcPts val="1600"/>
              </a:spcBef>
              <a:spcAft>
                <a:spcPts val="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6pPr>
            <a:lvl7pPr marL="3200400" marR="0" lvl="6" indent="-311150" algn="l" rtl="0">
              <a:lnSpc>
                <a:spcPct val="115000"/>
              </a:lnSpc>
              <a:spcBef>
                <a:spcPts val="1600"/>
              </a:spcBef>
              <a:spcAft>
                <a:spcPts val="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7pPr>
            <a:lvl8pPr marL="3657600" marR="0" lvl="7" indent="-311150" algn="l" rtl="0">
              <a:lnSpc>
                <a:spcPct val="115000"/>
              </a:lnSpc>
              <a:spcBef>
                <a:spcPts val="1600"/>
              </a:spcBef>
              <a:spcAft>
                <a:spcPts val="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8pPr>
            <a:lvl9pPr marL="4114800" marR="0" lvl="8" indent="-311150" algn="l" rtl="0">
              <a:lnSpc>
                <a:spcPct val="115000"/>
              </a:lnSpc>
              <a:spcBef>
                <a:spcPts val="1600"/>
              </a:spcBef>
              <a:spcAft>
                <a:spcPts val="160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9pPr>
          </a:lstStyle>
          <a:p>
            <a:pPr marL="0" indent="0" algn="ctr">
              <a:buFont typeface="Roboto"/>
              <a:buNone/>
            </a:pPr>
            <a:r>
              <a:rPr lang="fi-FI" sz="1800" b="1" dirty="0">
                <a:latin typeface="Libre Baskerville" panose="02000000000000000000" pitchFamily="2" charset="0"/>
              </a:rPr>
              <a:t>PENONTON</a:t>
            </a:r>
          </a:p>
        </p:txBody>
      </p:sp>
      <p:sp>
        <p:nvSpPr>
          <p:cNvPr id="31" name="Google Shape;671;p67">
            <a:extLst>
              <a:ext uri="{FF2B5EF4-FFF2-40B4-BE49-F238E27FC236}">
                <a16:creationId xmlns:a16="http://schemas.microsoft.com/office/drawing/2014/main" id="{17310E24-D247-ADD3-3160-077B835E511F}"/>
              </a:ext>
            </a:extLst>
          </p:cNvPr>
          <p:cNvSpPr txBox="1">
            <a:spLocks/>
          </p:cNvSpPr>
          <p:nvPr/>
        </p:nvSpPr>
        <p:spPr>
          <a:xfrm>
            <a:off x="432823" y="1688712"/>
            <a:ext cx="8225197" cy="201088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400"/>
              <a:buFont typeface="Libre Baskerville"/>
              <a:buNone/>
              <a:defRPr sz="3000" b="1" i="0" u="none" strike="noStrike" cap="none">
                <a:solidFill>
                  <a:schemeClr val="dk2"/>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9pPr>
          </a:lstStyle>
          <a:p>
            <a:pPr algn="just">
              <a:buClr>
                <a:schemeClr val="dk1"/>
              </a:buClr>
              <a:buSzPts val="1100"/>
              <a:buFont typeface="Arial"/>
              <a:buNone/>
            </a:pPr>
            <a:r>
              <a:rPr lang="en-ID" sz="1800" dirty="0" err="1"/>
              <a:t>Penonton</a:t>
            </a:r>
            <a:r>
              <a:rPr lang="en-ID" sz="1800" dirty="0"/>
              <a:t> </a:t>
            </a:r>
            <a:r>
              <a:rPr lang="en-ID" sz="1800" dirty="0" err="1"/>
              <a:t>adalah</a:t>
            </a:r>
            <a:r>
              <a:rPr lang="en-ID" sz="1800" dirty="0"/>
              <a:t> </a:t>
            </a:r>
            <a:r>
              <a:rPr lang="en-ID" sz="1800" dirty="0" err="1"/>
              <a:t>tujuan</a:t>
            </a:r>
            <a:r>
              <a:rPr lang="en-ID" sz="1800" dirty="0"/>
              <a:t> </a:t>
            </a:r>
            <a:r>
              <a:rPr lang="en-ID" sz="1800" dirty="0" err="1"/>
              <a:t>terakhir</a:t>
            </a:r>
            <a:r>
              <a:rPr lang="en-ID" sz="1800" dirty="0"/>
              <a:t> </a:t>
            </a:r>
            <a:r>
              <a:rPr lang="en-ID" sz="1800" dirty="0" err="1"/>
              <a:t>pementasan</a:t>
            </a:r>
            <a:r>
              <a:rPr lang="en-ID" sz="1800" dirty="0"/>
              <a:t> </a:t>
            </a:r>
            <a:r>
              <a:rPr lang="en-ID" sz="1800" dirty="0" err="1"/>
              <a:t>lakon</a:t>
            </a:r>
            <a:r>
              <a:rPr lang="en-ID" sz="1800" dirty="0"/>
              <a:t>. </a:t>
            </a:r>
            <a:r>
              <a:rPr lang="en-ID" sz="1800" dirty="0" err="1"/>
              <a:t>Respon</a:t>
            </a:r>
            <a:r>
              <a:rPr lang="en-ID" sz="1800" dirty="0"/>
              <a:t> </a:t>
            </a:r>
            <a:r>
              <a:rPr lang="en-ID" sz="1800" dirty="0" err="1"/>
              <a:t>mereka</a:t>
            </a:r>
            <a:r>
              <a:rPr lang="en-ID" sz="1800" dirty="0"/>
              <a:t> </a:t>
            </a:r>
            <a:r>
              <a:rPr lang="en-ID" sz="1800" dirty="0" err="1"/>
              <a:t>terhadap</a:t>
            </a:r>
            <a:r>
              <a:rPr lang="en-ID" sz="1800" dirty="0"/>
              <a:t> </a:t>
            </a:r>
            <a:r>
              <a:rPr lang="en-ID" sz="1800" dirty="0" err="1"/>
              <a:t>lakon</a:t>
            </a:r>
            <a:r>
              <a:rPr lang="en-ID" sz="1800" dirty="0"/>
              <a:t> </a:t>
            </a:r>
            <a:r>
              <a:rPr lang="en-ID" sz="1800" dirty="0" err="1"/>
              <a:t>akan</a:t>
            </a:r>
            <a:r>
              <a:rPr lang="en-ID" sz="1800" dirty="0"/>
              <a:t> </a:t>
            </a:r>
            <a:r>
              <a:rPr lang="en-ID" sz="1800" dirty="0" err="1"/>
              <a:t>melingkar</a:t>
            </a:r>
            <a:r>
              <a:rPr lang="en-ID" sz="1800" dirty="0"/>
              <a:t> </a:t>
            </a:r>
            <a:r>
              <a:rPr lang="en-ID" sz="1800" dirty="0" err="1"/>
              <a:t>antara</a:t>
            </a:r>
            <a:r>
              <a:rPr lang="en-ID" sz="1800" dirty="0"/>
              <a:t> </a:t>
            </a:r>
            <a:r>
              <a:rPr lang="en-ID" sz="1800" dirty="0" err="1"/>
              <a:t>penonton</a:t>
            </a:r>
            <a:r>
              <a:rPr lang="en-ID" sz="1800" dirty="0"/>
              <a:t> dan </a:t>
            </a:r>
            <a:r>
              <a:rPr lang="en-ID" sz="1800" dirty="0" err="1"/>
              <a:t>pementasan</a:t>
            </a:r>
            <a:r>
              <a:rPr lang="en-ID" sz="1800" dirty="0"/>
              <a:t>. Banyak </a:t>
            </a:r>
            <a:r>
              <a:rPr lang="en-ID" sz="1800" dirty="0" err="1"/>
              <a:t>sutradara</a:t>
            </a:r>
            <a:r>
              <a:rPr lang="en-ID" sz="1800" dirty="0"/>
              <a:t> </a:t>
            </a:r>
            <a:r>
              <a:rPr lang="en-ID" sz="1800" dirty="0" err="1"/>
              <a:t>mengabaikan</a:t>
            </a:r>
            <a:r>
              <a:rPr lang="en-ID" sz="1800" dirty="0"/>
              <a:t> </a:t>
            </a:r>
            <a:r>
              <a:rPr lang="en-ID" sz="1800" dirty="0" err="1"/>
              <a:t>penonton</a:t>
            </a:r>
            <a:r>
              <a:rPr lang="en-ID" sz="1800" dirty="0"/>
              <a:t> dan </a:t>
            </a:r>
            <a:r>
              <a:rPr lang="en-ID" sz="1800" dirty="0" err="1"/>
              <a:t>menganggapnya</a:t>
            </a:r>
            <a:r>
              <a:rPr lang="en-ID" sz="1800" dirty="0"/>
              <a:t> </a:t>
            </a:r>
            <a:r>
              <a:rPr lang="en-ID" sz="1800" dirty="0" err="1"/>
              <a:t>sebagai</a:t>
            </a:r>
            <a:r>
              <a:rPr lang="en-ID" sz="1800" dirty="0"/>
              <a:t> </a:t>
            </a:r>
            <a:r>
              <a:rPr lang="en-ID" sz="1800" dirty="0" err="1"/>
              <a:t>kelompok</a:t>
            </a:r>
            <a:r>
              <a:rPr lang="en-ID" sz="1800" dirty="0"/>
              <a:t> </a:t>
            </a:r>
            <a:r>
              <a:rPr lang="en-ID" sz="1800" dirty="0" err="1"/>
              <a:t>konsumsi</a:t>
            </a:r>
            <a:r>
              <a:rPr lang="en-ID" sz="1800" dirty="0"/>
              <a:t> yang </a:t>
            </a:r>
            <a:r>
              <a:rPr lang="en-ID" sz="1800" dirty="0" err="1"/>
              <a:t>dapat</a:t>
            </a:r>
            <a:r>
              <a:rPr lang="en-ID" sz="1800" dirty="0"/>
              <a:t> </a:t>
            </a:r>
            <a:r>
              <a:rPr lang="en-ID" sz="1800" dirty="0" err="1"/>
              <a:t>menerima</a:t>
            </a:r>
            <a:r>
              <a:rPr lang="en-ID" sz="1800" dirty="0"/>
              <a:t> </a:t>
            </a:r>
            <a:r>
              <a:rPr lang="en-ID" sz="1800" dirty="0" err="1"/>
              <a:t>apa</a:t>
            </a:r>
            <a:r>
              <a:rPr lang="en-ID" sz="1800" dirty="0"/>
              <a:t> yang </a:t>
            </a:r>
            <a:r>
              <a:rPr lang="en-ID" sz="1800" dirty="0" err="1"/>
              <a:t>disuguhkan</a:t>
            </a:r>
            <a:r>
              <a:rPr lang="en-ID" sz="1800" dirty="0"/>
              <a:t>. </a:t>
            </a:r>
            <a:r>
              <a:rPr lang="en-ID" sz="1800" dirty="0" err="1"/>
              <a:t>Akibatnya</a:t>
            </a:r>
            <a:r>
              <a:rPr lang="en-ID" sz="1800" dirty="0"/>
              <a:t>, </a:t>
            </a:r>
            <a:r>
              <a:rPr lang="en-ID" sz="1800" dirty="0" err="1"/>
              <a:t>jika</a:t>
            </a:r>
            <a:r>
              <a:rPr lang="en-ID" sz="1800" dirty="0"/>
              <a:t> </a:t>
            </a:r>
            <a:r>
              <a:rPr lang="en-ID" sz="1800" dirty="0" err="1"/>
              <a:t>pementasan</a:t>
            </a:r>
            <a:r>
              <a:rPr lang="en-ID" sz="1800" dirty="0"/>
              <a:t> </a:t>
            </a:r>
            <a:r>
              <a:rPr lang="en-ID" sz="1800" dirty="0" err="1"/>
              <a:t>tidak</a:t>
            </a:r>
            <a:r>
              <a:rPr lang="en-ID" sz="1800" dirty="0"/>
              <a:t> </a:t>
            </a:r>
            <a:r>
              <a:rPr lang="en-ID" sz="1800" dirty="0" err="1"/>
              <a:t>berhasil</a:t>
            </a:r>
            <a:r>
              <a:rPr lang="en-ID" sz="1800" dirty="0"/>
              <a:t>, </a:t>
            </a:r>
            <a:r>
              <a:rPr lang="en-ID" sz="1800" dirty="0" err="1"/>
              <a:t>dianggap</a:t>
            </a:r>
            <a:r>
              <a:rPr lang="en-ID" sz="1800" dirty="0"/>
              <a:t> </a:t>
            </a:r>
            <a:r>
              <a:rPr lang="en-ID" sz="1800" dirty="0" err="1"/>
              <a:t>bahwa</a:t>
            </a:r>
            <a:r>
              <a:rPr lang="en-ID" sz="1800" dirty="0"/>
              <a:t> </a:t>
            </a:r>
            <a:r>
              <a:rPr lang="en-ID" sz="1800" dirty="0" err="1"/>
              <a:t>penonton</a:t>
            </a:r>
            <a:r>
              <a:rPr lang="en-ID" sz="1800" dirty="0"/>
              <a:t> </a:t>
            </a:r>
            <a:r>
              <a:rPr lang="en-ID" sz="1800" dirty="0" err="1"/>
              <a:t>tidak</a:t>
            </a:r>
            <a:r>
              <a:rPr lang="en-ID" sz="1800" dirty="0"/>
              <a:t> </a:t>
            </a:r>
            <a:r>
              <a:rPr lang="en-ID" sz="1800" dirty="0" err="1"/>
              <a:t>memahami</a:t>
            </a:r>
            <a:r>
              <a:rPr lang="en-ID" sz="1800" dirty="0"/>
              <a:t> </a:t>
            </a:r>
            <a:r>
              <a:rPr lang="en-ID" sz="1800" dirty="0" err="1"/>
              <a:t>atau</a:t>
            </a:r>
            <a:r>
              <a:rPr lang="en-ID" sz="1800" dirty="0"/>
              <a:t> </a:t>
            </a:r>
            <a:r>
              <a:rPr lang="en-ID" sz="1800" dirty="0" err="1"/>
              <a:t>tidak</a:t>
            </a:r>
            <a:r>
              <a:rPr lang="en-ID" sz="1800" dirty="0"/>
              <a:t> </a:t>
            </a:r>
            <a:r>
              <a:rPr lang="en-ID" sz="1800" dirty="0" err="1"/>
              <a:t>memahami</a:t>
            </a:r>
            <a:r>
              <a:rPr lang="en-ID" sz="1800" dirty="0"/>
              <a:t> </a:t>
            </a:r>
            <a:r>
              <a:rPr lang="en-ID" sz="1800" dirty="0" err="1"/>
              <a:t>pementasan</a:t>
            </a:r>
            <a:r>
              <a:rPr lang="en-ID" sz="1800"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pic>
        <p:nvPicPr>
          <p:cNvPr id="2" name="Picture 2" descr="Profil STKIP Singkawang">
            <a:extLst>
              <a:ext uri="{FF2B5EF4-FFF2-40B4-BE49-F238E27FC236}">
                <a16:creationId xmlns:a16="http://schemas.microsoft.com/office/drawing/2014/main" id="{FF667921-35B9-B987-2B27-3B2EF22526A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3421" y1="11842" x2="43421" y2="11842"/>
                        <a14:foregroundMark x1="73684" y1="36184" x2="73684" y2="36184"/>
                        <a14:foregroundMark x1="65789" y1="28289" x2="65789" y2="28289"/>
                        <a14:foregroundMark x1="63816" y1="25000" x2="63816" y2="25000"/>
                        <a14:foregroundMark x1="63816" y1="25000" x2="63816" y2="25000"/>
                        <a14:foregroundMark x1="41447" y1="23026" x2="41447" y2="23026"/>
                        <a14:foregroundMark x1="12500" y1="48684" x2="12500" y2="48684"/>
                        <a14:foregroundMark x1="15132" y1="59868" x2="15132" y2="59868"/>
                        <a14:foregroundMark x1="18421" y1="67763" x2="18421" y2="67763"/>
                        <a14:foregroundMark x1="25658" y1="76974" x2="25658" y2="76974"/>
                        <a14:foregroundMark x1="34211" y1="83553" x2="34211" y2="83553"/>
                        <a14:foregroundMark x1="42105" y1="85526" x2="42105" y2="85526"/>
                        <a14:foregroundMark x1="43421" y1="88158" x2="43421" y2="88158"/>
                        <a14:foregroundMark x1="53289" y1="86842" x2="53289" y2="86842"/>
                        <a14:foregroundMark x1="64474" y1="85526" x2="64474" y2="85526"/>
                        <a14:foregroundMark x1="51316" y1="65789" x2="51316" y2="65789"/>
                        <a14:foregroundMark x1="46053" y1="65789" x2="46053" y2="65789"/>
                        <a14:foregroundMark x1="88158" y1="38816" x2="88158" y2="38816"/>
                        <a14:foregroundMark x1="84211" y1="60526" x2="84211" y2="60526"/>
                        <a14:foregroundMark x1="82895" y1="68421" x2="82895" y2="68421"/>
                      </a14:backgroundRemoval>
                    </a14:imgEffect>
                  </a14:imgLayer>
                </a14:imgProps>
              </a:ext>
              <a:ext uri="{28A0092B-C50C-407E-A947-70E740481C1C}">
                <a14:useLocalDpi xmlns:a14="http://schemas.microsoft.com/office/drawing/2010/main" val="0"/>
              </a:ext>
            </a:extLst>
          </a:blip>
          <a:srcRect/>
          <a:stretch>
            <a:fillRect/>
          </a:stretch>
        </p:blipFill>
        <p:spPr bwMode="auto">
          <a:xfrm>
            <a:off x="4939836" y="3877231"/>
            <a:ext cx="1114182" cy="11141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PMB IKIP-PGRI PONTIANAK">
            <a:extLst>
              <a:ext uri="{FF2B5EF4-FFF2-40B4-BE49-F238E27FC236}">
                <a16:creationId xmlns:a16="http://schemas.microsoft.com/office/drawing/2014/main" id="{27C649BF-2EC9-6C8A-DF73-F281AF95A88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889" b="97778" l="3111" r="97778">
                        <a14:foregroundMark x1="48000" y1="9778" x2="48000" y2="9778"/>
                        <a14:foregroundMark x1="48000" y1="6222" x2="48000" y2="6222"/>
                        <a14:foregroundMark x1="50222" y1="3556" x2="50222" y2="3556"/>
                        <a14:foregroundMark x1="50667" y1="3111" x2="53333" y2="4000"/>
                        <a14:foregroundMark x1="55111" y1="7111" x2="60000" y2="8000"/>
                        <a14:foregroundMark x1="48000" y1="2667" x2="48000" y2="2667"/>
                        <a14:foregroundMark x1="50222" y1="1333" x2="50222" y2="1333"/>
                        <a14:foregroundMark x1="52000" y1="3556" x2="52000" y2="3556"/>
                        <a14:foregroundMark x1="55111" y1="3556" x2="55111" y2="3556"/>
                        <a14:foregroundMark x1="65778" y1="9333" x2="65778" y2="9333"/>
                        <a14:foregroundMark x1="71111" y1="12444" x2="71111" y2="12444"/>
                        <a14:foregroundMark x1="76444" y1="16889" x2="76444" y2="16889"/>
                        <a14:foregroundMark x1="82667" y1="20889" x2="82667" y2="20889"/>
                        <a14:foregroundMark x1="92444" y1="31111" x2="92444" y2="31111"/>
                        <a14:foregroundMark x1="96889" y1="35556" x2="96889" y2="35556"/>
                        <a14:foregroundMark x1="85778" y1="23556" x2="85778" y2="23556"/>
                        <a14:foregroundMark x1="94667" y1="53333" x2="94667" y2="53333"/>
                        <a14:foregroundMark x1="97778" y1="38667" x2="97778" y2="38667"/>
                        <a14:foregroundMark x1="96444" y1="45333" x2="96444" y2="45333"/>
                        <a14:foregroundMark x1="97333" y1="49333" x2="97333" y2="49333"/>
                        <a14:foregroundMark x1="96889" y1="54667" x2="96889" y2="54667"/>
                        <a14:foregroundMark x1="90667" y1="72444" x2="90667" y2="72444"/>
                        <a14:foregroundMark x1="93333" y1="69778" x2="93333" y2="69778"/>
                        <a14:foregroundMark x1="86667" y1="80889" x2="86667" y2="80889"/>
                        <a14:foregroundMark x1="83111" y1="87111" x2="83111" y2="87111"/>
                        <a14:foregroundMark x1="80444" y1="91111" x2="80444" y2="91111"/>
                        <a14:foregroundMark x1="77778" y1="95111" x2="77778" y2="95111"/>
                        <a14:foregroundMark x1="59111" y1="97333" x2="59111" y2="97333"/>
                        <a14:foregroundMark x1="51556" y1="97778" x2="51556" y2="97778"/>
                        <a14:foregroundMark x1="38667" y1="97778" x2="38667" y2="97778"/>
                        <a14:foregroundMark x1="32000" y1="95111" x2="32000" y2="95111"/>
                        <a14:foregroundMark x1="19111" y1="91556" x2="19111" y2="91556"/>
                        <a14:foregroundMark x1="14667" y1="80000" x2="14667" y2="80000"/>
                        <a14:foregroundMark x1="13333" y1="79111" x2="13333" y2="79111"/>
                        <a14:foregroundMark x1="7111" y1="67556" x2="7111" y2="67556"/>
                        <a14:foregroundMark x1="4889" y1="44889" x2="4889" y2="44889"/>
                        <a14:foregroundMark x1="3111" y1="36889" x2="3111" y2="36889"/>
                        <a14:foregroundMark x1="3111" y1="40444" x2="3111" y2="40444"/>
                        <a14:foregroundMark x1="6222" y1="33778" x2="6222" y2="33778"/>
                        <a14:foregroundMark x1="4444" y1="32889" x2="4444" y2="32889"/>
                        <a14:foregroundMark x1="9778" y1="29333" x2="9778" y2="29333"/>
                        <a14:foregroundMark x1="15556" y1="21333" x2="15556" y2="21333"/>
                        <a14:foregroundMark x1="34222" y1="10222" x2="34222" y2="10222"/>
                        <a14:foregroundMark x1="56444" y1="58222" x2="56444" y2="58222"/>
                        <a14:foregroundMark x1="54222" y1="56000" x2="54222" y2="56000"/>
                        <a14:foregroundMark x1="56000" y1="48000" x2="56000" y2="48000"/>
                        <a14:foregroundMark x1="44444" y1="48889" x2="44444" y2="48889"/>
                        <a14:foregroundMark x1="45333" y1="70667" x2="45333" y2="70667"/>
                        <a14:foregroundMark x1="45333" y1="70667" x2="51111" y2="71556"/>
                        <a14:foregroundMark x1="56889" y1="68444" x2="60000" y2="69778"/>
                        <a14:foregroundMark x1="3111" y1="47111" x2="3111" y2="47111"/>
                        <a14:foregroundMark x1="35111" y1="8444" x2="35111" y2="8444"/>
                        <a14:backgroundMark x1="32000" y1="7111" x2="32000" y2="7111"/>
                        <a14:backgroundMark x1="25602" y1="8444" x2="16000" y2="12000"/>
                        <a14:backgroundMark x1="28000" y1="7556" x2="25602" y2="8444"/>
                        <a14:backgroundMark x1="5778" y1="12444" x2="15556" y2="9333"/>
                        <a14:backgroundMark x1="76000" y1="9333" x2="93778" y2="16889"/>
                        <a14:backgroundMark x1="94100" y1="87111" x2="93333" y2="91556"/>
                        <a14:backgroundMark x1="95173" y1="80889" x2="94100" y2="87111"/>
                        <a14:backgroundMark x1="95556" y1="78667" x2="95173" y2="80889"/>
                      </a14:backgroundRemoval>
                    </a14:imgEffect>
                  </a14:imgLayer>
                </a14:imgProps>
              </a:ext>
              <a:ext uri="{28A0092B-C50C-407E-A947-70E740481C1C}">
                <a14:useLocalDpi xmlns:a14="http://schemas.microsoft.com/office/drawing/2010/main" val="0"/>
              </a:ext>
            </a:extLst>
          </a:blip>
          <a:srcRect/>
          <a:stretch>
            <a:fillRect/>
          </a:stretch>
        </p:blipFill>
        <p:spPr bwMode="auto">
          <a:xfrm>
            <a:off x="3961049" y="3926766"/>
            <a:ext cx="924913" cy="9249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alaman Unduh untuk file Download Logo Tut Wuri Handayani Smk yang ke 31">
            <a:extLst>
              <a:ext uri="{FF2B5EF4-FFF2-40B4-BE49-F238E27FC236}">
                <a16:creationId xmlns:a16="http://schemas.microsoft.com/office/drawing/2014/main" id="{F8113182-737D-7350-CCD5-CEF19C07309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667" b="96444" l="2667" r="96889">
                        <a14:foregroundMark x1="15111" y1="32000" x2="15111" y2="32000"/>
                        <a14:foregroundMark x1="15111" y1="32000" x2="36444" y2="27556"/>
                        <a14:foregroundMark x1="40000" y1="18222" x2="40000" y2="18222"/>
                        <a14:foregroundMark x1="40000" y1="18222" x2="64889" y2="19556"/>
                        <a14:foregroundMark x1="54222" y1="7556" x2="40444" y2="18222"/>
                        <a14:foregroundMark x1="44000" y1="12444" x2="24000" y2="27556"/>
                        <a14:foregroundMark x1="20000" y1="23556" x2="20000" y2="23556"/>
                        <a14:foregroundMark x1="20000" y1="23556" x2="37778" y2="9333"/>
                        <a14:foregroundMark x1="43111" y1="9333" x2="46667" y2="10667"/>
                        <a14:foregroundMark x1="59556" y1="12000" x2="78222" y2="24000"/>
                        <a14:foregroundMark x1="79556" y1="28444" x2="89333" y2="59111"/>
                        <a14:foregroundMark x1="62222" y1="37778" x2="62222" y2="37778"/>
                        <a14:foregroundMark x1="62222" y1="37778" x2="62667" y2="44000"/>
                        <a14:foregroundMark x1="33333" y1="38667" x2="40000" y2="58667"/>
                        <a14:foregroundMark x1="12000" y1="34222" x2="22222" y2="72000"/>
                        <a14:foregroundMark x1="16229" y1="68444" x2="16444" y2="69333"/>
                        <a14:foregroundMark x1="16122" y1="68000" x2="16229" y2="68444"/>
                        <a14:foregroundMark x1="16015" y1="67556" x2="16122" y2="68000"/>
                        <a14:foregroundMark x1="15907" y1="67111" x2="16015" y2="67556"/>
                        <a14:foregroundMark x1="15800" y1="66667" x2="15907" y2="67111"/>
                        <a14:foregroundMark x1="15585" y1="65778" x2="15800" y2="66667"/>
                        <a14:foregroundMark x1="13333" y1="56444" x2="15585" y2="65778"/>
                        <a14:foregroundMark x1="13654" y1="67556" x2="13778" y2="68000"/>
                        <a14:foregroundMark x1="13529" y1="67111" x2="13654" y2="67556"/>
                        <a14:foregroundMark x1="13405" y1="66667" x2="13529" y2="67111"/>
                        <a14:foregroundMark x1="13156" y1="65778" x2="13405" y2="66667"/>
                        <a14:foregroundMark x1="10667" y1="56889" x2="13156" y2="65778"/>
                        <a14:foregroundMark x1="6667" y1="46667" x2="9778" y2="61333"/>
                        <a14:foregroundMark x1="8000" y1="34222" x2="8000" y2="44889"/>
                        <a14:foregroundMark x1="33778" y1="25778" x2="77778" y2="35556"/>
                        <a14:foregroundMark x1="76444" y1="36889" x2="64000" y2="55111"/>
                        <a14:foregroundMark x1="80889" y1="35556" x2="28000" y2="22667"/>
                        <a14:foregroundMark x1="28000" y1="22667" x2="69778" y2="25778"/>
                        <a14:foregroundMark x1="17778" y1="32889" x2="27111" y2="46667"/>
                        <a14:foregroundMark x1="14015" y1="68444" x2="56444" y2="85333"/>
                        <a14:foregroundMark x1="12900" y1="68000" x2="14015" y2="68444"/>
                        <a14:foregroundMark x1="11785" y1="67556" x2="12900" y2="68000"/>
                        <a14:foregroundMark x1="10667" y1="67111" x2="11785" y2="67556"/>
                        <a14:foregroundMark x1="56444" y1="85333" x2="28000" y2="39556"/>
                        <a14:foregroundMark x1="28000" y1="39556" x2="28000" y2="39556"/>
                        <a14:foregroundMark x1="47556" y1="8000" x2="60444" y2="10222"/>
                        <a14:foregroundMark x1="50667" y1="4000" x2="50667" y2="4000"/>
                        <a14:foregroundMark x1="78667" y1="23556" x2="78667" y2="23556"/>
                        <a14:foregroundMark x1="81778" y1="26667" x2="81778" y2="26667"/>
                        <a14:foregroundMark x1="88000" y1="31111" x2="88000" y2="31111"/>
                        <a14:foregroundMark x1="91111" y1="36000" x2="91111" y2="36000"/>
                        <a14:foregroundMark x1="94222" y1="42222" x2="94222" y2="42222"/>
                        <a14:foregroundMark x1="48000" y1="90667" x2="48000" y2="90667"/>
                        <a14:foregroundMark x1="56000" y1="5778" x2="56000" y2="5778"/>
                        <a14:foregroundMark x1="53333" y1="4000" x2="53333" y2="4000"/>
                        <a14:foregroundMark x1="49778" y1="2667" x2="49778" y2="2667"/>
                        <a14:foregroundMark x1="47556" y1="3556" x2="47556" y2="3556"/>
                        <a14:foregroundMark x1="44444" y1="5333" x2="44444" y2="5333"/>
                        <a14:foregroundMark x1="31556" y1="12889" x2="31556" y2="12889"/>
                        <a14:foregroundMark x1="27556" y1="15111" x2="27556" y2="15111"/>
                        <a14:foregroundMark x1="23556" y1="17333" x2="23556" y2="17333"/>
                        <a14:foregroundMark x1="19556" y1="21778" x2="19556" y2="21778"/>
                        <a14:foregroundMark x1="19556" y1="20889" x2="19556" y2="20889"/>
                        <a14:foregroundMark x1="16889" y1="23111" x2="16889" y2="23111"/>
                        <a14:foregroundMark x1="13778" y1="25778" x2="13778" y2="25778"/>
                        <a14:foregroundMark x1="11111" y1="28000" x2="11111" y2="28000"/>
                        <a14:foregroundMark x1="8444" y1="31111" x2="8444" y2="31111"/>
                        <a14:foregroundMark x1="6222" y1="34222" x2="6222" y2="34222"/>
                        <a14:foregroundMark x1="4444" y1="38222" x2="4444" y2="38222"/>
                        <a14:foregroundMark x1="3111" y1="37333" x2="3111" y2="37333"/>
                        <a14:foregroundMark x1="4000" y1="41778" x2="4000" y2="41778"/>
                        <a14:foregroundMark x1="4000" y1="47111" x2="4000" y2="47111"/>
                        <a14:foregroundMark x1="4889" y1="52889" x2="4889" y2="52889"/>
                        <a14:foregroundMark x1="5778" y1="56889" x2="5778" y2="56889"/>
                        <a14:foregroundMark x1="6667" y1="61333" x2="6667" y2="61333"/>
                        <a14:foregroundMark x1="8444" y1="66667" x2="8444" y2="66667"/>
                        <a14:foregroundMark x1="12444" y1="75556" x2="12444" y2="75556"/>
                        <a14:foregroundMark x1="14222" y1="79556" x2="14222" y2="79556"/>
                        <a14:foregroundMark x1="8444" y1="66667" x2="8444" y2="66667"/>
                        <a14:foregroundMark x1="8000" y1="67111" x2="8000" y2="67111"/>
                        <a14:foregroundMark x1="14222" y1="80889" x2="14222" y2="80889"/>
                        <a14:foregroundMark x1="16889" y1="84889" x2="16889" y2="84889"/>
                        <a14:foregroundMark x1="24444" y1="93333" x2="24444" y2="93333"/>
                        <a14:foregroundMark x1="33333" y1="94667" x2="33333" y2="94667"/>
                        <a14:foregroundMark x1="40889" y1="94667" x2="40889" y2="94667"/>
                        <a14:foregroundMark x1="58667" y1="94222" x2="58667" y2="94222"/>
                        <a14:foregroundMark x1="55111" y1="95111" x2="55111" y2="95111"/>
                        <a14:foregroundMark x1="58667" y1="95111" x2="58667" y2="95111"/>
                        <a14:foregroundMark x1="93778" y1="60000" x2="93778" y2="60000"/>
                        <a14:foregroundMark x1="94667" y1="55111" x2="94667" y2="55111"/>
                        <a14:foregroundMark x1="97333" y1="42667" x2="97333" y2="42667"/>
                        <a14:foregroundMark x1="56000" y1="26667" x2="56000" y2="26667"/>
                        <a14:foregroundMark x1="54667" y1="34667" x2="54667" y2="34667"/>
                        <a14:foregroundMark x1="51556" y1="34222" x2="51556" y2="34222"/>
                        <a14:foregroundMark x1="45333" y1="32444" x2="45333" y2="32444"/>
                        <a14:foregroundMark x1="40444" y1="30222" x2="40444" y2="30222"/>
                        <a14:foregroundMark x1="40444" y1="30222" x2="47111" y2="45333"/>
                        <a14:foregroundMark x1="45778" y1="31556" x2="62222" y2="50222"/>
                        <a14:foregroundMark x1="57333" y1="23111" x2="56444" y2="48889"/>
                        <a14:foregroundMark x1="60889" y1="30222" x2="49333" y2="56889"/>
                        <a14:foregroundMark x1="50222" y1="41333" x2="50222" y2="41333"/>
                        <a14:foregroundMark x1="50222" y1="41333"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0222" y2="42667"/>
                        <a14:foregroundMark x1="50222" y1="42667" x2="51111" y2="44000"/>
                        <a14:foregroundMark x1="51111" y1="44000" x2="51111" y2="44000"/>
                        <a14:foregroundMark x1="58667" y1="54667" x2="58667" y2="54667"/>
                        <a14:foregroundMark x1="57333" y1="55111" x2="62222" y2="62222"/>
                        <a14:foregroundMark x1="64889" y1="56444" x2="49778" y2="70667"/>
                        <a14:foregroundMark x1="49778" y1="70667" x2="72889" y2="68000"/>
                        <a14:foregroundMark x1="68444" y1="65778" x2="60000" y2="65778"/>
                        <a14:foregroundMark x1="65778" y1="63111" x2="65778" y2="63111"/>
                        <a14:foregroundMark x1="67111" y1="54667" x2="76000" y2="72000"/>
                        <a14:foregroundMark x1="76000" y1="72000" x2="61778" y2="74222"/>
                        <a14:foregroundMark x1="70667" y1="75556" x2="70667" y2="75556"/>
                        <a14:foregroundMark x1="79111" y1="65333" x2="79111" y2="65333"/>
                        <a14:foregroundMark x1="78222" y1="63556" x2="78222" y2="63556"/>
                        <a14:foregroundMark x1="78222" y1="66222" x2="78222" y2="66222"/>
                        <a14:foregroundMark x1="76889" y1="61778" x2="76889" y2="61778"/>
                        <a14:foregroundMark x1="74222" y1="57778" x2="74222" y2="57778"/>
                        <a14:foregroundMark x1="72444" y1="56000" x2="72444" y2="56000"/>
                        <a14:foregroundMark x1="81333" y1="56000" x2="81333" y2="56000"/>
                        <a14:foregroundMark x1="81333" y1="56000" x2="81333" y2="56000"/>
                        <a14:foregroundMark x1="81333" y1="52444" x2="81333" y2="52444"/>
                        <a14:foregroundMark x1="79111" y1="56000" x2="79111" y2="56000"/>
                        <a14:foregroundMark x1="57778" y1="60444" x2="57778" y2="60444"/>
                        <a14:foregroundMark x1="48889" y1="50667" x2="48889" y2="50667"/>
                        <a14:foregroundMark x1="48444" y1="52889" x2="48444" y2="52889"/>
                        <a14:foregroundMark x1="45333" y1="57778" x2="45333" y2="57778"/>
                        <a14:foregroundMark x1="44444" y1="56000" x2="44444" y2="56000"/>
                        <a14:foregroundMark x1="44444" y1="55111" x2="44444" y2="55111"/>
                        <a14:foregroundMark x1="45333" y1="48889" x2="45333" y2="48889"/>
                        <a14:foregroundMark x1="24000" y1="59111" x2="24000" y2="59111"/>
                        <a14:foregroundMark x1="22222" y1="57333" x2="22222" y2="57333"/>
                        <a14:foregroundMark x1="22222" y1="57333" x2="20444" y2="47111"/>
                        <a14:foregroundMark x1="20444" y1="47111" x2="17333" y2="59111"/>
                        <a14:foregroundMark x1="17333" y1="59111" x2="34667" y2="56889"/>
                        <a14:foregroundMark x1="36889" y1="55556" x2="36444" y2="64889"/>
                        <a14:foregroundMark x1="36444" y1="64889" x2="44000" y2="68889"/>
                        <a14:foregroundMark x1="29333" y1="58222" x2="41333" y2="73778"/>
                        <a14:foregroundMark x1="41333" y1="73778" x2="24000" y2="65333"/>
                        <a14:foregroundMark x1="23111" y1="62222" x2="23111" y2="62222"/>
                        <a14:foregroundMark x1="36000" y1="82222" x2="36000" y2="82222"/>
                        <a14:foregroundMark x1="33333" y1="84000" x2="33333" y2="84000"/>
                        <a14:foregroundMark x1="51111" y1="86667" x2="51111" y2="86667"/>
                        <a14:foregroundMark x1="48000" y1="85333" x2="48000" y2="85333"/>
                        <a14:foregroundMark x1="44000" y1="85333" x2="44000" y2="85333"/>
                        <a14:foregroundMark x1="37778" y1="85333" x2="37778" y2="85333"/>
                        <a14:foregroundMark x1="35111" y1="86222" x2="35111" y2="86222"/>
                        <a14:foregroundMark x1="58222" y1="81778" x2="58222" y2="81778"/>
                        <a14:foregroundMark x1="60889" y1="81778" x2="68000" y2="83111"/>
                        <a14:foregroundMark x1="64000" y1="86222" x2="64000" y2="86222"/>
                        <a14:foregroundMark x1="14222" y1="81778" x2="14222" y2="81778"/>
                        <a14:foregroundMark x1="8000" y1="66667" x2="8000" y2="66667"/>
                        <a14:foregroundMark x1="8000" y1="67556" x2="8000" y2="67556"/>
                        <a14:foregroundMark x1="7556" y1="66667" x2="7556" y2="66667"/>
                        <a14:foregroundMark x1="8222" y1="67556" x2="8444" y2="68000"/>
                        <a14:foregroundMark x1="8000" y1="67111" x2="8222" y2="67556"/>
                        <a14:foregroundMark x1="7778" y1="66667" x2="8000" y2="67111"/>
                        <a14:foregroundMark x1="7556" y1="66222" x2="7778" y2="66667"/>
                        <a14:foregroundMark x1="8444" y1="66222" x2="8444" y2="66222"/>
                        <a14:foregroundMark x1="8000" y1="66222" x2="8000" y2="66222"/>
                        <a14:foregroundMark x1="8000" y1="66222" x2="8000" y2="66222"/>
                        <a14:foregroundMark x1="8000" y1="66222" x2="8000" y2="66222"/>
                        <a14:foregroundMark x1="8000" y1="66222" x2="8000" y2="66222"/>
                        <a14:foregroundMark x1="8000" y1="66222" x2="8000" y2="67111"/>
                        <a14:foregroundMark x1="8222" y1="65778" x2="8444" y2="66222"/>
                        <a14:foregroundMark x1="7556" y1="64444" x2="8222" y2="65778"/>
                        <a14:foregroundMark x1="56444" y1="95556" x2="56444" y2="95556"/>
                        <a14:foregroundMark x1="53778" y1="96444" x2="55111" y2="96000"/>
                        <a14:foregroundMark x1="94222" y1="33333" x2="94222" y2="33333"/>
                        <a14:backgroundMark x1="9333" y1="72000" x2="9333" y2="72000"/>
                        <a14:backgroundMark x1="12889" y1="81778" x2="12889" y2="81778"/>
                        <a14:backgroundMark x1="13778" y1="81778" x2="13778" y2="81778"/>
                        <a14:backgroundMark x1="13333" y1="80889" x2="13333" y2="80889"/>
                        <a14:backgroundMark x1="57333" y1="96889" x2="57333" y2="96889"/>
                        <a14:backgroundMark x1="56000" y1="96444" x2="56000" y2="96444"/>
                        <a14:backgroundMark x1="57333" y1="96444" x2="57333" y2="96444"/>
                        <a14:backgroundMark x1="56889" y1="96000" x2="56889" y2="96000"/>
                        <a14:backgroundMark x1="7111" y1="67556" x2="7111" y2="67556"/>
                        <a14:backgroundMark x1="7556" y1="68444" x2="7556" y2="68444"/>
                        <a14:backgroundMark x1="6667" y1="67111" x2="6667" y2="67111"/>
                        <a14:backgroundMark x1="7556" y1="67556" x2="7556" y2="67556"/>
                        <a14:backgroundMark x1="7111" y1="65778" x2="7111" y2="65778"/>
                        <a14:backgroundMark x1="54222" y1="96889" x2="54222" y2="96889"/>
                        <a14:backgroundMark x1="55111" y1="96889" x2="55111" y2="96889"/>
                      </a14:backgroundRemoval>
                    </a14:imgEffect>
                  </a14:imgLayer>
                </a14:imgProps>
              </a:ext>
              <a:ext uri="{28A0092B-C50C-407E-A947-70E740481C1C}">
                <a14:useLocalDpi xmlns:a14="http://schemas.microsoft.com/office/drawing/2010/main" val="0"/>
              </a:ext>
            </a:extLst>
          </a:blip>
          <a:srcRect/>
          <a:stretch>
            <a:fillRect/>
          </a:stretch>
        </p:blipFill>
        <p:spPr bwMode="auto">
          <a:xfrm>
            <a:off x="6107892" y="3929954"/>
            <a:ext cx="924913" cy="9249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7E53B2E-9A56-44A2-3224-90EE38A5FC26}"/>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3049" b="98780" l="325" r="99026">
                        <a14:foregroundMark x1="1299" y1="26220" x2="1299" y2="26220"/>
                        <a14:foregroundMark x1="1948" y1="9146" x2="1299" y2="21341"/>
                        <a14:foregroundMark x1="16234" y1="21341" x2="16234" y2="21341"/>
                        <a14:foregroundMark x1="18345" y1="19512" x2="20455" y2="17683"/>
                        <a14:foregroundMark x1="17641" y1="20122" x2="18345" y2="19512"/>
                        <a14:foregroundMark x1="16937" y1="20732" x2="17641" y2="20122"/>
                        <a14:foregroundMark x1="16234" y1="21341" x2="16937" y2="20732"/>
                        <a14:foregroundMark x1="9740" y1="12805" x2="9740" y2="12805"/>
                        <a14:foregroundMark x1="20779" y1="18902" x2="19481" y2="18902"/>
                        <a14:foregroundMark x1="31169" y1="15244" x2="31169" y2="15244"/>
                        <a14:foregroundMark x1="31169" y1="15244" x2="31169" y2="19512"/>
                        <a14:foregroundMark x1="32792" y1="16463" x2="36039" y2="15244"/>
                        <a14:foregroundMark x1="9740" y1="32927" x2="9740" y2="32927"/>
                        <a14:foregroundMark x1="52597" y1="15244" x2="52597" y2="15244"/>
                        <a14:foregroundMark x1="67532" y1="18293" x2="67532" y2="18293"/>
                        <a14:foregroundMark x1="77597" y1="17073" x2="77597" y2="17073"/>
                        <a14:foregroundMark x1="77273" y1="3049" x2="77273" y2="3049"/>
                        <a14:foregroundMark x1="86364" y1="3659" x2="86364" y2="3659"/>
                        <a14:foregroundMark x1="12013" y1="57317" x2="12013" y2="57317"/>
                        <a14:foregroundMark x1="13312" y1="54268" x2="13312" y2="54268"/>
                        <a14:foregroundMark x1="53247" y1="25000" x2="53247" y2="25000"/>
                        <a14:foregroundMark x1="10065" y1="65854" x2="10065" y2="65854"/>
                        <a14:foregroundMark x1="8766" y1="70732" x2="8766" y2="70732"/>
                        <a14:foregroundMark x1="28571" y1="60366" x2="28571" y2="60366"/>
                        <a14:foregroundMark x1="37338" y1="50610" x2="37338" y2="50610"/>
                        <a14:foregroundMark x1="55519" y1="50000" x2="55519" y2="50000"/>
                        <a14:foregroundMark x1="62662" y1="49390" x2="62662" y2="49390"/>
                        <a14:foregroundMark x1="65260" y1="54268" x2="65260" y2="54268"/>
                        <a14:foregroundMark x1="77273" y1="48780" x2="77273" y2="48780"/>
                        <a14:foregroundMark x1="88636" y1="51829" x2="88636" y2="51829"/>
                        <a14:foregroundMark x1="90909" y1="56707" x2="90909" y2="56707"/>
                        <a14:foregroundMark x1="98052" y1="52439" x2="98052" y2="52439"/>
                        <a14:foregroundMark x1="94156" y1="73780" x2="94156" y2="73780"/>
                        <a14:foregroundMark x1="22403" y1="92073" x2="22403" y2="92073"/>
                        <a14:foregroundMark x1="1623" y1="58537" x2="1623" y2="58537"/>
                        <a14:foregroundMark x1="98377" y1="67073" x2="98377" y2="67073"/>
                        <a14:foregroundMark x1="99026" y1="80488" x2="99026" y2="80488"/>
                        <a14:foregroundMark x1="649" y1="85366" x2="649" y2="85366"/>
                        <a14:foregroundMark x1="1299" y1="98780" x2="1299" y2="98780"/>
                        <a14:foregroundMark x1="38636" y1="17073" x2="38636" y2="17073"/>
                        <a14:foregroundMark x1="45130" y1="13415" x2="45130" y2="13415"/>
                        <a14:foregroundMark x1="55519" y1="43293" x2="55519" y2="43293"/>
                        <a14:foregroundMark x1="85714" y1="13415" x2="85714" y2="13415"/>
                        <a14:backgroundMark x1="18831" y1="20122" x2="18831" y2="20122"/>
                        <a14:backgroundMark x1="18506" y1="20732" x2="18506" y2="20732"/>
                        <a14:backgroundMark x1="20455" y1="19512" x2="20455" y2="19512"/>
                        <a14:backgroundMark x1="19805" y1="19512" x2="19805" y2="19512"/>
                        <a14:backgroundMark x1="325" y1="85976" x2="325" y2="85976"/>
                        <a14:backgroundMark x1="4221" y1="99390" x2="4221" y2="99390"/>
                        <a14:backgroundMark x1="99351" y1="81707" x2="99351" y2="81707"/>
                        <a14:backgroundMark x1="99026" y1="81707" x2="99026" y2="81707"/>
                      </a14:backgroundRemoval>
                    </a14:imgEffect>
                  </a14:imgLayer>
                </a14:imgProps>
              </a:ext>
              <a:ext uri="{28A0092B-C50C-407E-A947-70E740481C1C}">
                <a14:useLocalDpi xmlns:a14="http://schemas.microsoft.com/office/drawing/2010/main" val="0"/>
              </a:ext>
            </a:extLst>
          </a:blip>
          <a:srcRect/>
          <a:stretch>
            <a:fillRect/>
          </a:stretch>
        </p:blipFill>
        <p:spPr bwMode="auto">
          <a:xfrm>
            <a:off x="7086679" y="3974170"/>
            <a:ext cx="1648005" cy="877509"/>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671;p67">
            <a:extLst>
              <a:ext uri="{FF2B5EF4-FFF2-40B4-BE49-F238E27FC236}">
                <a16:creationId xmlns:a16="http://schemas.microsoft.com/office/drawing/2014/main" id="{38347A0C-6175-AEDD-70AD-34D13BE0489E}"/>
              </a:ext>
            </a:extLst>
          </p:cNvPr>
          <p:cNvSpPr txBox="1">
            <a:spLocks/>
          </p:cNvSpPr>
          <p:nvPr/>
        </p:nvSpPr>
        <p:spPr>
          <a:xfrm>
            <a:off x="714000" y="253898"/>
            <a:ext cx="7716000" cy="76056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Libre Baskerville"/>
              <a:buNone/>
              <a:defRPr sz="2000" b="1" i="0" u="none" strike="noStrike" cap="none">
                <a:solidFill>
                  <a:schemeClr val="dk2"/>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9pPr>
          </a:lstStyle>
          <a:p>
            <a:pPr algn="ctr">
              <a:buClr>
                <a:schemeClr val="dk1"/>
              </a:buClr>
              <a:buSzPts val="1100"/>
              <a:buFont typeface="Arial"/>
              <a:buNone/>
            </a:pPr>
            <a:r>
              <a:rPr lang="en-ID" sz="3000" dirty="0"/>
              <a:t>UNSUR PEMENTASAN TEATER</a:t>
            </a:r>
          </a:p>
        </p:txBody>
      </p:sp>
      <p:sp>
        <p:nvSpPr>
          <p:cNvPr id="30" name="Google Shape;672;p67">
            <a:extLst>
              <a:ext uri="{FF2B5EF4-FFF2-40B4-BE49-F238E27FC236}">
                <a16:creationId xmlns:a16="http://schemas.microsoft.com/office/drawing/2014/main" id="{DAAFA2B5-99A1-A530-E552-AB7A47161F3F}"/>
              </a:ext>
            </a:extLst>
          </p:cNvPr>
          <p:cNvSpPr txBox="1">
            <a:spLocks/>
          </p:cNvSpPr>
          <p:nvPr/>
        </p:nvSpPr>
        <p:spPr>
          <a:xfrm>
            <a:off x="204803" y="1192093"/>
            <a:ext cx="1903397" cy="4966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chemeClr val="dk2"/>
              </a:buClr>
              <a:buSzPts val="1300"/>
              <a:buFont typeface="Roboto"/>
              <a:buChar char="●"/>
              <a:defRPr sz="1300" b="0" i="0" u="none" strike="noStrike" cap="none">
                <a:solidFill>
                  <a:schemeClr val="dk2"/>
                </a:solidFill>
                <a:latin typeface="Roboto"/>
                <a:ea typeface="Roboto"/>
                <a:cs typeface="Roboto"/>
                <a:sym typeface="Roboto"/>
              </a:defRPr>
            </a:lvl1pPr>
            <a:lvl2pPr marL="914400" marR="0" lvl="1" indent="-311150" algn="l" rtl="0">
              <a:lnSpc>
                <a:spcPct val="115000"/>
              </a:lnSpc>
              <a:spcBef>
                <a:spcPts val="1600"/>
              </a:spcBef>
              <a:spcAft>
                <a:spcPts val="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2pPr>
            <a:lvl3pPr marL="1371600" marR="0" lvl="2" indent="-311150" algn="l" rtl="0">
              <a:lnSpc>
                <a:spcPct val="115000"/>
              </a:lnSpc>
              <a:spcBef>
                <a:spcPts val="1600"/>
              </a:spcBef>
              <a:spcAft>
                <a:spcPts val="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3pPr>
            <a:lvl4pPr marL="1828800" marR="0" lvl="3" indent="-311150" algn="l" rtl="0">
              <a:lnSpc>
                <a:spcPct val="115000"/>
              </a:lnSpc>
              <a:spcBef>
                <a:spcPts val="1600"/>
              </a:spcBef>
              <a:spcAft>
                <a:spcPts val="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4pPr>
            <a:lvl5pPr marL="2286000" marR="0" lvl="4" indent="-311150" algn="l" rtl="0">
              <a:lnSpc>
                <a:spcPct val="115000"/>
              </a:lnSpc>
              <a:spcBef>
                <a:spcPts val="1600"/>
              </a:spcBef>
              <a:spcAft>
                <a:spcPts val="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5pPr>
            <a:lvl6pPr marL="2743200" marR="0" lvl="5" indent="-311150" algn="l" rtl="0">
              <a:lnSpc>
                <a:spcPct val="115000"/>
              </a:lnSpc>
              <a:spcBef>
                <a:spcPts val="1600"/>
              </a:spcBef>
              <a:spcAft>
                <a:spcPts val="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6pPr>
            <a:lvl7pPr marL="3200400" marR="0" lvl="6" indent="-311150" algn="l" rtl="0">
              <a:lnSpc>
                <a:spcPct val="115000"/>
              </a:lnSpc>
              <a:spcBef>
                <a:spcPts val="1600"/>
              </a:spcBef>
              <a:spcAft>
                <a:spcPts val="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7pPr>
            <a:lvl8pPr marL="3657600" marR="0" lvl="7" indent="-311150" algn="l" rtl="0">
              <a:lnSpc>
                <a:spcPct val="115000"/>
              </a:lnSpc>
              <a:spcBef>
                <a:spcPts val="1600"/>
              </a:spcBef>
              <a:spcAft>
                <a:spcPts val="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8pPr>
            <a:lvl9pPr marL="4114800" marR="0" lvl="8" indent="-311150" algn="l" rtl="0">
              <a:lnSpc>
                <a:spcPct val="115000"/>
              </a:lnSpc>
              <a:spcBef>
                <a:spcPts val="1600"/>
              </a:spcBef>
              <a:spcAft>
                <a:spcPts val="1600"/>
              </a:spcAft>
              <a:buClr>
                <a:schemeClr val="dk2"/>
              </a:buClr>
              <a:buSzPts val="1300"/>
              <a:buFont typeface="Roboto Condensed Light"/>
              <a:buChar char="■"/>
              <a:defRPr sz="1300" b="0" i="0" u="none" strike="noStrike" cap="none">
                <a:solidFill>
                  <a:schemeClr val="dk2"/>
                </a:solidFill>
                <a:latin typeface="Roboto"/>
                <a:ea typeface="Roboto"/>
                <a:cs typeface="Roboto"/>
                <a:sym typeface="Roboto"/>
              </a:defRPr>
            </a:lvl9pPr>
          </a:lstStyle>
          <a:p>
            <a:pPr marL="0" indent="0" algn="ctr">
              <a:buFont typeface="Roboto"/>
              <a:buNone/>
            </a:pPr>
            <a:r>
              <a:rPr lang="fi-FI" sz="1800" b="1" dirty="0">
                <a:latin typeface="Libre Baskerville" panose="02000000000000000000" pitchFamily="2" charset="0"/>
              </a:rPr>
              <a:t>PENONTON</a:t>
            </a:r>
          </a:p>
        </p:txBody>
      </p:sp>
      <p:sp>
        <p:nvSpPr>
          <p:cNvPr id="8" name="Google Shape;671;p67">
            <a:extLst>
              <a:ext uri="{FF2B5EF4-FFF2-40B4-BE49-F238E27FC236}">
                <a16:creationId xmlns:a16="http://schemas.microsoft.com/office/drawing/2014/main" id="{7CB3100A-5224-6BE0-E34A-D0AEE61F95F0}"/>
              </a:ext>
            </a:extLst>
          </p:cNvPr>
          <p:cNvSpPr txBox="1">
            <a:spLocks/>
          </p:cNvSpPr>
          <p:nvPr/>
        </p:nvSpPr>
        <p:spPr>
          <a:xfrm>
            <a:off x="432823" y="1688712"/>
            <a:ext cx="8225197" cy="201088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400"/>
              <a:buFont typeface="Libre Baskerville"/>
              <a:buNone/>
              <a:defRPr sz="3000" b="1" i="0" u="none" strike="noStrike" cap="none">
                <a:solidFill>
                  <a:schemeClr val="dk2"/>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9pPr>
          </a:lstStyle>
          <a:p>
            <a:pPr algn="just">
              <a:lnSpc>
                <a:spcPct val="150000"/>
              </a:lnSpc>
              <a:buClr>
                <a:schemeClr val="dk1"/>
              </a:buClr>
              <a:buSzPts val="1100"/>
              <a:buFont typeface="Arial"/>
              <a:buNone/>
            </a:pPr>
            <a:r>
              <a:rPr lang="en-ID" sz="1800" dirty="0"/>
              <a:t>Seni </a:t>
            </a:r>
            <a:r>
              <a:rPr lang="en-ID" sz="1800" dirty="0" err="1"/>
              <a:t>teater</a:t>
            </a:r>
            <a:r>
              <a:rPr lang="en-ID" sz="1800" dirty="0"/>
              <a:t> </a:t>
            </a:r>
            <a:r>
              <a:rPr lang="en-ID" sz="1800" dirty="0" err="1"/>
              <a:t>menciptakan</a:t>
            </a:r>
            <a:r>
              <a:rPr lang="en-ID" sz="1800" dirty="0"/>
              <a:t> </a:t>
            </a:r>
            <a:r>
              <a:rPr lang="en-ID" sz="1800" dirty="0" err="1"/>
              <a:t>jarak</a:t>
            </a:r>
            <a:r>
              <a:rPr lang="en-ID" sz="1800" dirty="0"/>
              <a:t> </a:t>
            </a:r>
            <a:r>
              <a:rPr lang="en-ID" sz="1800" dirty="0" err="1"/>
              <a:t>antara</a:t>
            </a:r>
            <a:r>
              <a:rPr lang="en-ID" sz="1800" dirty="0"/>
              <a:t> </a:t>
            </a:r>
            <a:r>
              <a:rPr lang="en-ID" sz="1800" dirty="0" err="1"/>
              <a:t>penonton</a:t>
            </a:r>
            <a:r>
              <a:rPr lang="en-ID" sz="1800" dirty="0"/>
              <a:t> dan yang </a:t>
            </a:r>
            <a:r>
              <a:rPr lang="en-ID" sz="1800" dirty="0" err="1"/>
              <a:t>ditonton</a:t>
            </a:r>
            <a:r>
              <a:rPr lang="en-ID" sz="1800" dirty="0"/>
              <a:t>.</a:t>
            </a:r>
          </a:p>
          <a:p>
            <a:pPr marL="342900" indent="-342900" algn="just">
              <a:lnSpc>
                <a:spcPct val="150000"/>
              </a:lnSpc>
              <a:buClr>
                <a:schemeClr val="dk1"/>
              </a:buClr>
              <a:buSzPts val="1100"/>
              <a:buFont typeface="Arial"/>
              <a:buAutoNum type="arabicPeriod"/>
            </a:pPr>
            <a:r>
              <a:rPr lang="en-ID" sz="1800" dirty="0" err="1"/>
              <a:t>Menciptakan</a:t>
            </a:r>
            <a:r>
              <a:rPr lang="en-ID" sz="1800" dirty="0"/>
              <a:t> </a:t>
            </a:r>
            <a:r>
              <a:rPr lang="en-ID" sz="1800" dirty="0" err="1"/>
              <a:t>penataan</a:t>
            </a:r>
            <a:r>
              <a:rPr lang="en-ID" sz="1800" dirty="0"/>
              <a:t> yang </a:t>
            </a:r>
            <a:r>
              <a:rPr lang="en-ID" sz="1800" dirty="0" err="1"/>
              <a:t>tepat</a:t>
            </a:r>
            <a:r>
              <a:rPr lang="en-ID" sz="1800" dirty="0"/>
              <a:t> </a:t>
            </a:r>
            <a:r>
              <a:rPr lang="en-ID" sz="1800" dirty="0" err="1"/>
              <a:t>atas</a:t>
            </a:r>
            <a:r>
              <a:rPr lang="en-ID" sz="1800" dirty="0"/>
              <a:t> auditorium dan pentas.</a:t>
            </a:r>
          </a:p>
          <a:p>
            <a:pPr marL="342900" indent="-342900" algn="just">
              <a:lnSpc>
                <a:spcPct val="150000"/>
              </a:lnSpc>
              <a:buClr>
                <a:schemeClr val="dk1"/>
              </a:buClr>
              <a:buSzPts val="1100"/>
              <a:buFont typeface="Arial"/>
              <a:buAutoNum type="arabicPeriod"/>
            </a:pPr>
            <a:r>
              <a:rPr lang="en-ID" sz="1800" dirty="0" err="1"/>
              <a:t>Adanya</a:t>
            </a:r>
            <a:r>
              <a:rPr lang="en-ID" sz="1800" dirty="0"/>
              <a:t> batas </a:t>
            </a:r>
            <a:r>
              <a:rPr lang="en-ID" sz="1800" dirty="0" err="1"/>
              <a:t>artistik</a:t>
            </a:r>
            <a:r>
              <a:rPr lang="en-ID" sz="1800" dirty="0"/>
              <a:t> proscenium </a:t>
            </a:r>
            <a:r>
              <a:rPr lang="en-ID" sz="1800" dirty="0" err="1"/>
              <a:t>sebagai</a:t>
            </a:r>
            <a:r>
              <a:rPr lang="en-ID" sz="1800" dirty="0"/>
              <a:t> </a:t>
            </a:r>
            <a:r>
              <a:rPr lang="en-ID" sz="1800" dirty="0" err="1"/>
              <a:t>bingkai</a:t>
            </a:r>
            <a:r>
              <a:rPr lang="en-ID" sz="1800" dirty="0"/>
              <a:t> </a:t>
            </a:r>
            <a:r>
              <a:rPr lang="en-ID" sz="1800" dirty="0" err="1"/>
              <a:t>gambar</a:t>
            </a:r>
            <a:r>
              <a:rPr lang="en-ID" sz="1800" dirty="0"/>
              <a:t>.</a:t>
            </a:r>
          </a:p>
          <a:p>
            <a:pPr marL="342900" indent="-342900" algn="just">
              <a:lnSpc>
                <a:spcPct val="150000"/>
              </a:lnSpc>
              <a:buClr>
                <a:schemeClr val="dk1"/>
              </a:buClr>
              <a:buSzPts val="1100"/>
              <a:buFont typeface="Arial"/>
              <a:buAutoNum type="arabicPeriod"/>
            </a:pPr>
            <a:r>
              <a:rPr lang="nl-NL" sz="1800" dirty="0"/>
              <a:t>Pentas yang terang dan auditorium yang gelap</a:t>
            </a:r>
            <a:endParaRPr lang="en-ID" sz="1800" dirty="0"/>
          </a:p>
        </p:txBody>
      </p:sp>
    </p:spTree>
    <p:extLst>
      <p:ext uri="{BB962C8B-B14F-4D97-AF65-F5344CB8AC3E}">
        <p14:creationId xmlns:p14="http://schemas.microsoft.com/office/powerpoint/2010/main" val="3463797865"/>
      </p:ext>
    </p:extLst>
  </p:cSld>
  <p:clrMapOvr>
    <a:masterClrMapping/>
  </p:clrMapOvr>
</p:sld>
</file>

<file path=ppt/theme/theme1.xml><?xml version="1.0" encoding="utf-8"?>
<a:theme xmlns:a="http://schemas.openxmlformats.org/drawingml/2006/main" name="Generation of '27 by Slidesgo">
  <a:themeElements>
    <a:clrScheme name="Simple Light">
      <a:dk1>
        <a:srgbClr val="000000"/>
      </a:dk1>
      <a:lt1>
        <a:srgbClr val="FFFFFF"/>
      </a:lt1>
      <a:dk2>
        <a:srgbClr val="7F694C"/>
      </a:dk2>
      <a:lt2>
        <a:srgbClr val="E0DAC8"/>
      </a:lt2>
      <a:accent1>
        <a:srgbClr val="E7D8AC"/>
      </a:accent1>
      <a:accent2>
        <a:srgbClr val="BEB296"/>
      </a:accent2>
      <a:accent3>
        <a:srgbClr val="8A7C5C"/>
      </a:accent3>
      <a:accent4>
        <a:srgbClr val="BB9245"/>
      </a:accent4>
      <a:accent5>
        <a:srgbClr val="D8D0B7"/>
      </a:accent5>
      <a:accent6>
        <a:srgbClr val="FFF1C6"/>
      </a:accent6>
      <a:hlink>
        <a:srgbClr val="7F694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470</Words>
  <Application>Microsoft Office PowerPoint</Application>
  <PresentationFormat>On-screen Show (16:9)</PresentationFormat>
  <Paragraphs>37</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Libre Baskerville</vt:lpstr>
      <vt:lpstr>Roboto</vt:lpstr>
      <vt:lpstr>Roboto Condensed Light</vt:lpstr>
      <vt:lpstr>Generation of '27 by Slidesgo</vt:lpstr>
      <vt:lpstr>DRAMA SEBAGAI TEATER</vt:lpstr>
      <vt:lpstr>TUJUAN PEMBELAJARAN</vt:lpstr>
      <vt:lpstr>Teater berasal dari kata Yunani, “Theatron” (bahasa Inggris, Seeing Place) yang artinya tempat atau gedung pertunjukan. Pengertian lebih luas dari kata "teater" sekarang mencakup apa pun yang dimainkan di depan umum. Oleh karena itu, teater terdiri dari pertunjukan seperti ketoprak, ludruk, wayang, wayang wong, sintren, janger, mamanda, dagelan, sulap, akrobat, dan sebagainya, menurut definisi sederhana. </vt:lpstr>
      <vt:lpstr>PENGERTIAN TEATER</vt:lpstr>
      <vt:lpstr>UNSUR PEMENTASAN TEATER</vt:lpstr>
      <vt:lpstr>UNSUR PEMENTASAN TEATER</vt:lpstr>
      <vt:lpstr>UNSUR PEMENTASAN TEATER</vt:lpstr>
      <vt:lpstr>PowerPoint Presentation</vt:lpstr>
      <vt:lpstr>PowerPoint Presentation</vt:lpstr>
      <vt:lpstr>AKTIVITAS HARI INI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acer aspire</cp:lastModifiedBy>
  <cp:revision>8</cp:revision>
  <dcterms:modified xsi:type="dcterms:W3CDTF">2024-07-18T12:33:54Z</dcterms:modified>
</cp:coreProperties>
</file>