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2353"/>
            <a:ext cx="9144000" cy="1899254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TAG TABLE DAN ATRIBUTNYA</a:t>
            </a:r>
            <a:endParaRPr lang="en-ID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TABLE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B6BE0-73BE-4BE6-95FF-B48DE3D55FBB}"/>
              </a:ext>
            </a:extLst>
          </p:cNvPr>
          <p:cNvSpPr/>
          <p:nvPr/>
        </p:nvSpPr>
        <p:spPr>
          <a:xfrm>
            <a:off x="838200" y="1631024"/>
            <a:ext cx="9759846" cy="11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Tag table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tag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dasarnya</a:t>
            </a: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27A33-9091-4B87-BB88-B4AB32BE8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100" y="2808521"/>
            <a:ext cx="3328374" cy="3240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E4081-FB5E-4409-99D9-99CE42B7AD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3474" y="2808521"/>
            <a:ext cx="4810126" cy="37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5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 TABLE - COLSPAN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B6BE0-73BE-4BE6-95FF-B48DE3D55FBB}"/>
              </a:ext>
            </a:extLst>
          </p:cNvPr>
          <p:cNvSpPr/>
          <p:nvPr/>
        </p:nvSpPr>
        <p:spPr>
          <a:xfrm>
            <a:off x="838200" y="1631024"/>
            <a:ext cx="9759846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Colspan</a:t>
            </a:r>
            <a:r>
              <a:rPr lang="sv-SE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(menyatukan 2 kolom atau lebih)</a:t>
            </a: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26577-3E0D-43A7-9237-207F83DC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109" y="2381025"/>
            <a:ext cx="3723691" cy="377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46F74-39B7-4B12-B6BE-EC79315080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562976"/>
            <a:ext cx="6691313" cy="39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 TABLE - ROWSPAN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B6BE0-73BE-4BE6-95FF-B48DE3D55FBB}"/>
              </a:ext>
            </a:extLst>
          </p:cNvPr>
          <p:cNvSpPr/>
          <p:nvPr/>
        </p:nvSpPr>
        <p:spPr>
          <a:xfrm>
            <a:off x="838200" y="1631024"/>
            <a:ext cx="9759846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Rowspan</a:t>
            </a:r>
            <a:r>
              <a:rPr lang="sv-SE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(menyatukan 2 baris atau lebih)</a:t>
            </a: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B123E-F1DC-41CF-9C6E-0B8AA60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090" y="2628988"/>
            <a:ext cx="3201021" cy="3201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D6D0B-B2DC-46A1-84D8-86F85C29CA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350411"/>
            <a:ext cx="6705600" cy="39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 TABLE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481805-8120-4642-B55D-7779A7661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6646" y="1512991"/>
            <a:ext cx="8078708" cy="50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1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TAG TABLE DAN ATRIBUTNYA</vt:lpstr>
      <vt:lpstr>TAG TABLE</vt:lpstr>
      <vt:lpstr>ATRIBUT TABLE - COLSPAN</vt:lpstr>
      <vt:lpstr>ATRIBUT TABLE - ROWSPAN</vt:lpstr>
      <vt:lpstr>ATRIBUT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108</cp:revision>
  <dcterms:created xsi:type="dcterms:W3CDTF">2023-08-21T11:06:22Z</dcterms:created>
  <dcterms:modified xsi:type="dcterms:W3CDTF">2023-10-08T05:47:26Z</dcterms:modified>
</cp:coreProperties>
</file>