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AA796-B3B9-4E22-BA59-7BD716648549}" type="datetimeFigureOut">
              <a:rPr lang="en-ID" smtClean="0"/>
              <a:t>11/11/2024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CE890-13FF-4D88-B4D8-A2C532FA17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893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CE890-13FF-4D88-B4D8-A2C532FA1789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68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F483-B680-2B5C-E822-F49D964D0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A9797-ABB2-100D-E757-95539EABD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0DABB-46F0-DABF-3BBB-21E0F30C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606-5E44-4611-B84A-2EAAF458BEB1}" type="datetimeFigureOut">
              <a:rPr lang="en-ID" smtClean="0"/>
              <a:t>11/11/2024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B10C-9FA1-A5CB-B850-007CEBDF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868FA-D982-41BF-795A-8ED9F74E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B49-6BE6-4CAD-A9B7-720A15DA1D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144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9E94-C06F-18B0-B769-FAFFB265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60F0B-40D3-38DA-9AEC-9BA7AA6A7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A9126-9E72-6C33-1CDA-78F47DB9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606-5E44-4611-B84A-2EAAF458BEB1}" type="datetimeFigureOut">
              <a:rPr lang="en-ID" smtClean="0"/>
              <a:t>11/11/2024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1928-E8B0-90E8-A991-4C886394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044A0-AD03-4CBB-A476-C20FB590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B49-6BE6-4CAD-A9B7-720A15DA1D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341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29716C-3ABA-0FC9-DC5E-B599983A1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9052B-B2F6-D71E-9B24-66BCD2BF0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6A434-A28F-B9B5-1988-970C9797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606-5E44-4611-B84A-2EAAF458BEB1}" type="datetimeFigureOut">
              <a:rPr lang="en-ID" smtClean="0"/>
              <a:t>11/11/2024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EDEBE-558B-66AD-D5FA-7DEE6496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FBF0B-9AB9-D4F7-EC0D-7D50392E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B49-6BE6-4CAD-A9B7-720A15DA1D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385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D5D4-4743-EF44-5BFB-2810D34C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E0BA7-157D-371A-BB9F-F2DCAFFBF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B42A2-1988-9905-EC62-9A83D7F2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606-5E44-4611-B84A-2EAAF458BEB1}" type="datetimeFigureOut">
              <a:rPr lang="en-ID" smtClean="0"/>
              <a:t>11/11/2024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38C77-259A-757C-5546-5A01F824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6B2CD-C0C9-C6C9-EB52-266FDF8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B49-6BE6-4CAD-A9B7-720A15DA1D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469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0516-AA48-031A-5EF7-EE6017A2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AFF0A-215F-DC4C-C926-AD417E941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8AE0B-6751-78E4-1385-80425CCD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606-5E44-4611-B84A-2EAAF458BEB1}" type="datetimeFigureOut">
              <a:rPr lang="en-ID" smtClean="0"/>
              <a:t>11/11/2024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18EAC-880E-3497-A67D-072DFD23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013E1-0BC4-5984-7F33-93D35A98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B49-6BE6-4CAD-A9B7-720A15DA1D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07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5A4D-275D-1FEF-6BC4-78BA00C1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4CE39-7549-42BD-8BD3-989F54B4F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8ED50-E42F-1751-DDA1-BEAA5C0C1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2285C-D78C-6E1D-4F59-06D233C4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606-5E44-4611-B84A-2EAAF458BEB1}" type="datetimeFigureOut">
              <a:rPr lang="en-ID" smtClean="0"/>
              <a:t>11/11/2024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96AC0-B69B-09E3-FA6D-80B7015E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4078B-C2D1-D1D1-746A-7E7957FF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B49-6BE6-4CAD-A9B7-720A15DA1D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05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463A8-F851-27E9-E529-34763850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ABE32-7012-1166-F043-D9E86F265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BD3CE-7058-3723-D069-E458CBF6A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2B5FA-1E49-3D8F-D0F4-4A81248BD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4EA64-4EFF-503E-A629-570901622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960807-8C3D-37D8-A234-3ECA4E64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606-5E44-4611-B84A-2EAAF458BEB1}" type="datetimeFigureOut">
              <a:rPr lang="en-ID" smtClean="0"/>
              <a:t>11/11/2024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D103C3-F478-836D-1F2D-78C0D3FE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69C9E-DB57-0BB4-ED4F-30238360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B49-6BE6-4CAD-A9B7-720A15DA1D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795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AB54-678C-0332-8016-2E11D005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4D6CF-3586-69B4-C089-858613E9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606-5E44-4611-B84A-2EAAF458BEB1}" type="datetimeFigureOut">
              <a:rPr lang="en-ID" smtClean="0"/>
              <a:t>11/11/2024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B689E-FED2-CC7E-D26F-A8066B7C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F6DF7-4AF2-0A70-3A0A-53C241E7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B49-6BE6-4CAD-A9B7-720A15DA1D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074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D9983-89C9-4FDE-BF7B-5B6C70E4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606-5E44-4611-B84A-2EAAF458BEB1}" type="datetimeFigureOut">
              <a:rPr lang="en-ID" smtClean="0"/>
              <a:t>11/11/2024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C1C84-3788-A6D7-FDCC-B5E6DBC7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A45C7-14FB-BEA2-C6AC-FB9C48A7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B49-6BE6-4CAD-A9B7-720A15DA1D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865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D641-6443-2538-AD5D-69B2E433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1EA9-07A0-B6A1-B445-37F70C168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B9453-91CB-05B1-358E-6C966A4CC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4B324-D7E3-982B-A8A1-79CC23BB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606-5E44-4611-B84A-2EAAF458BEB1}" type="datetimeFigureOut">
              <a:rPr lang="en-ID" smtClean="0"/>
              <a:t>11/11/2024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505BC-8962-8DCB-5495-2027F11F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6518-F9C1-847D-686E-8333C461A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B49-6BE6-4CAD-A9B7-720A15DA1D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261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1FBB-A148-6A7A-F890-2D0FA24F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963FEC-E9DB-E39C-1ECC-C671AA9FB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972AF-6262-2DFA-CF17-8E4A29F0C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67659-EBDA-9396-AEFB-0EDD18DC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F606-5E44-4611-B84A-2EAAF458BEB1}" type="datetimeFigureOut">
              <a:rPr lang="en-ID" smtClean="0"/>
              <a:t>11/11/2024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9D5D6-3806-5D6D-65AA-167BAD0B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60F48-7DEF-5B5E-D5A6-FA50190C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B49-6BE6-4CAD-A9B7-720A15DA1D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244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B9CAF2-D3B0-E5FF-0709-DE41A44F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9D574-3F3A-274D-BEA6-7E10A8FB7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675CF-B23C-F98B-B630-ECC3A17A4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F606-5E44-4611-B84A-2EAAF458BEB1}" type="datetimeFigureOut">
              <a:rPr lang="en-ID" smtClean="0"/>
              <a:t>11/11/2024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AFC58-A369-E791-3F73-2D15CD8D1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D15CE-5CDF-A72D-3682-CA8785ADC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2B49-6BE6-4CAD-A9B7-720A15DA1D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735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D3F17D-7AB4-3C7E-0045-980BABE4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8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8D8D9-3A00-E5CE-25F5-7D0D264D6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61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39EE76-A6F7-B852-982E-3BB2B9959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44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69BDB4-AF34-2704-F491-D7AE7FCE2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2" y="0"/>
            <a:ext cx="120870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46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9CD60-B732-C045-E997-6A4C440F8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44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06966-72A4-D28F-C203-D9695734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19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F4604-EE5C-02C8-9FC7-252114E960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5"/>
          <a:stretch/>
        </p:blipFill>
        <p:spPr>
          <a:xfrm>
            <a:off x="0" y="1"/>
            <a:ext cx="12191999" cy="671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64DF83-9F6A-8C40-1141-76DADA6D60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545"/>
          <a:stretch/>
        </p:blipFill>
        <p:spPr>
          <a:xfrm>
            <a:off x="1118918" y="1271287"/>
            <a:ext cx="9954163" cy="414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00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381010-7C21-6F79-971A-CB0DCD73B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6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A6F54-09C4-0F6B-76A7-ECE1C93205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62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39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6B90D3-DD8F-A3FE-0ECC-B36F553E6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207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74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28CA6-811A-A38E-C211-8184129399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494"/>
          <a:stretch/>
        </p:blipFill>
        <p:spPr>
          <a:xfrm>
            <a:off x="0" y="89940"/>
            <a:ext cx="12192000" cy="6610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05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39F0B-C4DF-B665-C521-1FA7BDBF86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40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50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E8A057-0101-8D02-503D-3873C1C0E8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8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37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C34BB-159E-74AC-5EC4-4AE9A3B2E3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94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08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A3838-F291-855D-92AC-007D7C22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3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21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 ACER</dc:creator>
  <cp:lastModifiedBy>MY ACER</cp:lastModifiedBy>
  <cp:revision>1</cp:revision>
  <dcterms:created xsi:type="dcterms:W3CDTF">2024-11-11T02:12:33Z</dcterms:created>
  <dcterms:modified xsi:type="dcterms:W3CDTF">2024-11-11T02:13:11Z</dcterms:modified>
</cp:coreProperties>
</file>