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7.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8.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9.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0.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3.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5.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6.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7.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8.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7" r:id="rId2"/>
    <p:sldMasterId id="2147483694" r:id="rId3"/>
    <p:sldMasterId id="2147483707" r:id="rId4"/>
    <p:sldMasterId id="2147483720" r:id="rId5"/>
    <p:sldMasterId id="2147483739" r:id="rId6"/>
    <p:sldMasterId id="2147483758" r:id="rId7"/>
    <p:sldMasterId id="2147483770" r:id="rId8"/>
    <p:sldMasterId id="2147483782" r:id="rId9"/>
    <p:sldMasterId id="2147483785" r:id="rId10"/>
    <p:sldMasterId id="2147483788" r:id="rId11"/>
    <p:sldMasterId id="2147483796" r:id="rId12"/>
    <p:sldMasterId id="2147483815" r:id="rId13"/>
    <p:sldMasterId id="2147483818" r:id="rId14"/>
    <p:sldMasterId id="2147483821" r:id="rId15"/>
    <p:sldMasterId id="2147483838" r:id="rId16"/>
    <p:sldMasterId id="2147483841" r:id="rId17"/>
    <p:sldMasterId id="2147483848" r:id="rId18"/>
    <p:sldMasterId id="2147483855" r:id="rId19"/>
  </p:sldMasterIdLst>
  <p:notesMasterIdLst>
    <p:notesMasterId r:id="rId154"/>
  </p:notesMasterIdLst>
  <p:sldIdLst>
    <p:sldId id="259" r:id="rId20"/>
    <p:sldId id="262" r:id="rId21"/>
    <p:sldId id="265" r:id="rId22"/>
    <p:sldId id="268" r:id="rId23"/>
    <p:sldId id="271" r:id="rId24"/>
    <p:sldId id="274" r:id="rId25"/>
    <p:sldId id="277" r:id="rId26"/>
    <p:sldId id="280" r:id="rId27"/>
    <p:sldId id="283" r:id="rId28"/>
    <p:sldId id="286" r:id="rId29"/>
    <p:sldId id="289" r:id="rId30"/>
    <p:sldId id="292" r:id="rId31"/>
    <p:sldId id="295" r:id="rId32"/>
    <p:sldId id="298" r:id="rId33"/>
    <p:sldId id="301" r:id="rId34"/>
    <p:sldId id="304" r:id="rId35"/>
    <p:sldId id="307" r:id="rId36"/>
    <p:sldId id="310" r:id="rId37"/>
    <p:sldId id="313" r:id="rId38"/>
    <p:sldId id="316" r:id="rId39"/>
    <p:sldId id="319" r:id="rId40"/>
    <p:sldId id="322" r:id="rId41"/>
    <p:sldId id="325" r:id="rId42"/>
    <p:sldId id="328" r:id="rId43"/>
    <p:sldId id="331" r:id="rId44"/>
    <p:sldId id="334" r:id="rId45"/>
    <p:sldId id="337" r:id="rId46"/>
    <p:sldId id="340" r:id="rId47"/>
    <p:sldId id="343" r:id="rId48"/>
    <p:sldId id="346" r:id="rId49"/>
    <p:sldId id="349" r:id="rId50"/>
    <p:sldId id="352" r:id="rId51"/>
    <p:sldId id="355" r:id="rId52"/>
    <p:sldId id="358" r:id="rId53"/>
    <p:sldId id="361" r:id="rId54"/>
    <p:sldId id="364" r:id="rId55"/>
    <p:sldId id="367" r:id="rId56"/>
    <p:sldId id="370" r:id="rId57"/>
    <p:sldId id="373" r:id="rId58"/>
    <p:sldId id="376" r:id="rId59"/>
    <p:sldId id="379" r:id="rId60"/>
    <p:sldId id="382" r:id="rId61"/>
    <p:sldId id="385" r:id="rId62"/>
    <p:sldId id="388" r:id="rId63"/>
    <p:sldId id="391" r:id="rId64"/>
    <p:sldId id="394" r:id="rId65"/>
    <p:sldId id="397" r:id="rId66"/>
    <p:sldId id="400" r:id="rId67"/>
    <p:sldId id="403" r:id="rId68"/>
    <p:sldId id="406" r:id="rId69"/>
    <p:sldId id="409" r:id="rId70"/>
    <p:sldId id="412" r:id="rId71"/>
    <p:sldId id="415" r:id="rId72"/>
    <p:sldId id="418" r:id="rId73"/>
    <p:sldId id="421" r:id="rId74"/>
    <p:sldId id="424" r:id="rId75"/>
    <p:sldId id="427" r:id="rId76"/>
    <p:sldId id="430" r:id="rId77"/>
    <p:sldId id="433" r:id="rId78"/>
    <p:sldId id="436" r:id="rId79"/>
    <p:sldId id="439" r:id="rId80"/>
    <p:sldId id="442" r:id="rId81"/>
    <p:sldId id="445" r:id="rId82"/>
    <p:sldId id="448" r:id="rId83"/>
    <p:sldId id="451" r:id="rId84"/>
    <p:sldId id="454" r:id="rId85"/>
    <p:sldId id="457" r:id="rId86"/>
    <p:sldId id="460" r:id="rId87"/>
    <p:sldId id="463" r:id="rId88"/>
    <p:sldId id="466" r:id="rId89"/>
    <p:sldId id="469" r:id="rId90"/>
    <p:sldId id="472" r:id="rId91"/>
    <p:sldId id="475" r:id="rId92"/>
    <p:sldId id="478" r:id="rId93"/>
    <p:sldId id="481" r:id="rId94"/>
    <p:sldId id="484" r:id="rId95"/>
    <p:sldId id="487" r:id="rId96"/>
    <p:sldId id="490" r:id="rId97"/>
    <p:sldId id="493" r:id="rId98"/>
    <p:sldId id="496" r:id="rId99"/>
    <p:sldId id="499" r:id="rId100"/>
    <p:sldId id="502" r:id="rId101"/>
    <p:sldId id="505" r:id="rId102"/>
    <p:sldId id="508" r:id="rId103"/>
    <p:sldId id="511" r:id="rId104"/>
    <p:sldId id="514" r:id="rId105"/>
    <p:sldId id="517" r:id="rId106"/>
    <p:sldId id="520" r:id="rId107"/>
    <p:sldId id="523" r:id="rId108"/>
    <p:sldId id="526" r:id="rId109"/>
    <p:sldId id="529" r:id="rId110"/>
    <p:sldId id="532" r:id="rId111"/>
    <p:sldId id="535" r:id="rId112"/>
    <p:sldId id="538" r:id="rId113"/>
    <p:sldId id="541" r:id="rId114"/>
    <p:sldId id="544" r:id="rId115"/>
    <p:sldId id="547" r:id="rId116"/>
    <p:sldId id="550" r:id="rId117"/>
    <p:sldId id="553" r:id="rId118"/>
    <p:sldId id="556" r:id="rId119"/>
    <p:sldId id="559" r:id="rId120"/>
    <p:sldId id="562" r:id="rId121"/>
    <p:sldId id="565" r:id="rId122"/>
    <p:sldId id="568" r:id="rId123"/>
    <p:sldId id="571" r:id="rId124"/>
    <p:sldId id="574" r:id="rId125"/>
    <p:sldId id="577" r:id="rId126"/>
    <p:sldId id="580" r:id="rId127"/>
    <p:sldId id="583" r:id="rId128"/>
    <p:sldId id="586" r:id="rId129"/>
    <p:sldId id="589" r:id="rId130"/>
    <p:sldId id="592" r:id="rId131"/>
    <p:sldId id="595" r:id="rId132"/>
    <p:sldId id="598" r:id="rId133"/>
    <p:sldId id="601" r:id="rId134"/>
    <p:sldId id="604" r:id="rId135"/>
    <p:sldId id="607" r:id="rId136"/>
    <p:sldId id="610" r:id="rId137"/>
    <p:sldId id="613" r:id="rId138"/>
    <p:sldId id="616" r:id="rId139"/>
    <p:sldId id="619" r:id="rId140"/>
    <p:sldId id="622" r:id="rId141"/>
    <p:sldId id="625" r:id="rId142"/>
    <p:sldId id="628" r:id="rId143"/>
    <p:sldId id="631" r:id="rId144"/>
    <p:sldId id="634" r:id="rId145"/>
    <p:sldId id="637" r:id="rId146"/>
    <p:sldId id="640" r:id="rId147"/>
    <p:sldId id="643" r:id="rId148"/>
    <p:sldId id="646" r:id="rId149"/>
    <p:sldId id="649" r:id="rId150"/>
    <p:sldId id="652" r:id="rId151"/>
    <p:sldId id="655" r:id="rId152"/>
    <p:sldId id="658" r:id="rId153"/>
  </p:sldIdLst>
  <p:sldSz cx="12192000" cy="6858000"/>
  <p:notesSz cx="6858000" cy="9144000"/>
  <p:embeddedFontLst>
    <p:embeddedFont>
      <p:font typeface="MS UI Gothic" panose="020B0600070205080204" pitchFamily="34" charset="-128"/>
      <p:regular r:id="rId155"/>
    </p:embeddedFont>
    <p:embeddedFont>
      <p:font typeface="Agency FB" panose="020B0503020202020204" pitchFamily="34" charset="0"/>
      <p:regular r:id="rId156"/>
      <p:bold r:id="rId157"/>
    </p:embeddedFont>
    <p:embeddedFont>
      <p:font typeface="Algerian" panose="04020705040A02060702" pitchFamily="82" charset="0"/>
      <p:regular r:id="rId158"/>
    </p:embeddedFont>
    <p:embeddedFont>
      <p:font typeface="Arial Black" panose="020B0A04020102020204" pitchFamily="34" charset="0"/>
      <p:bold r:id="rId159"/>
    </p:embeddedFont>
    <p:embeddedFont>
      <p:font typeface="Arial Rounded MT Bold" panose="020F0704030504030204" pitchFamily="34" charset="0"/>
      <p:regular r:id="rId160"/>
    </p:embeddedFont>
    <p:embeddedFont>
      <p:font typeface="Bodoni MT Black" panose="02070A03080606020203" pitchFamily="18" charset="0"/>
      <p:bold r:id="rId161"/>
      <p:boldItalic r:id="rId162"/>
    </p:embeddedFont>
    <p:embeddedFont>
      <p:font typeface="Calibri" panose="020F0502020204030204" pitchFamily="34" charset="0"/>
      <p:regular r:id="rId163"/>
      <p:bold r:id="rId164"/>
      <p:italic r:id="rId165"/>
      <p:boldItalic r:id="rId166"/>
    </p:embeddedFont>
    <p:embeddedFont>
      <p:font typeface="Candara" panose="020E0502030303020204" pitchFamily="34" charset="0"/>
      <p:regular r:id="rId167"/>
      <p:bold r:id="rId168"/>
      <p:italic r:id="rId169"/>
      <p:boldItalic r:id="rId170"/>
    </p:embeddedFont>
    <p:embeddedFont>
      <p:font typeface="Impact" panose="020B0806030902050204" pitchFamily="34" charset="0"/>
      <p:regular r:id="rId171"/>
    </p:embeddedFont>
    <p:embeddedFont>
      <p:font typeface="Khmer UI" panose="020B0502040204020203" pitchFamily="34" charset="0"/>
      <p:regular r:id="rId172"/>
      <p:bold r:id="rId173"/>
    </p:embeddedFont>
    <p:embeddedFont>
      <p:font typeface="Lucida Sans" panose="020B0602030504020204" pitchFamily="34" charset="0"/>
      <p:regular r:id="rId174"/>
      <p:bold r:id="rId175"/>
      <p:italic r:id="rId176"/>
      <p:boldItalic r:id="rId177"/>
    </p:embeddedFont>
    <p:embeddedFont>
      <p:font typeface="Lucida Sans Unicode" panose="020B0602030504020204" pitchFamily="34" charset="0"/>
      <p:regular r:id="rId178"/>
    </p:embeddedFont>
    <p:embeddedFont>
      <p:font typeface="Open Sans" panose="020B0606030504020204" pitchFamily="34" charset="0"/>
      <p:regular r:id="rId179"/>
      <p:bold r:id="rId180"/>
    </p:embeddedFont>
    <p:embeddedFont>
      <p:font typeface="Shadows Into Light" panose="020B0604020202020204" charset="0"/>
      <p:regular r:id="rId181"/>
    </p:embeddedFont>
    <p:embeddedFont>
      <p:font typeface="Tahoma" panose="020B0604030504040204" pitchFamily="34" charset="0"/>
      <p:regular r:id="rId182"/>
      <p:bold r:id="rId183"/>
    </p:embeddedFont>
    <p:embeddedFont>
      <p:font typeface="Trebuchet MS" panose="020B0603020202020204" pitchFamily="34" charset="0"/>
      <p:regular r:id="rId184"/>
      <p:bold r:id="rId185"/>
      <p:italic r:id="rId186"/>
      <p:boldItalic r:id="rId187"/>
    </p:embeddedFont>
    <p:embeddedFont>
      <p:font typeface="Varela Round" panose="00000500000000000000" pitchFamily="2" charset="-79"/>
      <p:regular r:id="rId188"/>
    </p:embeddedFont>
    <p:embeddedFont>
      <p:font typeface="Verdana" panose="020B0604030504040204" pitchFamily="34" charset="0"/>
      <p:regular r:id="rId189"/>
      <p:bold r:id="rId190"/>
      <p:italic r:id="rId191"/>
      <p:boldItalic r:id="rId192"/>
    </p:embeddedFont>
    <p:embeddedFont>
      <p:font typeface="Wingdings 2" panose="05020102010507070707" pitchFamily="18" charset="2"/>
      <p:regular r:id="rId193"/>
    </p:embeddedFont>
    <p:embeddedFont>
      <p:font typeface="Wingdings 3" panose="05040102010807070707" pitchFamily="18" charset="2"/>
      <p:regular r:id="rId194"/>
    </p:embeddedFont>
  </p:embeddedFontLst>
  <p:custDataLst>
    <p:tags r:id="rId19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15E724-8790-4747-9F99-E0879939FB5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p:restoredTop sz="0"/>
  </p:normalViewPr>
  <p:slideViewPr>
    <p:cSldViewPr>
      <p:cViewPr varScale="1">
        <p:scale>
          <a:sx n="74" d="100"/>
          <a:sy n="74" d="100"/>
        </p:scale>
        <p:origin x="340" y="56"/>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98.xml"/><Relationship Id="rId21" Type="http://schemas.openxmlformats.org/officeDocument/2006/relationships/slide" Target="slides/slide2.xml"/><Relationship Id="rId42" Type="http://schemas.openxmlformats.org/officeDocument/2006/relationships/slide" Target="slides/slide23.xml"/><Relationship Id="rId63" Type="http://schemas.openxmlformats.org/officeDocument/2006/relationships/slide" Target="slides/slide44.xml"/><Relationship Id="rId84" Type="http://schemas.openxmlformats.org/officeDocument/2006/relationships/slide" Target="slides/slide65.xml"/><Relationship Id="rId138" Type="http://schemas.openxmlformats.org/officeDocument/2006/relationships/slide" Target="slides/slide119.xml"/><Relationship Id="rId159" Type="http://schemas.openxmlformats.org/officeDocument/2006/relationships/font" Target="fonts/font5.fntdata"/><Relationship Id="rId170" Type="http://schemas.openxmlformats.org/officeDocument/2006/relationships/font" Target="fonts/font16.fntdata"/><Relationship Id="rId191" Type="http://schemas.openxmlformats.org/officeDocument/2006/relationships/font" Target="fonts/font37.fntdata"/><Relationship Id="rId107" Type="http://schemas.openxmlformats.org/officeDocument/2006/relationships/slide" Target="slides/slide88.xml"/><Relationship Id="rId11" Type="http://schemas.openxmlformats.org/officeDocument/2006/relationships/slideMaster" Target="slideMasters/slideMaster11.xml"/><Relationship Id="rId32" Type="http://schemas.openxmlformats.org/officeDocument/2006/relationships/slide" Target="slides/slide13.xml"/><Relationship Id="rId53" Type="http://schemas.openxmlformats.org/officeDocument/2006/relationships/slide" Target="slides/slide34.xml"/><Relationship Id="rId74" Type="http://schemas.openxmlformats.org/officeDocument/2006/relationships/slide" Target="slides/slide55.xml"/><Relationship Id="rId128" Type="http://schemas.openxmlformats.org/officeDocument/2006/relationships/slide" Target="slides/slide109.xml"/><Relationship Id="rId149" Type="http://schemas.openxmlformats.org/officeDocument/2006/relationships/slide" Target="slides/slide130.xml"/><Relationship Id="rId5" Type="http://schemas.openxmlformats.org/officeDocument/2006/relationships/slideMaster" Target="slideMasters/slideMaster5.xml"/><Relationship Id="rId95" Type="http://schemas.openxmlformats.org/officeDocument/2006/relationships/slide" Target="slides/slide76.xml"/><Relationship Id="rId160" Type="http://schemas.openxmlformats.org/officeDocument/2006/relationships/font" Target="fonts/font6.fntdata"/><Relationship Id="rId181" Type="http://schemas.openxmlformats.org/officeDocument/2006/relationships/font" Target="fonts/font27.fntdata"/><Relationship Id="rId22" Type="http://schemas.openxmlformats.org/officeDocument/2006/relationships/slide" Target="slides/slide3.xml"/><Relationship Id="rId43" Type="http://schemas.openxmlformats.org/officeDocument/2006/relationships/slide" Target="slides/slide24.xml"/><Relationship Id="rId64" Type="http://schemas.openxmlformats.org/officeDocument/2006/relationships/slide" Target="slides/slide45.xml"/><Relationship Id="rId118" Type="http://schemas.openxmlformats.org/officeDocument/2006/relationships/slide" Target="slides/slide99.xml"/><Relationship Id="rId139" Type="http://schemas.openxmlformats.org/officeDocument/2006/relationships/slide" Target="slides/slide120.xml"/><Relationship Id="rId85" Type="http://schemas.openxmlformats.org/officeDocument/2006/relationships/slide" Target="slides/slide66.xml"/><Relationship Id="rId150" Type="http://schemas.openxmlformats.org/officeDocument/2006/relationships/slide" Target="slides/slide131.xml"/><Relationship Id="rId171" Type="http://schemas.openxmlformats.org/officeDocument/2006/relationships/font" Target="fonts/font17.fntdata"/><Relationship Id="rId192" Type="http://schemas.openxmlformats.org/officeDocument/2006/relationships/font" Target="fonts/font38.fntdata"/><Relationship Id="rId12" Type="http://schemas.openxmlformats.org/officeDocument/2006/relationships/slideMaster" Target="slideMasters/slideMaster12.xml"/><Relationship Id="rId33" Type="http://schemas.openxmlformats.org/officeDocument/2006/relationships/slide" Target="slides/slide14.xml"/><Relationship Id="rId108" Type="http://schemas.openxmlformats.org/officeDocument/2006/relationships/slide" Target="slides/slide89.xml"/><Relationship Id="rId129" Type="http://schemas.openxmlformats.org/officeDocument/2006/relationships/slide" Target="slides/slide110.xml"/><Relationship Id="rId54" Type="http://schemas.openxmlformats.org/officeDocument/2006/relationships/slide" Target="slides/slide35.xml"/><Relationship Id="rId75" Type="http://schemas.openxmlformats.org/officeDocument/2006/relationships/slide" Target="slides/slide56.xml"/><Relationship Id="rId96" Type="http://schemas.openxmlformats.org/officeDocument/2006/relationships/slide" Target="slides/slide77.xml"/><Relationship Id="rId140" Type="http://schemas.openxmlformats.org/officeDocument/2006/relationships/slide" Target="slides/slide121.xml"/><Relationship Id="rId161" Type="http://schemas.openxmlformats.org/officeDocument/2006/relationships/font" Target="fonts/font7.fntdata"/><Relationship Id="rId182" Type="http://schemas.openxmlformats.org/officeDocument/2006/relationships/font" Target="fonts/font28.fntdata"/><Relationship Id="rId6" Type="http://schemas.openxmlformats.org/officeDocument/2006/relationships/slideMaster" Target="slideMasters/slideMaster6.xml"/><Relationship Id="rId23" Type="http://schemas.openxmlformats.org/officeDocument/2006/relationships/slide" Target="slides/slide4.xml"/><Relationship Id="rId119" Type="http://schemas.openxmlformats.org/officeDocument/2006/relationships/slide" Target="slides/slide100.xml"/><Relationship Id="rId44" Type="http://schemas.openxmlformats.org/officeDocument/2006/relationships/slide" Target="slides/slide25.xml"/><Relationship Id="rId65" Type="http://schemas.openxmlformats.org/officeDocument/2006/relationships/slide" Target="slides/slide46.xml"/><Relationship Id="rId86" Type="http://schemas.openxmlformats.org/officeDocument/2006/relationships/slide" Target="slides/slide67.xml"/><Relationship Id="rId130" Type="http://schemas.openxmlformats.org/officeDocument/2006/relationships/slide" Target="slides/slide111.xml"/><Relationship Id="rId151" Type="http://schemas.openxmlformats.org/officeDocument/2006/relationships/slide" Target="slides/slide132.xml"/><Relationship Id="rId172" Type="http://schemas.openxmlformats.org/officeDocument/2006/relationships/font" Target="fonts/font18.fntdata"/><Relationship Id="rId193" Type="http://schemas.openxmlformats.org/officeDocument/2006/relationships/font" Target="fonts/font39.fntdata"/><Relationship Id="rId13" Type="http://schemas.openxmlformats.org/officeDocument/2006/relationships/slideMaster" Target="slideMasters/slideMaster13.xml"/><Relationship Id="rId109" Type="http://schemas.openxmlformats.org/officeDocument/2006/relationships/slide" Target="slides/slide90.xml"/><Relationship Id="rId34" Type="http://schemas.openxmlformats.org/officeDocument/2006/relationships/slide" Target="slides/slide15.xml"/><Relationship Id="rId55" Type="http://schemas.openxmlformats.org/officeDocument/2006/relationships/slide" Target="slides/slide36.xml"/><Relationship Id="rId76" Type="http://schemas.openxmlformats.org/officeDocument/2006/relationships/slide" Target="slides/slide57.xml"/><Relationship Id="rId97" Type="http://schemas.openxmlformats.org/officeDocument/2006/relationships/slide" Target="slides/slide78.xml"/><Relationship Id="rId120" Type="http://schemas.openxmlformats.org/officeDocument/2006/relationships/slide" Target="slides/slide101.xml"/><Relationship Id="rId141" Type="http://schemas.openxmlformats.org/officeDocument/2006/relationships/slide" Target="slides/slide122.xml"/><Relationship Id="rId7" Type="http://schemas.openxmlformats.org/officeDocument/2006/relationships/slideMaster" Target="slideMasters/slideMaster7.xml"/><Relationship Id="rId71" Type="http://schemas.openxmlformats.org/officeDocument/2006/relationships/slide" Target="slides/slide52.xml"/><Relationship Id="rId92" Type="http://schemas.openxmlformats.org/officeDocument/2006/relationships/slide" Target="slides/slide73.xml"/><Relationship Id="rId162" Type="http://schemas.openxmlformats.org/officeDocument/2006/relationships/font" Target="fonts/font8.fntdata"/><Relationship Id="rId183" Type="http://schemas.openxmlformats.org/officeDocument/2006/relationships/font" Target="fonts/font29.fntdata"/><Relationship Id="rId2" Type="http://schemas.openxmlformats.org/officeDocument/2006/relationships/slideMaster" Target="slideMasters/slideMaster2.xml"/><Relationship Id="rId29" Type="http://schemas.openxmlformats.org/officeDocument/2006/relationships/slide" Target="slides/slide10.xml"/><Relationship Id="rId24" Type="http://schemas.openxmlformats.org/officeDocument/2006/relationships/slide" Target="slides/slide5.xml"/><Relationship Id="rId40" Type="http://schemas.openxmlformats.org/officeDocument/2006/relationships/slide" Target="slides/slide21.xml"/><Relationship Id="rId45" Type="http://schemas.openxmlformats.org/officeDocument/2006/relationships/slide" Target="slides/slide26.xml"/><Relationship Id="rId66" Type="http://schemas.openxmlformats.org/officeDocument/2006/relationships/slide" Target="slides/slide47.xml"/><Relationship Id="rId87" Type="http://schemas.openxmlformats.org/officeDocument/2006/relationships/slide" Target="slides/slide68.xml"/><Relationship Id="rId110" Type="http://schemas.openxmlformats.org/officeDocument/2006/relationships/slide" Target="slides/slide91.xml"/><Relationship Id="rId115" Type="http://schemas.openxmlformats.org/officeDocument/2006/relationships/slide" Target="slides/slide96.xml"/><Relationship Id="rId131" Type="http://schemas.openxmlformats.org/officeDocument/2006/relationships/slide" Target="slides/slide112.xml"/><Relationship Id="rId136" Type="http://schemas.openxmlformats.org/officeDocument/2006/relationships/slide" Target="slides/slide117.xml"/><Relationship Id="rId157" Type="http://schemas.openxmlformats.org/officeDocument/2006/relationships/font" Target="fonts/font3.fntdata"/><Relationship Id="rId178" Type="http://schemas.openxmlformats.org/officeDocument/2006/relationships/font" Target="fonts/font24.fntdata"/><Relationship Id="rId61" Type="http://schemas.openxmlformats.org/officeDocument/2006/relationships/slide" Target="slides/slide42.xml"/><Relationship Id="rId82" Type="http://schemas.openxmlformats.org/officeDocument/2006/relationships/slide" Target="slides/slide63.xml"/><Relationship Id="rId152" Type="http://schemas.openxmlformats.org/officeDocument/2006/relationships/slide" Target="slides/slide133.xml"/><Relationship Id="rId173" Type="http://schemas.openxmlformats.org/officeDocument/2006/relationships/font" Target="fonts/font19.fntdata"/><Relationship Id="rId194" Type="http://schemas.openxmlformats.org/officeDocument/2006/relationships/font" Target="fonts/font40.fntdata"/><Relationship Id="rId199" Type="http://schemas.openxmlformats.org/officeDocument/2006/relationships/tableStyles" Target="tableStyle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1.xml"/><Relationship Id="rId35" Type="http://schemas.openxmlformats.org/officeDocument/2006/relationships/slide" Target="slides/slide16.xml"/><Relationship Id="rId56" Type="http://schemas.openxmlformats.org/officeDocument/2006/relationships/slide" Target="slides/slide37.xml"/><Relationship Id="rId77" Type="http://schemas.openxmlformats.org/officeDocument/2006/relationships/slide" Target="slides/slide58.xml"/><Relationship Id="rId100" Type="http://schemas.openxmlformats.org/officeDocument/2006/relationships/slide" Target="slides/slide81.xml"/><Relationship Id="rId105" Type="http://schemas.openxmlformats.org/officeDocument/2006/relationships/slide" Target="slides/slide86.xml"/><Relationship Id="rId126" Type="http://schemas.openxmlformats.org/officeDocument/2006/relationships/slide" Target="slides/slide107.xml"/><Relationship Id="rId147" Type="http://schemas.openxmlformats.org/officeDocument/2006/relationships/slide" Target="slides/slide128.xml"/><Relationship Id="rId168" Type="http://schemas.openxmlformats.org/officeDocument/2006/relationships/font" Target="fonts/font14.fntdata"/><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93" Type="http://schemas.openxmlformats.org/officeDocument/2006/relationships/slide" Target="slides/slide74.xml"/><Relationship Id="rId98" Type="http://schemas.openxmlformats.org/officeDocument/2006/relationships/slide" Target="slides/slide79.xml"/><Relationship Id="rId121" Type="http://schemas.openxmlformats.org/officeDocument/2006/relationships/slide" Target="slides/slide102.xml"/><Relationship Id="rId142" Type="http://schemas.openxmlformats.org/officeDocument/2006/relationships/slide" Target="slides/slide123.xml"/><Relationship Id="rId163" Type="http://schemas.openxmlformats.org/officeDocument/2006/relationships/font" Target="fonts/font9.fntdata"/><Relationship Id="rId184" Type="http://schemas.openxmlformats.org/officeDocument/2006/relationships/font" Target="fonts/font30.fntdata"/><Relationship Id="rId189" Type="http://schemas.openxmlformats.org/officeDocument/2006/relationships/font" Target="fonts/font35.fntdata"/><Relationship Id="rId3" Type="http://schemas.openxmlformats.org/officeDocument/2006/relationships/slideMaster" Target="slideMasters/slideMaster3.xml"/><Relationship Id="rId25" Type="http://schemas.openxmlformats.org/officeDocument/2006/relationships/slide" Target="slides/slide6.xml"/><Relationship Id="rId46" Type="http://schemas.openxmlformats.org/officeDocument/2006/relationships/slide" Target="slides/slide27.xml"/><Relationship Id="rId67" Type="http://schemas.openxmlformats.org/officeDocument/2006/relationships/slide" Target="slides/slide48.xml"/><Relationship Id="rId116" Type="http://schemas.openxmlformats.org/officeDocument/2006/relationships/slide" Target="slides/slide97.xml"/><Relationship Id="rId137" Type="http://schemas.openxmlformats.org/officeDocument/2006/relationships/slide" Target="slides/slide118.xml"/><Relationship Id="rId158" Type="http://schemas.openxmlformats.org/officeDocument/2006/relationships/font" Target="fonts/font4.fntdata"/><Relationship Id="rId20" Type="http://schemas.openxmlformats.org/officeDocument/2006/relationships/slide" Target="slides/slide1.xml"/><Relationship Id="rId41" Type="http://schemas.openxmlformats.org/officeDocument/2006/relationships/slide" Target="slides/slide22.xml"/><Relationship Id="rId62" Type="http://schemas.openxmlformats.org/officeDocument/2006/relationships/slide" Target="slides/slide43.xml"/><Relationship Id="rId83" Type="http://schemas.openxmlformats.org/officeDocument/2006/relationships/slide" Target="slides/slide64.xml"/><Relationship Id="rId88" Type="http://schemas.openxmlformats.org/officeDocument/2006/relationships/slide" Target="slides/slide69.xml"/><Relationship Id="rId111" Type="http://schemas.openxmlformats.org/officeDocument/2006/relationships/slide" Target="slides/slide92.xml"/><Relationship Id="rId132" Type="http://schemas.openxmlformats.org/officeDocument/2006/relationships/slide" Target="slides/slide113.xml"/><Relationship Id="rId153" Type="http://schemas.openxmlformats.org/officeDocument/2006/relationships/slide" Target="slides/slide134.xml"/><Relationship Id="rId174" Type="http://schemas.openxmlformats.org/officeDocument/2006/relationships/font" Target="fonts/font20.fntdata"/><Relationship Id="rId179" Type="http://schemas.openxmlformats.org/officeDocument/2006/relationships/font" Target="fonts/font25.fntdata"/><Relationship Id="rId195" Type="http://schemas.openxmlformats.org/officeDocument/2006/relationships/tags" Target="tags/tag1.xml"/><Relationship Id="rId190" Type="http://schemas.openxmlformats.org/officeDocument/2006/relationships/font" Target="fonts/font36.fntdata"/><Relationship Id="rId15" Type="http://schemas.openxmlformats.org/officeDocument/2006/relationships/slideMaster" Target="slideMasters/slideMaster15.xml"/><Relationship Id="rId36" Type="http://schemas.openxmlformats.org/officeDocument/2006/relationships/slide" Target="slides/slide17.xml"/><Relationship Id="rId57" Type="http://schemas.openxmlformats.org/officeDocument/2006/relationships/slide" Target="slides/slide38.xml"/><Relationship Id="rId106" Type="http://schemas.openxmlformats.org/officeDocument/2006/relationships/slide" Target="slides/slide87.xml"/><Relationship Id="rId127" Type="http://schemas.openxmlformats.org/officeDocument/2006/relationships/slide" Target="slides/slide108.xml"/><Relationship Id="rId10" Type="http://schemas.openxmlformats.org/officeDocument/2006/relationships/slideMaster" Target="slideMasters/slideMaster10.xml"/><Relationship Id="rId31" Type="http://schemas.openxmlformats.org/officeDocument/2006/relationships/slide" Target="slides/slide12.xml"/><Relationship Id="rId52" Type="http://schemas.openxmlformats.org/officeDocument/2006/relationships/slide" Target="slides/slide33.xml"/><Relationship Id="rId73" Type="http://schemas.openxmlformats.org/officeDocument/2006/relationships/slide" Target="slides/slide54.xml"/><Relationship Id="rId78" Type="http://schemas.openxmlformats.org/officeDocument/2006/relationships/slide" Target="slides/slide59.xml"/><Relationship Id="rId94" Type="http://schemas.openxmlformats.org/officeDocument/2006/relationships/slide" Target="slides/slide75.xml"/><Relationship Id="rId99" Type="http://schemas.openxmlformats.org/officeDocument/2006/relationships/slide" Target="slides/slide80.xml"/><Relationship Id="rId101" Type="http://schemas.openxmlformats.org/officeDocument/2006/relationships/slide" Target="slides/slide82.xml"/><Relationship Id="rId122" Type="http://schemas.openxmlformats.org/officeDocument/2006/relationships/slide" Target="slides/slide103.xml"/><Relationship Id="rId143" Type="http://schemas.openxmlformats.org/officeDocument/2006/relationships/slide" Target="slides/slide124.xml"/><Relationship Id="rId148" Type="http://schemas.openxmlformats.org/officeDocument/2006/relationships/slide" Target="slides/slide129.xml"/><Relationship Id="rId164" Type="http://schemas.openxmlformats.org/officeDocument/2006/relationships/font" Target="fonts/font10.fntdata"/><Relationship Id="rId169" Type="http://schemas.openxmlformats.org/officeDocument/2006/relationships/font" Target="fonts/font15.fntdata"/><Relationship Id="rId185" Type="http://schemas.openxmlformats.org/officeDocument/2006/relationships/font" Target="fonts/font31.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font" Target="fonts/font26.fntdata"/><Relationship Id="rId26" Type="http://schemas.openxmlformats.org/officeDocument/2006/relationships/slide" Target="slides/slide7.xml"/><Relationship Id="rId47" Type="http://schemas.openxmlformats.org/officeDocument/2006/relationships/slide" Target="slides/slide28.xml"/><Relationship Id="rId68" Type="http://schemas.openxmlformats.org/officeDocument/2006/relationships/slide" Target="slides/slide49.xml"/><Relationship Id="rId89" Type="http://schemas.openxmlformats.org/officeDocument/2006/relationships/slide" Target="slides/slide70.xml"/><Relationship Id="rId112" Type="http://schemas.openxmlformats.org/officeDocument/2006/relationships/slide" Target="slides/slide93.xml"/><Relationship Id="rId133" Type="http://schemas.openxmlformats.org/officeDocument/2006/relationships/slide" Target="slides/slide114.xml"/><Relationship Id="rId154" Type="http://schemas.openxmlformats.org/officeDocument/2006/relationships/notesMaster" Target="notesMasters/notesMaster1.xml"/><Relationship Id="rId175" Type="http://schemas.openxmlformats.org/officeDocument/2006/relationships/font" Target="fonts/font21.fntdata"/><Relationship Id="rId196" Type="http://schemas.openxmlformats.org/officeDocument/2006/relationships/presProps" Target="presProps.xml"/><Relationship Id="rId16" Type="http://schemas.openxmlformats.org/officeDocument/2006/relationships/slideMaster" Target="slideMasters/slideMaster16.xml"/><Relationship Id="rId37" Type="http://schemas.openxmlformats.org/officeDocument/2006/relationships/slide" Target="slides/slide18.xml"/><Relationship Id="rId58" Type="http://schemas.openxmlformats.org/officeDocument/2006/relationships/slide" Target="slides/slide39.xml"/><Relationship Id="rId79" Type="http://schemas.openxmlformats.org/officeDocument/2006/relationships/slide" Target="slides/slide60.xml"/><Relationship Id="rId102" Type="http://schemas.openxmlformats.org/officeDocument/2006/relationships/slide" Target="slides/slide83.xml"/><Relationship Id="rId123" Type="http://schemas.openxmlformats.org/officeDocument/2006/relationships/slide" Target="slides/slide104.xml"/><Relationship Id="rId144" Type="http://schemas.openxmlformats.org/officeDocument/2006/relationships/slide" Target="slides/slide125.xml"/><Relationship Id="rId90" Type="http://schemas.openxmlformats.org/officeDocument/2006/relationships/slide" Target="slides/slide71.xml"/><Relationship Id="rId165" Type="http://schemas.openxmlformats.org/officeDocument/2006/relationships/font" Target="fonts/font11.fntdata"/><Relationship Id="rId186" Type="http://schemas.openxmlformats.org/officeDocument/2006/relationships/font" Target="fonts/font32.fntdata"/><Relationship Id="rId27" Type="http://schemas.openxmlformats.org/officeDocument/2006/relationships/slide" Target="slides/slide8.xml"/><Relationship Id="rId48" Type="http://schemas.openxmlformats.org/officeDocument/2006/relationships/slide" Target="slides/slide29.xml"/><Relationship Id="rId69" Type="http://schemas.openxmlformats.org/officeDocument/2006/relationships/slide" Target="slides/slide50.xml"/><Relationship Id="rId113" Type="http://schemas.openxmlformats.org/officeDocument/2006/relationships/slide" Target="slides/slide94.xml"/><Relationship Id="rId134" Type="http://schemas.openxmlformats.org/officeDocument/2006/relationships/slide" Target="slides/slide115.xml"/><Relationship Id="rId80" Type="http://schemas.openxmlformats.org/officeDocument/2006/relationships/slide" Target="slides/slide61.xml"/><Relationship Id="rId155" Type="http://schemas.openxmlformats.org/officeDocument/2006/relationships/font" Target="fonts/font1.fntdata"/><Relationship Id="rId176" Type="http://schemas.openxmlformats.org/officeDocument/2006/relationships/font" Target="fonts/font22.fntdata"/><Relationship Id="rId197" Type="http://schemas.openxmlformats.org/officeDocument/2006/relationships/viewProps" Target="viewProps.xml"/><Relationship Id="rId17" Type="http://schemas.openxmlformats.org/officeDocument/2006/relationships/slideMaster" Target="slideMasters/slideMaster17.xml"/><Relationship Id="rId38" Type="http://schemas.openxmlformats.org/officeDocument/2006/relationships/slide" Target="slides/slide19.xml"/><Relationship Id="rId59" Type="http://schemas.openxmlformats.org/officeDocument/2006/relationships/slide" Target="slides/slide40.xml"/><Relationship Id="rId103" Type="http://schemas.openxmlformats.org/officeDocument/2006/relationships/slide" Target="slides/slide84.xml"/><Relationship Id="rId124" Type="http://schemas.openxmlformats.org/officeDocument/2006/relationships/slide" Target="slides/slide105.xml"/><Relationship Id="rId70" Type="http://schemas.openxmlformats.org/officeDocument/2006/relationships/slide" Target="slides/slide51.xml"/><Relationship Id="rId91" Type="http://schemas.openxmlformats.org/officeDocument/2006/relationships/slide" Target="slides/slide72.xml"/><Relationship Id="rId145" Type="http://schemas.openxmlformats.org/officeDocument/2006/relationships/slide" Target="slides/slide126.xml"/><Relationship Id="rId166" Type="http://schemas.openxmlformats.org/officeDocument/2006/relationships/font" Target="fonts/font12.fntdata"/><Relationship Id="rId187" Type="http://schemas.openxmlformats.org/officeDocument/2006/relationships/font" Target="fonts/font33.fntdata"/><Relationship Id="rId1" Type="http://schemas.openxmlformats.org/officeDocument/2006/relationships/slideMaster" Target="slideMasters/slideMaster1.xml"/><Relationship Id="rId28" Type="http://schemas.openxmlformats.org/officeDocument/2006/relationships/slide" Target="slides/slide9.xml"/><Relationship Id="rId49" Type="http://schemas.openxmlformats.org/officeDocument/2006/relationships/slide" Target="slides/slide30.xml"/><Relationship Id="rId114" Type="http://schemas.openxmlformats.org/officeDocument/2006/relationships/slide" Target="slides/slide95.xml"/><Relationship Id="rId60" Type="http://schemas.openxmlformats.org/officeDocument/2006/relationships/slide" Target="slides/slide41.xml"/><Relationship Id="rId81" Type="http://schemas.openxmlformats.org/officeDocument/2006/relationships/slide" Target="slides/slide62.xml"/><Relationship Id="rId135" Type="http://schemas.openxmlformats.org/officeDocument/2006/relationships/slide" Target="slides/slide116.xml"/><Relationship Id="rId156" Type="http://schemas.openxmlformats.org/officeDocument/2006/relationships/font" Target="fonts/font2.fntdata"/><Relationship Id="rId177" Type="http://schemas.openxmlformats.org/officeDocument/2006/relationships/font" Target="fonts/font23.fntdata"/><Relationship Id="rId198" Type="http://schemas.openxmlformats.org/officeDocument/2006/relationships/theme" Target="theme/theme1.xml"/><Relationship Id="rId18" Type="http://schemas.openxmlformats.org/officeDocument/2006/relationships/slideMaster" Target="slideMasters/slideMaster18.xml"/><Relationship Id="rId39" Type="http://schemas.openxmlformats.org/officeDocument/2006/relationships/slide" Target="slides/slide20.xml"/><Relationship Id="rId50" Type="http://schemas.openxmlformats.org/officeDocument/2006/relationships/slide" Target="slides/slide31.xml"/><Relationship Id="rId104" Type="http://schemas.openxmlformats.org/officeDocument/2006/relationships/slide" Target="slides/slide85.xml"/><Relationship Id="rId125" Type="http://schemas.openxmlformats.org/officeDocument/2006/relationships/slide" Target="slides/slide106.xml"/><Relationship Id="rId146" Type="http://schemas.openxmlformats.org/officeDocument/2006/relationships/slide" Target="slides/slide127.xml"/><Relationship Id="rId167" Type="http://schemas.openxmlformats.org/officeDocument/2006/relationships/font" Target="fonts/font13.fntdata"/><Relationship Id="rId188" Type="http://schemas.openxmlformats.org/officeDocument/2006/relationships/font" Target="fonts/font34.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576C85-F5A8-41EC-A0FB-932B8EE4DCD7}"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3857DC8C-6C6D-42AA-808A-AE8C962CD96E}" type="parTrans" cxnId="{E570FF1B-E7BD-4F00-B999-1F3B1993CCEA}">
      <dgm:prSet custT="1"/>
      <dgm:spPr/>
      <dgm:t>
        <a:bodyPr/>
        <a:lstStyle/>
        <a:p>
          <a:pPr algn="ctr"/>
          <a:endParaRPr lang="en-US" sz="900"/>
        </a:p>
      </dgm:t>
    </dgm:pt>
    <dgm:pt modelId="{AF556980-419B-4818-A75D-E83628A7DA01}">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pPr algn="ctr"/>
          <a:r>
            <a:rPr lang="en-US" sz="1600"/>
            <a:t>1 </a:t>
          </a:r>
        </a:p>
        <a:p>
          <a:pPr algn="ctr"/>
          <a:r>
            <a:rPr lang="en-US" sz="1600"/>
            <a:t>PENENTUAN PERTANYAAN MENDASAR</a:t>
          </a:r>
        </a:p>
      </dgm:t>
    </dgm:pt>
    <dgm:pt modelId="{4890EEE7-1107-406D-8398-04E91197BE03}" type="sibTrans" cxnId="{E570FF1B-E7BD-4F00-B999-1F3B1993CCEA}">
      <dgm:prSet custT="1"/>
      <dgm:spPr>
        <a:solidFill>
          <a:schemeClr val="accent1">
            <a:tint val="60000"/>
            <a:hueOff val="0"/>
            <a:satOff val="0"/>
            <a:lumOff val="0"/>
            <a:alphaOff val="0"/>
          </a:schemeClr>
        </a:solidFill>
        <a:ln>
          <a:noFill/>
        </a:ln>
      </dgm:spPr>
      <dgm:t>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gm:t>
    </dgm:pt>
    <dgm:pt modelId="{F50AF066-99AD-4D99-BD85-0D6764312226}" type="parTrans" cxnId="{A3D3AEDC-8F83-416D-8527-68C3BFFA1082}">
      <dgm:prSet custT="1"/>
      <dgm:spPr/>
      <dgm:t>
        <a:bodyPr/>
        <a:lstStyle/>
        <a:p>
          <a:pPr algn="ctr"/>
          <a:endParaRPr lang="en-US" sz="900"/>
        </a:p>
      </dgm:t>
    </dgm:pt>
    <dgm:pt modelId="{A873985D-8F40-44C8-88A9-FAF6353AD5B7}">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pPr algn="ctr"/>
          <a:r>
            <a:rPr lang="en-US" sz="1050"/>
            <a:t>2</a:t>
          </a:r>
        </a:p>
        <a:p>
          <a:pPr algn="ctr"/>
          <a:r>
            <a:rPr lang="en-US" sz="1600"/>
            <a:t>MENYUSUN PERECANAAN PROYEK</a:t>
          </a:r>
        </a:p>
      </dgm:t>
    </dgm:pt>
    <dgm:pt modelId="{890AC8F4-509A-4DEA-B08C-D2C0FEF87BBA}" type="sibTrans" cxnId="{A3D3AEDC-8F83-416D-8527-68C3BFFA1082}">
      <dgm:prSet custT="1"/>
      <dgm:spPr>
        <a:solidFill>
          <a:schemeClr val="accent1">
            <a:tint val="60000"/>
            <a:hueOff val="0"/>
            <a:satOff val="0"/>
            <a:lumOff val="0"/>
            <a:alphaOff val="0"/>
          </a:schemeClr>
        </a:solidFill>
        <a:ln>
          <a:noFill/>
        </a:ln>
      </dgm:spPr>
      <dgm:t>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gm:t>
    </dgm:pt>
    <dgm:pt modelId="{DF80754F-6F27-4C4D-8226-4852DEAD4B9F}" type="parTrans" cxnId="{01749D71-C7A0-4968-9628-DA14F7228C65}">
      <dgm:prSet custT="1"/>
      <dgm:spPr/>
      <dgm:t>
        <a:bodyPr/>
        <a:lstStyle/>
        <a:p>
          <a:pPr algn="ctr"/>
          <a:endParaRPr lang="en-US" sz="900"/>
        </a:p>
      </dgm:t>
    </dgm:pt>
    <dgm:pt modelId="{479F186F-B99C-4D6B-BCDD-7896799E9062}">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pPr algn="ctr"/>
          <a:r>
            <a:rPr lang="en-US" sz="1050"/>
            <a:t>3</a:t>
          </a:r>
        </a:p>
        <a:p>
          <a:pPr algn="ctr"/>
          <a:r>
            <a:rPr lang="en-US" sz="1600"/>
            <a:t>MENYUSUN JADUAL</a:t>
          </a:r>
        </a:p>
      </dgm:t>
    </dgm:pt>
    <dgm:pt modelId="{A9A3BC3C-F36D-49F6-BA0C-DA47221A7AB0}" type="sibTrans" cxnId="{01749D71-C7A0-4968-9628-DA14F7228C65}">
      <dgm:prSet custT="1"/>
      <dgm:spPr>
        <a:solidFill>
          <a:schemeClr val="accent1">
            <a:tint val="60000"/>
            <a:hueOff val="0"/>
            <a:satOff val="0"/>
            <a:lumOff val="0"/>
            <a:alphaOff val="0"/>
          </a:schemeClr>
        </a:solidFill>
        <a:ln>
          <a:noFill/>
        </a:ln>
      </dgm:spPr>
      <dgm:t>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gm:t>
    </dgm:pt>
    <dgm:pt modelId="{5D508A41-D6C6-46C1-8953-B8ABF4F6FD42}" type="parTrans" cxnId="{BCFCBC5C-F5EA-48CB-84BF-B8F43795623E}">
      <dgm:prSet custT="1"/>
      <dgm:spPr/>
      <dgm:t>
        <a:bodyPr/>
        <a:lstStyle/>
        <a:p>
          <a:pPr algn="ctr"/>
          <a:endParaRPr lang="en-US" sz="900"/>
        </a:p>
      </dgm:t>
    </dgm:pt>
    <dgm:pt modelId="{A1A6BA79-C2CF-40EA-AFEC-0EB62805B2EC}">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pPr algn="ctr"/>
          <a:r>
            <a:rPr lang="en-US" sz="1050"/>
            <a:t>4</a:t>
          </a:r>
        </a:p>
        <a:p>
          <a:pPr algn="ctr"/>
          <a:r>
            <a:rPr lang="en-US" sz="1600"/>
            <a:t>MONITORING</a:t>
          </a:r>
        </a:p>
      </dgm:t>
    </dgm:pt>
    <dgm:pt modelId="{0F4C5CA5-F440-4408-AC0B-01E005EF03A1}" type="sibTrans" cxnId="{BCFCBC5C-F5EA-48CB-84BF-B8F43795623E}">
      <dgm:prSet custT="1"/>
      <dgm:spPr>
        <a:solidFill>
          <a:schemeClr val="accent1">
            <a:tint val="60000"/>
            <a:hueOff val="0"/>
            <a:satOff val="0"/>
            <a:lumOff val="0"/>
            <a:alphaOff val="0"/>
          </a:schemeClr>
        </a:solidFill>
        <a:ln>
          <a:noFill/>
        </a:ln>
      </dgm:spPr>
      <dgm:t>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gm:t>
    </dgm:pt>
    <dgm:pt modelId="{801DD2ED-3497-4812-9BAA-F9CF30F9317C}" type="parTrans" cxnId="{21D6CCD7-76BD-48C6-B5BC-0B4270F18D33}">
      <dgm:prSet custT="1"/>
      <dgm:spPr/>
      <dgm:t>
        <a:bodyPr/>
        <a:lstStyle/>
        <a:p>
          <a:pPr algn="ctr"/>
          <a:endParaRPr lang="en-US" sz="900"/>
        </a:p>
      </dgm:t>
    </dgm:pt>
    <dgm:pt modelId="{3D3B6688-8B8F-4CD4-8541-78B42B284311}">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pPr algn="ctr"/>
          <a:r>
            <a:rPr lang="en-US" sz="1050"/>
            <a:t>5</a:t>
          </a:r>
        </a:p>
        <a:p>
          <a:pPr algn="ctr"/>
          <a:r>
            <a:rPr lang="en-US" sz="1600"/>
            <a:t>MENGUJI HASIL</a:t>
          </a:r>
        </a:p>
      </dgm:t>
    </dgm:pt>
    <dgm:pt modelId="{F128848A-54AE-4667-B316-1EB65305B5A7}" type="sibTrans" cxnId="{21D6CCD7-76BD-48C6-B5BC-0B4270F18D33}">
      <dgm:prSet custT="1"/>
      <dgm:spPr>
        <a:solidFill>
          <a:schemeClr val="accent1">
            <a:tint val="60000"/>
            <a:hueOff val="0"/>
            <a:satOff val="0"/>
            <a:lumOff val="0"/>
            <a:alphaOff val="0"/>
          </a:schemeClr>
        </a:solidFill>
        <a:ln>
          <a:noFill/>
        </a:ln>
      </dgm:spPr>
      <dgm:t>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gm:t>
    </dgm:pt>
    <dgm:pt modelId="{7561C3B2-C231-4B6F-B04E-095602361275}" type="parTrans" cxnId="{B423B16B-D97A-4B61-B658-6AE66E684993}">
      <dgm:prSet custT="1"/>
      <dgm:spPr/>
      <dgm:t>
        <a:bodyPr/>
        <a:lstStyle/>
        <a:p>
          <a:pPr algn="ctr"/>
          <a:endParaRPr lang="en-US" sz="900"/>
        </a:p>
      </dgm:t>
    </dgm:pt>
    <dgm:pt modelId="{3182BC91-1C80-402B-9132-5CCD1D9D85CC}">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pPr algn="ctr"/>
          <a:r>
            <a:rPr lang="en-US" sz="1050"/>
            <a:t>6</a:t>
          </a:r>
        </a:p>
        <a:p>
          <a:pPr algn="ctr"/>
          <a:r>
            <a:rPr lang="en-US" sz="1600"/>
            <a:t>EVALUASI PENGALAMAN</a:t>
          </a:r>
        </a:p>
      </dgm:t>
    </dgm:pt>
    <dgm:pt modelId="{FC88CB3D-B3C3-48D1-87A3-B2895DA2B644}" type="sibTrans" cxnId="{B423B16B-D97A-4B61-B658-6AE66E684993}">
      <dgm:prSet custT="1"/>
      <dgm:spPr/>
      <dgm:t>
        <a:bodyPr/>
        <a:lstStyle/>
        <a:p>
          <a:pPr algn="ctr"/>
          <a:endParaRPr lang="en-US" sz="900"/>
        </a:p>
      </dgm:t>
    </dgm:pt>
    <dgm:pt modelId="{7513A199-8D40-48ED-BCD0-C458E1AFFDF0}" type="pres">
      <dgm:prSet presAssocID="{71576C85-F5A8-41EC-A0FB-932B8EE4DCD7}" presName="diagram" presStyleCnt="0">
        <dgm:presLayoutVars>
          <dgm:dir/>
          <dgm:resizeHandles val="exact"/>
        </dgm:presLayoutVars>
      </dgm:prSet>
      <dgm:spPr/>
    </dgm:pt>
    <dgm:pt modelId="{82EF4DE6-2108-4A01-B919-07C73A776D88}" type="pres">
      <dgm:prSet presAssocID="{AF556980-419B-4818-A75D-E83628A7DA01}" presName="node" presStyleLbl="node1" presStyleIdx="0" presStyleCnt="6" custScaleX="155934" custScaleY="110108">
        <dgm:presLayoutVars>
          <dgm:bulletEnabled val="1"/>
        </dgm:presLayoutVars>
      </dgm:prSet>
      <dgm:spPr/>
    </dgm:pt>
    <dgm:pt modelId="{2652D748-D4E8-404D-9445-FCC1DE127818}" type="pres">
      <dgm:prSet presAssocID="{4890EEE7-1107-406D-8398-04E91197BE03}" presName="sibTrans" presStyleLbl="sibTrans2D1" presStyleIdx="0" presStyleCnt="5"/>
      <dgm:spPr/>
    </dgm:pt>
    <dgm:pt modelId="{57010163-6BC7-4F79-9A0F-46514BC86174}" type="pres">
      <dgm:prSet presAssocID="{4890EEE7-1107-406D-8398-04E91197BE03}" presName="connectorText" presStyleLbl="sibTrans2D1" presStyleIdx="0" presStyleCnt="5"/>
      <dgm:spPr/>
    </dgm:pt>
    <dgm:pt modelId="{91A01159-A0DB-4B9F-92AB-D87181EB26A9}" type="pres">
      <dgm:prSet presAssocID="{A873985D-8F40-44C8-88A9-FAF6353AD5B7}" presName="node" presStyleLbl="node1" presStyleIdx="1" presStyleCnt="6" custScaleX="137364" custScaleY="112770">
        <dgm:presLayoutVars>
          <dgm:bulletEnabled val="1"/>
        </dgm:presLayoutVars>
      </dgm:prSet>
      <dgm:spPr/>
    </dgm:pt>
    <dgm:pt modelId="{05665FA6-BF03-4CC6-B9F5-2CDFF8C4D543}" type="pres">
      <dgm:prSet presAssocID="{890AC8F4-509A-4DEA-B08C-D2C0FEF87BBA}" presName="sibTrans" presStyleLbl="sibTrans2D1" presStyleIdx="1" presStyleCnt="5"/>
      <dgm:spPr/>
    </dgm:pt>
    <dgm:pt modelId="{4B00A826-CB1A-4271-AA7B-E2E3589CA560}" type="pres">
      <dgm:prSet presAssocID="{890AC8F4-509A-4DEA-B08C-D2C0FEF87BBA}" presName="connectorText" presStyleLbl="sibTrans2D1" presStyleIdx="1" presStyleCnt="5"/>
      <dgm:spPr/>
    </dgm:pt>
    <dgm:pt modelId="{C8DDE7CB-35E4-46BF-AC61-F7B17D5EADD9}" type="pres">
      <dgm:prSet presAssocID="{479F186F-B99C-4D6B-BCDD-7896799E9062}" presName="node" presStyleLbl="node1" presStyleIdx="2" presStyleCnt="6" custScaleX="123981" custScaleY="122925">
        <dgm:presLayoutVars>
          <dgm:bulletEnabled val="1"/>
        </dgm:presLayoutVars>
      </dgm:prSet>
      <dgm:spPr/>
    </dgm:pt>
    <dgm:pt modelId="{568FD212-E258-48E0-A575-2C6D3B7B3386}" type="pres">
      <dgm:prSet presAssocID="{A9A3BC3C-F36D-49F6-BA0C-DA47221A7AB0}" presName="sibTrans" presStyleLbl="sibTrans2D1" presStyleIdx="2" presStyleCnt="5"/>
      <dgm:spPr/>
    </dgm:pt>
    <dgm:pt modelId="{C60B02E0-CB11-43AB-9558-2937D9055A23}" type="pres">
      <dgm:prSet presAssocID="{A9A3BC3C-F36D-49F6-BA0C-DA47221A7AB0}" presName="connectorText" presStyleLbl="sibTrans2D1" presStyleIdx="2" presStyleCnt="5"/>
      <dgm:spPr/>
    </dgm:pt>
    <dgm:pt modelId="{7D5AC50F-AFB6-49D7-BC31-2F15A7F22252}" type="pres">
      <dgm:prSet presAssocID="{A1A6BA79-C2CF-40EA-AFEC-0EB62805B2EC}" presName="node" presStyleLbl="node1" presStyleIdx="3" presStyleCnt="6" custScaleX="126443" custScaleY="103857">
        <dgm:presLayoutVars>
          <dgm:bulletEnabled val="1"/>
        </dgm:presLayoutVars>
      </dgm:prSet>
      <dgm:spPr/>
    </dgm:pt>
    <dgm:pt modelId="{498AFCB6-5E48-479F-B6DB-168D619160D3}" type="pres">
      <dgm:prSet presAssocID="{0F4C5CA5-F440-4408-AC0B-01E005EF03A1}" presName="sibTrans" presStyleLbl="sibTrans2D1" presStyleIdx="3" presStyleCnt="5"/>
      <dgm:spPr/>
    </dgm:pt>
    <dgm:pt modelId="{82AA7D5F-72F0-427A-BDC3-42A3AD00D36A}" type="pres">
      <dgm:prSet presAssocID="{0F4C5CA5-F440-4408-AC0B-01E005EF03A1}" presName="connectorText" presStyleLbl="sibTrans2D1" presStyleIdx="3" presStyleCnt="5"/>
      <dgm:spPr/>
    </dgm:pt>
    <dgm:pt modelId="{C2DB05FF-D4DA-4088-90A9-5DF48B80D26E}" type="pres">
      <dgm:prSet presAssocID="{3D3B6688-8B8F-4CD4-8541-78B42B284311}" presName="node" presStyleLbl="node1" presStyleIdx="4" presStyleCnt="6" custScaleX="142148" custScaleY="102703">
        <dgm:presLayoutVars>
          <dgm:bulletEnabled val="1"/>
        </dgm:presLayoutVars>
      </dgm:prSet>
      <dgm:spPr/>
    </dgm:pt>
    <dgm:pt modelId="{7BC3CE4B-49BC-41B8-A17C-5CC42A59F481}" type="pres">
      <dgm:prSet presAssocID="{F128848A-54AE-4667-B316-1EB65305B5A7}" presName="sibTrans" presStyleLbl="sibTrans2D1" presStyleIdx="4" presStyleCnt="5"/>
      <dgm:spPr/>
    </dgm:pt>
    <dgm:pt modelId="{F4A78C40-4ED8-484B-A927-8799E3AFE3C9}" type="pres">
      <dgm:prSet presAssocID="{F128848A-54AE-4667-B316-1EB65305B5A7}" presName="connectorText" presStyleLbl="sibTrans2D1" presStyleIdx="4" presStyleCnt="5"/>
      <dgm:spPr/>
    </dgm:pt>
    <dgm:pt modelId="{C26E039A-556A-44B4-9F4C-03777B62F5CE}" type="pres">
      <dgm:prSet presAssocID="{3182BC91-1C80-402B-9132-5CCD1D9D85CC}" presName="node" presStyleLbl="node1" presStyleIdx="5" presStyleCnt="6" custScaleX="150911" custScaleY="104125">
        <dgm:presLayoutVars>
          <dgm:bulletEnabled val="1"/>
        </dgm:presLayoutVars>
      </dgm:prSet>
      <dgm:spPr/>
    </dgm:pt>
  </dgm:ptLst>
  <dgm:cxnLst>
    <dgm:cxn modelId="{5FC4310E-D0B8-4895-A636-3C33CE009636}" type="presOf" srcId="{F128848A-54AE-4667-B316-1EB65305B5A7}" destId="{7BC3CE4B-49BC-41B8-A17C-5CC42A59F481}" srcOrd="0" destOrd="0" presId="urn:microsoft.com/office/officeart/2005/8/layout/process5"/>
    <dgm:cxn modelId="{E1DA950F-70A5-4D08-9914-0903DB4E16D9}" type="presOf" srcId="{890AC8F4-509A-4DEA-B08C-D2C0FEF87BBA}" destId="{4B00A826-CB1A-4271-AA7B-E2E3589CA560}" srcOrd="1" destOrd="0" presId="urn:microsoft.com/office/officeart/2005/8/layout/process5"/>
    <dgm:cxn modelId="{BD83801B-EBF7-4A09-B491-405C6191F436}" type="presOf" srcId="{479F186F-B99C-4D6B-BCDD-7896799E9062}" destId="{C8DDE7CB-35E4-46BF-AC61-F7B17D5EADD9}" srcOrd="0" destOrd="0" presId="urn:microsoft.com/office/officeart/2005/8/layout/process5"/>
    <dgm:cxn modelId="{E570FF1B-E7BD-4F00-B999-1F3B1993CCEA}" srcId="{71576C85-F5A8-41EC-A0FB-932B8EE4DCD7}" destId="{AF556980-419B-4818-A75D-E83628A7DA01}" srcOrd="0" destOrd="0" parTransId="{3857DC8C-6C6D-42AA-808A-AE8C962CD96E}" sibTransId="{4890EEE7-1107-406D-8398-04E91197BE03}"/>
    <dgm:cxn modelId="{0682EB2F-1368-42D7-AC7B-12C6EC6C5CBE}" type="presOf" srcId="{AF556980-419B-4818-A75D-E83628A7DA01}" destId="{82EF4DE6-2108-4A01-B919-07C73A776D88}" srcOrd="0" destOrd="0" presId="urn:microsoft.com/office/officeart/2005/8/layout/process5"/>
    <dgm:cxn modelId="{9137A73A-D234-4D77-AFDB-BFC808B7C537}" type="presOf" srcId="{F128848A-54AE-4667-B316-1EB65305B5A7}" destId="{F4A78C40-4ED8-484B-A927-8799E3AFE3C9}" srcOrd="1" destOrd="0" presId="urn:microsoft.com/office/officeart/2005/8/layout/process5"/>
    <dgm:cxn modelId="{BCFCBC5C-F5EA-48CB-84BF-B8F43795623E}" srcId="{71576C85-F5A8-41EC-A0FB-932B8EE4DCD7}" destId="{A1A6BA79-C2CF-40EA-AFEC-0EB62805B2EC}" srcOrd="3" destOrd="0" parTransId="{5D508A41-D6C6-46C1-8953-B8ABF4F6FD42}" sibTransId="{0F4C5CA5-F440-4408-AC0B-01E005EF03A1}"/>
    <dgm:cxn modelId="{22014961-833B-4A73-A71A-7B582F8E1C54}" type="presOf" srcId="{3D3B6688-8B8F-4CD4-8541-78B42B284311}" destId="{C2DB05FF-D4DA-4088-90A9-5DF48B80D26E}" srcOrd="0" destOrd="0" presId="urn:microsoft.com/office/officeart/2005/8/layout/process5"/>
    <dgm:cxn modelId="{60561469-C7EA-40DE-9BD9-486C9DB6938E}" type="presOf" srcId="{4890EEE7-1107-406D-8398-04E91197BE03}" destId="{2652D748-D4E8-404D-9445-FCC1DE127818}" srcOrd="0" destOrd="0" presId="urn:microsoft.com/office/officeart/2005/8/layout/process5"/>
    <dgm:cxn modelId="{254E656A-29FB-4E24-B700-565D9FFCB2F3}" type="presOf" srcId="{A1A6BA79-C2CF-40EA-AFEC-0EB62805B2EC}" destId="{7D5AC50F-AFB6-49D7-BC31-2F15A7F22252}" srcOrd="0" destOrd="0" presId="urn:microsoft.com/office/officeart/2005/8/layout/process5"/>
    <dgm:cxn modelId="{B423B16B-D97A-4B61-B658-6AE66E684993}" srcId="{71576C85-F5A8-41EC-A0FB-932B8EE4DCD7}" destId="{3182BC91-1C80-402B-9132-5CCD1D9D85CC}" srcOrd="5" destOrd="0" parTransId="{7561C3B2-C231-4B6F-B04E-095602361275}" sibTransId="{FC88CB3D-B3C3-48D1-87A3-B2895DA2B644}"/>
    <dgm:cxn modelId="{01749D71-C7A0-4968-9628-DA14F7228C65}" srcId="{71576C85-F5A8-41EC-A0FB-932B8EE4DCD7}" destId="{479F186F-B99C-4D6B-BCDD-7896799E9062}" srcOrd="2" destOrd="0" parTransId="{DF80754F-6F27-4C4D-8226-4852DEAD4B9F}" sibTransId="{A9A3BC3C-F36D-49F6-BA0C-DA47221A7AB0}"/>
    <dgm:cxn modelId="{352FBF8A-1673-4ABA-A820-584679A5F16A}" type="presOf" srcId="{3182BC91-1C80-402B-9132-5CCD1D9D85CC}" destId="{C26E039A-556A-44B4-9F4C-03777B62F5CE}" srcOrd="0" destOrd="0" presId="urn:microsoft.com/office/officeart/2005/8/layout/process5"/>
    <dgm:cxn modelId="{ACAA748C-4F88-4F74-9939-200A10701A07}" type="presOf" srcId="{A873985D-8F40-44C8-88A9-FAF6353AD5B7}" destId="{91A01159-A0DB-4B9F-92AB-D87181EB26A9}" srcOrd="0" destOrd="0" presId="urn:microsoft.com/office/officeart/2005/8/layout/process5"/>
    <dgm:cxn modelId="{2725A995-F883-45BF-81A6-C5E71B0E8D8C}" type="presOf" srcId="{A9A3BC3C-F36D-49F6-BA0C-DA47221A7AB0}" destId="{568FD212-E258-48E0-A575-2C6D3B7B3386}" srcOrd="0" destOrd="0" presId="urn:microsoft.com/office/officeart/2005/8/layout/process5"/>
    <dgm:cxn modelId="{57764AA0-79B6-4490-9568-B3C40962492D}" type="presOf" srcId="{A9A3BC3C-F36D-49F6-BA0C-DA47221A7AB0}" destId="{C60B02E0-CB11-43AB-9558-2937D9055A23}" srcOrd="1" destOrd="0" presId="urn:microsoft.com/office/officeart/2005/8/layout/process5"/>
    <dgm:cxn modelId="{79D3B1A0-E581-4235-B7C3-48EFAC638852}" type="presOf" srcId="{71576C85-F5A8-41EC-A0FB-932B8EE4DCD7}" destId="{7513A199-8D40-48ED-BCD0-C458E1AFFDF0}" srcOrd="0" destOrd="0" presId="urn:microsoft.com/office/officeart/2005/8/layout/process5"/>
    <dgm:cxn modelId="{DE1109A4-15B0-4AD6-B34D-4E4D4B46DC4F}" type="presOf" srcId="{0F4C5CA5-F440-4408-AC0B-01E005EF03A1}" destId="{498AFCB6-5E48-479F-B6DB-168D619160D3}" srcOrd="0" destOrd="0" presId="urn:microsoft.com/office/officeart/2005/8/layout/process5"/>
    <dgm:cxn modelId="{7DF61CBC-26A1-409B-9947-0142AD746A5F}" type="presOf" srcId="{4890EEE7-1107-406D-8398-04E91197BE03}" destId="{57010163-6BC7-4F79-9A0F-46514BC86174}" srcOrd="1" destOrd="0" presId="urn:microsoft.com/office/officeart/2005/8/layout/process5"/>
    <dgm:cxn modelId="{21D6CCD7-76BD-48C6-B5BC-0B4270F18D33}" srcId="{71576C85-F5A8-41EC-A0FB-932B8EE4DCD7}" destId="{3D3B6688-8B8F-4CD4-8541-78B42B284311}" srcOrd="4" destOrd="0" parTransId="{801DD2ED-3497-4812-9BAA-F9CF30F9317C}" sibTransId="{F128848A-54AE-4667-B316-1EB65305B5A7}"/>
    <dgm:cxn modelId="{A3D3AEDC-8F83-416D-8527-68C3BFFA1082}" srcId="{71576C85-F5A8-41EC-A0FB-932B8EE4DCD7}" destId="{A873985D-8F40-44C8-88A9-FAF6353AD5B7}" srcOrd="1" destOrd="0" parTransId="{F50AF066-99AD-4D99-BD85-0D6764312226}" sibTransId="{890AC8F4-509A-4DEA-B08C-D2C0FEF87BBA}"/>
    <dgm:cxn modelId="{AED900E4-C6CA-471C-96B7-48193EB0E14E}" type="presOf" srcId="{890AC8F4-509A-4DEA-B08C-D2C0FEF87BBA}" destId="{05665FA6-BF03-4CC6-B9F5-2CDFF8C4D543}" srcOrd="0" destOrd="0" presId="urn:microsoft.com/office/officeart/2005/8/layout/process5"/>
    <dgm:cxn modelId="{60F60EF9-556F-49C7-A2AB-F7A412B03618}" type="presOf" srcId="{0F4C5CA5-F440-4408-AC0B-01E005EF03A1}" destId="{82AA7D5F-72F0-427A-BDC3-42A3AD00D36A}" srcOrd="1" destOrd="0" presId="urn:microsoft.com/office/officeart/2005/8/layout/process5"/>
    <dgm:cxn modelId="{C3400E30-73D7-4C78-B168-DCA5BF3832C0}" type="presParOf" srcId="{7513A199-8D40-48ED-BCD0-C458E1AFFDF0}" destId="{82EF4DE6-2108-4A01-B919-07C73A776D88}" srcOrd="0" destOrd="0" presId="urn:microsoft.com/office/officeart/2005/8/layout/process5"/>
    <dgm:cxn modelId="{0AC8615B-0453-44CA-AB5F-BD08D2F20C79}" type="presParOf" srcId="{7513A199-8D40-48ED-BCD0-C458E1AFFDF0}" destId="{2652D748-D4E8-404D-9445-FCC1DE127818}" srcOrd="1" destOrd="0" presId="urn:microsoft.com/office/officeart/2005/8/layout/process5"/>
    <dgm:cxn modelId="{CD08E46A-6F08-40B3-B847-77B779360CB2}" type="presParOf" srcId="{2652D748-D4E8-404D-9445-FCC1DE127818}" destId="{57010163-6BC7-4F79-9A0F-46514BC86174}" srcOrd="0" destOrd="0" presId="urn:microsoft.com/office/officeart/2005/8/layout/process5"/>
    <dgm:cxn modelId="{CCE6D354-49E6-40EB-A7F4-48BFE9FC71AE}" type="presParOf" srcId="{7513A199-8D40-48ED-BCD0-C458E1AFFDF0}" destId="{91A01159-A0DB-4B9F-92AB-D87181EB26A9}" srcOrd="2" destOrd="0" presId="urn:microsoft.com/office/officeart/2005/8/layout/process5"/>
    <dgm:cxn modelId="{775F285E-8C78-4DE0-9B9B-F663C282F123}" type="presParOf" srcId="{7513A199-8D40-48ED-BCD0-C458E1AFFDF0}" destId="{05665FA6-BF03-4CC6-B9F5-2CDFF8C4D543}" srcOrd="3" destOrd="0" presId="urn:microsoft.com/office/officeart/2005/8/layout/process5"/>
    <dgm:cxn modelId="{C29635BC-3E1D-41F0-BF91-AD883C6D09F8}" type="presParOf" srcId="{05665FA6-BF03-4CC6-B9F5-2CDFF8C4D543}" destId="{4B00A826-CB1A-4271-AA7B-E2E3589CA560}" srcOrd="0" destOrd="0" presId="urn:microsoft.com/office/officeart/2005/8/layout/process5"/>
    <dgm:cxn modelId="{880DE8F8-606A-41F4-9A12-EBEF46377FA2}" type="presParOf" srcId="{7513A199-8D40-48ED-BCD0-C458E1AFFDF0}" destId="{C8DDE7CB-35E4-46BF-AC61-F7B17D5EADD9}" srcOrd="4" destOrd="0" presId="urn:microsoft.com/office/officeart/2005/8/layout/process5"/>
    <dgm:cxn modelId="{7FEFAC5D-F2D7-497E-A85A-0AFA2A696B61}" type="presParOf" srcId="{7513A199-8D40-48ED-BCD0-C458E1AFFDF0}" destId="{568FD212-E258-48E0-A575-2C6D3B7B3386}" srcOrd="5" destOrd="0" presId="urn:microsoft.com/office/officeart/2005/8/layout/process5"/>
    <dgm:cxn modelId="{53706197-E92E-4D65-9A7C-B7D663590E3A}" type="presParOf" srcId="{568FD212-E258-48E0-A575-2C6D3B7B3386}" destId="{C60B02E0-CB11-43AB-9558-2937D9055A23}" srcOrd="0" destOrd="0" presId="urn:microsoft.com/office/officeart/2005/8/layout/process5"/>
    <dgm:cxn modelId="{23766A0E-8A23-4A2E-A023-7DD54D2886AB}" type="presParOf" srcId="{7513A199-8D40-48ED-BCD0-C458E1AFFDF0}" destId="{7D5AC50F-AFB6-49D7-BC31-2F15A7F22252}" srcOrd="6" destOrd="0" presId="urn:microsoft.com/office/officeart/2005/8/layout/process5"/>
    <dgm:cxn modelId="{8F5DDF8B-FD3F-4668-8881-56272E1790DE}" type="presParOf" srcId="{7513A199-8D40-48ED-BCD0-C458E1AFFDF0}" destId="{498AFCB6-5E48-479F-B6DB-168D619160D3}" srcOrd="7" destOrd="0" presId="urn:microsoft.com/office/officeart/2005/8/layout/process5"/>
    <dgm:cxn modelId="{E891E1EC-AA30-4E96-8C85-D78C51EECCB9}" type="presParOf" srcId="{498AFCB6-5E48-479F-B6DB-168D619160D3}" destId="{82AA7D5F-72F0-427A-BDC3-42A3AD00D36A}" srcOrd="0" destOrd="0" presId="urn:microsoft.com/office/officeart/2005/8/layout/process5"/>
    <dgm:cxn modelId="{5ED60215-EB78-4013-9E09-38FD82AFDF3F}" type="presParOf" srcId="{7513A199-8D40-48ED-BCD0-C458E1AFFDF0}" destId="{C2DB05FF-D4DA-4088-90A9-5DF48B80D26E}" srcOrd="8" destOrd="0" presId="urn:microsoft.com/office/officeart/2005/8/layout/process5"/>
    <dgm:cxn modelId="{09F5551B-0992-44F8-A801-B1635C047731}" type="presParOf" srcId="{7513A199-8D40-48ED-BCD0-C458E1AFFDF0}" destId="{7BC3CE4B-49BC-41B8-A17C-5CC42A59F481}" srcOrd="9" destOrd="0" presId="urn:microsoft.com/office/officeart/2005/8/layout/process5"/>
    <dgm:cxn modelId="{D706DAA0-50C7-4232-8938-1E555955CB29}" type="presParOf" srcId="{7BC3CE4B-49BC-41B8-A17C-5CC42A59F481}" destId="{F4A78C40-4ED8-484B-A927-8799E3AFE3C9}" srcOrd="0" destOrd="0" presId="urn:microsoft.com/office/officeart/2005/8/layout/process5"/>
    <dgm:cxn modelId="{4D896255-8F8A-40CB-A3A3-9C2DD783B9C4}" type="presParOf" srcId="{7513A199-8D40-48ED-BCD0-C458E1AFFDF0}" destId="{C26E039A-556A-44B4-9F4C-03777B62F5CE}"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F4DE6-2108-4A01-B919-07C73A776D88}">
      <dsp:nvSpPr>
        <dsp:cNvPr id="0" name=""/>
        <dsp:cNvSpPr/>
      </dsp:nvSpPr>
      <dsp:spPr>
        <a:xfrm>
          <a:off x="31546" y="628530"/>
          <a:ext cx="2207797" cy="9353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1 </a:t>
          </a:r>
        </a:p>
        <a:p>
          <a:pPr marL="0" lvl="0" indent="0" algn="ctr" defTabSz="711200">
            <a:lnSpc>
              <a:spcPct val="90000"/>
            </a:lnSpc>
            <a:spcBef>
              <a:spcPct val="0"/>
            </a:spcBef>
            <a:spcAft>
              <a:spcPct val="35000"/>
            </a:spcAft>
            <a:buNone/>
          </a:pPr>
          <a:r>
            <a:rPr lang="en-US" sz="1600" kern="1200"/>
            <a:t>PENENTUAN PERTANYAAN MENDASAR</a:t>
          </a:r>
        </a:p>
      </dsp:txBody>
      <dsp:txXfrm>
        <a:off x="58942" y="655926"/>
        <a:ext cx="2153005" cy="880588"/>
      </dsp:txXfrm>
    </dsp:sp>
    <dsp:sp modelId="{2652D748-D4E8-404D-9445-FCC1DE127818}">
      <dsp:nvSpPr>
        <dsp:cNvPr id="0" name=""/>
        <dsp:cNvSpPr/>
      </dsp:nvSpPr>
      <dsp:spPr>
        <a:xfrm>
          <a:off x="2363939" y="920655"/>
          <a:ext cx="300160" cy="351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363939" y="990881"/>
        <a:ext cx="210112" cy="210679"/>
      </dsp:txXfrm>
    </dsp:sp>
    <dsp:sp modelId="{91A01159-A0DB-4B9F-92AB-D87181EB26A9}">
      <dsp:nvSpPr>
        <dsp:cNvPr id="0" name=""/>
        <dsp:cNvSpPr/>
      </dsp:nvSpPr>
      <dsp:spPr>
        <a:xfrm>
          <a:off x="2805685" y="617223"/>
          <a:ext cx="1944873" cy="9579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a:t>2</a:t>
          </a:r>
        </a:p>
        <a:p>
          <a:pPr marL="0" lvl="0" indent="0" algn="ctr" defTabSz="466725">
            <a:lnSpc>
              <a:spcPct val="90000"/>
            </a:lnSpc>
            <a:spcBef>
              <a:spcPct val="0"/>
            </a:spcBef>
            <a:spcAft>
              <a:spcPct val="35000"/>
            </a:spcAft>
            <a:buNone/>
          </a:pPr>
          <a:r>
            <a:rPr lang="en-US" sz="1600" kern="1200"/>
            <a:t>MENYUSUN PERECANAAN PROYEK</a:t>
          </a:r>
        </a:p>
      </dsp:txBody>
      <dsp:txXfrm>
        <a:off x="2833744" y="645282"/>
        <a:ext cx="1888755" cy="901876"/>
      </dsp:txXfrm>
    </dsp:sp>
    <dsp:sp modelId="{05665FA6-BF03-4CC6-B9F5-2CDFF8C4D543}">
      <dsp:nvSpPr>
        <dsp:cNvPr id="0" name=""/>
        <dsp:cNvSpPr/>
      </dsp:nvSpPr>
      <dsp:spPr>
        <a:xfrm>
          <a:off x="4875153" y="920655"/>
          <a:ext cx="300160" cy="351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875153" y="990881"/>
        <a:ext cx="210112" cy="210679"/>
      </dsp:txXfrm>
    </dsp:sp>
    <dsp:sp modelId="{C8DDE7CB-35E4-46BF-AC61-F7B17D5EADD9}">
      <dsp:nvSpPr>
        <dsp:cNvPr id="0" name=""/>
        <dsp:cNvSpPr/>
      </dsp:nvSpPr>
      <dsp:spPr>
        <a:xfrm>
          <a:off x="5316900" y="574089"/>
          <a:ext cx="1755389" cy="10442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a:t>3</a:t>
          </a:r>
        </a:p>
        <a:p>
          <a:pPr marL="0" lvl="0" indent="0" algn="ctr" defTabSz="466725">
            <a:lnSpc>
              <a:spcPct val="90000"/>
            </a:lnSpc>
            <a:spcBef>
              <a:spcPct val="0"/>
            </a:spcBef>
            <a:spcAft>
              <a:spcPct val="35000"/>
            </a:spcAft>
            <a:buNone/>
          </a:pPr>
          <a:r>
            <a:rPr lang="en-US" sz="1600" kern="1200"/>
            <a:t>MENYUSUN JADUAL</a:t>
          </a:r>
        </a:p>
      </dsp:txBody>
      <dsp:txXfrm>
        <a:off x="5347485" y="604674"/>
        <a:ext cx="1694219" cy="983092"/>
      </dsp:txXfrm>
    </dsp:sp>
    <dsp:sp modelId="{568FD212-E258-48E0-A575-2C6D3B7B3386}">
      <dsp:nvSpPr>
        <dsp:cNvPr id="0" name=""/>
        <dsp:cNvSpPr/>
      </dsp:nvSpPr>
      <dsp:spPr>
        <a:xfrm rot="5439141">
          <a:off x="6035124" y="1718014"/>
          <a:ext cx="300783" cy="351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6080690" y="1743190"/>
        <a:ext cx="210679" cy="210548"/>
      </dsp:txXfrm>
    </dsp:sp>
    <dsp:sp modelId="{7D5AC50F-AFB6-49D7-BC31-2F15A7F22252}">
      <dsp:nvSpPr>
        <dsp:cNvPr id="0" name=""/>
        <dsp:cNvSpPr/>
      </dsp:nvSpPr>
      <dsp:spPr>
        <a:xfrm>
          <a:off x="5282041" y="2185832"/>
          <a:ext cx="1790247" cy="8822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a:t>4</a:t>
          </a:r>
        </a:p>
        <a:p>
          <a:pPr marL="0" lvl="0" indent="0" algn="ctr" defTabSz="466725">
            <a:lnSpc>
              <a:spcPct val="90000"/>
            </a:lnSpc>
            <a:spcBef>
              <a:spcPct val="0"/>
            </a:spcBef>
            <a:spcAft>
              <a:spcPct val="35000"/>
            </a:spcAft>
            <a:buNone/>
          </a:pPr>
          <a:r>
            <a:rPr lang="en-US" sz="1600" kern="1200"/>
            <a:t>MONITORING</a:t>
          </a:r>
        </a:p>
      </dsp:txBody>
      <dsp:txXfrm>
        <a:off x="5307882" y="2211673"/>
        <a:ext cx="1738565" cy="830595"/>
      </dsp:txXfrm>
    </dsp:sp>
    <dsp:sp modelId="{498AFCB6-5E48-479F-B6DB-168D619160D3}">
      <dsp:nvSpPr>
        <dsp:cNvPr id="0" name=""/>
        <dsp:cNvSpPr/>
      </dsp:nvSpPr>
      <dsp:spPr>
        <a:xfrm rot="10800000">
          <a:off x="4857285" y="2451405"/>
          <a:ext cx="300160" cy="351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4947333" y="2521631"/>
        <a:ext cx="210112" cy="210679"/>
      </dsp:txXfrm>
    </dsp:sp>
    <dsp:sp modelId="{C2DB05FF-D4DA-4088-90A9-5DF48B80D26E}">
      <dsp:nvSpPr>
        <dsp:cNvPr id="0" name=""/>
        <dsp:cNvSpPr/>
      </dsp:nvSpPr>
      <dsp:spPr>
        <a:xfrm>
          <a:off x="2703092" y="2190733"/>
          <a:ext cx="2012607" cy="8724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a:t>5</a:t>
          </a:r>
        </a:p>
        <a:p>
          <a:pPr marL="0" lvl="0" indent="0" algn="ctr" defTabSz="466725">
            <a:lnSpc>
              <a:spcPct val="90000"/>
            </a:lnSpc>
            <a:spcBef>
              <a:spcPct val="0"/>
            </a:spcBef>
            <a:spcAft>
              <a:spcPct val="35000"/>
            </a:spcAft>
            <a:buNone/>
          </a:pPr>
          <a:r>
            <a:rPr lang="en-US" sz="1600" kern="1200"/>
            <a:t>MENGUJI HASIL</a:t>
          </a:r>
        </a:p>
      </dsp:txBody>
      <dsp:txXfrm>
        <a:off x="2728646" y="2216287"/>
        <a:ext cx="1961499" cy="821366"/>
      </dsp:txXfrm>
    </dsp:sp>
    <dsp:sp modelId="{7BC3CE4B-49BC-41B8-A17C-5CC42A59F481}">
      <dsp:nvSpPr>
        <dsp:cNvPr id="0" name=""/>
        <dsp:cNvSpPr/>
      </dsp:nvSpPr>
      <dsp:spPr>
        <a:xfrm rot="10800000">
          <a:off x="2278336" y="2451405"/>
          <a:ext cx="300160" cy="351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368384" y="2521631"/>
        <a:ext cx="210112" cy="210679"/>
      </dsp:txXfrm>
    </dsp:sp>
    <dsp:sp modelId="{C26E039A-556A-44B4-9F4C-03777B62F5CE}">
      <dsp:nvSpPr>
        <dsp:cNvPr id="0" name=""/>
        <dsp:cNvSpPr/>
      </dsp:nvSpPr>
      <dsp:spPr>
        <a:xfrm>
          <a:off x="72" y="2184693"/>
          <a:ext cx="2136679" cy="8845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a:t>6</a:t>
          </a:r>
        </a:p>
        <a:p>
          <a:pPr marL="0" lvl="0" indent="0" algn="ctr" defTabSz="466725">
            <a:lnSpc>
              <a:spcPct val="90000"/>
            </a:lnSpc>
            <a:spcBef>
              <a:spcPct val="0"/>
            </a:spcBef>
            <a:spcAft>
              <a:spcPct val="35000"/>
            </a:spcAft>
            <a:buNone/>
          </a:pPr>
          <a:r>
            <a:rPr lang="en-US" sz="1600" kern="1200"/>
            <a:t>EVALUASI PENGALAMAN</a:t>
          </a:r>
        </a:p>
      </dsp:txBody>
      <dsp:txXfrm>
        <a:off x="25980" y="2210601"/>
        <a:ext cx="2084863" cy="832738"/>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140FFA-CF8E-4793-B76F-17255F6A1C00}" type="datetimeFigureOut">
              <a:rPr lang="id-ID" smtClean="0"/>
              <a:t>21/07/2024</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E1710-A1A8-4D50-80CE-0E7BB955FEE2}" type="slidenum">
              <a:rPr lang="id-ID" smtClean="0"/>
              <a:t>‹#›</a:t>
            </a:fld>
            <a:endParaRPr lang="id-ID"/>
          </a:p>
        </p:txBody>
      </p:sp>
    </p:spTree>
    <p:extLst>
      <p:ext uri="{BB962C8B-B14F-4D97-AF65-F5344CB8AC3E}">
        <p14:creationId xmlns:p14="http://schemas.microsoft.com/office/powerpoint/2010/main" val="976611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864D9A9-5DA8-4E7A-A650-32F74964823D}" type="slidenum">
              <a:rPr lang="en-US" altLang="id-ID" smtClean="0"/>
              <a:t>8</a:t>
            </a:fld>
            <a:endParaRPr lang="en-US" altLang="id-ID"/>
          </a:p>
        </p:txBody>
      </p:sp>
      <p:sp>
        <p:nvSpPr>
          <p:cNvPr id="73731" name="Rectangle 2"/>
          <p:cNvSpPr>
            <a:spLocks noGrp="1" noRot="1" noChangeAspect="1" noChangeArrowheads="1" noTextEdit="1"/>
          </p:cNvSpPr>
          <p:nvPr>
            <p:ph type="sldImg"/>
          </p:nvPr>
        </p:nvSpPr>
        <p:spPr/>
      </p:sp>
      <p:sp>
        <p:nvSpPr>
          <p:cNvPr id="73732" name="Rectangle 3"/>
          <p:cNvSpPr>
            <a:spLocks noGrp="1" noChangeArrowheads="1"/>
          </p:cNvSpPr>
          <p:nvPr>
            <p:ph type="body" idx="1"/>
          </p:nvPr>
        </p:nvSpPr>
        <p:spPr>
          <a:xfrm>
            <a:off x="684213" y="4343400"/>
            <a:ext cx="54895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altLang="id-ID">
              <a:latin typeface="Arial" pitchFamily="34" charset="0"/>
            </a:endParaRPr>
          </a:p>
        </p:txBody>
      </p:sp>
    </p:spTree>
    <p:extLst>
      <p:ext uri="{BB962C8B-B14F-4D97-AF65-F5344CB8AC3E}">
        <p14:creationId xmlns:p14="http://schemas.microsoft.com/office/powerpoint/2010/main" val="2255442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1855F3B-233A-4F54-8317-E002A2474CCF}" type="slidenum">
              <a:rPr lang="en-US"/>
              <a:t>51</a:t>
            </a:fld>
            <a:endParaRPr lang="en-US"/>
          </a:p>
        </p:txBody>
      </p:sp>
      <p:sp>
        <p:nvSpPr>
          <p:cNvPr id="114690" name="Rectangle 2"/>
          <p:cNvSpPr>
            <a:spLocks noGrp="1" noRot="1" noChangeAspect="1" noChangeArrowheads="1" noTextEdit="1"/>
          </p:cNvSpPr>
          <p:nvPr>
            <p:ph type="sldImg"/>
          </p:nvPr>
        </p:nvSpPr>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629194C8-8426-4940-B833-1C6472BDF49F}" type="slidenum">
              <a:rPr lang="en-US"/>
              <a:t>52</a:t>
            </a:fld>
            <a:endParaRPr lang="en-US"/>
          </a:p>
        </p:txBody>
      </p:sp>
      <p:sp>
        <p:nvSpPr>
          <p:cNvPr id="81922" name="Rectangle 2"/>
          <p:cNvSpPr>
            <a:spLocks noGrp="1" noRot="1" noChangeAspect="1" noChangeArrowheads="1" noTextEdit="1"/>
          </p:cNvSpPr>
          <p:nvPr>
            <p:ph type="sldImg"/>
          </p:nvPr>
        </p:nvSpPr>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DE3700C-CEBC-4846-A8CC-D1DEDADCE52A}" type="slidenum">
              <a:rPr lang="en-US"/>
              <a:t>53</a:t>
            </a:fld>
            <a:endParaRPr lang="en-US"/>
          </a:p>
        </p:txBody>
      </p:sp>
      <p:sp>
        <p:nvSpPr>
          <p:cNvPr id="115714" name="Rectangle 2"/>
          <p:cNvSpPr>
            <a:spLocks noGrp="1" noRot="1" noChangeAspect="1" noChangeArrowheads="1" noTextEdit="1"/>
          </p:cNvSpPr>
          <p:nvPr>
            <p:ph type="sldImg"/>
          </p:nvPr>
        </p:nvSpPr>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DDB8E96-68B2-4173-BB11-F6E8420FDE81}" type="slidenum">
              <a:rPr lang="en-US"/>
              <a:t>54</a:t>
            </a:fld>
            <a:endParaRPr lang="en-US"/>
          </a:p>
        </p:txBody>
      </p:sp>
      <p:sp>
        <p:nvSpPr>
          <p:cNvPr id="82946" name="Rectangle 2"/>
          <p:cNvSpPr>
            <a:spLocks noGrp="1" noRot="1" noChangeAspect="1" noChangeArrowheads="1" noTextEdit="1"/>
          </p:cNvSpPr>
          <p:nvPr>
            <p:ph type="sldImg"/>
          </p:nvPr>
        </p:nvSpPr>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noFill/>
          <a:ln>
            <a:miter lim="800000"/>
          </a:ln>
        </p:spPr>
        <p:txBody>
          <a:bodyPr wrap="square" numCol="1" anchorCtr="0" compatLnSpc="1">
            <a:prstTxWarp prst="textNoShape">
              <a:avLst/>
            </a:prstTxWarp>
          </a:bodyPr>
          <a:lstStyle/>
          <a:p>
            <a:fld id="{1973EF2E-0BBF-4303-9776-697C748A85AC}" type="slidenum">
              <a:rPr lang="en-US" smtClean="0"/>
              <a:t>64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f391192_00: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39" name="Google Shape;13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606f1c2d_30: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49" name="Google Shape;14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5ed75ccf_057: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318" name="Google Shape;318;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546961C8-1501-41EC-8753-30E5D08B18DB}" type="slidenum">
              <a:rPr lang="en-US"/>
              <a:t>38</a:t>
            </a:fld>
            <a:endParaRPr lang="en-US"/>
          </a:p>
        </p:txBody>
      </p:sp>
      <p:sp>
        <p:nvSpPr>
          <p:cNvPr id="1021954" name="Rectangle 2"/>
          <p:cNvSpPr>
            <a:spLocks noGrp="1" noRot="1" noChangeAspect="1" noChangeArrowheads="1" noTextEdit="1"/>
          </p:cNvSpPr>
          <p:nvPr>
            <p:ph type="sldImg"/>
          </p:nvPr>
        </p:nvSpPr>
        <p:spPr/>
      </p:sp>
      <p:sp>
        <p:nvSpPr>
          <p:cNvPr id="1021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0A39CB07-EABB-4B29-BDA3-2D020F76C3A0}" type="slidenum">
              <a:rPr lang="en-US"/>
              <a:t>44</a:t>
            </a:fld>
            <a:endParaRPr lang="en-US"/>
          </a:p>
        </p:txBody>
      </p:sp>
      <p:sp>
        <p:nvSpPr>
          <p:cNvPr id="855042" name="Rectangle 2"/>
          <p:cNvSpPr>
            <a:spLocks noGrp="1" noRot="1" noChangeAspect="1" noChangeArrowheads="1" noTextEdit="1"/>
          </p:cNvSpPr>
          <p:nvPr>
            <p:ph type="sldImg"/>
          </p:nvPr>
        </p:nvSpPr>
        <p:spPr/>
      </p:sp>
      <p:sp>
        <p:nvSpPr>
          <p:cNvPr id="855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6A137715-6A7E-4170-A20E-B32A48C14019}" type="slidenum">
              <a:rPr lang="en-US"/>
              <a:t>45</a:t>
            </a:fld>
            <a:endParaRPr lang="en-US"/>
          </a:p>
        </p:txBody>
      </p:sp>
      <p:sp>
        <p:nvSpPr>
          <p:cNvPr id="64514" name="Rectangle 2"/>
          <p:cNvSpPr>
            <a:spLocks noGrp="1" noRot="1" noChangeAspect="1" noChangeArrowheads="1" noTextEdit="1"/>
          </p:cNvSpPr>
          <p:nvPr>
            <p:ph type="sldImg"/>
          </p:nvPr>
        </p:nvSpPr>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B319289-E867-4C8E-A15F-A7DB6307D1A6}" type="slidenum">
              <a:rPr lang="en-US"/>
              <a:t>46</a:t>
            </a:fld>
            <a:endParaRPr lang="en-US"/>
          </a:p>
        </p:txBody>
      </p:sp>
      <p:sp>
        <p:nvSpPr>
          <p:cNvPr id="65538" name="Rectangle 2"/>
          <p:cNvSpPr>
            <a:spLocks noGrp="1" noRot="1" noChangeAspect="1" noChangeArrowheads="1" noTextEdit="1"/>
          </p:cNvSpPr>
          <p:nvPr>
            <p:ph type="sldImg"/>
          </p:nvPr>
        </p:nvSpPr>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4209D389-9A43-4B76-980A-D0C671BDA4C2}" type="slidenum">
              <a:rPr lang="en-US"/>
              <a:t>47</a:t>
            </a:fld>
            <a:endParaRPr lang="en-US"/>
          </a:p>
        </p:txBody>
      </p:sp>
      <p:sp>
        <p:nvSpPr>
          <p:cNvPr id="66562" name="Rectangle 2"/>
          <p:cNvSpPr>
            <a:spLocks noGrp="1" noRot="1" noChangeAspect="1" noChangeArrowheads="1" noTextEdit="1"/>
          </p:cNvSpPr>
          <p:nvPr>
            <p:ph type="sldImg"/>
          </p:nvPr>
        </p:nvSpPr>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6C8E1B55-8707-42EB-84D4-8AAEE2EFAA69}" type="slidenum">
              <a:rPr lang="en-US"/>
              <a:t>48</a:t>
            </a:fld>
            <a:endParaRPr lang="en-US"/>
          </a:p>
        </p:txBody>
      </p:sp>
      <p:sp>
        <p:nvSpPr>
          <p:cNvPr id="78850" name="Rectangle 2"/>
          <p:cNvSpPr>
            <a:spLocks noGrp="1" noRot="1" noChangeAspect="1" noChangeArrowheads="1" noTextEdit="1"/>
          </p:cNvSpPr>
          <p:nvPr>
            <p:ph type="sldImg"/>
          </p:nvPr>
        </p:nvSpPr>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0CA69205-C7A6-46B3-B45F-2C55281BBB7C}" type="slidenum">
              <a:rPr lang="en-US"/>
              <a:t>49</a:t>
            </a:fld>
            <a:endParaRPr lang="en-US"/>
          </a:p>
        </p:txBody>
      </p:sp>
      <p:sp>
        <p:nvSpPr>
          <p:cNvPr id="79874" name="Rectangle 2"/>
          <p:cNvSpPr>
            <a:spLocks noGrp="1" noRot="1" noChangeAspect="1" noChangeArrowheads="1" noTextEdit="1"/>
          </p:cNvSpPr>
          <p:nvPr>
            <p:ph type="sldImg"/>
          </p:nvPr>
        </p:nvSpPr>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05D54D67-77C5-4335-A798-3F75AFA9F8B3}" type="slidenum">
              <a:rPr lang="en-US"/>
              <a:t>50</a:t>
            </a:fld>
            <a:endParaRPr lang="en-US"/>
          </a:p>
        </p:txBody>
      </p:sp>
      <p:sp>
        <p:nvSpPr>
          <p:cNvPr id="80898" name="Rectangle 2"/>
          <p:cNvSpPr>
            <a:spLocks noGrp="1" noRot="1" noChangeAspect="1" noChangeArrowheads="1" noTextEdit="1"/>
          </p:cNvSpPr>
          <p:nvPr>
            <p:ph type="sldImg"/>
          </p:nvPr>
        </p:nvSpPr>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9.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9.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9.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03FFC0E4-524E-4A66-B80A-75093D1838A8}" type="datetimeFigureOut">
              <a:rPr lang="en-US" smtClean="0"/>
              <a:t>7/21/2024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071B3187-6413-42BB-814B-EAA72383B360}" type="datetimeFigureOut">
              <a:rPr lang="en-US" smtClean="0"/>
              <a:t>7/21/2024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2757118337"/>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3289778168"/>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Basic Layout">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accent2">
                    <a:lumMod val="50000"/>
                  </a:schemeClr>
                </a:solidFill>
                <a:latin typeface="+mj-lt"/>
                <a:cs typeface="Arial" pitchFamily="34" charset="0"/>
              </a:defRPr>
            </a:lvl1pPr>
          </a:lstStyle>
          <a:p>
            <a:pPr lvl="0"/>
            <a:r>
              <a:rPr lang="en-US" altLang="ko-KR"/>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900" b="0" baseline="0">
                <a:solidFill>
                  <a:schemeClr val="accent2">
                    <a:lumMod val="50000"/>
                  </a:schemeClr>
                </a:solidFill>
                <a:latin typeface="+mn-lt"/>
                <a:cs typeface="Arial" pitchFamily="34" charset="0"/>
              </a:defRPr>
            </a:lvl1pPr>
          </a:lstStyle>
          <a:p>
            <a:pPr lvl="0"/>
            <a:r>
              <a:rPr lang="en-US" altLang="ko-KR"/>
              <a:t>Insert the title of your subtitle Here</a:t>
            </a:r>
          </a:p>
        </p:txBody>
      </p:sp>
    </p:spTree>
    <p:extLst>
      <p:ext uri="{BB962C8B-B14F-4D97-AF65-F5344CB8AC3E}">
        <p14:creationId xmlns:p14="http://schemas.microsoft.com/office/powerpoint/2010/main" val="2339969833"/>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4_Images and Contents Layout">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911424" y="570063"/>
            <a:ext cx="4704415" cy="5717875"/>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a:t>Your Picture Here</a:t>
            </a:r>
            <a:endParaRPr lang="ko-KR" altLang="en-US"/>
          </a:p>
        </p:txBody>
      </p:sp>
    </p:spTree>
    <p:extLst>
      <p:ext uri="{BB962C8B-B14F-4D97-AF65-F5344CB8AC3E}">
        <p14:creationId xmlns:p14="http://schemas.microsoft.com/office/powerpoint/2010/main" val="3403375716"/>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kumimoji="0" lang="en-US"/>
            </a:p>
          </p:txBody>
        </p:sp>
        <p:sp>
          <p:nvSpPr>
            <p:cNvPr id="8" name="Freeform 7"/>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kumimoji="0" lang="en-US"/>
            </a:p>
          </p:txBody>
        </p:sp>
        <p:sp>
          <p:nvSpPr>
            <p:cNvPr id="11" name="Freeform 10"/>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8BEEE12A-02D9-4743-9892-C9BB3F3F115E}" type="datetimeFigureOut">
              <a:rPr lang="id-ID" smtClean="0"/>
              <a:t>21/07/2024</a:t>
            </a:fld>
            <a:endParaRPr lang="id-ID"/>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id-ID"/>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4DFDCB6C-349E-43D6-9927-AFCBF4C06F9E}" type="slidenum">
              <a:rPr lang="id-ID" smtClean="0"/>
              <a:t>‹#›</a:t>
            </a:fld>
            <a:endParaRPr lang="id-ID"/>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BEEE12A-02D9-4743-9892-C9BB3F3F115E}"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DFDCB6C-349E-43D6-9927-AFCBF4C06F9E}" type="slidenum">
              <a:rPr lang="id-ID" smtClean="0"/>
              <a:t>‹#›</a:t>
            </a:fld>
            <a:endParaRPr lang="id-ID"/>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BEEE12A-02D9-4743-9892-C9BB3F3F115E}"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DFDCB6C-349E-43D6-9927-AFCBF4C06F9E}" type="slidenum">
              <a:rPr lang="id-ID" smtClean="0"/>
              <a:t>‹#›</a:t>
            </a:fld>
            <a:endParaRPr lang="id-ID"/>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BEEE12A-02D9-4743-9892-C9BB3F3F115E}" type="datetimeFigureOut">
              <a:rPr lang="id-ID" smtClean="0"/>
              <a:t>21/07/2024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DFDCB6C-349E-43D6-9927-AFCBF4C06F9E}" type="slidenum">
              <a:rPr lang="id-ID" smtClean="0"/>
              <a:t>‹#›</a:t>
            </a:fld>
            <a:endParaRPr lang="id-ID"/>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ct val="0"/>
              </a:spcBef>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BEEE12A-02D9-4743-9892-C9BB3F3F115E}" type="datetimeFigureOut">
              <a:rPr lang="id-ID" smtClean="0"/>
              <a:t>21/07/2024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4DFDCB6C-349E-43D6-9927-AFCBF4C06F9E}"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BEEE12A-02D9-4743-9892-C9BB3F3F115E}" type="datetimeFigureOut">
              <a:rPr lang="id-ID" smtClean="0"/>
              <a:t>21/07/2024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4DFDCB6C-349E-43D6-9927-AFCBF4C06F9E}" type="slidenum">
              <a:rPr lang="id-ID" smtClean="0"/>
              <a:t>‹#›</a:t>
            </a:fld>
            <a:endParaRPr lang="id-ID"/>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0567636F-EBCF-4ADC-9F2D-8A3732209B48}" type="datetimeFigureOut">
              <a:rPr lang="en-US" smtClean="0"/>
              <a:t>7/21/2024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E12A-02D9-4743-9892-C9BB3F3F115E}" type="datetimeFigureOut">
              <a:rPr lang="id-ID" smtClean="0"/>
              <a:t>21/07/2024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4DFDCB6C-349E-43D6-9927-AFCBF4C06F9E}" type="slidenum">
              <a:rPr lang="id-ID" smtClean="0"/>
              <a:t>‹#›</a:t>
            </a:fld>
            <a:endParaRPr lang="id-ID"/>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8BEEE12A-02D9-4743-9892-C9BB3F3F115E}" type="datetimeFigureOut">
              <a:rPr lang="id-ID" smtClean="0"/>
              <a:t>21/07/2024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DFDCB6C-349E-43D6-9927-AFCBF4C06F9E}"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lstStyle>
          <a:p>
            <a:fld id="{8BEEE12A-02D9-4743-9892-C9BB3F3F115E}" type="datetimeFigureOut">
              <a:rPr lang="id-ID" smtClean="0"/>
              <a:t>21/07/2024</a:t>
            </a:fld>
            <a:endParaRPr lang="id-ID"/>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id-ID"/>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DFDCB6C-349E-43D6-9927-AFCBF4C06F9E}" type="slidenum">
              <a:rPr lang="id-ID" smtClean="0"/>
              <a:t>‹#›</a:t>
            </a:fld>
            <a:endParaRPr lang="id-ID"/>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a:t>Click to edit Master title style</a:t>
            </a:r>
          </a:p>
        </p:txBody>
      </p:sp>
      <p:sp>
        <p:nvSpPr>
          <p:cNvPr id="8" name="Freeform 7"/>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kumimoji="0" lang="en-US"/>
          </a:p>
        </p:txBody>
      </p:sp>
      <p:sp>
        <p:nvSpPr>
          <p:cNvPr id="9" name="Freeform 8"/>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kumimoji="0" lang="en-US"/>
          </a:p>
        </p:txBody>
      </p:sp>
      <p:sp>
        <p:nvSpPr>
          <p:cNvPr id="10" name="Right Triangle 9"/>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BEEE12A-02D9-4743-9892-C9BB3F3F115E}"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DFDCB6C-349E-43D6-9927-AFCBF4C06F9E}" type="slidenum">
              <a:rPr lang="id-ID" smtClean="0"/>
              <a:t>‹#›</a:t>
            </a:fld>
            <a:endParaRPr lang="id-ID"/>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BEEE12A-02D9-4743-9892-C9BB3F3F115E}"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DFDCB6C-349E-43D6-9927-AFCBF4C06F9E}" type="slidenum">
              <a:rPr lang="id-ID" smtClean="0"/>
              <a:t>‹#›</a:t>
            </a:fld>
            <a:endParaRPr lang="id-ID"/>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kumimoji="0" lang="en-US"/>
            </a:p>
          </p:txBody>
        </p:sp>
        <p:sp>
          <p:nvSpPr>
            <p:cNvPr id="8" name="Freeform 7"/>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kumimoji="0" lang="en-US"/>
            </a:p>
          </p:txBody>
        </p:sp>
        <p:sp>
          <p:nvSpPr>
            <p:cNvPr id="11" name="Freeform 10"/>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8BEEE12A-02D9-4743-9892-C9BB3F3F115E}" type="datetimeFigureOut">
              <a:rPr lang="id-ID" smtClean="0"/>
              <a:t>21/07/2024</a:t>
            </a:fld>
            <a:endParaRPr lang="id-ID"/>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id-ID"/>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4DFDCB6C-349E-43D6-9927-AFCBF4C06F9E}" type="slidenum">
              <a:rPr lang="id-ID" smtClean="0"/>
              <a:t>‹#›</a:t>
            </a:fld>
            <a:endParaRPr lang="id-ID"/>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BEEE12A-02D9-4743-9892-C9BB3F3F115E}"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DFDCB6C-349E-43D6-9927-AFCBF4C06F9E}" type="slidenum">
              <a:rPr lang="id-ID" smtClean="0"/>
              <a:t>‹#›</a:t>
            </a:fld>
            <a:endParaRPr lang="id-ID"/>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BEEE12A-02D9-4743-9892-C9BB3F3F115E}"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DFDCB6C-349E-43D6-9927-AFCBF4C06F9E}" type="slidenum">
              <a:rPr lang="id-ID" smtClean="0"/>
              <a:t>‹#›</a:t>
            </a:fld>
            <a:endParaRPr lang="id-ID"/>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BEEE12A-02D9-4743-9892-C9BB3F3F115E}" type="datetimeFigureOut">
              <a:rPr lang="id-ID" smtClean="0"/>
              <a:t>21/07/2024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DFDCB6C-349E-43D6-9927-AFCBF4C06F9E}" type="slidenum">
              <a:rPr lang="id-ID" smtClean="0"/>
              <a:t>‹#›</a:t>
            </a:fld>
            <a:endParaRPr lang="id-ID"/>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ct val="0"/>
              </a:spcBef>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BEEE12A-02D9-4743-9892-C9BB3F3F115E}" type="datetimeFigureOut">
              <a:rPr lang="id-ID" smtClean="0"/>
              <a:t>21/07/2024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4DFDCB6C-349E-43D6-9927-AFCBF4C06F9E}"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1845633199"/>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BEEE12A-02D9-4743-9892-C9BB3F3F115E}" type="datetimeFigureOut">
              <a:rPr lang="id-ID" smtClean="0"/>
              <a:t>21/07/2024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4DFDCB6C-349E-43D6-9927-AFCBF4C06F9E}" type="slidenum">
              <a:rPr lang="id-ID" smtClean="0"/>
              <a:t>‹#›</a:t>
            </a:fld>
            <a:endParaRPr lang="id-ID"/>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E12A-02D9-4743-9892-C9BB3F3F115E}" type="datetimeFigureOut">
              <a:rPr lang="id-ID" smtClean="0"/>
              <a:t>21/07/2024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4DFDCB6C-349E-43D6-9927-AFCBF4C06F9E}" type="slidenum">
              <a:rPr lang="id-ID" smtClean="0"/>
              <a:t>‹#›</a:t>
            </a:fld>
            <a:endParaRPr lang="id-ID"/>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8BEEE12A-02D9-4743-9892-C9BB3F3F115E}" type="datetimeFigureOut">
              <a:rPr lang="id-ID" smtClean="0"/>
              <a:t>21/07/2024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DFDCB6C-349E-43D6-9927-AFCBF4C06F9E}"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lstStyle>
          <a:p>
            <a:fld id="{8BEEE12A-02D9-4743-9892-C9BB3F3F115E}" type="datetimeFigureOut">
              <a:rPr lang="id-ID" smtClean="0"/>
              <a:t>21/07/2024</a:t>
            </a:fld>
            <a:endParaRPr lang="id-ID"/>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id-ID"/>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DFDCB6C-349E-43D6-9927-AFCBF4C06F9E}" type="slidenum">
              <a:rPr lang="id-ID" smtClean="0"/>
              <a:t>‹#›</a:t>
            </a:fld>
            <a:endParaRPr lang="id-ID"/>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a:t>Click to edit Master title style</a:t>
            </a:r>
          </a:p>
        </p:txBody>
      </p:sp>
      <p:sp>
        <p:nvSpPr>
          <p:cNvPr id="8" name="Freeform 7"/>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kumimoji="0" lang="en-US"/>
          </a:p>
        </p:txBody>
      </p:sp>
      <p:sp>
        <p:nvSpPr>
          <p:cNvPr id="9" name="Freeform 8"/>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kumimoji="0" lang="en-US"/>
          </a:p>
        </p:txBody>
      </p:sp>
      <p:sp>
        <p:nvSpPr>
          <p:cNvPr id="10" name="Right Triangle 9"/>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BEEE12A-02D9-4743-9892-C9BB3F3F115E}"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DFDCB6C-349E-43D6-9927-AFCBF4C06F9E}" type="slidenum">
              <a:rPr lang="id-ID" smtClean="0"/>
              <a:t>‹#›</a:t>
            </a:fld>
            <a:endParaRPr lang="id-ID"/>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BEEE12A-02D9-4743-9892-C9BB3F3F115E}"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DFDCB6C-349E-43D6-9927-AFCBF4C06F9E}" type="slidenum">
              <a:rPr lang="id-ID" smtClean="0"/>
              <a:t>‹#›</a:t>
            </a:fld>
            <a:endParaRPr lang="id-ID"/>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1176414191"/>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114F5EF-8E95-466A-A02E-7D423CA74303}"/>
              </a:ext>
            </a:extLst>
          </p:cNvPr>
          <p:cNvSpPr>
            <a:spLocks noGrp="1"/>
          </p:cNvSpPr>
          <p:nvPr>
            <p:ph type="pic" idx="12" hasCustomPrompt="1"/>
          </p:nvPr>
        </p:nvSpPr>
        <p:spPr>
          <a:xfrm>
            <a:off x="4535992" y="0"/>
            <a:ext cx="7656008" cy="6871547"/>
          </a:xfrm>
          <a:custGeom>
            <a:avLst/>
            <a:gdLst>
              <a:gd name="connsiteX0" fmla="*/ 7099553 w 7656008"/>
              <a:gd name="connsiteY0" fmla="*/ 1 h 6871547"/>
              <a:gd name="connsiteX1" fmla="*/ 7656008 w 7656008"/>
              <a:gd name="connsiteY1" fmla="*/ 1 h 6871547"/>
              <a:gd name="connsiteX2" fmla="*/ 7656008 w 7656008"/>
              <a:gd name="connsiteY2" fmla="*/ 6858001 h 6871547"/>
              <a:gd name="connsiteX3" fmla="*/ 7090045 w 7656008"/>
              <a:gd name="connsiteY3" fmla="*/ 6858001 h 6871547"/>
              <a:gd name="connsiteX4" fmla="*/ 3665798 w 7656008"/>
              <a:gd name="connsiteY4" fmla="*/ 3433756 h 6871547"/>
              <a:gd name="connsiteX5" fmla="*/ 3440540 w 7656008"/>
              <a:gd name="connsiteY5" fmla="*/ 0 h 6871547"/>
              <a:gd name="connsiteX6" fmla="*/ 6881081 w 7656008"/>
              <a:gd name="connsiteY6" fmla="*/ 0 h 6871547"/>
              <a:gd name="connsiteX7" fmla="*/ 3440540 w 7656008"/>
              <a:gd name="connsiteY7" fmla="*/ 3440541 h 6871547"/>
              <a:gd name="connsiteX8" fmla="*/ 6871547 w 7656008"/>
              <a:gd name="connsiteY8" fmla="*/ 6871547 h 6871547"/>
              <a:gd name="connsiteX9" fmla="*/ 3431006 w 7656008"/>
              <a:gd name="connsiteY9" fmla="*/ 6871547 h 6871547"/>
              <a:gd name="connsiteX10" fmla="*/ 0 w 7656008"/>
              <a:gd name="connsiteY10" fmla="*/ 3440541 h 687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6008" h="6871547">
                <a:moveTo>
                  <a:pt x="7099553" y="1"/>
                </a:moveTo>
                <a:lnTo>
                  <a:pt x="7656008" y="1"/>
                </a:lnTo>
                <a:lnTo>
                  <a:pt x="7656008" y="6858001"/>
                </a:lnTo>
                <a:lnTo>
                  <a:pt x="7090045" y="6858001"/>
                </a:lnTo>
                <a:lnTo>
                  <a:pt x="3665798" y="3433756"/>
                </a:lnTo>
                <a:close/>
                <a:moveTo>
                  <a:pt x="3440540" y="0"/>
                </a:moveTo>
                <a:lnTo>
                  <a:pt x="6881081" y="0"/>
                </a:lnTo>
                <a:lnTo>
                  <a:pt x="3440540" y="3440541"/>
                </a:lnTo>
                <a:lnTo>
                  <a:pt x="6871547" y="6871547"/>
                </a:lnTo>
                <a:lnTo>
                  <a:pt x="3431006" y="6871547"/>
                </a:lnTo>
                <a:lnTo>
                  <a:pt x="0" y="344054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1512781034"/>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3_Contents slide layout">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A247CFD5-A527-42E9-9A1D-7256EE24AE7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ct val="0"/>
              </a:spcAft>
              <a:buClrTx/>
              <a:buSzTx/>
              <a:buFontTx/>
              <a:buNone/>
              <a:defRPr sz="1800"/>
            </a:lvl1pPr>
          </a:lstStyle>
          <a:p>
            <a:r>
              <a:rPr lang="en-US" altLang="ko-KR"/>
              <a:t>Your Picture Here And Send To Back</a:t>
            </a:r>
            <a:endParaRPr lang="ko-KR" altLang="en-US"/>
          </a:p>
        </p:txBody>
      </p:sp>
    </p:spTree>
    <p:extLst>
      <p:ext uri="{BB962C8B-B14F-4D97-AF65-F5344CB8AC3E}">
        <p14:creationId xmlns:p14="http://schemas.microsoft.com/office/powerpoint/2010/main" val="1509228057"/>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4_Taam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59504D-5FA5-4684-9F7B-086950A54AA7}"/>
              </a:ext>
            </a:extLst>
          </p:cNvPr>
          <p:cNvSpPr/>
          <p:nvPr userDrawn="1"/>
        </p:nvSpPr>
        <p:spPr>
          <a:xfrm>
            <a:off x="0" y="0"/>
            <a:ext cx="43218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4" name="Picture Placeholder 2">
            <a:extLst>
              <a:ext uri="{FF2B5EF4-FFF2-40B4-BE49-F238E27FC236}">
                <a16:creationId xmlns:a16="http://schemas.microsoft.com/office/drawing/2014/main" id="{7D5C7C0A-FA85-431D-B075-FE39CF9B00AD}"/>
              </a:ext>
            </a:extLst>
          </p:cNvPr>
          <p:cNvSpPr>
            <a:spLocks noGrp="1"/>
          </p:cNvSpPr>
          <p:nvPr>
            <p:ph type="pic" idx="12" hasCustomPrompt="1"/>
          </p:nvPr>
        </p:nvSpPr>
        <p:spPr>
          <a:xfrm>
            <a:off x="3197030" y="414070"/>
            <a:ext cx="2249607" cy="178020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a:t>
            </a:r>
            <a:endParaRPr lang="ko-KR" altLang="en-US"/>
          </a:p>
        </p:txBody>
      </p:sp>
      <p:sp>
        <p:nvSpPr>
          <p:cNvPr id="5" name="Picture Placeholder 2">
            <a:extLst>
              <a:ext uri="{FF2B5EF4-FFF2-40B4-BE49-F238E27FC236}">
                <a16:creationId xmlns:a16="http://schemas.microsoft.com/office/drawing/2014/main" id="{648B487E-554B-4761-A849-121182AF1CFF}"/>
              </a:ext>
            </a:extLst>
          </p:cNvPr>
          <p:cNvSpPr>
            <a:spLocks noGrp="1"/>
          </p:cNvSpPr>
          <p:nvPr>
            <p:ph type="pic" idx="13" hasCustomPrompt="1"/>
          </p:nvPr>
        </p:nvSpPr>
        <p:spPr>
          <a:xfrm>
            <a:off x="3197030" y="2548389"/>
            <a:ext cx="2249607" cy="178020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a:t>
            </a:r>
            <a:endParaRPr lang="ko-KR" altLang="en-US"/>
          </a:p>
        </p:txBody>
      </p:sp>
      <p:sp>
        <p:nvSpPr>
          <p:cNvPr id="6" name="Picture Placeholder 2">
            <a:extLst>
              <a:ext uri="{FF2B5EF4-FFF2-40B4-BE49-F238E27FC236}">
                <a16:creationId xmlns:a16="http://schemas.microsoft.com/office/drawing/2014/main" id="{935D81BA-962D-4020-9DE9-4F4858BF7EE0}"/>
              </a:ext>
            </a:extLst>
          </p:cNvPr>
          <p:cNvSpPr>
            <a:spLocks noGrp="1"/>
          </p:cNvSpPr>
          <p:nvPr>
            <p:ph type="pic" idx="14" hasCustomPrompt="1"/>
          </p:nvPr>
        </p:nvSpPr>
        <p:spPr>
          <a:xfrm>
            <a:off x="3197030" y="4682708"/>
            <a:ext cx="2249607" cy="178020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3761048572"/>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9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5D3193-6C63-4653-A117-06D3E50573FB}"/>
              </a:ext>
            </a:extLst>
          </p:cNvPr>
          <p:cNvSpPr/>
          <p:nvPr userDrawn="1"/>
        </p:nvSpPr>
        <p:spPr>
          <a:xfrm>
            <a:off x="826852" y="0"/>
            <a:ext cx="4562272" cy="4173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3" name="그림 개체 틀 2">
            <a:extLst>
              <a:ext uri="{FF2B5EF4-FFF2-40B4-BE49-F238E27FC236}">
                <a16:creationId xmlns:a16="http://schemas.microsoft.com/office/drawing/2014/main" id="{C7413935-246E-41D7-B0BF-6C7AF3034127}"/>
              </a:ext>
            </a:extLst>
          </p:cNvPr>
          <p:cNvSpPr>
            <a:spLocks noGrp="1"/>
          </p:cNvSpPr>
          <p:nvPr>
            <p:ph type="pic" sz="quarter" idx="11" hasCustomPrompt="1"/>
          </p:nvPr>
        </p:nvSpPr>
        <p:spPr>
          <a:xfrm>
            <a:off x="2490281" y="3287949"/>
            <a:ext cx="8874868" cy="2922351"/>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800">
                <a:solidFill>
                  <a:schemeClr val="tx1">
                    <a:lumMod val="75000"/>
                    <a:lumOff val="25000"/>
                  </a:schemeClr>
                </a:solidFill>
              </a:defRPr>
            </a:lvl1pPr>
          </a:lstStyle>
          <a:p>
            <a:pPr marL="0" lvl="0" algn="ctr"/>
            <a:r>
              <a:rPr lang="en-US" altLang="ko-KR"/>
              <a:t>Place Your Picture Here And Send To Back</a:t>
            </a:r>
            <a:endParaRPr lang="ko-KR" altLang="en-US"/>
          </a:p>
        </p:txBody>
      </p:sp>
    </p:spTree>
    <p:extLst>
      <p:ext uri="{BB962C8B-B14F-4D97-AF65-F5344CB8AC3E}">
        <p14:creationId xmlns:p14="http://schemas.microsoft.com/office/powerpoint/2010/main" val="1816855816"/>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0_Contents slide layout">
    <p:bg>
      <p:bgPr>
        <a:blipFill dpi="0" rotWithShape="1">
          <a:blip r:embed="rId2">
            <a:lum/>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7091156"/>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1_Contents slide layout">
    <p:spTree>
      <p:nvGrpSpPr>
        <p:cNvPr id="1" name=""/>
        <p:cNvGrpSpPr/>
        <p:nvPr/>
      </p:nvGrpSpPr>
      <p:grpSpPr>
        <a:xfrm>
          <a:off x="0" y="0"/>
          <a:ext cx="0" cy="0"/>
          <a:chOff x="0" y="0"/>
          <a:chExt cx="0" cy="0"/>
        </a:xfrm>
      </p:grpSpPr>
      <p:sp>
        <p:nvSpPr>
          <p:cNvPr id="2" name="Picture Placeholder 33">
            <a:extLst>
              <a:ext uri="{FF2B5EF4-FFF2-40B4-BE49-F238E27FC236}">
                <a16:creationId xmlns:a16="http://schemas.microsoft.com/office/drawing/2014/main" id="{8C9C815E-15D4-48E1-8EBE-7E07C11F17D3}"/>
              </a:ext>
            </a:extLst>
          </p:cNvPr>
          <p:cNvSpPr>
            <a:spLocks noGrp="1"/>
          </p:cNvSpPr>
          <p:nvPr>
            <p:ph type="pic" sz="quarter" idx="10" hasCustomPrompt="1"/>
          </p:nvPr>
        </p:nvSpPr>
        <p:spPr>
          <a:xfrm>
            <a:off x="5847486" y="342900"/>
            <a:ext cx="5926499" cy="6172200"/>
          </a:xfrm>
          <a:custGeom>
            <a:avLst/>
            <a:gdLst>
              <a:gd name="connsiteX0" fmla="*/ 1240972 w 5926499"/>
              <a:gd name="connsiteY0" fmla="*/ 0 h 6172200"/>
              <a:gd name="connsiteX1" fmla="*/ 5926499 w 5926499"/>
              <a:gd name="connsiteY1" fmla="*/ 0 h 6172200"/>
              <a:gd name="connsiteX2" fmla="*/ 5926499 w 5926499"/>
              <a:gd name="connsiteY2" fmla="*/ 6172200 h 6172200"/>
              <a:gd name="connsiteX3" fmla="*/ 1240972 w 5926499"/>
              <a:gd name="connsiteY3" fmla="*/ 6172200 h 6172200"/>
              <a:gd name="connsiteX4" fmla="*/ 1240972 w 5926499"/>
              <a:gd name="connsiteY4" fmla="*/ 6015988 h 6172200"/>
              <a:gd name="connsiteX5" fmla="*/ 92399 w 5926499"/>
              <a:gd name="connsiteY5" fmla="*/ 6015988 h 6172200"/>
              <a:gd name="connsiteX6" fmla="*/ 92399 w 5926499"/>
              <a:gd name="connsiteY6" fmla="*/ 5938701 h 6172200"/>
              <a:gd name="connsiteX7" fmla="*/ 1240972 w 5926499"/>
              <a:gd name="connsiteY7" fmla="*/ 5938701 h 6172200"/>
              <a:gd name="connsiteX8" fmla="*/ 1240972 w 5926499"/>
              <a:gd name="connsiteY8" fmla="*/ 5859778 h 6172200"/>
              <a:gd name="connsiteX9" fmla="*/ 497028 w 5926499"/>
              <a:gd name="connsiteY9" fmla="*/ 5859778 h 6172200"/>
              <a:gd name="connsiteX10" fmla="*/ 497028 w 5926499"/>
              <a:gd name="connsiteY10" fmla="*/ 5668190 h 6172200"/>
              <a:gd name="connsiteX11" fmla="*/ 1240972 w 5926499"/>
              <a:gd name="connsiteY11" fmla="*/ 5668190 h 6172200"/>
              <a:gd name="connsiteX12" fmla="*/ 1240972 w 5926499"/>
              <a:gd name="connsiteY12" fmla="*/ 5589267 h 6172200"/>
              <a:gd name="connsiteX13" fmla="*/ 2775704 w 5926499"/>
              <a:gd name="connsiteY13" fmla="*/ 5589267 h 6172200"/>
              <a:gd name="connsiteX14" fmla="*/ 2775704 w 5926499"/>
              <a:gd name="connsiteY14" fmla="*/ 5511980 h 6172200"/>
              <a:gd name="connsiteX15" fmla="*/ 1240972 w 5926499"/>
              <a:gd name="connsiteY15" fmla="*/ 5511980 h 6172200"/>
              <a:gd name="connsiteX16" fmla="*/ 1240972 w 5926499"/>
              <a:gd name="connsiteY16" fmla="*/ 5222694 h 6172200"/>
              <a:gd name="connsiteX17" fmla="*/ 2993421 w 5926499"/>
              <a:gd name="connsiteY17" fmla="*/ 5222694 h 6172200"/>
              <a:gd name="connsiteX18" fmla="*/ 2993421 w 5926499"/>
              <a:gd name="connsiteY18" fmla="*/ 5031107 h 6172200"/>
              <a:gd name="connsiteX19" fmla="*/ 1240972 w 5926499"/>
              <a:gd name="connsiteY19" fmla="*/ 5031107 h 6172200"/>
              <a:gd name="connsiteX20" fmla="*/ 1240972 w 5926499"/>
              <a:gd name="connsiteY20" fmla="*/ 4922382 h 6172200"/>
              <a:gd name="connsiteX21" fmla="*/ 225578 w 5926499"/>
              <a:gd name="connsiteY21" fmla="*/ 4922382 h 6172200"/>
              <a:gd name="connsiteX22" fmla="*/ 225578 w 5926499"/>
              <a:gd name="connsiteY22" fmla="*/ 4845095 h 6172200"/>
              <a:gd name="connsiteX23" fmla="*/ 1240972 w 5926499"/>
              <a:gd name="connsiteY23" fmla="*/ 4845095 h 6172200"/>
              <a:gd name="connsiteX24" fmla="*/ 1240972 w 5926499"/>
              <a:gd name="connsiteY24" fmla="*/ 4721133 h 6172200"/>
              <a:gd name="connsiteX25" fmla="*/ 2181818 w 5926499"/>
              <a:gd name="connsiteY25" fmla="*/ 4721133 h 6172200"/>
              <a:gd name="connsiteX26" fmla="*/ 2181818 w 5926499"/>
              <a:gd name="connsiteY26" fmla="*/ 4655818 h 6172200"/>
              <a:gd name="connsiteX27" fmla="*/ 1240972 w 5926499"/>
              <a:gd name="connsiteY27" fmla="*/ 4655818 h 6172200"/>
              <a:gd name="connsiteX28" fmla="*/ 1240972 w 5926499"/>
              <a:gd name="connsiteY28" fmla="*/ 4516481 h 6172200"/>
              <a:gd name="connsiteX29" fmla="*/ 497028 w 5926499"/>
              <a:gd name="connsiteY29" fmla="*/ 4516481 h 6172200"/>
              <a:gd name="connsiteX30" fmla="*/ 497028 w 5926499"/>
              <a:gd name="connsiteY30" fmla="*/ 4439194 h 6172200"/>
              <a:gd name="connsiteX31" fmla="*/ 1240972 w 5926499"/>
              <a:gd name="connsiteY31" fmla="*/ 4439194 h 6172200"/>
              <a:gd name="connsiteX32" fmla="*/ 1240972 w 5926499"/>
              <a:gd name="connsiteY32" fmla="*/ 4321628 h 6172200"/>
              <a:gd name="connsiteX33" fmla="*/ 2347278 w 5926499"/>
              <a:gd name="connsiteY33" fmla="*/ 4321628 h 6172200"/>
              <a:gd name="connsiteX34" fmla="*/ 2347278 w 5926499"/>
              <a:gd name="connsiteY34" fmla="*/ 4130040 h 6172200"/>
              <a:gd name="connsiteX35" fmla="*/ 1240972 w 5926499"/>
              <a:gd name="connsiteY35" fmla="*/ 4130040 h 6172200"/>
              <a:gd name="connsiteX36" fmla="*/ 1240972 w 5926499"/>
              <a:gd name="connsiteY36" fmla="*/ 3828776 h 6172200"/>
              <a:gd name="connsiteX37" fmla="*/ 2347278 w 5926499"/>
              <a:gd name="connsiteY37" fmla="*/ 3828776 h 6172200"/>
              <a:gd name="connsiteX38" fmla="*/ 2347278 w 5926499"/>
              <a:gd name="connsiteY38" fmla="*/ 3751489 h 6172200"/>
              <a:gd name="connsiteX39" fmla="*/ 1240972 w 5926499"/>
              <a:gd name="connsiteY39" fmla="*/ 3751489 h 6172200"/>
              <a:gd name="connsiteX40" fmla="*/ 1240972 w 5926499"/>
              <a:gd name="connsiteY40" fmla="*/ 3567249 h 6172200"/>
              <a:gd name="connsiteX41" fmla="*/ 544605 w 5926499"/>
              <a:gd name="connsiteY41" fmla="*/ 3567249 h 6172200"/>
              <a:gd name="connsiteX42" fmla="*/ 544605 w 5926499"/>
              <a:gd name="connsiteY42" fmla="*/ 3279866 h 6172200"/>
              <a:gd name="connsiteX43" fmla="*/ 1240972 w 5926499"/>
              <a:gd name="connsiteY43" fmla="*/ 3279866 h 6172200"/>
              <a:gd name="connsiteX44" fmla="*/ 1240972 w 5926499"/>
              <a:gd name="connsiteY44" fmla="*/ 3141069 h 6172200"/>
              <a:gd name="connsiteX45" fmla="*/ 0 w 5926499"/>
              <a:gd name="connsiteY45" fmla="*/ 3141069 h 6172200"/>
              <a:gd name="connsiteX46" fmla="*/ 0 w 5926499"/>
              <a:gd name="connsiteY46" fmla="*/ 3063782 h 6172200"/>
              <a:gd name="connsiteX47" fmla="*/ 1240972 w 5926499"/>
              <a:gd name="connsiteY47" fmla="*/ 3063782 h 6172200"/>
              <a:gd name="connsiteX48" fmla="*/ 1240972 w 5926499"/>
              <a:gd name="connsiteY48" fmla="*/ 2942953 h 6172200"/>
              <a:gd name="connsiteX49" fmla="*/ 343464 w 5926499"/>
              <a:gd name="connsiteY49" fmla="*/ 2942953 h 6172200"/>
              <a:gd name="connsiteX50" fmla="*/ 343464 w 5926499"/>
              <a:gd name="connsiteY50" fmla="*/ 2865666 h 6172200"/>
              <a:gd name="connsiteX51" fmla="*/ 1240972 w 5926499"/>
              <a:gd name="connsiteY51" fmla="*/ 2865666 h 6172200"/>
              <a:gd name="connsiteX52" fmla="*/ 1240972 w 5926499"/>
              <a:gd name="connsiteY52" fmla="*/ 2770414 h 6172200"/>
              <a:gd name="connsiteX53" fmla="*/ 2020709 w 5926499"/>
              <a:gd name="connsiteY53" fmla="*/ 2770414 h 6172200"/>
              <a:gd name="connsiteX54" fmla="*/ 2020709 w 5926499"/>
              <a:gd name="connsiteY54" fmla="*/ 2705099 h 6172200"/>
              <a:gd name="connsiteX55" fmla="*/ 1240972 w 5926499"/>
              <a:gd name="connsiteY55" fmla="*/ 2705099 h 6172200"/>
              <a:gd name="connsiteX56" fmla="*/ 1240972 w 5926499"/>
              <a:gd name="connsiteY56" fmla="*/ 2453364 h 6172200"/>
              <a:gd name="connsiteX57" fmla="*/ 2113162 w 5926499"/>
              <a:gd name="connsiteY57" fmla="*/ 2453364 h 6172200"/>
              <a:gd name="connsiteX58" fmla="*/ 2113162 w 5926499"/>
              <a:gd name="connsiteY58" fmla="*/ 2261777 h 6172200"/>
              <a:gd name="connsiteX59" fmla="*/ 1240972 w 5926499"/>
              <a:gd name="connsiteY59" fmla="*/ 2261777 h 6172200"/>
              <a:gd name="connsiteX60" fmla="*/ 1240972 w 5926499"/>
              <a:gd name="connsiteY60" fmla="*/ 2065018 h 6172200"/>
              <a:gd name="connsiteX61" fmla="*/ 544605 w 5926499"/>
              <a:gd name="connsiteY61" fmla="*/ 2065018 h 6172200"/>
              <a:gd name="connsiteX62" fmla="*/ 544605 w 5926499"/>
              <a:gd name="connsiteY62" fmla="*/ 1999703 h 6172200"/>
              <a:gd name="connsiteX63" fmla="*/ 1240972 w 5926499"/>
              <a:gd name="connsiteY63" fmla="*/ 1999703 h 6172200"/>
              <a:gd name="connsiteX64" fmla="*/ 1240972 w 5926499"/>
              <a:gd name="connsiteY64" fmla="*/ 1794507 h 6172200"/>
              <a:gd name="connsiteX65" fmla="*/ 2587402 w 5926499"/>
              <a:gd name="connsiteY65" fmla="*/ 1794507 h 6172200"/>
              <a:gd name="connsiteX66" fmla="*/ 2587402 w 5926499"/>
              <a:gd name="connsiteY66" fmla="*/ 1717220 h 6172200"/>
              <a:gd name="connsiteX67" fmla="*/ 1240972 w 5926499"/>
              <a:gd name="connsiteY67" fmla="*/ 1717220 h 6172200"/>
              <a:gd name="connsiteX68" fmla="*/ 1240972 w 5926499"/>
              <a:gd name="connsiteY68" fmla="*/ 1582782 h 6172200"/>
              <a:gd name="connsiteX69" fmla="*/ 191589 w 5926499"/>
              <a:gd name="connsiteY69" fmla="*/ 1582782 h 6172200"/>
              <a:gd name="connsiteX70" fmla="*/ 191589 w 5926499"/>
              <a:gd name="connsiteY70" fmla="*/ 1391193 h 6172200"/>
              <a:gd name="connsiteX71" fmla="*/ 1240972 w 5926499"/>
              <a:gd name="connsiteY71" fmla="*/ 1391193 h 6172200"/>
              <a:gd name="connsiteX72" fmla="*/ 1240972 w 5926499"/>
              <a:gd name="connsiteY72" fmla="*/ 1256756 h 6172200"/>
              <a:gd name="connsiteX73" fmla="*/ 2981203 w 5926499"/>
              <a:gd name="connsiteY73" fmla="*/ 1256756 h 6172200"/>
              <a:gd name="connsiteX74" fmla="*/ 2981203 w 5926499"/>
              <a:gd name="connsiteY74" fmla="*/ 1179469 h 6172200"/>
              <a:gd name="connsiteX75" fmla="*/ 1240972 w 5926499"/>
              <a:gd name="connsiteY75" fmla="*/ 1179469 h 6172200"/>
              <a:gd name="connsiteX76" fmla="*/ 1240972 w 5926499"/>
              <a:gd name="connsiteY76" fmla="*/ 1024346 h 6172200"/>
              <a:gd name="connsiteX77" fmla="*/ 2051188 w 5926499"/>
              <a:gd name="connsiteY77" fmla="*/ 1024346 h 6172200"/>
              <a:gd name="connsiteX78" fmla="*/ 2051188 w 5926499"/>
              <a:gd name="connsiteY78" fmla="*/ 828402 h 6172200"/>
              <a:gd name="connsiteX79" fmla="*/ 1240972 w 5926499"/>
              <a:gd name="connsiteY79" fmla="*/ 828402 h 6172200"/>
              <a:gd name="connsiteX80" fmla="*/ 1240972 w 5926499"/>
              <a:gd name="connsiteY80" fmla="*/ 695597 h 6172200"/>
              <a:gd name="connsiteX81" fmla="*/ 579440 w 5926499"/>
              <a:gd name="connsiteY81" fmla="*/ 695597 h 6172200"/>
              <a:gd name="connsiteX82" fmla="*/ 579440 w 5926499"/>
              <a:gd name="connsiteY82" fmla="*/ 504009 h 6172200"/>
              <a:gd name="connsiteX83" fmla="*/ 1240972 w 5926499"/>
              <a:gd name="connsiteY83" fmla="*/ 504009 h 6172200"/>
              <a:gd name="connsiteX84" fmla="*/ 1240972 w 5926499"/>
              <a:gd name="connsiteY84" fmla="*/ 447943 h 6172200"/>
              <a:gd name="connsiteX85" fmla="*/ 977276 w 5926499"/>
              <a:gd name="connsiteY85" fmla="*/ 447943 h 6172200"/>
              <a:gd name="connsiteX86" fmla="*/ 977276 w 5926499"/>
              <a:gd name="connsiteY86" fmla="*/ 370656 h 6172200"/>
              <a:gd name="connsiteX87" fmla="*/ 1240972 w 5926499"/>
              <a:gd name="connsiteY87" fmla="*/ 370656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926499" h="6172200">
                <a:moveTo>
                  <a:pt x="1240972" y="0"/>
                </a:moveTo>
                <a:lnTo>
                  <a:pt x="5926499" y="0"/>
                </a:lnTo>
                <a:lnTo>
                  <a:pt x="5926499" y="6172200"/>
                </a:lnTo>
                <a:lnTo>
                  <a:pt x="1240972" y="6172200"/>
                </a:lnTo>
                <a:lnTo>
                  <a:pt x="1240972" y="6015988"/>
                </a:lnTo>
                <a:lnTo>
                  <a:pt x="92399" y="6015988"/>
                </a:lnTo>
                <a:lnTo>
                  <a:pt x="92399" y="5938701"/>
                </a:lnTo>
                <a:lnTo>
                  <a:pt x="1240972" y="5938701"/>
                </a:lnTo>
                <a:lnTo>
                  <a:pt x="1240972" y="5859778"/>
                </a:lnTo>
                <a:lnTo>
                  <a:pt x="497028" y="5859778"/>
                </a:lnTo>
                <a:lnTo>
                  <a:pt x="497028" y="5668190"/>
                </a:lnTo>
                <a:lnTo>
                  <a:pt x="1240972" y="5668190"/>
                </a:lnTo>
                <a:lnTo>
                  <a:pt x="1240972" y="5589267"/>
                </a:lnTo>
                <a:lnTo>
                  <a:pt x="2775704" y="5589267"/>
                </a:lnTo>
                <a:lnTo>
                  <a:pt x="2775704" y="5511980"/>
                </a:lnTo>
                <a:lnTo>
                  <a:pt x="1240972" y="5511980"/>
                </a:lnTo>
                <a:lnTo>
                  <a:pt x="1240972" y="5222694"/>
                </a:lnTo>
                <a:lnTo>
                  <a:pt x="2993421" y="5222694"/>
                </a:lnTo>
                <a:lnTo>
                  <a:pt x="2993421" y="5031107"/>
                </a:lnTo>
                <a:lnTo>
                  <a:pt x="1240972" y="5031107"/>
                </a:lnTo>
                <a:lnTo>
                  <a:pt x="1240972" y="4922382"/>
                </a:lnTo>
                <a:lnTo>
                  <a:pt x="225578" y="4922382"/>
                </a:lnTo>
                <a:lnTo>
                  <a:pt x="225578" y="4845095"/>
                </a:lnTo>
                <a:lnTo>
                  <a:pt x="1240972" y="4845095"/>
                </a:lnTo>
                <a:lnTo>
                  <a:pt x="1240972" y="4721133"/>
                </a:lnTo>
                <a:lnTo>
                  <a:pt x="2181818" y="4721133"/>
                </a:lnTo>
                <a:lnTo>
                  <a:pt x="2181818" y="4655818"/>
                </a:lnTo>
                <a:lnTo>
                  <a:pt x="1240972" y="4655818"/>
                </a:lnTo>
                <a:lnTo>
                  <a:pt x="1240972" y="4516481"/>
                </a:lnTo>
                <a:lnTo>
                  <a:pt x="497028" y="4516481"/>
                </a:lnTo>
                <a:lnTo>
                  <a:pt x="497028" y="4439194"/>
                </a:lnTo>
                <a:lnTo>
                  <a:pt x="1240972" y="4439194"/>
                </a:lnTo>
                <a:lnTo>
                  <a:pt x="1240972" y="4321628"/>
                </a:lnTo>
                <a:lnTo>
                  <a:pt x="2347278" y="4321628"/>
                </a:lnTo>
                <a:lnTo>
                  <a:pt x="2347278" y="4130040"/>
                </a:lnTo>
                <a:lnTo>
                  <a:pt x="1240972" y="4130040"/>
                </a:lnTo>
                <a:lnTo>
                  <a:pt x="1240972" y="3828776"/>
                </a:lnTo>
                <a:lnTo>
                  <a:pt x="2347278" y="3828776"/>
                </a:lnTo>
                <a:lnTo>
                  <a:pt x="2347278" y="3751489"/>
                </a:lnTo>
                <a:lnTo>
                  <a:pt x="1240972" y="3751489"/>
                </a:lnTo>
                <a:lnTo>
                  <a:pt x="1240972" y="3567249"/>
                </a:lnTo>
                <a:lnTo>
                  <a:pt x="544605" y="3567249"/>
                </a:lnTo>
                <a:lnTo>
                  <a:pt x="544605" y="3279866"/>
                </a:lnTo>
                <a:lnTo>
                  <a:pt x="1240972" y="3279866"/>
                </a:lnTo>
                <a:lnTo>
                  <a:pt x="1240972" y="3141069"/>
                </a:lnTo>
                <a:lnTo>
                  <a:pt x="0" y="3141069"/>
                </a:lnTo>
                <a:lnTo>
                  <a:pt x="0" y="3063782"/>
                </a:lnTo>
                <a:lnTo>
                  <a:pt x="1240972" y="3063782"/>
                </a:lnTo>
                <a:lnTo>
                  <a:pt x="1240972" y="2942953"/>
                </a:lnTo>
                <a:lnTo>
                  <a:pt x="343464" y="2942953"/>
                </a:lnTo>
                <a:lnTo>
                  <a:pt x="343464" y="2865666"/>
                </a:lnTo>
                <a:lnTo>
                  <a:pt x="1240972" y="2865666"/>
                </a:lnTo>
                <a:lnTo>
                  <a:pt x="1240972" y="2770414"/>
                </a:lnTo>
                <a:lnTo>
                  <a:pt x="2020709" y="2770414"/>
                </a:lnTo>
                <a:lnTo>
                  <a:pt x="2020709" y="2705099"/>
                </a:lnTo>
                <a:lnTo>
                  <a:pt x="1240972" y="2705099"/>
                </a:lnTo>
                <a:lnTo>
                  <a:pt x="1240972" y="2453364"/>
                </a:lnTo>
                <a:lnTo>
                  <a:pt x="2113162" y="2453364"/>
                </a:lnTo>
                <a:lnTo>
                  <a:pt x="2113162" y="2261777"/>
                </a:lnTo>
                <a:lnTo>
                  <a:pt x="1240972" y="2261777"/>
                </a:lnTo>
                <a:lnTo>
                  <a:pt x="1240972" y="2065018"/>
                </a:lnTo>
                <a:lnTo>
                  <a:pt x="544605" y="2065018"/>
                </a:lnTo>
                <a:lnTo>
                  <a:pt x="544605" y="1999703"/>
                </a:lnTo>
                <a:lnTo>
                  <a:pt x="1240972" y="1999703"/>
                </a:lnTo>
                <a:lnTo>
                  <a:pt x="1240972" y="1794507"/>
                </a:lnTo>
                <a:lnTo>
                  <a:pt x="2587402" y="1794507"/>
                </a:lnTo>
                <a:lnTo>
                  <a:pt x="2587402" y="1717220"/>
                </a:lnTo>
                <a:lnTo>
                  <a:pt x="1240972" y="1717220"/>
                </a:lnTo>
                <a:lnTo>
                  <a:pt x="1240972" y="1582782"/>
                </a:lnTo>
                <a:lnTo>
                  <a:pt x="191589" y="1582782"/>
                </a:lnTo>
                <a:lnTo>
                  <a:pt x="191589" y="1391193"/>
                </a:lnTo>
                <a:lnTo>
                  <a:pt x="1240972" y="1391193"/>
                </a:lnTo>
                <a:lnTo>
                  <a:pt x="1240972" y="1256756"/>
                </a:lnTo>
                <a:lnTo>
                  <a:pt x="2981203" y="1256756"/>
                </a:lnTo>
                <a:lnTo>
                  <a:pt x="2981203" y="1179469"/>
                </a:lnTo>
                <a:lnTo>
                  <a:pt x="1240972" y="1179469"/>
                </a:lnTo>
                <a:lnTo>
                  <a:pt x="1240972" y="1024346"/>
                </a:lnTo>
                <a:lnTo>
                  <a:pt x="2051188" y="1024346"/>
                </a:lnTo>
                <a:lnTo>
                  <a:pt x="2051188" y="828402"/>
                </a:lnTo>
                <a:lnTo>
                  <a:pt x="1240972" y="828402"/>
                </a:lnTo>
                <a:lnTo>
                  <a:pt x="1240972" y="695597"/>
                </a:lnTo>
                <a:lnTo>
                  <a:pt x="579440" y="695597"/>
                </a:lnTo>
                <a:lnTo>
                  <a:pt x="579440" y="504009"/>
                </a:lnTo>
                <a:lnTo>
                  <a:pt x="1240972" y="504009"/>
                </a:lnTo>
                <a:lnTo>
                  <a:pt x="1240972" y="447943"/>
                </a:lnTo>
                <a:lnTo>
                  <a:pt x="977276" y="447943"/>
                </a:lnTo>
                <a:lnTo>
                  <a:pt x="977276" y="370656"/>
                </a:lnTo>
                <a:lnTo>
                  <a:pt x="1240972" y="370656"/>
                </a:ln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631464656"/>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899324262"/>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3275396934"/>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59504D-5FA5-4684-9F7B-086950A54AA7}"/>
              </a:ext>
            </a:extLst>
          </p:cNvPr>
          <p:cNvSpPr/>
          <p:nvPr userDrawn="1"/>
        </p:nvSpPr>
        <p:spPr>
          <a:xfrm>
            <a:off x="0" y="0"/>
            <a:ext cx="43218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4" name="Picture Placeholder 2">
            <a:extLst>
              <a:ext uri="{FF2B5EF4-FFF2-40B4-BE49-F238E27FC236}">
                <a16:creationId xmlns:a16="http://schemas.microsoft.com/office/drawing/2014/main" id="{7D5C7C0A-FA85-431D-B075-FE39CF9B00AD}"/>
              </a:ext>
            </a:extLst>
          </p:cNvPr>
          <p:cNvSpPr>
            <a:spLocks noGrp="1"/>
          </p:cNvSpPr>
          <p:nvPr>
            <p:ph type="pic" idx="12" hasCustomPrompt="1"/>
          </p:nvPr>
        </p:nvSpPr>
        <p:spPr>
          <a:xfrm>
            <a:off x="3197030" y="414070"/>
            <a:ext cx="2249607" cy="178020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a:t>
            </a:r>
            <a:endParaRPr lang="ko-KR" altLang="en-US"/>
          </a:p>
        </p:txBody>
      </p:sp>
      <p:sp>
        <p:nvSpPr>
          <p:cNvPr id="5" name="Picture Placeholder 2">
            <a:extLst>
              <a:ext uri="{FF2B5EF4-FFF2-40B4-BE49-F238E27FC236}">
                <a16:creationId xmlns:a16="http://schemas.microsoft.com/office/drawing/2014/main" id="{648B487E-554B-4761-A849-121182AF1CFF}"/>
              </a:ext>
            </a:extLst>
          </p:cNvPr>
          <p:cNvSpPr>
            <a:spLocks noGrp="1"/>
          </p:cNvSpPr>
          <p:nvPr>
            <p:ph type="pic" idx="13" hasCustomPrompt="1"/>
          </p:nvPr>
        </p:nvSpPr>
        <p:spPr>
          <a:xfrm>
            <a:off x="3197030" y="2548389"/>
            <a:ext cx="2249607" cy="178020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a:t>
            </a:r>
            <a:endParaRPr lang="ko-KR" altLang="en-US"/>
          </a:p>
        </p:txBody>
      </p:sp>
      <p:sp>
        <p:nvSpPr>
          <p:cNvPr id="6" name="Picture Placeholder 2">
            <a:extLst>
              <a:ext uri="{FF2B5EF4-FFF2-40B4-BE49-F238E27FC236}">
                <a16:creationId xmlns:a16="http://schemas.microsoft.com/office/drawing/2014/main" id="{935D81BA-962D-4020-9DE9-4F4858BF7EE0}"/>
              </a:ext>
            </a:extLst>
          </p:cNvPr>
          <p:cNvSpPr>
            <a:spLocks noGrp="1"/>
          </p:cNvSpPr>
          <p:nvPr>
            <p:ph type="pic" idx="14" hasCustomPrompt="1"/>
          </p:nvPr>
        </p:nvSpPr>
        <p:spPr>
          <a:xfrm>
            <a:off x="3197030" y="4682708"/>
            <a:ext cx="2249607" cy="178020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768664198"/>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114F5EF-8E95-466A-A02E-7D423CA74303}"/>
              </a:ext>
            </a:extLst>
          </p:cNvPr>
          <p:cNvSpPr>
            <a:spLocks noGrp="1"/>
          </p:cNvSpPr>
          <p:nvPr>
            <p:ph type="pic" idx="12" hasCustomPrompt="1"/>
          </p:nvPr>
        </p:nvSpPr>
        <p:spPr>
          <a:xfrm>
            <a:off x="4535992" y="0"/>
            <a:ext cx="7656008" cy="6871547"/>
          </a:xfrm>
          <a:custGeom>
            <a:avLst/>
            <a:gdLst>
              <a:gd name="connsiteX0" fmla="*/ 7099553 w 7656008"/>
              <a:gd name="connsiteY0" fmla="*/ 1 h 6871547"/>
              <a:gd name="connsiteX1" fmla="*/ 7656008 w 7656008"/>
              <a:gd name="connsiteY1" fmla="*/ 1 h 6871547"/>
              <a:gd name="connsiteX2" fmla="*/ 7656008 w 7656008"/>
              <a:gd name="connsiteY2" fmla="*/ 6858001 h 6871547"/>
              <a:gd name="connsiteX3" fmla="*/ 7090045 w 7656008"/>
              <a:gd name="connsiteY3" fmla="*/ 6858001 h 6871547"/>
              <a:gd name="connsiteX4" fmla="*/ 3665798 w 7656008"/>
              <a:gd name="connsiteY4" fmla="*/ 3433756 h 6871547"/>
              <a:gd name="connsiteX5" fmla="*/ 3440540 w 7656008"/>
              <a:gd name="connsiteY5" fmla="*/ 0 h 6871547"/>
              <a:gd name="connsiteX6" fmla="*/ 6881081 w 7656008"/>
              <a:gd name="connsiteY6" fmla="*/ 0 h 6871547"/>
              <a:gd name="connsiteX7" fmla="*/ 3440540 w 7656008"/>
              <a:gd name="connsiteY7" fmla="*/ 3440541 h 6871547"/>
              <a:gd name="connsiteX8" fmla="*/ 6871547 w 7656008"/>
              <a:gd name="connsiteY8" fmla="*/ 6871547 h 6871547"/>
              <a:gd name="connsiteX9" fmla="*/ 3431006 w 7656008"/>
              <a:gd name="connsiteY9" fmla="*/ 6871547 h 6871547"/>
              <a:gd name="connsiteX10" fmla="*/ 0 w 7656008"/>
              <a:gd name="connsiteY10" fmla="*/ 3440541 h 687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6008" h="6871547">
                <a:moveTo>
                  <a:pt x="7099553" y="1"/>
                </a:moveTo>
                <a:lnTo>
                  <a:pt x="7656008" y="1"/>
                </a:lnTo>
                <a:lnTo>
                  <a:pt x="7656008" y="6858001"/>
                </a:lnTo>
                <a:lnTo>
                  <a:pt x="7090045" y="6858001"/>
                </a:lnTo>
                <a:lnTo>
                  <a:pt x="3665798" y="3433756"/>
                </a:lnTo>
                <a:close/>
                <a:moveTo>
                  <a:pt x="3440540" y="0"/>
                </a:moveTo>
                <a:lnTo>
                  <a:pt x="6881081" y="0"/>
                </a:lnTo>
                <a:lnTo>
                  <a:pt x="3440540" y="3440541"/>
                </a:lnTo>
                <a:lnTo>
                  <a:pt x="6871547" y="6871547"/>
                </a:lnTo>
                <a:lnTo>
                  <a:pt x="3431006" y="6871547"/>
                </a:lnTo>
                <a:lnTo>
                  <a:pt x="0" y="344054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3833295095"/>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839FE96-948C-4D02-A318-34BF5C06D022}"/>
              </a:ext>
            </a:extLst>
          </p:cNvPr>
          <p:cNvGrpSpPr/>
          <p:nvPr userDrawn="1"/>
        </p:nvGrpSpPr>
        <p:grpSpPr>
          <a:xfrm>
            <a:off x="4196676" y="1650757"/>
            <a:ext cx="3798650" cy="2992952"/>
            <a:chOff x="2862987" y="1731312"/>
            <a:chExt cx="3418025" cy="2693058"/>
          </a:xfrm>
        </p:grpSpPr>
        <p:grpSp>
          <p:nvGrpSpPr>
            <p:cNvPr id="3" name="Group 2">
              <a:extLst>
                <a:ext uri="{FF2B5EF4-FFF2-40B4-BE49-F238E27FC236}">
                  <a16:creationId xmlns:a16="http://schemas.microsoft.com/office/drawing/2014/main" id="{A645E1A4-4B8A-402C-BA5E-F079FC93D1A9}"/>
                </a:ext>
              </a:extLst>
            </p:cNvPr>
            <p:cNvGrpSpPr/>
            <p:nvPr/>
          </p:nvGrpSpPr>
          <p:grpSpPr>
            <a:xfrm>
              <a:off x="4863456" y="1894632"/>
              <a:ext cx="1417556" cy="2448506"/>
              <a:chOff x="4863456" y="1894632"/>
              <a:chExt cx="1417556" cy="2448506"/>
            </a:xfrm>
          </p:grpSpPr>
          <p:sp>
            <p:nvSpPr>
              <p:cNvPr id="18" name="Rounded Rectangle 21">
                <a:extLst>
                  <a:ext uri="{FF2B5EF4-FFF2-40B4-BE49-F238E27FC236}">
                    <a16:creationId xmlns:a16="http://schemas.microsoft.com/office/drawing/2014/main" id="{234BFB0D-AE35-454E-9E26-3F75637E9029}"/>
                  </a:ext>
                </a:extLst>
              </p:cNvPr>
              <p:cNvSpPr/>
              <p:nvPr userDrawn="1"/>
            </p:nvSpPr>
            <p:spPr>
              <a:xfrm>
                <a:off x="4863456" y="1894632"/>
                <a:ext cx="1417556" cy="244850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ko-KR" altLang="en-US" sz="2700"/>
              </a:p>
            </p:txBody>
          </p:sp>
          <p:sp>
            <p:nvSpPr>
              <p:cNvPr id="19" name="Rectangle 18">
                <a:extLst>
                  <a:ext uri="{FF2B5EF4-FFF2-40B4-BE49-F238E27FC236}">
                    <a16:creationId xmlns:a16="http://schemas.microsoft.com/office/drawing/2014/main" id="{729E2443-6E39-4B53-9287-404DB192E749}"/>
                  </a:ext>
                </a:extLst>
              </p:cNvPr>
              <p:cNvSpPr/>
              <p:nvPr userDrawn="1"/>
            </p:nvSpPr>
            <p:spPr>
              <a:xfrm>
                <a:off x="5479028" y="2000031"/>
                <a:ext cx="186408" cy="36001"/>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ko-KR" altLang="en-US" sz="2700"/>
              </a:p>
            </p:txBody>
          </p:sp>
          <p:grpSp>
            <p:nvGrpSpPr>
              <p:cNvPr id="20" name="Group 19">
                <a:extLst>
                  <a:ext uri="{FF2B5EF4-FFF2-40B4-BE49-F238E27FC236}">
                    <a16:creationId xmlns:a16="http://schemas.microsoft.com/office/drawing/2014/main" id="{CB2779CD-D9E4-4A8A-A3B9-973CEE302EE5}"/>
                  </a:ext>
                </a:extLst>
              </p:cNvPr>
              <p:cNvGrpSpPr/>
              <p:nvPr userDrawn="1"/>
            </p:nvGrpSpPr>
            <p:grpSpPr>
              <a:xfrm>
                <a:off x="5503568" y="4128564"/>
                <a:ext cx="137331" cy="151064"/>
                <a:chOff x="2453209" y="5151638"/>
                <a:chExt cx="191820" cy="211002"/>
              </a:xfrm>
            </p:grpSpPr>
            <p:sp>
              <p:nvSpPr>
                <p:cNvPr id="22" name="Oval 21">
                  <a:extLst>
                    <a:ext uri="{FF2B5EF4-FFF2-40B4-BE49-F238E27FC236}">
                      <a16:creationId xmlns:a16="http://schemas.microsoft.com/office/drawing/2014/main" id="{4D871E96-A648-4CC5-96FD-5D1E38E3CBB9}"/>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ko-KR" altLang="en-US" sz="2700"/>
                </a:p>
              </p:txBody>
            </p:sp>
            <p:sp>
              <p:nvSpPr>
                <p:cNvPr id="23" name="Rounded Rectangle 35">
                  <a:extLst>
                    <a:ext uri="{FF2B5EF4-FFF2-40B4-BE49-F238E27FC236}">
                      <a16:creationId xmlns:a16="http://schemas.microsoft.com/office/drawing/2014/main" id="{1110B8B5-BB0B-4491-A462-EC093E27A3D2}"/>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ko-KR" altLang="en-US" sz="2700"/>
                </a:p>
              </p:txBody>
            </p:sp>
          </p:grpSp>
          <p:sp>
            <p:nvSpPr>
              <p:cNvPr id="21" name="Rectangle 20">
                <a:extLst>
                  <a:ext uri="{FF2B5EF4-FFF2-40B4-BE49-F238E27FC236}">
                    <a16:creationId xmlns:a16="http://schemas.microsoft.com/office/drawing/2014/main" id="{FA93EA6D-475B-43F2-92C4-8034C0065E34}"/>
                  </a:ext>
                </a:extLst>
              </p:cNvPr>
              <p:cNvSpPr/>
              <p:nvPr/>
            </p:nvSpPr>
            <p:spPr>
              <a:xfrm>
                <a:off x="5361788" y="2104137"/>
                <a:ext cx="839496" cy="19677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ko-KR" altLang="en-US" sz="2700"/>
              </a:p>
            </p:txBody>
          </p:sp>
        </p:grpSp>
        <p:grpSp>
          <p:nvGrpSpPr>
            <p:cNvPr id="4" name="Group 3">
              <a:extLst>
                <a:ext uri="{FF2B5EF4-FFF2-40B4-BE49-F238E27FC236}">
                  <a16:creationId xmlns:a16="http://schemas.microsoft.com/office/drawing/2014/main" id="{6D26F119-C04D-4ED1-872A-CD553E9A3C2C}"/>
                </a:ext>
              </a:extLst>
            </p:cNvPr>
            <p:cNvGrpSpPr/>
            <p:nvPr/>
          </p:nvGrpSpPr>
          <p:grpSpPr>
            <a:xfrm>
              <a:off x="2862987" y="1894632"/>
              <a:ext cx="1417556" cy="2448506"/>
              <a:chOff x="2862987" y="1894632"/>
              <a:chExt cx="1417556" cy="2448506"/>
            </a:xfrm>
          </p:grpSpPr>
          <p:sp>
            <p:nvSpPr>
              <p:cNvPr id="12" name="Rounded Rectangle 24">
                <a:extLst>
                  <a:ext uri="{FF2B5EF4-FFF2-40B4-BE49-F238E27FC236}">
                    <a16:creationId xmlns:a16="http://schemas.microsoft.com/office/drawing/2014/main" id="{AEB14E91-9ADD-41CC-B34E-545DCAE7CCC7}"/>
                  </a:ext>
                </a:extLst>
              </p:cNvPr>
              <p:cNvSpPr/>
              <p:nvPr userDrawn="1"/>
            </p:nvSpPr>
            <p:spPr>
              <a:xfrm>
                <a:off x="2862987" y="1894632"/>
                <a:ext cx="1417556" cy="244850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ko-KR" altLang="en-US" sz="2700"/>
              </a:p>
            </p:txBody>
          </p:sp>
          <p:sp>
            <p:nvSpPr>
              <p:cNvPr id="13" name="Rectangle 12">
                <a:extLst>
                  <a:ext uri="{FF2B5EF4-FFF2-40B4-BE49-F238E27FC236}">
                    <a16:creationId xmlns:a16="http://schemas.microsoft.com/office/drawing/2014/main" id="{AEC13E77-D04D-44A7-9660-15090CC34340}"/>
                  </a:ext>
                </a:extLst>
              </p:cNvPr>
              <p:cNvSpPr/>
              <p:nvPr userDrawn="1"/>
            </p:nvSpPr>
            <p:spPr>
              <a:xfrm>
                <a:off x="3478559" y="2015923"/>
                <a:ext cx="186408" cy="36001"/>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ko-KR" altLang="en-US" sz="2700"/>
              </a:p>
            </p:txBody>
          </p:sp>
          <p:grpSp>
            <p:nvGrpSpPr>
              <p:cNvPr id="14" name="Group 13">
                <a:extLst>
                  <a:ext uri="{FF2B5EF4-FFF2-40B4-BE49-F238E27FC236}">
                    <a16:creationId xmlns:a16="http://schemas.microsoft.com/office/drawing/2014/main" id="{26F01269-0C7E-48BE-91AA-E4F322B3E96C}"/>
                  </a:ext>
                </a:extLst>
              </p:cNvPr>
              <p:cNvGrpSpPr/>
              <p:nvPr userDrawn="1"/>
            </p:nvGrpSpPr>
            <p:grpSpPr>
              <a:xfrm>
                <a:off x="3503099" y="4128565"/>
                <a:ext cx="137331" cy="151064"/>
                <a:chOff x="2453209" y="5151638"/>
                <a:chExt cx="191820" cy="211002"/>
              </a:xfrm>
            </p:grpSpPr>
            <p:sp>
              <p:nvSpPr>
                <p:cNvPr id="16" name="Oval 15">
                  <a:extLst>
                    <a:ext uri="{FF2B5EF4-FFF2-40B4-BE49-F238E27FC236}">
                      <a16:creationId xmlns:a16="http://schemas.microsoft.com/office/drawing/2014/main" id="{1EF61853-8635-404B-ADC5-A48E16C7C7B7}"/>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ko-KR" altLang="en-US" sz="2700"/>
                </a:p>
              </p:txBody>
            </p:sp>
            <p:sp>
              <p:nvSpPr>
                <p:cNvPr id="17" name="Rounded Rectangle 33">
                  <a:extLst>
                    <a:ext uri="{FF2B5EF4-FFF2-40B4-BE49-F238E27FC236}">
                      <a16:creationId xmlns:a16="http://schemas.microsoft.com/office/drawing/2014/main" id="{5D285D41-2BA6-41FE-B5EE-1641ABF80260}"/>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ko-KR" altLang="en-US" sz="2700"/>
                </a:p>
              </p:txBody>
            </p:sp>
          </p:grpSp>
          <p:sp>
            <p:nvSpPr>
              <p:cNvPr id="15" name="Rectangle 14">
                <a:extLst>
                  <a:ext uri="{FF2B5EF4-FFF2-40B4-BE49-F238E27FC236}">
                    <a16:creationId xmlns:a16="http://schemas.microsoft.com/office/drawing/2014/main" id="{132CE450-A1D8-496E-86C1-76864115384F}"/>
                  </a:ext>
                </a:extLst>
              </p:cNvPr>
              <p:cNvSpPr/>
              <p:nvPr/>
            </p:nvSpPr>
            <p:spPr>
              <a:xfrm>
                <a:off x="2958987" y="2104137"/>
                <a:ext cx="839496" cy="19677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ko-KR" altLang="en-US" sz="2700"/>
              </a:p>
            </p:txBody>
          </p:sp>
        </p:grpSp>
        <p:grpSp>
          <p:nvGrpSpPr>
            <p:cNvPr id="5" name="Group 4">
              <a:extLst>
                <a:ext uri="{FF2B5EF4-FFF2-40B4-BE49-F238E27FC236}">
                  <a16:creationId xmlns:a16="http://schemas.microsoft.com/office/drawing/2014/main" id="{2CD8D002-4E69-4E03-ABBB-D7BDCDC74044}"/>
                </a:ext>
              </a:extLst>
            </p:cNvPr>
            <p:cNvGrpSpPr/>
            <p:nvPr/>
          </p:nvGrpSpPr>
          <p:grpSpPr>
            <a:xfrm>
              <a:off x="3789598" y="1731312"/>
              <a:ext cx="1559139" cy="2693058"/>
              <a:chOff x="3789598" y="1731312"/>
              <a:chExt cx="1559139" cy="2693058"/>
            </a:xfrm>
          </p:grpSpPr>
          <p:sp>
            <p:nvSpPr>
              <p:cNvPr id="6" name="Rounded Rectangle 27">
                <a:extLst>
                  <a:ext uri="{FF2B5EF4-FFF2-40B4-BE49-F238E27FC236}">
                    <a16:creationId xmlns:a16="http://schemas.microsoft.com/office/drawing/2014/main" id="{9D95B5E0-7E3E-4B81-9E33-1FB1F4C048E4}"/>
                  </a:ext>
                </a:extLst>
              </p:cNvPr>
              <p:cNvSpPr/>
              <p:nvPr userDrawn="1"/>
            </p:nvSpPr>
            <p:spPr>
              <a:xfrm>
                <a:off x="3789598" y="1731312"/>
                <a:ext cx="1559139" cy="2693058"/>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ko-KR" altLang="en-US" sz="2700"/>
              </a:p>
            </p:txBody>
          </p:sp>
          <p:sp>
            <p:nvSpPr>
              <p:cNvPr id="7" name="Rectangle 6">
                <a:extLst>
                  <a:ext uri="{FF2B5EF4-FFF2-40B4-BE49-F238E27FC236}">
                    <a16:creationId xmlns:a16="http://schemas.microsoft.com/office/drawing/2014/main" id="{2449C468-B9C8-4394-85B6-AA18557890BC}"/>
                  </a:ext>
                </a:extLst>
              </p:cNvPr>
              <p:cNvSpPr/>
              <p:nvPr userDrawn="1"/>
            </p:nvSpPr>
            <p:spPr>
              <a:xfrm>
                <a:off x="4475963" y="1858631"/>
                <a:ext cx="186408" cy="36001"/>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ko-KR" altLang="en-US" sz="2700"/>
              </a:p>
            </p:txBody>
          </p:sp>
          <p:grpSp>
            <p:nvGrpSpPr>
              <p:cNvPr id="8" name="Group 7">
                <a:extLst>
                  <a:ext uri="{FF2B5EF4-FFF2-40B4-BE49-F238E27FC236}">
                    <a16:creationId xmlns:a16="http://schemas.microsoft.com/office/drawing/2014/main" id="{AC6058DD-1ED3-4501-9CCC-CB6E96E23A01}"/>
                  </a:ext>
                </a:extLst>
              </p:cNvPr>
              <p:cNvGrpSpPr/>
              <p:nvPr userDrawn="1"/>
            </p:nvGrpSpPr>
            <p:grpSpPr>
              <a:xfrm>
                <a:off x="4493644" y="4176986"/>
                <a:ext cx="151047" cy="166152"/>
                <a:chOff x="2453209" y="5151638"/>
                <a:chExt cx="191820" cy="211002"/>
              </a:xfrm>
            </p:grpSpPr>
            <p:sp>
              <p:nvSpPr>
                <p:cNvPr id="10" name="Oval 9">
                  <a:extLst>
                    <a:ext uri="{FF2B5EF4-FFF2-40B4-BE49-F238E27FC236}">
                      <a16:creationId xmlns:a16="http://schemas.microsoft.com/office/drawing/2014/main" id="{46A4412E-B4A1-4BB0-81D5-13B7EB853614}"/>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ko-KR" altLang="en-US" sz="2700"/>
                </a:p>
              </p:txBody>
            </p:sp>
            <p:sp>
              <p:nvSpPr>
                <p:cNvPr id="11" name="Rounded Rectangle 31">
                  <a:extLst>
                    <a:ext uri="{FF2B5EF4-FFF2-40B4-BE49-F238E27FC236}">
                      <a16:creationId xmlns:a16="http://schemas.microsoft.com/office/drawing/2014/main" id="{6D2B3A01-9BD1-4BE8-9984-E4BD5D56314C}"/>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ko-KR" altLang="en-US" sz="2700"/>
                </a:p>
              </p:txBody>
            </p:sp>
          </p:grpSp>
          <p:sp>
            <p:nvSpPr>
              <p:cNvPr id="9" name="Rectangle 8">
                <a:extLst>
                  <a:ext uri="{FF2B5EF4-FFF2-40B4-BE49-F238E27FC236}">
                    <a16:creationId xmlns:a16="http://schemas.microsoft.com/office/drawing/2014/main" id="{A51DE70D-3AEA-4A2B-85D1-ECA37A76F9B4}"/>
                  </a:ext>
                </a:extLst>
              </p:cNvPr>
              <p:cNvSpPr/>
              <p:nvPr/>
            </p:nvSpPr>
            <p:spPr>
              <a:xfrm>
                <a:off x="3888524" y="1953447"/>
                <a:ext cx="1370057" cy="21625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ko-KR" altLang="en-US" sz="2700"/>
              </a:p>
            </p:txBody>
          </p:sp>
        </p:grpSp>
      </p:grpSp>
      <p:sp>
        <p:nvSpPr>
          <p:cNvPr id="24" name="Picture Placeholder 2">
            <a:extLst>
              <a:ext uri="{FF2B5EF4-FFF2-40B4-BE49-F238E27FC236}">
                <a16:creationId xmlns:a16="http://schemas.microsoft.com/office/drawing/2014/main" id="{2C5EF023-4738-48BA-9BA0-15432147C42C}"/>
              </a:ext>
            </a:extLst>
          </p:cNvPr>
          <p:cNvSpPr>
            <a:spLocks noGrp="1"/>
          </p:cNvSpPr>
          <p:nvPr>
            <p:ph type="pic" idx="11" hasCustomPrompt="1"/>
          </p:nvPr>
        </p:nvSpPr>
        <p:spPr>
          <a:xfrm>
            <a:off x="5328994" y="1897629"/>
            <a:ext cx="1530045" cy="2403358"/>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t>
            </a:r>
            <a:endParaRPr lang="ko-KR" altLang="en-US"/>
          </a:p>
        </p:txBody>
      </p:sp>
      <p:sp>
        <p:nvSpPr>
          <p:cNvPr id="25" name="Picture Placeholder 2">
            <a:extLst>
              <a:ext uri="{FF2B5EF4-FFF2-40B4-BE49-F238E27FC236}">
                <a16:creationId xmlns:a16="http://schemas.microsoft.com/office/drawing/2014/main" id="{1D4DB218-75D4-4C3B-8DAD-881511FC281C}"/>
              </a:ext>
            </a:extLst>
          </p:cNvPr>
          <p:cNvSpPr>
            <a:spLocks noGrp="1"/>
          </p:cNvSpPr>
          <p:nvPr>
            <p:ph type="pic" idx="12" hasCustomPrompt="1"/>
          </p:nvPr>
        </p:nvSpPr>
        <p:spPr>
          <a:xfrm>
            <a:off x="4289755" y="2057745"/>
            <a:ext cx="932980" cy="2194259"/>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t>
            </a:r>
            <a:endParaRPr lang="ko-KR" altLang="en-US"/>
          </a:p>
        </p:txBody>
      </p:sp>
      <p:sp>
        <p:nvSpPr>
          <p:cNvPr id="26" name="Picture Placeholder 2">
            <a:extLst>
              <a:ext uri="{FF2B5EF4-FFF2-40B4-BE49-F238E27FC236}">
                <a16:creationId xmlns:a16="http://schemas.microsoft.com/office/drawing/2014/main" id="{D8052B6F-A924-4153-BB7F-B5908337DAA2}"/>
              </a:ext>
            </a:extLst>
          </p:cNvPr>
          <p:cNvSpPr>
            <a:spLocks noGrp="1"/>
          </p:cNvSpPr>
          <p:nvPr>
            <p:ph type="pic" idx="13" hasCustomPrompt="1"/>
          </p:nvPr>
        </p:nvSpPr>
        <p:spPr>
          <a:xfrm>
            <a:off x="6974022" y="2057745"/>
            <a:ext cx="932980" cy="2194259"/>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t>
            </a:r>
            <a:endParaRPr lang="ko-KR" altLang="en-US"/>
          </a:p>
        </p:txBody>
      </p:sp>
      <p:sp>
        <p:nvSpPr>
          <p:cNvPr id="27" name="Text Placeholder 9">
            <a:extLst>
              <a:ext uri="{FF2B5EF4-FFF2-40B4-BE49-F238E27FC236}">
                <a16:creationId xmlns:a16="http://schemas.microsoft.com/office/drawing/2014/main" id="{BBE65526-7A64-4541-9EE3-A02D25575F58}"/>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199585678"/>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5D3193-6C63-4653-A117-06D3E50573FB}"/>
              </a:ext>
            </a:extLst>
          </p:cNvPr>
          <p:cNvSpPr/>
          <p:nvPr userDrawn="1"/>
        </p:nvSpPr>
        <p:spPr>
          <a:xfrm>
            <a:off x="826852" y="0"/>
            <a:ext cx="4562272" cy="4173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3" name="그림 개체 틀 2">
            <a:extLst>
              <a:ext uri="{FF2B5EF4-FFF2-40B4-BE49-F238E27FC236}">
                <a16:creationId xmlns:a16="http://schemas.microsoft.com/office/drawing/2014/main" id="{C7413935-246E-41D7-B0BF-6C7AF3034127}"/>
              </a:ext>
            </a:extLst>
          </p:cNvPr>
          <p:cNvSpPr>
            <a:spLocks noGrp="1"/>
          </p:cNvSpPr>
          <p:nvPr>
            <p:ph type="pic" sz="quarter" idx="11" hasCustomPrompt="1"/>
          </p:nvPr>
        </p:nvSpPr>
        <p:spPr>
          <a:xfrm>
            <a:off x="2490281" y="3287949"/>
            <a:ext cx="8874868" cy="2922351"/>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800">
                <a:solidFill>
                  <a:schemeClr val="tx1">
                    <a:lumMod val="75000"/>
                    <a:lumOff val="25000"/>
                  </a:schemeClr>
                </a:solidFill>
              </a:defRPr>
            </a:lvl1pPr>
          </a:lstStyle>
          <a:p>
            <a:pPr marL="0" lvl="0" algn="ctr"/>
            <a:r>
              <a:rPr lang="en-US" altLang="ko-KR"/>
              <a:t>Place Your Picture Here And Send To Back</a:t>
            </a:r>
            <a:endParaRPr lang="ko-KR" altLang="en-US"/>
          </a:p>
        </p:txBody>
      </p:sp>
    </p:spTree>
    <p:extLst>
      <p:ext uri="{BB962C8B-B14F-4D97-AF65-F5344CB8AC3E}">
        <p14:creationId xmlns:p14="http://schemas.microsoft.com/office/powerpoint/2010/main" val="2445283475"/>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33">
            <a:extLst>
              <a:ext uri="{FF2B5EF4-FFF2-40B4-BE49-F238E27FC236}">
                <a16:creationId xmlns:a16="http://schemas.microsoft.com/office/drawing/2014/main" id="{8C9C815E-15D4-48E1-8EBE-7E07C11F17D3}"/>
              </a:ext>
            </a:extLst>
          </p:cNvPr>
          <p:cNvSpPr>
            <a:spLocks noGrp="1"/>
          </p:cNvSpPr>
          <p:nvPr>
            <p:ph type="pic" sz="quarter" idx="10" hasCustomPrompt="1"/>
          </p:nvPr>
        </p:nvSpPr>
        <p:spPr>
          <a:xfrm>
            <a:off x="5847486" y="342900"/>
            <a:ext cx="5926499" cy="6172200"/>
          </a:xfrm>
          <a:custGeom>
            <a:avLst/>
            <a:gdLst>
              <a:gd name="connsiteX0" fmla="*/ 1240972 w 5926499"/>
              <a:gd name="connsiteY0" fmla="*/ 0 h 6172200"/>
              <a:gd name="connsiteX1" fmla="*/ 5926499 w 5926499"/>
              <a:gd name="connsiteY1" fmla="*/ 0 h 6172200"/>
              <a:gd name="connsiteX2" fmla="*/ 5926499 w 5926499"/>
              <a:gd name="connsiteY2" fmla="*/ 6172200 h 6172200"/>
              <a:gd name="connsiteX3" fmla="*/ 1240972 w 5926499"/>
              <a:gd name="connsiteY3" fmla="*/ 6172200 h 6172200"/>
              <a:gd name="connsiteX4" fmla="*/ 1240972 w 5926499"/>
              <a:gd name="connsiteY4" fmla="*/ 6015988 h 6172200"/>
              <a:gd name="connsiteX5" fmla="*/ 92399 w 5926499"/>
              <a:gd name="connsiteY5" fmla="*/ 6015988 h 6172200"/>
              <a:gd name="connsiteX6" fmla="*/ 92399 w 5926499"/>
              <a:gd name="connsiteY6" fmla="*/ 5938701 h 6172200"/>
              <a:gd name="connsiteX7" fmla="*/ 1240972 w 5926499"/>
              <a:gd name="connsiteY7" fmla="*/ 5938701 h 6172200"/>
              <a:gd name="connsiteX8" fmla="*/ 1240972 w 5926499"/>
              <a:gd name="connsiteY8" fmla="*/ 5859778 h 6172200"/>
              <a:gd name="connsiteX9" fmla="*/ 497028 w 5926499"/>
              <a:gd name="connsiteY9" fmla="*/ 5859778 h 6172200"/>
              <a:gd name="connsiteX10" fmla="*/ 497028 w 5926499"/>
              <a:gd name="connsiteY10" fmla="*/ 5668190 h 6172200"/>
              <a:gd name="connsiteX11" fmla="*/ 1240972 w 5926499"/>
              <a:gd name="connsiteY11" fmla="*/ 5668190 h 6172200"/>
              <a:gd name="connsiteX12" fmla="*/ 1240972 w 5926499"/>
              <a:gd name="connsiteY12" fmla="*/ 5589267 h 6172200"/>
              <a:gd name="connsiteX13" fmla="*/ 2775704 w 5926499"/>
              <a:gd name="connsiteY13" fmla="*/ 5589267 h 6172200"/>
              <a:gd name="connsiteX14" fmla="*/ 2775704 w 5926499"/>
              <a:gd name="connsiteY14" fmla="*/ 5511980 h 6172200"/>
              <a:gd name="connsiteX15" fmla="*/ 1240972 w 5926499"/>
              <a:gd name="connsiteY15" fmla="*/ 5511980 h 6172200"/>
              <a:gd name="connsiteX16" fmla="*/ 1240972 w 5926499"/>
              <a:gd name="connsiteY16" fmla="*/ 5222694 h 6172200"/>
              <a:gd name="connsiteX17" fmla="*/ 2993421 w 5926499"/>
              <a:gd name="connsiteY17" fmla="*/ 5222694 h 6172200"/>
              <a:gd name="connsiteX18" fmla="*/ 2993421 w 5926499"/>
              <a:gd name="connsiteY18" fmla="*/ 5031107 h 6172200"/>
              <a:gd name="connsiteX19" fmla="*/ 1240972 w 5926499"/>
              <a:gd name="connsiteY19" fmla="*/ 5031107 h 6172200"/>
              <a:gd name="connsiteX20" fmla="*/ 1240972 w 5926499"/>
              <a:gd name="connsiteY20" fmla="*/ 4922382 h 6172200"/>
              <a:gd name="connsiteX21" fmla="*/ 225578 w 5926499"/>
              <a:gd name="connsiteY21" fmla="*/ 4922382 h 6172200"/>
              <a:gd name="connsiteX22" fmla="*/ 225578 w 5926499"/>
              <a:gd name="connsiteY22" fmla="*/ 4845095 h 6172200"/>
              <a:gd name="connsiteX23" fmla="*/ 1240972 w 5926499"/>
              <a:gd name="connsiteY23" fmla="*/ 4845095 h 6172200"/>
              <a:gd name="connsiteX24" fmla="*/ 1240972 w 5926499"/>
              <a:gd name="connsiteY24" fmla="*/ 4721133 h 6172200"/>
              <a:gd name="connsiteX25" fmla="*/ 2181818 w 5926499"/>
              <a:gd name="connsiteY25" fmla="*/ 4721133 h 6172200"/>
              <a:gd name="connsiteX26" fmla="*/ 2181818 w 5926499"/>
              <a:gd name="connsiteY26" fmla="*/ 4655818 h 6172200"/>
              <a:gd name="connsiteX27" fmla="*/ 1240972 w 5926499"/>
              <a:gd name="connsiteY27" fmla="*/ 4655818 h 6172200"/>
              <a:gd name="connsiteX28" fmla="*/ 1240972 w 5926499"/>
              <a:gd name="connsiteY28" fmla="*/ 4516481 h 6172200"/>
              <a:gd name="connsiteX29" fmla="*/ 497028 w 5926499"/>
              <a:gd name="connsiteY29" fmla="*/ 4516481 h 6172200"/>
              <a:gd name="connsiteX30" fmla="*/ 497028 w 5926499"/>
              <a:gd name="connsiteY30" fmla="*/ 4439194 h 6172200"/>
              <a:gd name="connsiteX31" fmla="*/ 1240972 w 5926499"/>
              <a:gd name="connsiteY31" fmla="*/ 4439194 h 6172200"/>
              <a:gd name="connsiteX32" fmla="*/ 1240972 w 5926499"/>
              <a:gd name="connsiteY32" fmla="*/ 4321628 h 6172200"/>
              <a:gd name="connsiteX33" fmla="*/ 2347278 w 5926499"/>
              <a:gd name="connsiteY33" fmla="*/ 4321628 h 6172200"/>
              <a:gd name="connsiteX34" fmla="*/ 2347278 w 5926499"/>
              <a:gd name="connsiteY34" fmla="*/ 4130040 h 6172200"/>
              <a:gd name="connsiteX35" fmla="*/ 1240972 w 5926499"/>
              <a:gd name="connsiteY35" fmla="*/ 4130040 h 6172200"/>
              <a:gd name="connsiteX36" fmla="*/ 1240972 w 5926499"/>
              <a:gd name="connsiteY36" fmla="*/ 3828776 h 6172200"/>
              <a:gd name="connsiteX37" fmla="*/ 2347278 w 5926499"/>
              <a:gd name="connsiteY37" fmla="*/ 3828776 h 6172200"/>
              <a:gd name="connsiteX38" fmla="*/ 2347278 w 5926499"/>
              <a:gd name="connsiteY38" fmla="*/ 3751489 h 6172200"/>
              <a:gd name="connsiteX39" fmla="*/ 1240972 w 5926499"/>
              <a:gd name="connsiteY39" fmla="*/ 3751489 h 6172200"/>
              <a:gd name="connsiteX40" fmla="*/ 1240972 w 5926499"/>
              <a:gd name="connsiteY40" fmla="*/ 3567249 h 6172200"/>
              <a:gd name="connsiteX41" fmla="*/ 544605 w 5926499"/>
              <a:gd name="connsiteY41" fmla="*/ 3567249 h 6172200"/>
              <a:gd name="connsiteX42" fmla="*/ 544605 w 5926499"/>
              <a:gd name="connsiteY42" fmla="*/ 3279866 h 6172200"/>
              <a:gd name="connsiteX43" fmla="*/ 1240972 w 5926499"/>
              <a:gd name="connsiteY43" fmla="*/ 3279866 h 6172200"/>
              <a:gd name="connsiteX44" fmla="*/ 1240972 w 5926499"/>
              <a:gd name="connsiteY44" fmla="*/ 3141069 h 6172200"/>
              <a:gd name="connsiteX45" fmla="*/ 0 w 5926499"/>
              <a:gd name="connsiteY45" fmla="*/ 3141069 h 6172200"/>
              <a:gd name="connsiteX46" fmla="*/ 0 w 5926499"/>
              <a:gd name="connsiteY46" fmla="*/ 3063782 h 6172200"/>
              <a:gd name="connsiteX47" fmla="*/ 1240972 w 5926499"/>
              <a:gd name="connsiteY47" fmla="*/ 3063782 h 6172200"/>
              <a:gd name="connsiteX48" fmla="*/ 1240972 w 5926499"/>
              <a:gd name="connsiteY48" fmla="*/ 2942953 h 6172200"/>
              <a:gd name="connsiteX49" fmla="*/ 343464 w 5926499"/>
              <a:gd name="connsiteY49" fmla="*/ 2942953 h 6172200"/>
              <a:gd name="connsiteX50" fmla="*/ 343464 w 5926499"/>
              <a:gd name="connsiteY50" fmla="*/ 2865666 h 6172200"/>
              <a:gd name="connsiteX51" fmla="*/ 1240972 w 5926499"/>
              <a:gd name="connsiteY51" fmla="*/ 2865666 h 6172200"/>
              <a:gd name="connsiteX52" fmla="*/ 1240972 w 5926499"/>
              <a:gd name="connsiteY52" fmla="*/ 2770414 h 6172200"/>
              <a:gd name="connsiteX53" fmla="*/ 2020709 w 5926499"/>
              <a:gd name="connsiteY53" fmla="*/ 2770414 h 6172200"/>
              <a:gd name="connsiteX54" fmla="*/ 2020709 w 5926499"/>
              <a:gd name="connsiteY54" fmla="*/ 2705099 h 6172200"/>
              <a:gd name="connsiteX55" fmla="*/ 1240972 w 5926499"/>
              <a:gd name="connsiteY55" fmla="*/ 2705099 h 6172200"/>
              <a:gd name="connsiteX56" fmla="*/ 1240972 w 5926499"/>
              <a:gd name="connsiteY56" fmla="*/ 2453364 h 6172200"/>
              <a:gd name="connsiteX57" fmla="*/ 2113162 w 5926499"/>
              <a:gd name="connsiteY57" fmla="*/ 2453364 h 6172200"/>
              <a:gd name="connsiteX58" fmla="*/ 2113162 w 5926499"/>
              <a:gd name="connsiteY58" fmla="*/ 2261777 h 6172200"/>
              <a:gd name="connsiteX59" fmla="*/ 1240972 w 5926499"/>
              <a:gd name="connsiteY59" fmla="*/ 2261777 h 6172200"/>
              <a:gd name="connsiteX60" fmla="*/ 1240972 w 5926499"/>
              <a:gd name="connsiteY60" fmla="*/ 2065018 h 6172200"/>
              <a:gd name="connsiteX61" fmla="*/ 544605 w 5926499"/>
              <a:gd name="connsiteY61" fmla="*/ 2065018 h 6172200"/>
              <a:gd name="connsiteX62" fmla="*/ 544605 w 5926499"/>
              <a:gd name="connsiteY62" fmla="*/ 1999703 h 6172200"/>
              <a:gd name="connsiteX63" fmla="*/ 1240972 w 5926499"/>
              <a:gd name="connsiteY63" fmla="*/ 1999703 h 6172200"/>
              <a:gd name="connsiteX64" fmla="*/ 1240972 w 5926499"/>
              <a:gd name="connsiteY64" fmla="*/ 1794507 h 6172200"/>
              <a:gd name="connsiteX65" fmla="*/ 2587402 w 5926499"/>
              <a:gd name="connsiteY65" fmla="*/ 1794507 h 6172200"/>
              <a:gd name="connsiteX66" fmla="*/ 2587402 w 5926499"/>
              <a:gd name="connsiteY66" fmla="*/ 1717220 h 6172200"/>
              <a:gd name="connsiteX67" fmla="*/ 1240972 w 5926499"/>
              <a:gd name="connsiteY67" fmla="*/ 1717220 h 6172200"/>
              <a:gd name="connsiteX68" fmla="*/ 1240972 w 5926499"/>
              <a:gd name="connsiteY68" fmla="*/ 1582782 h 6172200"/>
              <a:gd name="connsiteX69" fmla="*/ 191589 w 5926499"/>
              <a:gd name="connsiteY69" fmla="*/ 1582782 h 6172200"/>
              <a:gd name="connsiteX70" fmla="*/ 191589 w 5926499"/>
              <a:gd name="connsiteY70" fmla="*/ 1391193 h 6172200"/>
              <a:gd name="connsiteX71" fmla="*/ 1240972 w 5926499"/>
              <a:gd name="connsiteY71" fmla="*/ 1391193 h 6172200"/>
              <a:gd name="connsiteX72" fmla="*/ 1240972 w 5926499"/>
              <a:gd name="connsiteY72" fmla="*/ 1256756 h 6172200"/>
              <a:gd name="connsiteX73" fmla="*/ 2981203 w 5926499"/>
              <a:gd name="connsiteY73" fmla="*/ 1256756 h 6172200"/>
              <a:gd name="connsiteX74" fmla="*/ 2981203 w 5926499"/>
              <a:gd name="connsiteY74" fmla="*/ 1179469 h 6172200"/>
              <a:gd name="connsiteX75" fmla="*/ 1240972 w 5926499"/>
              <a:gd name="connsiteY75" fmla="*/ 1179469 h 6172200"/>
              <a:gd name="connsiteX76" fmla="*/ 1240972 w 5926499"/>
              <a:gd name="connsiteY76" fmla="*/ 1024346 h 6172200"/>
              <a:gd name="connsiteX77" fmla="*/ 2051188 w 5926499"/>
              <a:gd name="connsiteY77" fmla="*/ 1024346 h 6172200"/>
              <a:gd name="connsiteX78" fmla="*/ 2051188 w 5926499"/>
              <a:gd name="connsiteY78" fmla="*/ 828402 h 6172200"/>
              <a:gd name="connsiteX79" fmla="*/ 1240972 w 5926499"/>
              <a:gd name="connsiteY79" fmla="*/ 828402 h 6172200"/>
              <a:gd name="connsiteX80" fmla="*/ 1240972 w 5926499"/>
              <a:gd name="connsiteY80" fmla="*/ 695597 h 6172200"/>
              <a:gd name="connsiteX81" fmla="*/ 579440 w 5926499"/>
              <a:gd name="connsiteY81" fmla="*/ 695597 h 6172200"/>
              <a:gd name="connsiteX82" fmla="*/ 579440 w 5926499"/>
              <a:gd name="connsiteY82" fmla="*/ 504009 h 6172200"/>
              <a:gd name="connsiteX83" fmla="*/ 1240972 w 5926499"/>
              <a:gd name="connsiteY83" fmla="*/ 504009 h 6172200"/>
              <a:gd name="connsiteX84" fmla="*/ 1240972 w 5926499"/>
              <a:gd name="connsiteY84" fmla="*/ 447943 h 6172200"/>
              <a:gd name="connsiteX85" fmla="*/ 977276 w 5926499"/>
              <a:gd name="connsiteY85" fmla="*/ 447943 h 6172200"/>
              <a:gd name="connsiteX86" fmla="*/ 977276 w 5926499"/>
              <a:gd name="connsiteY86" fmla="*/ 370656 h 6172200"/>
              <a:gd name="connsiteX87" fmla="*/ 1240972 w 5926499"/>
              <a:gd name="connsiteY87" fmla="*/ 370656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926499" h="6172200">
                <a:moveTo>
                  <a:pt x="1240972" y="0"/>
                </a:moveTo>
                <a:lnTo>
                  <a:pt x="5926499" y="0"/>
                </a:lnTo>
                <a:lnTo>
                  <a:pt x="5926499" y="6172200"/>
                </a:lnTo>
                <a:lnTo>
                  <a:pt x="1240972" y="6172200"/>
                </a:lnTo>
                <a:lnTo>
                  <a:pt x="1240972" y="6015988"/>
                </a:lnTo>
                <a:lnTo>
                  <a:pt x="92399" y="6015988"/>
                </a:lnTo>
                <a:lnTo>
                  <a:pt x="92399" y="5938701"/>
                </a:lnTo>
                <a:lnTo>
                  <a:pt x="1240972" y="5938701"/>
                </a:lnTo>
                <a:lnTo>
                  <a:pt x="1240972" y="5859778"/>
                </a:lnTo>
                <a:lnTo>
                  <a:pt x="497028" y="5859778"/>
                </a:lnTo>
                <a:lnTo>
                  <a:pt x="497028" y="5668190"/>
                </a:lnTo>
                <a:lnTo>
                  <a:pt x="1240972" y="5668190"/>
                </a:lnTo>
                <a:lnTo>
                  <a:pt x="1240972" y="5589267"/>
                </a:lnTo>
                <a:lnTo>
                  <a:pt x="2775704" y="5589267"/>
                </a:lnTo>
                <a:lnTo>
                  <a:pt x="2775704" y="5511980"/>
                </a:lnTo>
                <a:lnTo>
                  <a:pt x="1240972" y="5511980"/>
                </a:lnTo>
                <a:lnTo>
                  <a:pt x="1240972" y="5222694"/>
                </a:lnTo>
                <a:lnTo>
                  <a:pt x="2993421" y="5222694"/>
                </a:lnTo>
                <a:lnTo>
                  <a:pt x="2993421" y="5031107"/>
                </a:lnTo>
                <a:lnTo>
                  <a:pt x="1240972" y="5031107"/>
                </a:lnTo>
                <a:lnTo>
                  <a:pt x="1240972" y="4922382"/>
                </a:lnTo>
                <a:lnTo>
                  <a:pt x="225578" y="4922382"/>
                </a:lnTo>
                <a:lnTo>
                  <a:pt x="225578" y="4845095"/>
                </a:lnTo>
                <a:lnTo>
                  <a:pt x="1240972" y="4845095"/>
                </a:lnTo>
                <a:lnTo>
                  <a:pt x="1240972" y="4721133"/>
                </a:lnTo>
                <a:lnTo>
                  <a:pt x="2181818" y="4721133"/>
                </a:lnTo>
                <a:lnTo>
                  <a:pt x="2181818" y="4655818"/>
                </a:lnTo>
                <a:lnTo>
                  <a:pt x="1240972" y="4655818"/>
                </a:lnTo>
                <a:lnTo>
                  <a:pt x="1240972" y="4516481"/>
                </a:lnTo>
                <a:lnTo>
                  <a:pt x="497028" y="4516481"/>
                </a:lnTo>
                <a:lnTo>
                  <a:pt x="497028" y="4439194"/>
                </a:lnTo>
                <a:lnTo>
                  <a:pt x="1240972" y="4439194"/>
                </a:lnTo>
                <a:lnTo>
                  <a:pt x="1240972" y="4321628"/>
                </a:lnTo>
                <a:lnTo>
                  <a:pt x="2347278" y="4321628"/>
                </a:lnTo>
                <a:lnTo>
                  <a:pt x="2347278" y="4130040"/>
                </a:lnTo>
                <a:lnTo>
                  <a:pt x="1240972" y="4130040"/>
                </a:lnTo>
                <a:lnTo>
                  <a:pt x="1240972" y="3828776"/>
                </a:lnTo>
                <a:lnTo>
                  <a:pt x="2347278" y="3828776"/>
                </a:lnTo>
                <a:lnTo>
                  <a:pt x="2347278" y="3751489"/>
                </a:lnTo>
                <a:lnTo>
                  <a:pt x="1240972" y="3751489"/>
                </a:lnTo>
                <a:lnTo>
                  <a:pt x="1240972" y="3567249"/>
                </a:lnTo>
                <a:lnTo>
                  <a:pt x="544605" y="3567249"/>
                </a:lnTo>
                <a:lnTo>
                  <a:pt x="544605" y="3279866"/>
                </a:lnTo>
                <a:lnTo>
                  <a:pt x="1240972" y="3279866"/>
                </a:lnTo>
                <a:lnTo>
                  <a:pt x="1240972" y="3141069"/>
                </a:lnTo>
                <a:lnTo>
                  <a:pt x="0" y="3141069"/>
                </a:lnTo>
                <a:lnTo>
                  <a:pt x="0" y="3063782"/>
                </a:lnTo>
                <a:lnTo>
                  <a:pt x="1240972" y="3063782"/>
                </a:lnTo>
                <a:lnTo>
                  <a:pt x="1240972" y="2942953"/>
                </a:lnTo>
                <a:lnTo>
                  <a:pt x="343464" y="2942953"/>
                </a:lnTo>
                <a:lnTo>
                  <a:pt x="343464" y="2865666"/>
                </a:lnTo>
                <a:lnTo>
                  <a:pt x="1240972" y="2865666"/>
                </a:lnTo>
                <a:lnTo>
                  <a:pt x="1240972" y="2770414"/>
                </a:lnTo>
                <a:lnTo>
                  <a:pt x="2020709" y="2770414"/>
                </a:lnTo>
                <a:lnTo>
                  <a:pt x="2020709" y="2705099"/>
                </a:lnTo>
                <a:lnTo>
                  <a:pt x="1240972" y="2705099"/>
                </a:lnTo>
                <a:lnTo>
                  <a:pt x="1240972" y="2453364"/>
                </a:lnTo>
                <a:lnTo>
                  <a:pt x="2113162" y="2453364"/>
                </a:lnTo>
                <a:lnTo>
                  <a:pt x="2113162" y="2261777"/>
                </a:lnTo>
                <a:lnTo>
                  <a:pt x="1240972" y="2261777"/>
                </a:lnTo>
                <a:lnTo>
                  <a:pt x="1240972" y="2065018"/>
                </a:lnTo>
                <a:lnTo>
                  <a:pt x="544605" y="2065018"/>
                </a:lnTo>
                <a:lnTo>
                  <a:pt x="544605" y="1999703"/>
                </a:lnTo>
                <a:lnTo>
                  <a:pt x="1240972" y="1999703"/>
                </a:lnTo>
                <a:lnTo>
                  <a:pt x="1240972" y="1794507"/>
                </a:lnTo>
                <a:lnTo>
                  <a:pt x="2587402" y="1794507"/>
                </a:lnTo>
                <a:lnTo>
                  <a:pt x="2587402" y="1717220"/>
                </a:lnTo>
                <a:lnTo>
                  <a:pt x="1240972" y="1717220"/>
                </a:lnTo>
                <a:lnTo>
                  <a:pt x="1240972" y="1582782"/>
                </a:lnTo>
                <a:lnTo>
                  <a:pt x="191589" y="1582782"/>
                </a:lnTo>
                <a:lnTo>
                  <a:pt x="191589" y="1391193"/>
                </a:lnTo>
                <a:lnTo>
                  <a:pt x="1240972" y="1391193"/>
                </a:lnTo>
                <a:lnTo>
                  <a:pt x="1240972" y="1256756"/>
                </a:lnTo>
                <a:lnTo>
                  <a:pt x="2981203" y="1256756"/>
                </a:lnTo>
                <a:lnTo>
                  <a:pt x="2981203" y="1179469"/>
                </a:lnTo>
                <a:lnTo>
                  <a:pt x="1240972" y="1179469"/>
                </a:lnTo>
                <a:lnTo>
                  <a:pt x="1240972" y="1024346"/>
                </a:lnTo>
                <a:lnTo>
                  <a:pt x="2051188" y="1024346"/>
                </a:lnTo>
                <a:lnTo>
                  <a:pt x="2051188" y="828402"/>
                </a:lnTo>
                <a:lnTo>
                  <a:pt x="1240972" y="828402"/>
                </a:lnTo>
                <a:lnTo>
                  <a:pt x="1240972" y="695597"/>
                </a:lnTo>
                <a:lnTo>
                  <a:pt x="579440" y="695597"/>
                </a:lnTo>
                <a:lnTo>
                  <a:pt x="579440" y="504009"/>
                </a:lnTo>
                <a:lnTo>
                  <a:pt x="1240972" y="504009"/>
                </a:lnTo>
                <a:lnTo>
                  <a:pt x="1240972" y="447943"/>
                </a:lnTo>
                <a:lnTo>
                  <a:pt x="977276" y="447943"/>
                </a:lnTo>
                <a:lnTo>
                  <a:pt x="977276" y="370656"/>
                </a:lnTo>
                <a:lnTo>
                  <a:pt x="1240972" y="370656"/>
                </a:ln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3918837966"/>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A247CFD5-A527-42E9-9A1D-7256EE24AE7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ct val="0"/>
              </a:spcAft>
              <a:buClrTx/>
              <a:buSzTx/>
              <a:buFontTx/>
              <a:buNone/>
              <a:defRPr sz="1800"/>
            </a:lvl1pPr>
          </a:lstStyle>
          <a:p>
            <a:r>
              <a:rPr lang="en-US" altLang="ko-KR"/>
              <a:t>Your Picture Here And Send To Back</a:t>
            </a:r>
            <a:endParaRPr lang="ko-KR" altLang="en-US"/>
          </a:p>
        </p:txBody>
      </p:sp>
    </p:spTree>
    <p:extLst>
      <p:ext uri="{BB962C8B-B14F-4D97-AF65-F5344CB8AC3E}">
        <p14:creationId xmlns:p14="http://schemas.microsoft.com/office/powerpoint/2010/main" val="375097400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CDA5D9-1944-42CA-8B1B-F703BC635BE3}" type="datetimeFigureOut">
              <a:rPr lang="id-ID" smtClean="0"/>
              <a:t>21/07/2024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3115986619"/>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B953A2-1280-43A2-971F-52F369FC529E}"/>
              </a:ext>
            </a:extLst>
          </p:cNvPr>
          <p:cNvSpPr/>
          <p:nvPr userDrawn="1"/>
        </p:nvSpPr>
        <p:spPr>
          <a:xfrm>
            <a:off x="-3" y="-1"/>
            <a:ext cx="12192003" cy="35550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800"/>
          </a:p>
        </p:txBody>
      </p:sp>
      <p:sp>
        <p:nvSpPr>
          <p:cNvPr id="3" name="그림 개체 틀 2">
            <a:extLst>
              <a:ext uri="{FF2B5EF4-FFF2-40B4-BE49-F238E27FC236}">
                <a16:creationId xmlns:a16="http://schemas.microsoft.com/office/drawing/2014/main" id="{15904462-1962-43CF-B3A5-72AC0978C97F}"/>
              </a:ext>
            </a:extLst>
          </p:cNvPr>
          <p:cNvSpPr>
            <a:spLocks noGrp="1"/>
          </p:cNvSpPr>
          <p:nvPr>
            <p:ph type="pic" sz="quarter" idx="65" hasCustomPrompt="1"/>
          </p:nvPr>
        </p:nvSpPr>
        <p:spPr>
          <a:xfrm>
            <a:off x="5100846" y="1934706"/>
            <a:ext cx="2997472" cy="410718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a:solidFill>
                  <a:schemeClr val="tx1">
                    <a:lumMod val="75000"/>
                    <a:lumOff val="25000"/>
                  </a:schemeClr>
                </a:solidFill>
              </a:defRPr>
            </a:lvl1pPr>
          </a:lstStyle>
          <a:p>
            <a:pPr marL="0" lvl="0" algn="ctr"/>
            <a:r>
              <a:rPr lang="en-US" altLang="ko-KR"/>
              <a:t>Place Your Picture Here</a:t>
            </a:r>
            <a:endParaRPr lang="ko-KR" altLang="en-US"/>
          </a:p>
        </p:txBody>
      </p:sp>
      <p:sp>
        <p:nvSpPr>
          <p:cNvPr id="4" name="그림 개체 틀 2">
            <a:extLst>
              <a:ext uri="{FF2B5EF4-FFF2-40B4-BE49-F238E27FC236}">
                <a16:creationId xmlns:a16="http://schemas.microsoft.com/office/drawing/2014/main" id="{AD6C93BA-F12A-47BA-9075-666D41862635}"/>
              </a:ext>
            </a:extLst>
          </p:cNvPr>
          <p:cNvSpPr>
            <a:spLocks noGrp="1"/>
          </p:cNvSpPr>
          <p:nvPr>
            <p:ph type="pic" sz="quarter" idx="66" hasCustomPrompt="1"/>
          </p:nvPr>
        </p:nvSpPr>
        <p:spPr>
          <a:xfrm>
            <a:off x="8480425" y="1934706"/>
            <a:ext cx="2997472" cy="410718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a:solidFill>
                  <a:schemeClr val="tx1">
                    <a:lumMod val="75000"/>
                    <a:lumOff val="25000"/>
                  </a:schemeClr>
                </a:solidFill>
              </a:defRPr>
            </a:lvl1pPr>
          </a:lstStyle>
          <a:p>
            <a:pPr marL="0" lvl="0" algn="ctr"/>
            <a:r>
              <a:rPr lang="en-US" altLang="ko-KR"/>
              <a:t>Place Your Picture Here</a:t>
            </a:r>
            <a:endParaRPr lang="ko-KR" altLang="en-US"/>
          </a:p>
        </p:txBody>
      </p:sp>
      <p:sp>
        <p:nvSpPr>
          <p:cNvPr id="5" name="Text Placeholder 9">
            <a:extLst>
              <a:ext uri="{FF2B5EF4-FFF2-40B4-BE49-F238E27FC236}">
                <a16:creationId xmlns:a16="http://schemas.microsoft.com/office/drawing/2014/main" id="{ECA5DA5D-7E69-4BFD-88A9-3FBB40DC9EB7}"/>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964928051"/>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PNG &amp; Shapes Layout</a:t>
            </a:r>
          </a:p>
        </p:txBody>
      </p:sp>
    </p:spTree>
    <p:extLst>
      <p:ext uri="{BB962C8B-B14F-4D97-AF65-F5344CB8AC3E}">
        <p14:creationId xmlns:p14="http://schemas.microsoft.com/office/powerpoint/2010/main" val="2446392755"/>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400" b="1">
                <a:solidFill>
                  <a:schemeClr val="bg1"/>
                </a:solidFill>
                <a:latin typeface="Arial" pitchFamily="34" charset="0"/>
                <a:cs typeface="Arial" pitchFamily="34" charset="0"/>
              </a:rPr>
              <a:t>You can Resize without losing quality</a:t>
            </a:r>
            <a:endParaRPr lang="ko-KR" altLang="en-US" sz="14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400" b="1">
                <a:solidFill>
                  <a:schemeClr val="bg1"/>
                </a:solidFill>
                <a:latin typeface="Arial" pitchFamily="34" charset="0"/>
                <a:cs typeface="Arial" pitchFamily="34" charset="0"/>
              </a:rPr>
              <a:t>You can Change Fill Color &amp;</a:t>
            </a:r>
          </a:p>
          <a:p>
            <a:r>
              <a:rPr lang="en-US" altLang="ko-KR" sz="1400" b="1">
                <a:solidFill>
                  <a:schemeClr val="bg1"/>
                </a:solidFill>
                <a:latin typeface="Arial" pitchFamily="34" charset="0"/>
                <a:cs typeface="Arial" pitchFamily="34" charset="0"/>
              </a:rPr>
              <a:t>Line Color</a:t>
            </a:r>
            <a:endParaRPr lang="ko-KR" altLang="en-US" sz="14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400">
                <a:solidFill>
                  <a:schemeClr val="bg1"/>
                </a:solidFill>
                <a:latin typeface="Arial" pitchFamily="34" charset="0"/>
                <a:cs typeface="Arial" pitchFamily="34" charset="0"/>
              </a:rPr>
              <a:t>www.allppt.com</a:t>
            </a:r>
            <a:endParaRPr lang="ko-KR" altLang="en-US" sz="14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800" b="1">
                <a:solidFill>
                  <a:schemeClr val="bg1"/>
                </a:solidFill>
                <a:latin typeface="+mn-lt"/>
                <a:ea typeface="+mn-ea"/>
                <a:cs typeface="Arial" pitchFamily="34" charset="0"/>
              </a:rPr>
              <a:t>FREE </a:t>
            </a:r>
          </a:p>
          <a:p>
            <a:r>
              <a:rPr lang="en-US" altLang="ko-KR" sz="28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5"/>
          <p:cNvSpPr>
            <a:spLocks noGrp="1"/>
          </p:cNvSpPr>
          <p:nvPr>
            <p:ph type="title" hasCustomPrompt="1"/>
          </p:nvPr>
        </p:nvSpPr>
        <p:spPr>
          <a:xfrm>
            <a:off x="0" y="627534"/>
            <a:ext cx="9144000" cy="533308"/>
          </a:xfrm>
          <a:prstGeom prst="rect">
            <a:avLst/>
          </a:prstGeom>
        </p:spPr>
        <p:txBody>
          <a:bodyPr anchor="ctr"/>
          <a:lstStyle>
            <a:lvl1pPr>
              <a:buFontTx/>
              <a:buNone/>
              <a:defRPr sz="3600" b="1">
                <a:solidFill>
                  <a:schemeClr val="tx1">
                    <a:lumMod val="75000"/>
                    <a:lumOff val="25000"/>
                  </a:schemeClr>
                </a:solidFill>
                <a:latin typeface="+mj-lt"/>
                <a:cs typeface="Arial" pitchFamily="34" charset="0"/>
              </a:defRPr>
            </a:lvl1pPr>
          </a:lstStyle>
          <a:p>
            <a:r>
              <a:rPr lang="en-US" altLang="ko-KR">
                <a:ea typeface="맑은 고딕" pitchFamily="50" charset="-127"/>
              </a:rPr>
              <a:t>FREE PPT TEMPLATES</a:t>
            </a:r>
            <a:endParaRPr lang="ko-KR" altLang="en-US"/>
          </a:p>
        </p:txBody>
      </p:sp>
      <p:sp>
        <p:nvSpPr>
          <p:cNvPr id="4" name="Text Placeholder 9">
            <a:extLst>
              <a:ext uri="{FF2B5EF4-FFF2-40B4-BE49-F238E27FC236}">
                <a16:creationId xmlns:a16="http://schemas.microsoft.com/office/drawing/2014/main" id="{B3F0AB86-7940-4230-BC06-4EF20DC497B6}"/>
              </a:ext>
            </a:extLst>
          </p:cNvPr>
          <p:cNvSpPr>
            <a:spLocks noGrp="1"/>
          </p:cNvSpPr>
          <p:nvPr>
            <p:ph type="body" sz="quarter" idx="12" hasCustomPrompt="1"/>
          </p:nvPr>
        </p:nvSpPr>
        <p:spPr>
          <a:xfrm>
            <a:off x="0" y="1203598"/>
            <a:ext cx="9143999" cy="432000"/>
          </a:xfrm>
          <a:prstGeom prst="rect">
            <a:avLst/>
          </a:prstGeom>
        </p:spPr>
        <p:txBody>
          <a:bodyPr lIns="108000" anchor="ctr"/>
          <a:lstStyle>
            <a:lvl1pPr marL="0" indent="0" algn="ctr">
              <a:buNone/>
              <a:defRPr sz="1200" b="1" baseline="0">
                <a:solidFill>
                  <a:schemeClr val="tx1"/>
                </a:solidFill>
                <a:effectLst/>
                <a:latin typeface="+mn-lt"/>
                <a:cs typeface="Arial" pitchFamily="34" charset="0"/>
              </a:defRPr>
            </a:lvl1pPr>
          </a:lstStyle>
          <a:p>
            <a:pPr lvl="0"/>
            <a:r>
              <a:rPr lang="en-US" altLang="ko-KR"/>
              <a:t>INSTERT THE TITLE</a:t>
            </a:r>
          </a:p>
          <a:p>
            <a:pPr lvl="0"/>
            <a:r>
              <a:rPr lang="en-US" altLang="ko-KR"/>
              <a:t>OF YOUR PRESENTATION HERE</a:t>
            </a:r>
            <a:endParaRPr lang="ko-KR" altLang="en-US"/>
          </a:p>
        </p:txBody>
      </p:sp>
    </p:spTree>
    <p:extLst>
      <p:ext uri="{BB962C8B-B14F-4D97-AF65-F5344CB8AC3E}">
        <p14:creationId xmlns:p14="http://schemas.microsoft.com/office/powerpoint/2010/main" val="3904619575"/>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3">
            <a:lumMod val="20000"/>
            <a:lumOff val="80000"/>
            <a:alpha val="50000"/>
          </a:schemeClr>
        </a:solidFill>
        <a:effectLst/>
      </p:bgPr>
    </p:bg>
    <p:spTree>
      <p:nvGrpSpPr>
        <p:cNvPr id="1" name=""/>
        <p:cNvGrpSpPr/>
        <p:nvPr/>
      </p:nvGrpSpPr>
      <p:grpSpPr>
        <a:xfrm>
          <a:off x="0" y="0"/>
          <a:ext cx="0" cy="0"/>
          <a:chOff x="0" y="0"/>
          <a:chExt cx="0" cy="0"/>
        </a:xfrm>
      </p:grpSpPr>
      <p:sp>
        <p:nvSpPr>
          <p:cNvPr id="3" name="Diamond 10"/>
          <p:cNvSpPr/>
          <p:nvPr userDrawn="1"/>
        </p:nvSpPr>
        <p:spPr>
          <a:xfrm rot="10800000">
            <a:off x="3222000" y="3337155"/>
            <a:ext cx="2700000" cy="1806344"/>
          </a:xfrm>
          <a:custGeom>
            <a:avLst/>
            <a:gdLst/>
            <a:ahLst/>
            <a:cxnLst/>
            <a:rect l="l" t="t" r="r" b="b"/>
            <a:pathLst>
              <a:path w="2700000" h="1806344">
                <a:moveTo>
                  <a:pt x="456344" y="0"/>
                </a:moveTo>
                <a:lnTo>
                  <a:pt x="2243656" y="0"/>
                </a:lnTo>
                <a:lnTo>
                  <a:pt x="2700000" y="456344"/>
                </a:lnTo>
                <a:lnTo>
                  <a:pt x="1350000" y="1806344"/>
                </a:lnTo>
                <a:lnTo>
                  <a:pt x="0" y="4563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endParaRPr lang="ko-KR" altLang="en-US"/>
          </a:p>
        </p:txBody>
      </p:sp>
      <p:sp>
        <p:nvSpPr>
          <p:cNvPr id="5" name="Isosceles Triangle 4"/>
          <p:cNvSpPr/>
          <p:nvPr userDrawn="1"/>
        </p:nvSpPr>
        <p:spPr>
          <a:xfrm rot="10800000">
            <a:off x="3746892" y="0"/>
            <a:ext cx="1650216" cy="812260"/>
          </a:xfrm>
          <a:prstGeom prst="triangl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endParaRPr lang="ko-KR" altLang="en-US"/>
          </a:p>
        </p:txBody>
      </p:sp>
      <p:sp>
        <p:nvSpPr>
          <p:cNvPr id="6" name="Isosceles Triangle 5"/>
          <p:cNvSpPr/>
          <p:nvPr userDrawn="1"/>
        </p:nvSpPr>
        <p:spPr>
          <a:xfrm rot="10800000">
            <a:off x="4041648" y="99959"/>
            <a:ext cx="1060704" cy="5543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endParaRPr lang="ko-KR" altLang="en-US"/>
          </a:p>
        </p:txBody>
      </p:sp>
      <p:sp>
        <p:nvSpPr>
          <p:cNvPr id="8" name="그림 개체 틀 7">
            <a:extLst>
              <a:ext uri="{FF2B5EF4-FFF2-40B4-BE49-F238E27FC236}">
                <a16:creationId xmlns:a16="http://schemas.microsoft.com/office/drawing/2014/main" id="{8E48000A-B218-4CCF-8C0E-D9ACDAFA26B8}"/>
              </a:ext>
            </a:extLst>
          </p:cNvPr>
          <p:cNvSpPr>
            <a:spLocks noGrp="1"/>
          </p:cNvSpPr>
          <p:nvPr>
            <p:ph type="pic" idx="12" hasCustomPrompt="1"/>
          </p:nvPr>
        </p:nvSpPr>
        <p:spPr>
          <a:xfrm>
            <a:off x="3312000" y="3430238"/>
            <a:ext cx="2520000" cy="1713262"/>
          </a:xfrm>
          <a:custGeom>
            <a:avLst/>
            <a:gdLst>
              <a:gd name="connsiteX0" fmla="*/ 1260000 w 2520000"/>
              <a:gd name="connsiteY0" fmla="*/ 0 h 1713262"/>
              <a:gd name="connsiteX1" fmla="*/ 2520000 w 2520000"/>
              <a:gd name="connsiteY1" fmla="*/ 1260000 h 1713262"/>
              <a:gd name="connsiteX2" fmla="*/ 2066250 w 2520000"/>
              <a:gd name="connsiteY2" fmla="*/ 1713262 h 1713262"/>
              <a:gd name="connsiteX3" fmla="*/ 439730 w 2520000"/>
              <a:gd name="connsiteY3" fmla="*/ 1706453 h 1713262"/>
              <a:gd name="connsiteX4" fmla="*/ 0 w 2520000"/>
              <a:gd name="connsiteY4" fmla="*/ 1260000 h 171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000" h="1713262">
                <a:moveTo>
                  <a:pt x="1260000" y="0"/>
                </a:moveTo>
                <a:lnTo>
                  <a:pt x="2520000" y="1260000"/>
                </a:lnTo>
                <a:lnTo>
                  <a:pt x="2066250" y="1713262"/>
                </a:lnTo>
                <a:lnTo>
                  <a:pt x="439730" y="1706453"/>
                </a:lnTo>
                <a:lnTo>
                  <a:pt x="0" y="1260000"/>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Tree>
    <p:extLst>
      <p:ext uri="{BB962C8B-B14F-4D97-AF65-F5344CB8AC3E}">
        <p14:creationId xmlns:p14="http://schemas.microsoft.com/office/powerpoint/2010/main" val="1065305814"/>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5"/>
          <p:cNvSpPr>
            <a:spLocks noGrp="1"/>
          </p:cNvSpPr>
          <p:nvPr>
            <p:ph type="title" hasCustomPrompt="1"/>
          </p:nvPr>
        </p:nvSpPr>
        <p:spPr>
          <a:xfrm>
            <a:off x="0" y="627534"/>
            <a:ext cx="9144000" cy="533308"/>
          </a:xfrm>
          <a:prstGeom prst="rect">
            <a:avLst/>
          </a:prstGeom>
        </p:spPr>
        <p:txBody>
          <a:bodyPr anchor="ctr"/>
          <a:lstStyle>
            <a:lvl1pPr>
              <a:buFontTx/>
              <a:buNone/>
              <a:defRPr sz="3600" b="1">
                <a:solidFill>
                  <a:schemeClr val="tx1">
                    <a:lumMod val="75000"/>
                    <a:lumOff val="25000"/>
                  </a:schemeClr>
                </a:solidFill>
                <a:latin typeface="+mj-lt"/>
                <a:cs typeface="Arial" pitchFamily="34" charset="0"/>
              </a:defRPr>
            </a:lvl1pPr>
          </a:lstStyle>
          <a:p>
            <a:r>
              <a:rPr lang="en-US" altLang="ko-KR">
                <a:ea typeface="맑은 고딕" pitchFamily="50" charset="-127"/>
              </a:rPr>
              <a:t>FREE PPT TEMPLATES</a:t>
            </a:r>
            <a:endParaRPr lang="ko-KR" altLang="en-US"/>
          </a:p>
        </p:txBody>
      </p:sp>
      <p:sp>
        <p:nvSpPr>
          <p:cNvPr id="4" name="Text Placeholder 9">
            <a:extLst>
              <a:ext uri="{FF2B5EF4-FFF2-40B4-BE49-F238E27FC236}">
                <a16:creationId xmlns:a16="http://schemas.microsoft.com/office/drawing/2014/main" id="{B3F0AB86-7940-4230-BC06-4EF20DC497B6}"/>
              </a:ext>
            </a:extLst>
          </p:cNvPr>
          <p:cNvSpPr>
            <a:spLocks noGrp="1"/>
          </p:cNvSpPr>
          <p:nvPr>
            <p:ph type="body" sz="quarter" idx="12" hasCustomPrompt="1"/>
          </p:nvPr>
        </p:nvSpPr>
        <p:spPr>
          <a:xfrm>
            <a:off x="0" y="1203598"/>
            <a:ext cx="9143999" cy="432000"/>
          </a:xfrm>
          <a:prstGeom prst="rect">
            <a:avLst/>
          </a:prstGeom>
        </p:spPr>
        <p:txBody>
          <a:bodyPr lIns="108000" anchor="ctr"/>
          <a:lstStyle>
            <a:lvl1pPr marL="0" indent="0" algn="ctr">
              <a:buNone/>
              <a:defRPr sz="1200" b="1" baseline="0">
                <a:solidFill>
                  <a:schemeClr val="tx1"/>
                </a:solidFill>
                <a:effectLst/>
                <a:latin typeface="+mn-lt"/>
                <a:cs typeface="Arial" pitchFamily="34" charset="0"/>
              </a:defRPr>
            </a:lvl1pPr>
          </a:lstStyle>
          <a:p>
            <a:pPr lvl="0"/>
            <a:r>
              <a:rPr lang="en-US" altLang="ko-KR"/>
              <a:t>INSTERT THE TITLE</a:t>
            </a:r>
          </a:p>
          <a:p>
            <a:pPr lvl="0"/>
            <a:r>
              <a:rPr lang="en-US" altLang="ko-KR"/>
              <a:t>OF YOUR PRESENTATION HERE</a:t>
            </a:r>
            <a:endParaRPr lang="ko-KR" altLang="en-US"/>
          </a:p>
        </p:txBody>
      </p:sp>
    </p:spTree>
    <p:extLst>
      <p:ext uri="{BB962C8B-B14F-4D97-AF65-F5344CB8AC3E}">
        <p14:creationId xmlns:p14="http://schemas.microsoft.com/office/powerpoint/2010/main" val="3904619575"/>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3">
            <a:lumMod val="20000"/>
            <a:lumOff val="80000"/>
            <a:alpha val="50000"/>
          </a:schemeClr>
        </a:solidFill>
        <a:effectLst/>
      </p:bgPr>
    </p:bg>
    <p:spTree>
      <p:nvGrpSpPr>
        <p:cNvPr id="1" name=""/>
        <p:cNvGrpSpPr/>
        <p:nvPr/>
      </p:nvGrpSpPr>
      <p:grpSpPr>
        <a:xfrm>
          <a:off x="0" y="0"/>
          <a:ext cx="0" cy="0"/>
          <a:chOff x="0" y="0"/>
          <a:chExt cx="0" cy="0"/>
        </a:xfrm>
      </p:grpSpPr>
      <p:sp>
        <p:nvSpPr>
          <p:cNvPr id="3" name="Diamond 10"/>
          <p:cNvSpPr/>
          <p:nvPr userDrawn="1"/>
        </p:nvSpPr>
        <p:spPr>
          <a:xfrm rot="10800000">
            <a:off x="3222000" y="3337155"/>
            <a:ext cx="2700000" cy="1806344"/>
          </a:xfrm>
          <a:custGeom>
            <a:avLst/>
            <a:gdLst/>
            <a:ahLst/>
            <a:cxnLst/>
            <a:rect l="l" t="t" r="r" b="b"/>
            <a:pathLst>
              <a:path w="2700000" h="1806344">
                <a:moveTo>
                  <a:pt x="456344" y="0"/>
                </a:moveTo>
                <a:lnTo>
                  <a:pt x="2243656" y="0"/>
                </a:lnTo>
                <a:lnTo>
                  <a:pt x="2700000" y="456344"/>
                </a:lnTo>
                <a:lnTo>
                  <a:pt x="1350000" y="1806344"/>
                </a:lnTo>
                <a:lnTo>
                  <a:pt x="0" y="4563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endParaRPr lang="ko-KR" altLang="en-US"/>
          </a:p>
        </p:txBody>
      </p:sp>
      <p:sp>
        <p:nvSpPr>
          <p:cNvPr id="5" name="Isosceles Triangle 4"/>
          <p:cNvSpPr/>
          <p:nvPr userDrawn="1"/>
        </p:nvSpPr>
        <p:spPr>
          <a:xfrm rot="10800000">
            <a:off x="3746892" y="0"/>
            <a:ext cx="1650216" cy="812260"/>
          </a:xfrm>
          <a:prstGeom prst="triangl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endParaRPr lang="ko-KR" altLang="en-US"/>
          </a:p>
        </p:txBody>
      </p:sp>
      <p:sp>
        <p:nvSpPr>
          <p:cNvPr id="6" name="Isosceles Triangle 5"/>
          <p:cNvSpPr/>
          <p:nvPr userDrawn="1"/>
        </p:nvSpPr>
        <p:spPr>
          <a:xfrm rot="10800000">
            <a:off x="4041648" y="99959"/>
            <a:ext cx="1060704" cy="5543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endParaRPr lang="ko-KR" altLang="en-US"/>
          </a:p>
        </p:txBody>
      </p:sp>
      <p:sp>
        <p:nvSpPr>
          <p:cNvPr id="8" name="그림 개체 틀 7">
            <a:extLst>
              <a:ext uri="{FF2B5EF4-FFF2-40B4-BE49-F238E27FC236}">
                <a16:creationId xmlns:a16="http://schemas.microsoft.com/office/drawing/2014/main" id="{8E48000A-B218-4CCF-8C0E-D9ACDAFA26B8}"/>
              </a:ext>
            </a:extLst>
          </p:cNvPr>
          <p:cNvSpPr>
            <a:spLocks noGrp="1"/>
          </p:cNvSpPr>
          <p:nvPr>
            <p:ph type="pic" idx="12" hasCustomPrompt="1"/>
          </p:nvPr>
        </p:nvSpPr>
        <p:spPr>
          <a:xfrm>
            <a:off x="3312000" y="3430238"/>
            <a:ext cx="2520000" cy="1713262"/>
          </a:xfrm>
          <a:custGeom>
            <a:avLst/>
            <a:gdLst>
              <a:gd name="connsiteX0" fmla="*/ 1260000 w 2520000"/>
              <a:gd name="connsiteY0" fmla="*/ 0 h 1713262"/>
              <a:gd name="connsiteX1" fmla="*/ 2520000 w 2520000"/>
              <a:gd name="connsiteY1" fmla="*/ 1260000 h 1713262"/>
              <a:gd name="connsiteX2" fmla="*/ 2066250 w 2520000"/>
              <a:gd name="connsiteY2" fmla="*/ 1713262 h 1713262"/>
              <a:gd name="connsiteX3" fmla="*/ 439730 w 2520000"/>
              <a:gd name="connsiteY3" fmla="*/ 1706453 h 1713262"/>
              <a:gd name="connsiteX4" fmla="*/ 0 w 2520000"/>
              <a:gd name="connsiteY4" fmla="*/ 1260000 h 171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000" h="1713262">
                <a:moveTo>
                  <a:pt x="1260000" y="0"/>
                </a:moveTo>
                <a:lnTo>
                  <a:pt x="2520000" y="1260000"/>
                </a:lnTo>
                <a:lnTo>
                  <a:pt x="2066250" y="1713262"/>
                </a:lnTo>
                <a:lnTo>
                  <a:pt x="439730" y="1706453"/>
                </a:lnTo>
                <a:lnTo>
                  <a:pt x="0" y="1260000"/>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Tree>
    <p:extLst>
      <p:ext uri="{BB962C8B-B14F-4D97-AF65-F5344CB8AC3E}">
        <p14:creationId xmlns:p14="http://schemas.microsoft.com/office/powerpoint/2010/main" val="1065305814"/>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8_Title Slid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884466"/>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a:t> Free PPT _ Click to add title</a:t>
            </a:r>
            <a:endParaRPr lang="ko-KR" altLang="en-US"/>
          </a:p>
        </p:txBody>
      </p:sp>
    </p:spTree>
    <p:extLst>
      <p:ext uri="{BB962C8B-B14F-4D97-AF65-F5344CB8AC3E}">
        <p14:creationId xmlns:p14="http://schemas.microsoft.com/office/powerpoint/2010/main" val="381503005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CDA5D9-1944-42CA-8B1B-F703BC635BE3}" type="datetimeFigureOut">
              <a:rPr lang="id-ID" smtClean="0"/>
              <a:t>21/07/2024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1010073419"/>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mj-lt"/>
                <a:cs typeface="Arial" pitchFamily="34" charset="0"/>
              </a:defRPr>
            </a:lvl1pPr>
          </a:lstStyle>
          <a:p>
            <a:r>
              <a:rPr lang="en-US" altLang="ko-KR"/>
              <a:t>Free PPT _ Click to add title</a:t>
            </a:r>
            <a:endParaRPr lang="ko-KR" altLang="en-US"/>
          </a:p>
        </p:txBody>
      </p:sp>
    </p:spTree>
    <p:extLst>
      <p:ext uri="{BB962C8B-B14F-4D97-AF65-F5344CB8AC3E}">
        <p14:creationId xmlns:p14="http://schemas.microsoft.com/office/powerpoint/2010/main" val="601257829"/>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a:t> Free PPT _ Click to add title</a:t>
            </a:r>
            <a:endParaRPr lang="ko-KR" altLang="en-US"/>
          </a:p>
        </p:txBody>
      </p:sp>
    </p:spTree>
    <p:extLst>
      <p:ext uri="{BB962C8B-B14F-4D97-AF65-F5344CB8AC3E}">
        <p14:creationId xmlns:p14="http://schemas.microsoft.com/office/powerpoint/2010/main" val="2571550566"/>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3">
            <a:lumMod val="20000"/>
            <a:lumOff val="80000"/>
            <a:alpha val="50000"/>
          </a:schemeClr>
        </a:solidFill>
        <a:effectLst/>
      </p:bgPr>
    </p:bg>
    <p:spTree>
      <p:nvGrpSpPr>
        <p:cNvPr id="1" name=""/>
        <p:cNvGrpSpPr/>
        <p:nvPr/>
      </p:nvGrpSpPr>
      <p:grpSpPr>
        <a:xfrm>
          <a:off x="0" y="0"/>
          <a:ext cx="0" cy="0"/>
          <a:chOff x="0" y="0"/>
          <a:chExt cx="0" cy="0"/>
        </a:xfrm>
      </p:grpSpPr>
      <p:sp>
        <p:nvSpPr>
          <p:cNvPr id="3" name="Diamond 10"/>
          <p:cNvSpPr/>
          <p:nvPr userDrawn="1"/>
        </p:nvSpPr>
        <p:spPr>
          <a:xfrm>
            <a:off x="3203848" y="-2322"/>
            <a:ext cx="2700000" cy="1806344"/>
          </a:xfrm>
          <a:custGeom>
            <a:avLst/>
            <a:gdLst/>
            <a:ahLst/>
            <a:cxnLst/>
            <a:rect l="l" t="t" r="r" b="b"/>
            <a:pathLst>
              <a:path w="2700000" h="1806344">
                <a:moveTo>
                  <a:pt x="456344" y="0"/>
                </a:moveTo>
                <a:lnTo>
                  <a:pt x="2243656" y="0"/>
                </a:lnTo>
                <a:lnTo>
                  <a:pt x="2700000" y="456344"/>
                </a:lnTo>
                <a:lnTo>
                  <a:pt x="1350000" y="1806344"/>
                </a:lnTo>
                <a:lnTo>
                  <a:pt x="0" y="4563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endParaRPr lang="ko-KR" altLang="en-US"/>
          </a:p>
        </p:txBody>
      </p:sp>
      <p:sp>
        <p:nvSpPr>
          <p:cNvPr id="5" name="Isosceles Triangle 4"/>
          <p:cNvSpPr/>
          <p:nvPr userDrawn="1"/>
        </p:nvSpPr>
        <p:spPr>
          <a:xfrm>
            <a:off x="3746892" y="4331240"/>
            <a:ext cx="1650216" cy="812260"/>
          </a:xfrm>
          <a:prstGeom prst="triangl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endParaRPr lang="ko-KR" altLang="en-US"/>
          </a:p>
        </p:txBody>
      </p:sp>
      <p:sp>
        <p:nvSpPr>
          <p:cNvPr id="6" name="Isosceles Triangle 5"/>
          <p:cNvSpPr/>
          <p:nvPr userDrawn="1"/>
        </p:nvSpPr>
        <p:spPr>
          <a:xfrm>
            <a:off x="4041648" y="4493810"/>
            <a:ext cx="1060704" cy="5543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endParaRPr lang="ko-KR" altLang="en-US"/>
          </a:p>
        </p:txBody>
      </p:sp>
      <p:sp>
        <p:nvSpPr>
          <p:cNvPr id="8" name="그림 개체 틀 7">
            <a:extLst>
              <a:ext uri="{FF2B5EF4-FFF2-40B4-BE49-F238E27FC236}">
                <a16:creationId xmlns:a16="http://schemas.microsoft.com/office/drawing/2014/main" id="{28FC5FB3-D739-474A-9148-1ABF4FC27690}"/>
              </a:ext>
            </a:extLst>
          </p:cNvPr>
          <p:cNvSpPr>
            <a:spLocks noGrp="1"/>
          </p:cNvSpPr>
          <p:nvPr>
            <p:ph type="pic" idx="12" hasCustomPrompt="1"/>
          </p:nvPr>
        </p:nvSpPr>
        <p:spPr>
          <a:xfrm>
            <a:off x="3293848" y="1"/>
            <a:ext cx="2520000" cy="1711155"/>
          </a:xfrm>
          <a:custGeom>
            <a:avLst/>
            <a:gdLst>
              <a:gd name="connsiteX0" fmla="*/ 442968 w 2520000"/>
              <a:gd name="connsiteY0" fmla="*/ 0 h 1711155"/>
              <a:gd name="connsiteX1" fmla="*/ 985757 w 2520000"/>
              <a:gd name="connsiteY1" fmla="*/ 0 h 1711155"/>
              <a:gd name="connsiteX2" fmla="*/ 2080270 w 2520000"/>
              <a:gd name="connsiteY2" fmla="*/ 4702 h 1711155"/>
              <a:gd name="connsiteX3" fmla="*/ 2520000 w 2520000"/>
              <a:gd name="connsiteY3" fmla="*/ 451155 h 1711155"/>
              <a:gd name="connsiteX4" fmla="*/ 1260000 w 2520000"/>
              <a:gd name="connsiteY4" fmla="*/ 1711155 h 1711155"/>
              <a:gd name="connsiteX5" fmla="*/ 0 w 2520000"/>
              <a:gd name="connsiteY5" fmla="*/ 451155 h 171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000" h="1711153">
                <a:moveTo>
                  <a:pt x="442968" y="0"/>
                </a:moveTo>
                <a:lnTo>
                  <a:pt x="985757" y="0"/>
                </a:lnTo>
                <a:lnTo>
                  <a:pt x="2080270" y="4702"/>
                </a:lnTo>
                <a:lnTo>
                  <a:pt x="2520000" y="451155"/>
                </a:lnTo>
                <a:lnTo>
                  <a:pt x="1260000" y="1711155"/>
                </a:lnTo>
                <a:lnTo>
                  <a:pt x="0" y="451155"/>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Tree>
    <p:extLst>
      <p:ext uri="{BB962C8B-B14F-4D97-AF65-F5344CB8AC3E}">
        <p14:creationId xmlns:p14="http://schemas.microsoft.com/office/powerpoint/2010/main" val="939455993"/>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9144000" cy="884466"/>
          </a:xfrm>
          <a:prstGeom prst="rect">
            <a:avLst/>
          </a:prstGeom>
        </p:spPr>
        <p:txBody>
          <a:bodyPr anchor="ctr"/>
          <a:lstStyle>
            <a:lvl1pPr algn="ctr">
              <a:defRPr>
                <a:solidFill>
                  <a:schemeClr val="tx1">
                    <a:lumMod val="75000"/>
                    <a:lumOff val="25000"/>
                  </a:schemeClr>
                </a:solidFill>
                <a:latin typeface="+mn-lt"/>
                <a:cs typeface="Arial" pitchFamily="34" charset="0"/>
              </a:defRPr>
            </a:lvl1pPr>
          </a:lstStyle>
          <a:p>
            <a:r>
              <a:rPr lang="en-US" altLang="ko-KR"/>
              <a:t> Free PPT _ Click to add title</a:t>
            </a:r>
            <a:endParaRPr lang="ko-KR" altLang="en-US"/>
          </a:p>
        </p:txBody>
      </p:sp>
      <p:sp>
        <p:nvSpPr>
          <p:cNvPr id="2" name="Rectangle 1"/>
          <p:cNvSpPr/>
          <p:nvPr userDrawn="1"/>
        </p:nvSpPr>
        <p:spPr>
          <a:xfrm>
            <a:off x="565878" y="1176692"/>
            <a:ext cx="1871760" cy="30512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endParaRPr lang="ko-KR" altLang="en-US"/>
          </a:p>
        </p:txBody>
      </p:sp>
      <p:sp>
        <p:nvSpPr>
          <p:cNvPr id="10" name="Rectangle 9"/>
          <p:cNvSpPr/>
          <p:nvPr userDrawn="1"/>
        </p:nvSpPr>
        <p:spPr>
          <a:xfrm>
            <a:off x="2612855" y="1176061"/>
            <a:ext cx="1871760" cy="30512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endParaRPr lang="ko-KR" altLang="en-US"/>
          </a:p>
        </p:txBody>
      </p:sp>
      <p:sp>
        <p:nvSpPr>
          <p:cNvPr id="11" name="Rectangle 10"/>
          <p:cNvSpPr/>
          <p:nvPr userDrawn="1"/>
        </p:nvSpPr>
        <p:spPr>
          <a:xfrm>
            <a:off x="4659832" y="1175430"/>
            <a:ext cx="1871760" cy="30512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endParaRPr lang="ko-KR" altLang="en-US"/>
          </a:p>
        </p:txBody>
      </p:sp>
      <p:sp>
        <p:nvSpPr>
          <p:cNvPr id="12" name="Rectangle 11"/>
          <p:cNvSpPr/>
          <p:nvPr userDrawn="1"/>
        </p:nvSpPr>
        <p:spPr>
          <a:xfrm>
            <a:off x="6706810" y="1174799"/>
            <a:ext cx="1871760" cy="3051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endParaRPr lang="ko-KR" altLang="en-US"/>
          </a:p>
        </p:txBody>
      </p:sp>
      <p:sp>
        <p:nvSpPr>
          <p:cNvPr id="14" name="Picture Placeholder 2"/>
          <p:cNvSpPr>
            <a:spLocks noGrp="1"/>
          </p:cNvSpPr>
          <p:nvPr>
            <p:ph type="pic" idx="11" hasCustomPrompt="1"/>
          </p:nvPr>
        </p:nvSpPr>
        <p:spPr>
          <a:xfrm>
            <a:off x="825475" y="1320085"/>
            <a:ext cx="1352567" cy="1352567"/>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
        <p:nvSpPr>
          <p:cNvPr id="15" name="Picture Placeholder 2"/>
          <p:cNvSpPr>
            <a:spLocks noGrp="1"/>
          </p:cNvSpPr>
          <p:nvPr>
            <p:ph type="pic" idx="12" hasCustomPrompt="1"/>
          </p:nvPr>
        </p:nvSpPr>
        <p:spPr>
          <a:xfrm>
            <a:off x="6966407" y="1320085"/>
            <a:ext cx="1352567" cy="1352567"/>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
        <p:nvSpPr>
          <p:cNvPr id="16" name="Picture Placeholder 2"/>
          <p:cNvSpPr>
            <a:spLocks noGrp="1"/>
          </p:cNvSpPr>
          <p:nvPr>
            <p:ph type="pic" idx="13" hasCustomPrompt="1"/>
          </p:nvPr>
        </p:nvSpPr>
        <p:spPr>
          <a:xfrm>
            <a:off x="2872452" y="1320085"/>
            <a:ext cx="1352567" cy="1352567"/>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
        <p:nvSpPr>
          <p:cNvPr id="17" name="Picture Placeholder 2"/>
          <p:cNvSpPr>
            <a:spLocks noGrp="1"/>
          </p:cNvSpPr>
          <p:nvPr>
            <p:ph type="pic" idx="14" hasCustomPrompt="1"/>
          </p:nvPr>
        </p:nvSpPr>
        <p:spPr>
          <a:xfrm>
            <a:off x="4919429" y="1320085"/>
            <a:ext cx="1352567" cy="1352567"/>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Tree>
    <p:extLst>
      <p:ext uri="{BB962C8B-B14F-4D97-AF65-F5344CB8AC3E}">
        <p14:creationId xmlns:p14="http://schemas.microsoft.com/office/powerpoint/2010/main" val="2904974402"/>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tretch>
            <a:fillRect/>
          </a:stretch>
        </a:blipFill>
        <a:effectLst/>
      </p:bgPr>
    </p:bg>
    <p:spTree>
      <p:nvGrpSpPr>
        <p:cNvPr id="1" name=""/>
        <p:cNvGrpSpPr/>
        <p:nvPr/>
      </p:nvGrpSpPr>
      <p:grpSpPr>
        <a:xfrm>
          <a:off x="0" y="0"/>
          <a:ext cx="0" cy="0"/>
          <a:chOff x="0" y="0"/>
          <a:chExt cx="0" cy="0"/>
        </a:xfrm>
      </p:grpSpPr>
      <p:pic>
        <p:nvPicPr>
          <p:cNvPr id="4" name="Picture 2" descr="D:\KBM-정애\014-Fullppt\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1233754" y="451443"/>
            <a:ext cx="3282039" cy="3272435"/>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p:cNvSpPr>
            <a:spLocks noGrp="1"/>
          </p:cNvSpPr>
          <p:nvPr>
            <p:ph type="pic" idx="11" hasCustomPrompt="1"/>
          </p:nvPr>
        </p:nvSpPr>
        <p:spPr>
          <a:xfrm>
            <a:off x="1363708" y="584771"/>
            <a:ext cx="2991584" cy="2076779"/>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
        <p:nvSpPr>
          <p:cNvPr id="8" name="Picture Placeholder 2"/>
          <p:cNvSpPr>
            <a:spLocks noGrp="1"/>
          </p:cNvSpPr>
          <p:nvPr>
            <p:ph type="pic" idx="12" hasCustomPrompt="1"/>
          </p:nvPr>
        </p:nvSpPr>
        <p:spPr>
          <a:xfrm>
            <a:off x="4143454" y="1295867"/>
            <a:ext cx="3055840" cy="223137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Tree>
    <p:extLst>
      <p:ext uri="{BB962C8B-B14F-4D97-AF65-F5344CB8AC3E}">
        <p14:creationId xmlns:p14="http://schemas.microsoft.com/office/powerpoint/2010/main" val="4048149065"/>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9_Title Slid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884466"/>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a:t> Free PPT _ Click to add title</a:t>
            </a:r>
            <a:endParaRPr lang="ko-KR" altLang="en-US"/>
          </a:p>
        </p:txBody>
      </p:sp>
      <p:pic>
        <p:nvPicPr>
          <p:cNvPr id="11" name="Picture 4" descr="D:\KBM-정애\014-Fullppt\PNG이미지\노트북.png"/>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771800" y="2499742"/>
            <a:ext cx="3600400" cy="1831222"/>
          </a:xfrm>
          <a:prstGeom prst="rect">
            <a:avLst/>
          </a:prstGeom>
          <a:noFill/>
          <a:extLst>
            <a:ext uri="{909E8E84-426E-40DD-AFC4-6F175D3DCCD1}">
              <a14:hiddenFill xmlns:a14="http://schemas.microsoft.com/office/drawing/2010/main">
                <a:solidFill>
                  <a:srgbClr val="FFFFFF"/>
                </a:solidFill>
              </a14:hiddenFill>
            </a:ext>
          </a:extLst>
        </p:spPr>
      </p:pic>
      <p:sp>
        <p:nvSpPr>
          <p:cNvPr id="12" name="Picture Placeholder 2"/>
          <p:cNvSpPr>
            <a:spLocks noGrp="1"/>
          </p:cNvSpPr>
          <p:nvPr>
            <p:ph type="pic" idx="12" hasCustomPrompt="1"/>
          </p:nvPr>
        </p:nvSpPr>
        <p:spPr>
          <a:xfrm>
            <a:off x="3753800" y="2764640"/>
            <a:ext cx="1711407" cy="124967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Tree>
    <p:extLst>
      <p:ext uri="{BB962C8B-B14F-4D97-AF65-F5344CB8AC3E}">
        <p14:creationId xmlns:p14="http://schemas.microsoft.com/office/powerpoint/2010/main" val="3400998275"/>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9144000" cy="271621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Tree>
    <p:extLst>
      <p:ext uri="{BB962C8B-B14F-4D97-AF65-F5344CB8AC3E}">
        <p14:creationId xmlns:p14="http://schemas.microsoft.com/office/powerpoint/2010/main" val="2502024161"/>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548178" y="557440"/>
            <a:ext cx="2592000" cy="40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
        <p:nvSpPr>
          <p:cNvPr id="9" name="Picture Placeholder 2"/>
          <p:cNvSpPr>
            <a:spLocks noGrp="1"/>
          </p:cNvSpPr>
          <p:nvPr>
            <p:ph type="pic" idx="14" hasCustomPrompt="1"/>
          </p:nvPr>
        </p:nvSpPr>
        <p:spPr>
          <a:xfrm>
            <a:off x="6012448" y="557440"/>
            <a:ext cx="2592000" cy="40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
        <p:nvSpPr>
          <p:cNvPr id="15" name="Picture Placeholder 2"/>
          <p:cNvSpPr>
            <a:spLocks noGrp="1"/>
          </p:cNvSpPr>
          <p:nvPr>
            <p:ph type="pic" idx="15" hasCustomPrompt="1"/>
          </p:nvPr>
        </p:nvSpPr>
        <p:spPr>
          <a:xfrm>
            <a:off x="3280313" y="557440"/>
            <a:ext cx="2592000" cy="4032000"/>
          </a:xfrm>
          <a:prstGeom prst="rect">
            <a:avLst/>
          </a:prstGeom>
          <a:solidFill>
            <a:schemeClr val="bg1">
              <a:lumMod val="7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Tree>
    <p:extLst>
      <p:ext uri="{BB962C8B-B14F-4D97-AF65-F5344CB8AC3E}">
        <p14:creationId xmlns:p14="http://schemas.microsoft.com/office/powerpoint/2010/main" val="128208961"/>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Picture Placeholder 2"/>
          <p:cNvSpPr>
            <a:spLocks noGrp="1"/>
          </p:cNvSpPr>
          <p:nvPr>
            <p:ph type="pic" idx="13" hasCustomPrompt="1"/>
          </p:nvPr>
        </p:nvSpPr>
        <p:spPr>
          <a:xfrm>
            <a:off x="3059900" y="1"/>
            <a:ext cx="302420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
        <p:nvSpPr>
          <p:cNvPr id="4" name="Picture Placeholder 2"/>
          <p:cNvSpPr>
            <a:spLocks noGrp="1"/>
          </p:cNvSpPr>
          <p:nvPr>
            <p:ph type="pic" idx="14" hasCustomPrompt="1"/>
          </p:nvPr>
        </p:nvSpPr>
        <p:spPr>
          <a:xfrm>
            <a:off x="4572100" y="2571750"/>
            <a:ext cx="151200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
        <p:nvSpPr>
          <p:cNvPr id="5" name="Picture Placeholder 2"/>
          <p:cNvSpPr>
            <a:spLocks noGrp="1"/>
          </p:cNvSpPr>
          <p:nvPr>
            <p:ph type="pic" idx="15" hasCustomPrompt="1"/>
          </p:nvPr>
        </p:nvSpPr>
        <p:spPr>
          <a:xfrm>
            <a:off x="3059900" y="2571750"/>
            <a:ext cx="151200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Tree>
    <p:extLst>
      <p:ext uri="{BB962C8B-B14F-4D97-AF65-F5344CB8AC3E}">
        <p14:creationId xmlns:p14="http://schemas.microsoft.com/office/powerpoint/2010/main" val="2776476503"/>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2426012" y="540000"/>
            <a:ext cx="1728192" cy="403706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
        <p:nvSpPr>
          <p:cNvPr id="4" name="Picture Placeholder 2"/>
          <p:cNvSpPr>
            <a:spLocks noGrp="1"/>
          </p:cNvSpPr>
          <p:nvPr>
            <p:ph type="pic" idx="13" hasCustomPrompt="1"/>
          </p:nvPr>
        </p:nvSpPr>
        <p:spPr>
          <a:xfrm>
            <a:off x="553804" y="540000"/>
            <a:ext cx="1728192" cy="403706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
        <p:nvSpPr>
          <p:cNvPr id="5" name="Picture Placeholder 2"/>
          <p:cNvSpPr>
            <a:spLocks noGrp="1"/>
          </p:cNvSpPr>
          <p:nvPr>
            <p:ph type="pic" idx="14" hasCustomPrompt="1"/>
          </p:nvPr>
        </p:nvSpPr>
        <p:spPr>
          <a:xfrm>
            <a:off x="4298220" y="540000"/>
            <a:ext cx="1728192" cy="403706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Tree>
    <p:extLst>
      <p:ext uri="{BB962C8B-B14F-4D97-AF65-F5344CB8AC3E}">
        <p14:creationId xmlns:p14="http://schemas.microsoft.com/office/powerpoint/2010/main" val="364626188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2FCDA5D9-1944-42CA-8B1B-F703BC635BE3}" type="datetimeFigureOut">
              <a:rPr lang="id-ID" smtClean="0"/>
              <a:t>21/07/2024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2694666879"/>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9144000" cy="5143501"/>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Tree>
    <p:extLst>
      <p:ext uri="{BB962C8B-B14F-4D97-AF65-F5344CB8AC3E}">
        <p14:creationId xmlns:p14="http://schemas.microsoft.com/office/powerpoint/2010/main" val="3496912059"/>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그림 개체 틀 5">
            <a:extLst>
              <a:ext uri="{FF2B5EF4-FFF2-40B4-BE49-F238E27FC236}">
                <a16:creationId xmlns:a16="http://schemas.microsoft.com/office/drawing/2014/main" id="{C7304401-68B8-4E0E-A9DB-540B76DF928B}"/>
              </a:ext>
            </a:extLst>
          </p:cNvPr>
          <p:cNvSpPr>
            <a:spLocks noGrp="1"/>
          </p:cNvSpPr>
          <p:nvPr>
            <p:ph type="pic" idx="14" hasCustomPrompt="1"/>
          </p:nvPr>
        </p:nvSpPr>
        <p:spPr>
          <a:xfrm>
            <a:off x="3563888" y="638650"/>
            <a:ext cx="4320480" cy="4504851"/>
          </a:xfrm>
          <a:custGeom>
            <a:avLst/>
            <a:gdLst>
              <a:gd name="connsiteX0" fmla="*/ 2160240 w 4320480"/>
              <a:gd name="connsiteY0" fmla="*/ 0 h 4504851"/>
              <a:gd name="connsiteX1" fmla="*/ 4320480 w 4320480"/>
              <a:gd name="connsiteY1" fmla="*/ 4504851 h 4504851"/>
              <a:gd name="connsiteX2" fmla="*/ 0 w 4320480"/>
              <a:gd name="connsiteY2" fmla="*/ 4504851 h 4504851"/>
            </a:gdLst>
            <a:ahLst/>
            <a:cxnLst>
              <a:cxn ang="0">
                <a:pos x="connsiteX0" y="connsiteY0"/>
              </a:cxn>
              <a:cxn ang="0">
                <a:pos x="connsiteX1" y="connsiteY1"/>
              </a:cxn>
              <a:cxn ang="0">
                <a:pos x="connsiteX2" y="connsiteY2"/>
              </a:cxn>
            </a:cxnLst>
            <a:rect l="l" t="t" r="r" b="b"/>
            <a:pathLst>
              <a:path w="4320480" h="4504851">
                <a:moveTo>
                  <a:pt x="2160240" y="0"/>
                </a:moveTo>
                <a:lnTo>
                  <a:pt x="4320480" y="4504851"/>
                </a:lnTo>
                <a:lnTo>
                  <a:pt x="0" y="4504851"/>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
        <p:nvSpPr>
          <p:cNvPr id="8" name="그림 개체 틀 7">
            <a:extLst>
              <a:ext uri="{FF2B5EF4-FFF2-40B4-BE49-F238E27FC236}">
                <a16:creationId xmlns:a16="http://schemas.microsoft.com/office/drawing/2014/main" id="{D2ABAD60-FE41-4786-B9AF-4454375D2129}"/>
              </a:ext>
            </a:extLst>
          </p:cNvPr>
          <p:cNvSpPr>
            <a:spLocks noGrp="1"/>
          </p:cNvSpPr>
          <p:nvPr>
            <p:ph type="pic" idx="11" hasCustomPrompt="1"/>
          </p:nvPr>
        </p:nvSpPr>
        <p:spPr>
          <a:xfrm>
            <a:off x="5635630" y="1"/>
            <a:ext cx="3508370" cy="4339267"/>
          </a:xfrm>
          <a:custGeom>
            <a:avLst/>
            <a:gdLst>
              <a:gd name="connsiteX0" fmla="*/ 0 w 3508370"/>
              <a:gd name="connsiteY0" fmla="*/ 0 h 4339267"/>
              <a:gd name="connsiteX1" fmla="*/ 3508370 w 3508370"/>
              <a:gd name="connsiteY1" fmla="*/ 0 h 4339267"/>
              <a:gd name="connsiteX2" fmla="*/ 3504823 w 3508370"/>
              <a:gd name="connsiteY2" fmla="*/ 1594801 h 4339267"/>
              <a:gd name="connsiteX3" fmla="*/ 2097974 w 3508370"/>
              <a:gd name="connsiteY3" fmla="*/ 4339267 h 4339267"/>
            </a:gdLst>
            <a:ahLst/>
            <a:cxnLst>
              <a:cxn ang="0">
                <a:pos x="connsiteX0" y="connsiteY0"/>
              </a:cxn>
              <a:cxn ang="0">
                <a:pos x="connsiteX1" y="connsiteY1"/>
              </a:cxn>
              <a:cxn ang="0">
                <a:pos x="connsiteX2" y="connsiteY2"/>
              </a:cxn>
              <a:cxn ang="0">
                <a:pos x="connsiteX3" y="connsiteY3"/>
              </a:cxn>
            </a:cxnLst>
            <a:rect l="l" t="t" r="r" b="b"/>
            <a:pathLst>
              <a:path w="3508370" h="4339267">
                <a:moveTo>
                  <a:pt x="0" y="0"/>
                </a:moveTo>
                <a:lnTo>
                  <a:pt x="3508370" y="0"/>
                </a:lnTo>
                <a:cubicBezTo>
                  <a:pt x="3507188" y="531600"/>
                  <a:pt x="3506005" y="1063201"/>
                  <a:pt x="3504823" y="1594801"/>
                </a:cubicBezTo>
                <a:lnTo>
                  <a:pt x="2097974" y="4339267"/>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Tree>
    <p:extLst>
      <p:ext uri="{BB962C8B-B14F-4D97-AF65-F5344CB8AC3E}">
        <p14:creationId xmlns:p14="http://schemas.microsoft.com/office/powerpoint/2010/main" val="4172180233"/>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Picture Placeholder 2"/>
          <p:cNvSpPr>
            <a:spLocks noGrp="1"/>
          </p:cNvSpPr>
          <p:nvPr>
            <p:ph type="pic" idx="11" hasCustomPrompt="1"/>
          </p:nvPr>
        </p:nvSpPr>
        <p:spPr>
          <a:xfrm>
            <a:off x="0" y="0"/>
            <a:ext cx="5076056" cy="5143500"/>
          </a:xfrm>
          <a:prstGeom prst="rect">
            <a:avLst/>
          </a:prstGeom>
          <a:solidFill>
            <a:schemeClr val="bg1">
              <a:lumMod val="7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Tree>
    <p:extLst>
      <p:ext uri="{BB962C8B-B14F-4D97-AF65-F5344CB8AC3E}">
        <p14:creationId xmlns:p14="http://schemas.microsoft.com/office/powerpoint/2010/main" val="3465729838"/>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a:t>Fully Editable Shapes</a:t>
            </a:r>
          </a:p>
        </p:txBody>
      </p:sp>
    </p:spTree>
    <p:extLst>
      <p:ext uri="{BB962C8B-B14F-4D97-AF65-F5344CB8AC3E}">
        <p14:creationId xmlns:p14="http://schemas.microsoft.com/office/powerpoint/2010/main" val="45239526"/>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4000" b="0" baseline="0">
                <a:solidFill>
                  <a:schemeClr val="tx1">
                    <a:lumMod val="75000"/>
                    <a:lumOff val="25000"/>
                  </a:schemeClr>
                </a:solidFill>
                <a:latin typeface="+mj-lt"/>
                <a:cs typeface="Arial" pitchFamily="34" charset="0"/>
              </a:defRPr>
            </a:lvl1pPr>
          </a:lstStyle>
          <a:p>
            <a:pPr lvl="0"/>
            <a:r>
              <a:rPr lang="en-US" altLang="ko-KR"/>
              <a:t>ICON SETS LAYOUT</a:t>
            </a:r>
          </a:p>
        </p:txBody>
      </p:sp>
      <p:sp>
        <p:nvSpPr>
          <p:cNvPr id="13" name="Rounded Rectangle 12"/>
          <p:cNvSpPr/>
          <p:nvPr userDrawn="1"/>
        </p:nvSpPr>
        <p:spPr>
          <a:xfrm>
            <a:off x="354008" y="1131589"/>
            <a:ext cx="2849840" cy="364917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endParaRPr lang="ko-KR" altLang="en-US"/>
          </a:p>
        </p:txBody>
      </p:sp>
      <p:sp>
        <p:nvSpPr>
          <p:cNvPr id="16" name="Rounded Rectangle 15"/>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endParaRPr lang="ko-KR" altLang="en-US">
              <a:solidFill>
                <a:schemeClr val="bg1"/>
              </a:solidFill>
            </a:endParaRPr>
          </a:p>
        </p:txBody>
      </p:sp>
      <p:sp>
        <p:nvSpPr>
          <p:cNvPr id="17" name="Half Frame 16"/>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endParaRPr lang="ko-KR" altLang="en-US">
              <a:solidFill>
                <a:schemeClr val="tx1"/>
              </a:solidFill>
              <a:latin typeface="+mn-lt"/>
            </a:endParaRPr>
          </a:p>
        </p:txBody>
      </p:sp>
    </p:spTree>
    <p:extLst>
      <p:ext uri="{BB962C8B-B14F-4D97-AF65-F5344CB8AC3E}">
        <p14:creationId xmlns:p14="http://schemas.microsoft.com/office/powerpoint/2010/main" val="3165604281"/>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9920"/>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8_Title Slid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884466"/>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a:t> Free PPT _ Click to add title</a:t>
            </a:r>
            <a:endParaRPr lang="ko-KR" altLang="en-US"/>
          </a:p>
        </p:txBody>
      </p:sp>
    </p:spTree>
    <p:extLst>
      <p:ext uri="{BB962C8B-B14F-4D97-AF65-F5344CB8AC3E}">
        <p14:creationId xmlns:p14="http://schemas.microsoft.com/office/powerpoint/2010/main" val="975508853"/>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Title yellow"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630650" y="2655750"/>
            <a:ext cx="5882700" cy="1546500"/>
          </a:xfrm>
          <a:prstGeom prst="rect">
            <a:avLst/>
          </a:prstGeom>
        </p:spPr>
        <p:txBody>
          <a:bodyPr spcFirstLastPara="1" wrap="square" lIns="91425" tIns="91425" rIns="91425" bIns="91425" anchor="ctr" anchorCtr="0"/>
          <a:lstStyle>
            <a:lvl1pPr lvl="0" algn="ctr">
              <a:spcBef>
                <a:spcPct val="0"/>
              </a:spcBef>
              <a:spcAft>
                <a:spcPct val="0"/>
              </a:spcAft>
              <a:buClr>
                <a:srgbClr val="FFFFFF"/>
              </a:buClr>
              <a:buSzPts val="6000"/>
              <a:buNone/>
              <a:defRPr sz="6000">
                <a:solidFill>
                  <a:srgbClr val="FFFFFF"/>
                </a:solidFill>
              </a:defRPr>
            </a:lvl1pPr>
            <a:lvl2pPr lvl="1" algn="ctr">
              <a:spcBef>
                <a:spcPct val="0"/>
              </a:spcBef>
              <a:spcAft>
                <a:spcPct val="0"/>
              </a:spcAft>
              <a:buClr>
                <a:srgbClr val="FFFFFF"/>
              </a:buClr>
              <a:buSzPts val="6000"/>
              <a:buNone/>
              <a:defRPr sz="6000">
                <a:solidFill>
                  <a:srgbClr val="FFFFFF"/>
                </a:solidFill>
              </a:defRPr>
            </a:lvl2pPr>
            <a:lvl3pPr lvl="2" algn="ctr">
              <a:spcBef>
                <a:spcPct val="0"/>
              </a:spcBef>
              <a:spcAft>
                <a:spcPct val="0"/>
              </a:spcAft>
              <a:buClr>
                <a:srgbClr val="FFFFFF"/>
              </a:buClr>
              <a:buSzPts val="6000"/>
              <a:buNone/>
              <a:defRPr sz="6000">
                <a:solidFill>
                  <a:srgbClr val="FFFFFF"/>
                </a:solidFill>
              </a:defRPr>
            </a:lvl3pPr>
            <a:lvl4pPr lvl="3" algn="ctr">
              <a:spcBef>
                <a:spcPct val="0"/>
              </a:spcBef>
              <a:spcAft>
                <a:spcPct val="0"/>
              </a:spcAft>
              <a:buClr>
                <a:srgbClr val="FFFFFF"/>
              </a:buClr>
              <a:buSzPts val="6000"/>
              <a:buNone/>
              <a:defRPr sz="6000">
                <a:solidFill>
                  <a:srgbClr val="FFFFFF"/>
                </a:solidFill>
              </a:defRPr>
            </a:lvl4pPr>
            <a:lvl5pPr lvl="4" algn="ctr">
              <a:spcBef>
                <a:spcPct val="0"/>
              </a:spcBef>
              <a:spcAft>
                <a:spcPct val="0"/>
              </a:spcAft>
              <a:buClr>
                <a:srgbClr val="FFFFFF"/>
              </a:buClr>
              <a:buSzPts val="6000"/>
              <a:buNone/>
              <a:defRPr sz="6000">
                <a:solidFill>
                  <a:srgbClr val="FFFFFF"/>
                </a:solidFill>
              </a:defRPr>
            </a:lvl5pPr>
            <a:lvl6pPr lvl="5" algn="ctr">
              <a:spcBef>
                <a:spcPct val="0"/>
              </a:spcBef>
              <a:spcAft>
                <a:spcPct val="0"/>
              </a:spcAft>
              <a:buClr>
                <a:srgbClr val="FFFFFF"/>
              </a:buClr>
              <a:buSzPts val="6000"/>
              <a:buNone/>
              <a:defRPr sz="6000">
                <a:solidFill>
                  <a:srgbClr val="FFFFFF"/>
                </a:solidFill>
              </a:defRPr>
            </a:lvl6pPr>
            <a:lvl7pPr lvl="6" algn="ctr">
              <a:spcBef>
                <a:spcPct val="0"/>
              </a:spcBef>
              <a:spcAft>
                <a:spcPct val="0"/>
              </a:spcAft>
              <a:buClr>
                <a:srgbClr val="FFFFFF"/>
              </a:buClr>
              <a:buSzPts val="6000"/>
              <a:buNone/>
              <a:defRPr sz="6000">
                <a:solidFill>
                  <a:srgbClr val="FFFFFF"/>
                </a:solidFill>
              </a:defRPr>
            </a:lvl7pPr>
            <a:lvl8pPr lvl="7" algn="ctr">
              <a:spcBef>
                <a:spcPct val="0"/>
              </a:spcBef>
              <a:spcAft>
                <a:spcPct val="0"/>
              </a:spcAft>
              <a:buClr>
                <a:srgbClr val="FFFFFF"/>
              </a:buClr>
              <a:buSzPts val="6000"/>
              <a:buNone/>
              <a:defRPr sz="6000">
                <a:solidFill>
                  <a:srgbClr val="FFFFFF"/>
                </a:solidFill>
              </a:defRPr>
            </a:lvl8pPr>
            <a:lvl9pPr lvl="8" algn="ctr">
              <a:spcBef>
                <a:spcPct val="0"/>
              </a:spcBef>
              <a:spcAft>
                <a:spcPct val="0"/>
              </a:spcAft>
              <a:buClr>
                <a:srgbClr val="FFFFFF"/>
              </a:buClr>
              <a:buSzPts val="6000"/>
              <a:buNone/>
              <a:defRPr sz="6000">
                <a:solidFill>
                  <a:srgbClr val="FFFFFF"/>
                </a:solidFill>
              </a:defRPr>
            </a:lvl9pPr>
          </a:lstStyle>
          <a:p>
            <a:endParaRPr/>
          </a:p>
        </p:txBody>
      </p:sp>
      <p:sp>
        <p:nvSpPr>
          <p:cNvPr id="11" name="Google Shape;11;p2"/>
          <p:cNvSpPr txBox="1">
            <a:spLocks noGrp="1"/>
          </p:cNvSpPr>
          <p:nvPr>
            <p:ph type="sldNum" idx="12"/>
          </p:nvPr>
        </p:nvSpPr>
        <p:spPr>
          <a:xfrm>
            <a:off x="4348076" y="6383554"/>
            <a:ext cx="548700" cy="398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ct val="0"/>
              </a:spcBef>
              <a:spcAft>
                <a:spcPct val="0"/>
              </a:spcAft>
              <a:buNone/>
            </a:pPr>
            <a:fld id="{00000000-1234-1234-1234-123412341234}" type="slidenum">
              <a:rPr lang="en"/>
              <a:pPr marL="0" lvl="0" indent="0" algn="ctr" rtl="0">
                <a:spcBef>
                  <a:spcPct val="0"/>
                </a:spcBef>
                <a:spcAft>
                  <a:spcPct val="0"/>
                </a:spcAft>
                <a:buNone/>
              </a:pPr>
              <a:t>‹#›</a:t>
            </a:fld>
            <a:endParaRPr/>
          </a:p>
        </p:txBody>
      </p:sp>
    </p:spTree>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Title green">
  <p:cSld name="TITLE_2">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630650" y="2655750"/>
            <a:ext cx="5882700" cy="1546500"/>
          </a:xfrm>
          <a:prstGeom prst="rect">
            <a:avLst/>
          </a:prstGeom>
        </p:spPr>
        <p:txBody>
          <a:bodyPr spcFirstLastPara="1" wrap="square" lIns="91425" tIns="91425" rIns="91425" bIns="91425" anchor="ctr" anchorCtr="0"/>
          <a:lstStyle>
            <a:lvl1pPr lvl="0" algn="ctr" rtl="0">
              <a:spcBef>
                <a:spcPct val="0"/>
              </a:spcBef>
              <a:spcAft>
                <a:spcPct val="0"/>
              </a:spcAft>
              <a:buClr>
                <a:srgbClr val="FFFFFF"/>
              </a:buClr>
              <a:buSzPts val="6000"/>
              <a:buNone/>
              <a:defRPr sz="6000">
                <a:solidFill>
                  <a:srgbClr val="FFFFFF"/>
                </a:solidFill>
              </a:defRPr>
            </a:lvl1pPr>
            <a:lvl2pPr lvl="1" algn="ctr" rtl="0">
              <a:spcBef>
                <a:spcPct val="0"/>
              </a:spcBef>
              <a:spcAft>
                <a:spcPct val="0"/>
              </a:spcAft>
              <a:buClr>
                <a:srgbClr val="FFFFFF"/>
              </a:buClr>
              <a:buSzPts val="6000"/>
              <a:buNone/>
              <a:defRPr sz="6000">
                <a:solidFill>
                  <a:srgbClr val="FFFFFF"/>
                </a:solidFill>
              </a:defRPr>
            </a:lvl2pPr>
            <a:lvl3pPr lvl="2" algn="ctr" rtl="0">
              <a:spcBef>
                <a:spcPct val="0"/>
              </a:spcBef>
              <a:spcAft>
                <a:spcPct val="0"/>
              </a:spcAft>
              <a:buClr>
                <a:srgbClr val="FFFFFF"/>
              </a:buClr>
              <a:buSzPts val="6000"/>
              <a:buNone/>
              <a:defRPr sz="6000">
                <a:solidFill>
                  <a:srgbClr val="FFFFFF"/>
                </a:solidFill>
              </a:defRPr>
            </a:lvl3pPr>
            <a:lvl4pPr lvl="3" algn="ctr" rtl="0">
              <a:spcBef>
                <a:spcPct val="0"/>
              </a:spcBef>
              <a:spcAft>
                <a:spcPct val="0"/>
              </a:spcAft>
              <a:buClr>
                <a:srgbClr val="FFFFFF"/>
              </a:buClr>
              <a:buSzPts val="6000"/>
              <a:buNone/>
              <a:defRPr sz="6000">
                <a:solidFill>
                  <a:srgbClr val="FFFFFF"/>
                </a:solidFill>
              </a:defRPr>
            </a:lvl4pPr>
            <a:lvl5pPr lvl="4" algn="ctr" rtl="0">
              <a:spcBef>
                <a:spcPct val="0"/>
              </a:spcBef>
              <a:spcAft>
                <a:spcPct val="0"/>
              </a:spcAft>
              <a:buClr>
                <a:srgbClr val="FFFFFF"/>
              </a:buClr>
              <a:buSzPts val="6000"/>
              <a:buNone/>
              <a:defRPr sz="6000">
                <a:solidFill>
                  <a:srgbClr val="FFFFFF"/>
                </a:solidFill>
              </a:defRPr>
            </a:lvl5pPr>
            <a:lvl6pPr lvl="5" algn="ctr" rtl="0">
              <a:spcBef>
                <a:spcPct val="0"/>
              </a:spcBef>
              <a:spcAft>
                <a:spcPct val="0"/>
              </a:spcAft>
              <a:buClr>
                <a:srgbClr val="FFFFFF"/>
              </a:buClr>
              <a:buSzPts val="6000"/>
              <a:buNone/>
              <a:defRPr sz="6000">
                <a:solidFill>
                  <a:srgbClr val="FFFFFF"/>
                </a:solidFill>
              </a:defRPr>
            </a:lvl6pPr>
            <a:lvl7pPr lvl="6" algn="ctr" rtl="0">
              <a:spcBef>
                <a:spcPct val="0"/>
              </a:spcBef>
              <a:spcAft>
                <a:spcPct val="0"/>
              </a:spcAft>
              <a:buClr>
                <a:srgbClr val="FFFFFF"/>
              </a:buClr>
              <a:buSzPts val="6000"/>
              <a:buNone/>
              <a:defRPr sz="6000">
                <a:solidFill>
                  <a:srgbClr val="FFFFFF"/>
                </a:solidFill>
              </a:defRPr>
            </a:lvl7pPr>
            <a:lvl8pPr lvl="7" algn="ctr" rtl="0">
              <a:spcBef>
                <a:spcPct val="0"/>
              </a:spcBef>
              <a:spcAft>
                <a:spcPct val="0"/>
              </a:spcAft>
              <a:buClr>
                <a:srgbClr val="FFFFFF"/>
              </a:buClr>
              <a:buSzPts val="6000"/>
              <a:buNone/>
              <a:defRPr sz="6000">
                <a:solidFill>
                  <a:srgbClr val="FFFFFF"/>
                </a:solidFill>
              </a:defRPr>
            </a:lvl8pPr>
            <a:lvl9pPr lvl="8" algn="ctr" rtl="0">
              <a:spcBef>
                <a:spcPct val="0"/>
              </a:spcBef>
              <a:spcAft>
                <a:spcPct val="0"/>
              </a:spcAft>
              <a:buClr>
                <a:srgbClr val="FFFFFF"/>
              </a:buClr>
              <a:buSzPts val="6000"/>
              <a:buNone/>
              <a:defRPr sz="6000">
                <a:solidFill>
                  <a:srgbClr val="FFFFFF"/>
                </a:solidFill>
              </a:defRPr>
            </a:lvl9pPr>
          </a:lstStyle>
          <a:p>
            <a:endParaRPr/>
          </a:p>
        </p:txBody>
      </p:sp>
      <p:sp>
        <p:nvSpPr>
          <p:cNvPr id="14" name="Google Shape;14;p3"/>
          <p:cNvSpPr txBox="1">
            <a:spLocks noGrp="1"/>
          </p:cNvSpPr>
          <p:nvPr>
            <p:ph type="sldNum" idx="12"/>
          </p:nvPr>
        </p:nvSpPr>
        <p:spPr>
          <a:xfrm>
            <a:off x="4348076" y="6383554"/>
            <a:ext cx="548700" cy="398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ct val="0"/>
              </a:spcBef>
              <a:spcAft>
                <a:spcPct val="0"/>
              </a:spcAft>
              <a:buNone/>
            </a:pPr>
            <a:fld id="{00000000-1234-1234-1234-123412341234}" type="slidenum">
              <a:rPr lang="en"/>
              <a:pPr marL="0" lvl="0" indent="0" algn="ctr" rtl="0">
                <a:spcBef>
                  <a:spcPct val="0"/>
                </a:spcBef>
                <a:spcAft>
                  <a:spcPct val="0"/>
                </a:spcAft>
                <a:buNone/>
              </a:pPr>
              <a:t>‹#›</a:t>
            </a:fld>
            <a:endParaRPr/>
          </a:p>
        </p:txBody>
      </p:sp>
    </p:spTree>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Title magenta">
  <p:cSld name="TITLE_2_1">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ctrTitle"/>
          </p:nvPr>
        </p:nvSpPr>
        <p:spPr>
          <a:xfrm>
            <a:off x="1630650" y="2655750"/>
            <a:ext cx="5882700" cy="1546500"/>
          </a:xfrm>
          <a:prstGeom prst="rect">
            <a:avLst/>
          </a:prstGeom>
        </p:spPr>
        <p:txBody>
          <a:bodyPr spcFirstLastPara="1" wrap="square" lIns="91425" tIns="91425" rIns="91425" bIns="91425" anchor="ctr" anchorCtr="0"/>
          <a:lstStyle>
            <a:lvl1pPr lvl="0" algn="ctr" rtl="0">
              <a:spcBef>
                <a:spcPct val="0"/>
              </a:spcBef>
              <a:spcAft>
                <a:spcPct val="0"/>
              </a:spcAft>
              <a:buClr>
                <a:srgbClr val="FFFFFF"/>
              </a:buClr>
              <a:buSzPts val="6000"/>
              <a:buNone/>
              <a:defRPr sz="6000">
                <a:solidFill>
                  <a:srgbClr val="FFFFFF"/>
                </a:solidFill>
              </a:defRPr>
            </a:lvl1pPr>
            <a:lvl2pPr lvl="1" algn="ctr" rtl="0">
              <a:spcBef>
                <a:spcPct val="0"/>
              </a:spcBef>
              <a:spcAft>
                <a:spcPct val="0"/>
              </a:spcAft>
              <a:buClr>
                <a:srgbClr val="FFFFFF"/>
              </a:buClr>
              <a:buSzPts val="6000"/>
              <a:buNone/>
              <a:defRPr sz="6000">
                <a:solidFill>
                  <a:srgbClr val="FFFFFF"/>
                </a:solidFill>
              </a:defRPr>
            </a:lvl2pPr>
            <a:lvl3pPr lvl="2" algn="ctr" rtl="0">
              <a:spcBef>
                <a:spcPct val="0"/>
              </a:spcBef>
              <a:spcAft>
                <a:spcPct val="0"/>
              </a:spcAft>
              <a:buClr>
                <a:srgbClr val="FFFFFF"/>
              </a:buClr>
              <a:buSzPts val="6000"/>
              <a:buNone/>
              <a:defRPr sz="6000">
                <a:solidFill>
                  <a:srgbClr val="FFFFFF"/>
                </a:solidFill>
              </a:defRPr>
            </a:lvl3pPr>
            <a:lvl4pPr lvl="3" algn="ctr" rtl="0">
              <a:spcBef>
                <a:spcPct val="0"/>
              </a:spcBef>
              <a:spcAft>
                <a:spcPct val="0"/>
              </a:spcAft>
              <a:buClr>
                <a:srgbClr val="FFFFFF"/>
              </a:buClr>
              <a:buSzPts val="6000"/>
              <a:buNone/>
              <a:defRPr sz="6000">
                <a:solidFill>
                  <a:srgbClr val="FFFFFF"/>
                </a:solidFill>
              </a:defRPr>
            </a:lvl4pPr>
            <a:lvl5pPr lvl="4" algn="ctr" rtl="0">
              <a:spcBef>
                <a:spcPct val="0"/>
              </a:spcBef>
              <a:spcAft>
                <a:spcPct val="0"/>
              </a:spcAft>
              <a:buClr>
                <a:srgbClr val="FFFFFF"/>
              </a:buClr>
              <a:buSzPts val="6000"/>
              <a:buNone/>
              <a:defRPr sz="6000">
                <a:solidFill>
                  <a:srgbClr val="FFFFFF"/>
                </a:solidFill>
              </a:defRPr>
            </a:lvl5pPr>
            <a:lvl6pPr lvl="5" algn="ctr" rtl="0">
              <a:spcBef>
                <a:spcPct val="0"/>
              </a:spcBef>
              <a:spcAft>
                <a:spcPct val="0"/>
              </a:spcAft>
              <a:buClr>
                <a:srgbClr val="FFFFFF"/>
              </a:buClr>
              <a:buSzPts val="6000"/>
              <a:buNone/>
              <a:defRPr sz="6000">
                <a:solidFill>
                  <a:srgbClr val="FFFFFF"/>
                </a:solidFill>
              </a:defRPr>
            </a:lvl6pPr>
            <a:lvl7pPr lvl="6" algn="ctr" rtl="0">
              <a:spcBef>
                <a:spcPct val="0"/>
              </a:spcBef>
              <a:spcAft>
                <a:spcPct val="0"/>
              </a:spcAft>
              <a:buClr>
                <a:srgbClr val="FFFFFF"/>
              </a:buClr>
              <a:buSzPts val="6000"/>
              <a:buNone/>
              <a:defRPr sz="6000">
                <a:solidFill>
                  <a:srgbClr val="FFFFFF"/>
                </a:solidFill>
              </a:defRPr>
            </a:lvl7pPr>
            <a:lvl8pPr lvl="7" algn="ctr" rtl="0">
              <a:spcBef>
                <a:spcPct val="0"/>
              </a:spcBef>
              <a:spcAft>
                <a:spcPct val="0"/>
              </a:spcAft>
              <a:buClr>
                <a:srgbClr val="FFFFFF"/>
              </a:buClr>
              <a:buSzPts val="6000"/>
              <a:buNone/>
              <a:defRPr sz="6000">
                <a:solidFill>
                  <a:srgbClr val="FFFFFF"/>
                </a:solidFill>
              </a:defRPr>
            </a:lvl8pPr>
            <a:lvl9pPr lvl="8" algn="ctr" rtl="0">
              <a:spcBef>
                <a:spcPct val="0"/>
              </a:spcBef>
              <a:spcAft>
                <a:spcPct val="0"/>
              </a:spcAft>
              <a:buClr>
                <a:srgbClr val="FFFFFF"/>
              </a:buClr>
              <a:buSzPts val="6000"/>
              <a:buNone/>
              <a:defRPr sz="6000">
                <a:solidFill>
                  <a:srgbClr val="FFFFFF"/>
                </a:solidFill>
              </a:defRPr>
            </a:lvl9pPr>
          </a:lstStyle>
          <a:p>
            <a:endParaRPr/>
          </a:p>
        </p:txBody>
      </p:sp>
      <p:sp>
        <p:nvSpPr>
          <p:cNvPr id="17" name="Google Shape;17;p4"/>
          <p:cNvSpPr txBox="1">
            <a:spLocks noGrp="1"/>
          </p:cNvSpPr>
          <p:nvPr>
            <p:ph type="sldNum" idx="12"/>
          </p:nvPr>
        </p:nvSpPr>
        <p:spPr>
          <a:xfrm>
            <a:off x="4348076" y="6383554"/>
            <a:ext cx="548700" cy="398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ct val="0"/>
              </a:spcBef>
              <a:spcAft>
                <a:spcPct val="0"/>
              </a:spcAft>
              <a:buNone/>
            </a:pPr>
            <a:fld id="{00000000-1234-1234-1234-123412341234}" type="slidenum">
              <a:rPr lang="en"/>
              <a:pPr marL="0" lvl="0" indent="0" algn="ctr" rtl="0">
                <a:spcBef>
                  <a:spcPct val="0"/>
                </a:spcBef>
                <a:spcAft>
                  <a:spcPct val="0"/>
                </a:spcAft>
                <a:buNone/>
              </a:pPr>
              <a:t>‹#›</a:t>
            </a:fld>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DA5D9-1944-42CA-8B1B-F703BC635BE3}" type="datetimeFigureOut">
              <a:rPr lang="id-ID" smtClean="0"/>
              <a:t>21/07/2024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3956890162"/>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Title blue">
  <p:cSld name="TITLE_2_1_1">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ctrTitle"/>
          </p:nvPr>
        </p:nvSpPr>
        <p:spPr>
          <a:xfrm>
            <a:off x="1630650" y="2655750"/>
            <a:ext cx="5882700" cy="1546500"/>
          </a:xfrm>
          <a:prstGeom prst="rect">
            <a:avLst/>
          </a:prstGeom>
        </p:spPr>
        <p:txBody>
          <a:bodyPr spcFirstLastPara="1" wrap="square" lIns="91425" tIns="91425" rIns="91425" bIns="91425" anchor="ctr" anchorCtr="0"/>
          <a:lstStyle>
            <a:lvl1pPr lvl="0" algn="ctr" rtl="0">
              <a:spcBef>
                <a:spcPct val="0"/>
              </a:spcBef>
              <a:spcAft>
                <a:spcPct val="0"/>
              </a:spcAft>
              <a:buClr>
                <a:srgbClr val="FFFFFF"/>
              </a:buClr>
              <a:buSzPts val="6000"/>
              <a:buNone/>
              <a:defRPr sz="6000">
                <a:solidFill>
                  <a:srgbClr val="FFFFFF"/>
                </a:solidFill>
              </a:defRPr>
            </a:lvl1pPr>
            <a:lvl2pPr lvl="1" algn="ctr" rtl="0">
              <a:spcBef>
                <a:spcPct val="0"/>
              </a:spcBef>
              <a:spcAft>
                <a:spcPct val="0"/>
              </a:spcAft>
              <a:buClr>
                <a:srgbClr val="FFFFFF"/>
              </a:buClr>
              <a:buSzPts val="6000"/>
              <a:buNone/>
              <a:defRPr sz="6000">
                <a:solidFill>
                  <a:srgbClr val="FFFFFF"/>
                </a:solidFill>
              </a:defRPr>
            </a:lvl2pPr>
            <a:lvl3pPr lvl="2" algn="ctr" rtl="0">
              <a:spcBef>
                <a:spcPct val="0"/>
              </a:spcBef>
              <a:spcAft>
                <a:spcPct val="0"/>
              </a:spcAft>
              <a:buClr>
                <a:srgbClr val="FFFFFF"/>
              </a:buClr>
              <a:buSzPts val="6000"/>
              <a:buNone/>
              <a:defRPr sz="6000">
                <a:solidFill>
                  <a:srgbClr val="FFFFFF"/>
                </a:solidFill>
              </a:defRPr>
            </a:lvl3pPr>
            <a:lvl4pPr lvl="3" algn="ctr" rtl="0">
              <a:spcBef>
                <a:spcPct val="0"/>
              </a:spcBef>
              <a:spcAft>
                <a:spcPct val="0"/>
              </a:spcAft>
              <a:buClr>
                <a:srgbClr val="FFFFFF"/>
              </a:buClr>
              <a:buSzPts val="6000"/>
              <a:buNone/>
              <a:defRPr sz="6000">
                <a:solidFill>
                  <a:srgbClr val="FFFFFF"/>
                </a:solidFill>
              </a:defRPr>
            </a:lvl4pPr>
            <a:lvl5pPr lvl="4" algn="ctr" rtl="0">
              <a:spcBef>
                <a:spcPct val="0"/>
              </a:spcBef>
              <a:spcAft>
                <a:spcPct val="0"/>
              </a:spcAft>
              <a:buClr>
                <a:srgbClr val="FFFFFF"/>
              </a:buClr>
              <a:buSzPts val="6000"/>
              <a:buNone/>
              <a:defRPr sz="6000">
                <a:solidFill>
                  <a:srgbClr val="FFFFFF"/>
                </a:solidFill>
              </a:defRPr>
            </a:lvl5pPr>
            <a:lvl6pPr lvl="5" algn="ctr" rtl="0">
              <a:spcBef>
                <a:spcPct val="0"/>
              </a:spcBef>
              <a:spcAft>
                <a:spcPct val="0"/>
              </a:spcAft>
              <a:buClr>
                <a:srgbClr val="FFFFFF"/>
              </a:buClr>
              <a:buSzPts val="6000"/>
              <a:buNone/>
              <a:defRPr sz="6000">
                <a:solidFill>
                  <a:srgbClr val="FFFFFF"/>
                </a:solidFill>
              </a:defRPr>
            </a:lvl6pPr>
            <a:lvl7pPr lvl="6" algn="ctr" rtl="0">
              <a:spcBef>
                <a:spcPct val="0"/>
              </a:spcBef>
              <a:spcAft>
                <a:spcPct val="0"/>
              </a:spcAft>
              <a:buClr>
                <a:srgbClr val="FFFFFF"/>
              </a:buClr>
              <a:buSzPts val="6000"/>
              <a:buNone/>
              <a:defRPr sz="6000">
                <a:solidFill>
                  <a:srgbClr val="FFFFFF"/>
                </a:solidFill>
              </a:defRPr>
            </a:lvl7pPr>
            <a:lvl8pPr lvl="7" algn="ctr" rtl="0">
              <a:spcBef>
                <a:spcPct val="0"/>
              </a:spcBef>
              <a:spcAft>
                <a:spcPct val="0"/>
              </a:spcAft>
              <a:buClr>
                <a:srgbClr val="FFFFFF"/>
              </a:buClr>
              <a:buSzPts val="6000"/>
              <a:buNone/>
              <a:defRPr sz="6000">
                <a:solidFill>
                  <a:srgbClr val="FFFFFF"/>
                </a:solidFill>
              </a:defRPr>
            </a:lvl8pPr>
            <a:lvl9pPr lvl="8" algn="ctr" rtl="0">
              <a:spcBef>
                <a:spcPct val="0"/>
              </a:spcBef>
              <a:spcAft>
                <a:spcPct val="0"/>
              </a:spcAft>
              <a:buClr>
                <a:srgbClr val="FFFFFF"/>
              </a:buClr>
              <a:buSzPts val="6000"/>
              <a:buNone/>
              <a:defRPr sz="6000">
                <a:solidFill>
                  <a:srgbClr val="FFFFFF"/>
                </a:solidFill>
              </a:defRPr>
            </a:lvl9pPr>
          </a:lstStyle>
          <a:p>
            <a:endParaRPr/>
          </a:p>
        </p:txBody>
      </p:sp>
      <p:sp>
        <p:nvSpPr>
          <p:cNvPr id="20" name="Google Shape;20;p5"/>
          <p:cNvSpPr txBox="1">
            <a:spLocks noGrp="1"/>
          </p:cNvSpPr>
          <p:nvPr>
            <p:ph type="sldNum" idx="12"/>
          </p:nvPr>
        </p:nvSpPr>
        <p:spPr>
          <a:xfrm>
            <a:off x="4348076" y="6383554"/>
            <a:ext cx="548700" cy="398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ct val="0"/>
              </a:spcBef>
              <a:spcAft>
                <a:spcPct val="0"/>
              </a:spcAft>
              <a:buNone/>
            </a:pPr>
            <a:fld id="{00000000-1234-1234-1234-123412341234}" type="slidenum">
              <a:rPr lang="en"/>
              <a:pPr marL="0" lvl="0" indent="0" algn="ctr" rtl="0">
                <a:spcBef>
                  <a:spcPct val="0"/>
                </a:spcBef>
                <a:spcAft>
                  <a:spcPct val="0"/>
                </a:spcAft>
                <a:buNone/>
              </a:pPr>
              <a:t>‹#›</a:t>
            </a:fld>
            <a:endParaRPr/>
          </a:p>
        </p:txBody>
      </p:sp>
    </p:spTree>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7"/>
        <p:cNvGrpSpPr/>
        <p:nvPr/>
      </p:nvGrpSpPr>
      <p:grpSpPr>
        <a:xfrm>
          <a:off x="0" y="0"/>
          <a:ext cx="0" cy="0"/>
          <a:chOff x="0" y="0"/>
          <a:chExt cx="0" cy="0"/>
        </a:xfrm>
      </p:grpSpPr>
      <p:sp>
        <p:nvSpPr>
          <p:cNvPr id="38" name="Google Shape;38;p9"/>
          <p:cNvSpPr txBox="1">
            <a:spLocks noGrp="1"/>
          </p:cNvSpPr>
          <p:nvPr>
            <p:ph type="body" idx="1"/>
          </p:nvPr>
        </p:nvSpPr>
        <p:spPr>
          <a:xfrm>
            <a:off x="1109975" y="1831450"/>
            <a:ext cx="3266400" cy="4114800"/>
          </a:xfrm>
          <a:prstGeom prst="rect">
            <a:avLst/>
          </a:prstGeom>
        </p:spPr>
        <p:txBody>
          <a:bodyPr spcFirstLastPara="1" wrap="square" lIns="91425" tIns="91425" rIns="91425" bIns="91425" anchor="t" anchorCtr="0"/>
          <a:lstStyle>
            <a:lvl1pPr marL="457200" lvl="0" indent="-342900">
              <a:spcBef>
                <a:spcPts val="600"/>
              </a:spcBef>
              <a:spcAft>
                <a:spcPct val="0"/>
              </a:spcAft>
              <a:buSzPts val="1800"/>
              <a:buChar char="▧"/>
              <a:defRPr sz="1800"/>
            </a:lvl1pPr>
            <a:lvl2pPr marL="914400" lvl="1" indent="-342900">
              <a:spcBef>
                <a:spcPct val="0"/>
              </a:spcBef>
              <a:spcAft>
                <a:spcPct val="0"/>
              </a:spcAft>
              <a:buSzPts val="1800"/>
              <a:buChar char="○"/>
              <a:defRPr sz="1800"/>
            </a:lvl2pPr>
            <a:lvl3pPr marL="1371600" lvl="2" indent="-342900">
              <a:spcBef>
                <a:spcPct val="0"/>
              </a:spcBef>
              <a:spcAft>
                <a:spcPct val="0"/>
              </a:spcAft>
              <a:buSzPts val="1800"/>
              <a:buChar char="■"/>
              <a:defRPr sz="1800"/>
            </a:lvl3pPr>
            <a:lvl4pPr marL="1828800" lvl="3" indent="-330200">
              <a:spcBef>
                <a:spcPct val="0"/>
              </a:spcBef>
              <a:spcAft>
                <a:spcPct val="0"/>
              </a:spcAft>
              <a:buSzPts val="1600"/>
              <a:buChar char="●"/>
              <a:defRPr/>
            </a:lvl4pPr>
            <a:lvl5pPr marL="2286000" lvl="4" indent="-330200">
              <a:spcBef>
                <a:spcPct val="0"/>
              </a:spcBef>
              <a:spcAft>
                <a:spcPct val="0"/>
              </a:spcAft>
              <a:buSzPts val="1600"/>
              <a:buChar char="○"/>
              <a:defRPr/>
            </a:lvl5pPr>
            <a:lvl6pPr marL="2743200" lvl="5" indent="-330200">
              <a:spcBef>
                <a:spcPct val="0"/>
              </a:spcBef>
              <a:spcAft>
                <a:spcPct val="0"/>
              </a:spcAft>
              <a:buSzPts val="1600"/>
              <a:buChar char="■"/>
              <a:defRPr/>
            </a:lvl6pPr>
            <a:lvl7pPr marL="3200400" lvl="6" indent="-330200">
              <a:spcBef>
                <a:spcPct val="0"/>
              </a:spcBef>
              <a:spcAft>
                <a:spcPct val="0"/>
              </a:spcAft>
              <a:buSzPts val="1600"/>
              <a:buChar char="●"/>
              <a:defRPr/>
            </a:lvl7pPr>
            <a:lvl8pPr marL="3657600" lvl="7" indent="-330200">
              <a:spcBef>
                <a:spcPct val="0"/>
              </a:spcBef>
              <a:spcAft>
                <a:spcPct val="0"/>
              </a:spcAft>
              <a:buSzPts val="1600"/>
              <a:buChar char="○"/>
              <a:defRPr/>
            </a:lvl8pPr>
            <a:lvl9pPr marL="4114800" lvl="8" indent="-330200">
              <a:spcBef>
                <a:spcPct val="0"/>
              </a:spcBef>
              <a:spcAft>
                <a:spcPct val="0"/>
              </a:spcAft>
              <a:buSzPts val="1600"/>
              <a:buChar char="■"/>
              <a:defRPr/>
            </a:lvl9pPr>
          </a:lstStyle>
          <a:p>
            <a:endParaRPr/>
          </a:p>
        </p:txBody>
      </p:sp>
      <p:sp>
        <p:nvSpPr>
          <p:cNvPr id="39" name="Google Shape;39;p9"/>
          <p:cNvSpPr txBox="1">
            <a:spLocks noGrp="1"/>
          </p:cNvSpPr>
          <p:nvPr>
            <p:ph type="body" idx="2"/>
          </p:nvPr>
        </p:nvSpPr>
        <p:spPr>
          <a:xfrm>
            <a:off x="4915550" y="1831450"/>
            <a:ext cx="3155400" cy="4114800"/>
          </a:xfrm>
          <a:prstGeom prst="rect">
            <a:avLst/>
          </a:prstGeom>
        </p:spPr>
        <p:txBody>
          <a:bodyPr spcFirstLastPara="1" wrap="square" lIns="91425" tIns="91425" rIns="91425" bIns="91425" anchor="t" anchorCtr="0"/>
          <a:lstStyle>
            <a:lvl1pPr marL="457200" lvl="0" indent="-342900">
              <a:spcBef>
                <a:spcPts val="600"/>
              </a:spcBef>
              <a:spcAft>
                <a:spcPct val="0"/>
              </a:spcAft>
              <a:buSzPts val="1800"/>
              <a:buChar char="▧"/>
              <a:defRPr sz="1800"/>
            </a:lvl1pPr>
            <a:lvl2pPr marL="914400" lvl="1" indent="-342900">
              <a:spcBef>
                <a:spcPct val="0"/>
              </a:spcBef>
              <a:spcAft>
                <a:spcPct val="0"/>
              </a:spcAft>
              <a:buSzPts val="1800"/>
              <a:buChar char="○"/>
              <a:defRPr sz="1800"/>
            </a:lvl2pPr>
            <a:lvl3pPr marL="1371600" lvl="2" indent="-342900">
              <a:spcBef>
                <a:spcPct val="0"/>
              </a:spcBef>
              <a:spcAft>
                <a:spcPct val="0"/>
              </a:spcAft>
              <a:buSzPts val="1800"/>
              <a:buChar char="■"/>
              <a:defRPr sz="1800"/>
            </a:lvl3pPr>
            <a:lvl4pPr marL="1828800" lvl="3" indent="-330200">
              <a:spcBef>
                <a:spcPct val="0"/>
              </a:spcBef>
              <a:spcAft>
                <a:spcPct val="0"/>
              </a:spcAft>
              <a:buSzPts val="1600"/>
              <a:buChar char="●"/>
              <a:defRPr/>
            </a:lvl4pPr>
            <a:lvl5pPr marL="2286000" lvl="4" indent="-330200">
              <a:spcBef>
                <a:spcPct val="0"/>
              </a:spcBef>
              <a:spcAft>
                <a:spcPct val="0"/>
              </a:spcAft>
              <a:buSzPts val="1600"/>
              <a:buChar char="○"/>
              <a:defRPr/>
            </a:lvl5pPr>
            <a:lvl6pPr marL="2743200" lvl="5" indent="-330200">
              <a:spcBef>
                <a:spcPct val="0"/>
              </a:spcBef>
              <a:spcAft>
                <a:spcPct val="0"/>
              </a:spcAft>
              <a:buSzPts val="1600"/>
              <a:buChar char="■"/>
              <a:defRPr/>
            </a:lvl6pPr>
            <a:lvl7pPr marL="3200400" lvl="6" indent="-330200">
              <a:spcBef>
                <a:spcPct val="0"/>
              </a:spcBef>
              <a:spcAft>
                <a:spcPct val="0"/>
              </a:spcAft>
              <a:buSzPts val="1600"/>
              <a:buChar char="●"/>
              <a:defRPr/>
            </a:lvl7pPr>
            <a:lvl8pPr marL="3657600" lvl="7" indent="-330200">
              <a:spcBef>
                <a:spcPct val="0"/>
              </a:spcBef>
              <a:spcAft>
                <a:spcPct val="0"/>
              </a:spcAft>
              <a:buSzPts val="1600"/>
              <a:buChar char="○"/>
              <a:defRPr/>
            </a:lvl8pPr>
            <a:lvl9pPr marL="4114800" lvl="8" indent="-330200">
              <a:spcBef>
                <a:spcPct val="0"/>
              </a:spcBef>
              <a:spcAft>
                <a:spcPct val="0"/>
              </a:spcAft>
              <a:buSzPts val="1600"/>
              <a:buChar char="■"/>
              <a:defRPr/>
            </a:lvl9pPr>
          </a:lstStyle>
          <a:p>
            <a:endParaRPr/>
          </a:p>
        </p:txBody>
      </p:sp>
      <p:sp>
        <p:nvSpPr>
          <p:cNvPr id="40" name="Google Shape;40;p9"/>
          <p:cNvSpPr txBox="1">
            <a:spLocks noGrp="1"/>
          </p:cNvSpPr>
          <p:nvPr>
            <p:ph type="title"/>
          </p:nvPr>
        </p:nvSpPr>
        <p:spPr>
          <a:xfrm>
            <a:off x="1027950" y="689775"/>
            <a:ext cx="7088100" cy="910500"/>
          </a:xfrm>
          <a:prstGeom prst="rect">
            <a:avLst/>
          </a:prstGeom>
        </p:spPr>
        <p:txBody>
          <a:bodyPr spcFirstLastPara="1" wrap="square" lIns="91425" tIns="91425" rIns="91425" bIns="91425" anchor="b" anchorCtr="0"/>
          <a:lstStyle>
            <a:lvl1pPr lvl="0" rtl="0">
              <a:spcBef>
                <a:spcPct val="0"/>
              </a:spcBef>
              <a:spcAft>
                <a:spcPct val="0"/>
              </a:spcAft>
              <a:buClr>
                <a:srgbClr val="979CB8"/>
              </a:buClr>
              <a:buSzPts val="3000"/>
              <a:buNone/>
              <a:defRPr>
                <a:solidFill>
                  <a:srgbClr val="979CB8"/>
                </a:solidFill>
              </a:defRPr>
            </a:lvl1pPr>
            <a:lvl2pPr lvl="1" rtl="0">
              <a:spcBef>
                <a:spcPct val="0"/>
              </a:spcBef>
              <a:spcAft>
                <a:spcPct val="0"/>
              </a:spcAft>
              <a:buClr>
                <a:srgbClr val="979CB8"/>
              </a:buClr>
              <a:buSzPts val="3000"/>
              <a:buNone/>
              <a:defRPr>
                <a:solidFill>
                  <a:srgbClr val="979CB8"/>
                </a:solidFill>
              </a:defRPr>
            </a:lvl2pPr>
            <a:lvl3pPr lvl="2" rtl="0">
              <a:spcBef>
                <a:spcPct val="0"/>
              </a:spcBef>
              <a:spcAft>
                <a:spcPct val="0"/>
              </a:spcAft>
              <a:buClr>
                <a:srgbClr val="979CB8"/>
              </a:buClr>
              <a:buSzPts val="3000"/>
              <a:buNone/>
              <a:defRPr>
                <a:solidFill>
                  <a:srgbClr val="979CB8"/>
                </a:solidFill>
              </a:defRPr>
            </a:lvl3pPr>
            <a:lvl4pPr lvl="3" rtl="0">
              <a:spcBef>
                <a:spcPct val="0"/>
              </a:spcBef>
              <a:spcAft>
                <a:spcPct val="0"/>
              </a:spcAft>
              <a:buClr>
                <a:srgbClr val="979CB8"/>
              </a:buClr>
              <a:buSzPts val="3000"/>
              <a:buNone/>
              <a:defRPr>
                <a:solidFill>
                  <a:srgbClr val="979CB8"/>
                </a:solidFill>
              </a:defRPr>
            </a:lvl4pPr>
            <a:lvl5pPr lvl="4" rtl="0">
              <a:spcBef>
                <a:spcPct val="0"/>
              </a:spcBef>
              <a:spcAft>
                <a:spcPct val="0"/>
              </a:spcAft>
              <a:buClr>
                <a:srgbClr val="979CB8"/>
              </a:buClr>
              <a:buSzPts val="3000"/>
              <a:buNone/>
              <a:defRPr>
                <a:solidFill>
                  <a:srgbClr val="979CB8"/>
                </a:solidFill>
              </a:defRPr>
            </a:lvl5pPr>
            <a:lvl6pPr lvl="5" rtl="0">
              <a:spcBef>
                <a:spcPct val="0"/>
              </a:spcBef>
              <a:spcAft>
                <a:spcPct val="0"/>
              </a:spcAft>
              <a:buClr>
                <a:srgbClr val="979CB8"/>
              </a:buClr>
              <a:buSzPts val="3000"/>
              <a:buNone/>
              <a:defRPr>
                <a:solidFill>
                  <a:srgbClr val="979CB8"/>
                </a:solidFill>
              </a:defRPr>
            </a:lvl6pPr>
            <a:lvl7pPr lvl="6" rtl="0">
              <a:spcBef>
                <a:spcPct val="0"/>
              </a:spcBef>
              <a:spcAft>
                <a:spcPct val="0"/>
              </a:spcAft>
              <a:buClr>
                <a:srgbClr val="979CB8"/>
              </a:buClr>
              <a:buSzPts val="3000"/>
              <a:buNone/>
              <a:defRPr>
                <a:solidFill>
                  <a:srgbClr val="979CB8"/>
                </a:solidFill>
              </a:defRPr>
            </a:lvl7pPr>
            <a:lvl8pPr lvl="7" rtl="0">
              <a:spcBef>
                <a:spcPct val="0"/>
              </a:spcBef>
              <a:spcAft>
                <a:spcPct val="0"/>
              </a:spcAft>
              <a:buClr>
                <a:srgbClr val="979CB8"/>
              </a:buClr>
              <a:buSzPts val="3000"/>
              <a:buNone/>
              <a:defRPr>
                <a:solidFill>
                  <a:srgbClr val="979CB8"/>
                </a:solidFill>
              </a:defRPr>
            </a:lvl8pPr>
            <a:lvl9pPr lvl="8" rtl="0">
              <a:spcBef>
                <a:spcPct val="0"/>
              </a:spcBef>
              <a:spcAft>
                <a:spcPct val="0"/>
              </a:spcAft>
              <a:buClr>
                <a:srgbClr val="979CB8"/>
              </a:buClr>
              <a:buSzPts val="3000"/>
              <a:buNone/>
              <a:defRPr>
                <a:solidFill>
                  <a:srgbClr val="979CB8"/>
                </a:solidFill>
              </a:defRPr>
            </a:lvl9pPr>
          </a:lstStyle>
          <a:p>
            <a:endParaRPr/>
          </a:p>
        </p:txBody>
      </p:sp>
      <p:sp>
        <p:nvSpPr>
          <p:cNvPr id="41" name="Google Shape;41;p9"/>
          <p:cNvSpPr/>
          <p:nvPr/>
        </p:nvSpPr>
        <p:spPr>
          <a:xfrm>
            <a:off x="3120675" y="1533250"/>
            <a:ext cx="3060325" cy="15325"/>
          </a:xfrm>
          <a:custGeom>
            <a:avLst/>
            <a:gdLst/>
            <a:ahLst/>
            <a:cxnLst/>
            <a:rect l="l" t="t" r="r" b="b"/>
            <a:pathLst>
              <a:path w="122413" h="613" extrusionOk="0">
                <a:moveTo>
                  <a:pt x="0" y="317"/>
                </a:moveTo>
                <a:cubicBezTo>
                  <a:pt x="40797" y="1117"/>
                  <a:pt x="81609" y="0"/>
                  <a:pt x="122413" y="0"/>
                </a:cubicBezTo>
              </a:path>
            </a:pathLst>
          </a:custGeom>
          <a:noFill/>
          <a:ln w="9525" cap="flat" cmpd="sng">
            <a:solidFill>
              <a:srgbClr val="979CB8"/>
            </a:solidFill>
            <a:prstDash val="solid"/>
            <a:round/>
            <a:headEnd type="none" w="med" len="med"/>
            <a:tailEnd type="none" w="med" len="med"/>
          </a:ln>
        </p:spPr>
        <p:txBody>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42" name="Google Shape;42;p9"/>
          <p:cNvSpPr/>
          <p:nvPr/>
        </p:nvSpPr>
        <p:spPr>
          <a:xfrm>
            <a:off x="3068250" y="1577725"/>
            <a:ext cx="3226850" cy="15875"/>
          </a:xfrm>
          <a:custGeom>
            <a:avLst/>
            <a:gdLst/>
            <a:ahLst/>
            <a:cxnLst/>
            <a:rect l="l" t="t" r="r" b="b"/>
            <a:pathLst>
              <a:path w="129074" h="635" extrusionOk="0">
                <a:moveTo>
                  <a:pt x="0" y="0"/>
                </a:moveTo>
                <a:cubicBezTo>
                  <a:pt x="43025" y="0"/>
                  <a:pt x="86049" y="635"/>
                  <a:pt x="129074" y="635"/>
                </a:cubicBezTo>
              </a:path>
            </a:pathLst>
          </a:custGeom>
          <a:noFill/>
          <a:ln w="9525" cap="flat" cmpd="sng">
            <a:solidFill>
              <a:srgbClr val="979CB8"/>
            </a:solidFill>
            <a:prstDash val="solid"/>
            <a:round/>
            <a:headEnd type="none" w="med" len="med"/>
            <a:tailEnd type="none" w="med" len="med"/>
          </a:ln>
        </p:spPr>
        <p:txBody>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43" name="Google Shape;43;p9"/>
          <p:cNvSpPr txBox="1">
            <a:spLocks noGrp="1"/>
          </p:cNvSpPr>
          <p:nvPr>
            <p:ph type="sldNum" idx="12"/>
          </p:nvPr>
        </p:nvSpPr>
        <p:spPr>
          <a:xfrm>
            <a:off x="4348076" y="6383554"/>
            <a:ext cx="548700" cy="398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ct val="0"/>
              </a:spcBef>
              <a:spcAft>
                <a:spcPct val="0"/>
              </a:spcAft>
              <a:buNone/>
            </a:pPr>
            <a:fld id="{00000000-1234-1234-1234-123412341234}" type="slidenum">
              <a:rPr lang="en"/>
              <a:pPr marL="0" lvl="0" indent="0" algn="ctr" rtl="0">
                <a:spcBef>
                  <a:spcPct val="0"/>
                </a:spcBef>
                <a:spcAft>
                  <a:spcPct val="0"/>
                </a:spcAft>
                <a:buNone/>
              </a:pPr>
              <a:t>‹#›</a:t>
            </a:fld>
            <a:endParaRPr/>
          </a:p>
        </p:txBody>
      </p:sp>
    </p:spTree>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1014825" y="1902800"/>
            <a:ext cx="2297400" cy="4091100"/>
          </a:xfrm>
          <a:prstGeom prst="rect">
            <a:avLst/>
          </a:prstGeom>
        </p:spPr>
        <p:txBody>
          <a:bodyPr spcFirstLastPara="1" wrap="square" lIns="91425" tIns="91425" rIns="91425" bIns="91425" anchor="t" anchorCtr="0"/>
          <a:lstStyle>
            <a:lvl1pPr marL="457200" lvl="0" indent="-330200" rtl="0">
              <a:spcBef>
                <a:spcPts val="600"/>
              </a:spcBef>
              <a:spcAft>
                <a:spcPct val="0"/>
              </a:spcAft>
              <a:buSzPts val="1600"/>
              <a:buChar char="▧"/>
              <a:defRPr sz="1600"/>
            </a:lvl1pPr>
            <a:lvl2pPr marL="914400" lvl="1" indent="-330200" rtl="0">
              <a:spcBef>
                <a:spcPct val="0"/>
              </a:spcBef>
              <a:spcAft>
                <a:spcPct val="0"/>
              </a:spcAft>
              <a:buSzPts val="1600"/>
              <a:buChar char="○"/>
              <a:defRPr sz="1600"/>
            </a:lvl2pPr>
            <a:lvl3pPr marL="1371600" lvl="2" indent="-330200" rtl="0">
              <a:spcBef>
                <a:spcPct val="0"/>
              </a:spcBef>
              <a:spcAft>
                <a:spcPct val="0"/>
              </a:spcAft>
              <a:buSzPts val="1600"/>
              <a:buChar char="■"/>
              <a:defRPr sz="1600"/>
            </a:lvl3pPr>
            <a:lvl4pPr marL="1828800" lvl="3" indent="-330200" rtl="0">
              <a:spcBef>
                <a:spcPct val="0"/>
              </a:spcBef>
              <a:spcAft>
                <a:spcPct val="0"/>
              </a:spcAft>
              <a:buSzPts val="1600"/>
              <a:buChar char="●"/>
              <a:defRPr sz="1600"/>
            </a:lvl4pPr>
            <a:lvl5pPr marL="2286000" lvl="4" indent="-330200" rtl="0">
              <a:spcBef>
                <a:spcPct val="0"/>
              </a:spcBef>
              <a:spcAft>
                <a:spcPct val="0"/>
              </a:spcAft>
              <a:buSzPts val="1600"/>
              <a:buChar char="○"/>
              <a:defRPr sz="1600"/>
            </a:lvl5pPr>
            <a:lvl6pPr marL="2743200" lvl="5" indent="-330200" rtl="0">
              <a:spcBef>
                <a:spcPct val="0"/>
              </a:spcBef>
              <a:spcAft>
                <a:spcPct val="0"/>
              </a:spcAft>
              <a:buSzPts val="1600"/>
              <a:buChar char="■"/>
              <a:defRPr sz="1600"/>
            </a:lvl6pPr>
            <a:lvl7pPr marL="3200400" lvl="6" indent="-330200" rtl="0">
              <a:spcBef>
                <a:spcPct val="0"/>
              </a:spcBef>
              <a:spcAft>
                <a:spcPct val="0"/>
              </a:spcAft>
              <a:buSzPts val="1600"/>
              <a:buChar char="●"/>
              <a:defRPr sz="1600"/>
            </a:lvl7pPr>
            <a:lvl8pPr marL="3657600" lvl="7" indent="-330200" rtl="0">
              <a:spcBef>
                <a:spcPct val="0"/>
              </a:spcBef>
              <a:spcAft>
                <a:spcPct val="0"/>
              </a:spcAft>
              <a:buSzPts val="1600"/>
              <a:buChar char="○"/>
              <a:defRPr sz="1600"/>
            </a:lvl8pPr>
            <a:lvl9pPr marL="4114800" lvl="8" indent="-330200" rtl="0">
              <a:spcBef>
                <a:spcPct val="0"/>
              </a:spcBef>
              <a:spcAft>
                <a:spcPct val="0"/>
              </a:spcAft>
              <a:buSzPts val="1600"/>
              <a:buChar char="■"/>
              <a:defRPr sz="1600"/>
            </a:lvl9pPr>
          </a:lstStyle>
          <a:p>
            <a:endParaRPr/>
          </a:p>
        </p:txBody>
      </p:sp>
      <p:sp>
        <p:nvSpPr>
          <p:cNvPr id="46" name="Google Shape;46;p10"/>
          <p:cNvSpPr txBox="1">
            <a:spLocks noGrp="1"/>
          </p:cNvSpPr>
          <p:nvPr>
            <p:ph type="body" idx="2"/>
          </p:nvPr>
        </p:nvSpPr>
        <p:spPr>
          <a:xfrm>
            <a:off x="3429925" y="1902800"/>
            <a:ext cx="2297400" cy="4091100"/>
          </a:xfrm>
          <a:prstGeom prst="rect">
            <a:avLst/>
          </a:prstGeom>
        </p:spPr>
        <p:txBody>
          <a:bodyPr spcFirstLastPara="1" wrap="square" lIns="91425" tIns="91425" rIns="91425" bIns="91425" anchor="t" anchorCtr="0"/>
          <a:lstStyle>
            <a:lvl1pPr marL="457200" lvl="0" indent="-330200" rtl="0">
              <a:spcBef>
                <a:spcPts val="600"/>
              </a:spcBef>
              <a:spcAft>
                <a:spcPct val="0"/>
              </a:spcAft>
              <a:buSzPts val="1600"/>
              <a:buChar char="▧"/>
              <a:defRPr sz="1600"/>
            </a:lvl1pPr>
            <a:lvl2pPr marL="914400" lvl="1" indent="-330200" rtl="0">
              <a:spcBef>
                <a:spcPct val="0"/>
              </a:spcBef>
              <a:spcAft>
                <a:spcPct val="0"/>
              </a:spcAft>
              <a:buSzPts val="1600"/>
              <a:buChar char="○"/>
              <a:defRPr sz="1600"/>
            </a:lvl2pPr>
            <a:lvl3pPr marL="1371600" lvl="2" indent="-330200" rtl="0">
              <a:spcBef>
                <a:spcPct val="0"/>
              </a:spcBef>
              <a:spcAft>
                <a:spcPct val="0"/>
              </a:spcAft>
              <a:buSzPts val="1600"/>
              <a:buChar char="■"/>
              <a:defRPr sz="1600"/>
            </a:lvl3pPr>
            <a:lvl4pPr marL="1828800" lvl="3" indent="-330200" rtl="0">
              <a:spcBef>
                <a:spcPct val="0"/>
              </a:spcBef>
              <a:spcAft>
                <a:spcPct val="0"/>
              </a:spcAft>
              <a:buSzPts val="1600"/>
              <a:buChar char="●"/>
              <a:defRPr sz="1600"/>
            </a:lvl4pPr>
            <a:lvl5pPr marL="2286000" lvl="4" indent="-330200" rtl="0">
              <a:spcBef>
                <a:spcPct val="0"/>
              </a:spcBef>
              <a:spcAft>
                <a:spcPct val="0"/>
              </a:spcAft>
              <a:buSzPts val="1600"/>
              <a:buChar char="○"/>
              <a:defRPr sz="1600"/>
            </a:lvl5pPr>
            <a:lvl6pPr marL="2743200" lvl="5" indent="-330200" rtl="0">
              <a:spcBef>
                <a:spcPct val="0"/>
              </a:spcBef>
              <a:spcAft>
                <a:spcPct val="0"/>
              </a:spcAft>
              <a:buSzPts val="1600"/>
              <a:buChar char="■"/>
              <a:defRPr sz="1600"/>
            </a:lvl6pPr>
            <a:lvl7pPr marL="3200400" lvl="6" indent="-330200" rtl="0">
              <a:spcBef>
                <a:spcPct val="0"/>
              </a:spcBef>
              <a:spcAft>
                <a:spcPct val="0"/>
              </a:spcAft>
              <a:buSzPts val="1600"/>
              <a:buChar char="●"/>
              <a:defRPr sz="1600"/>
            </a:lvl7pPr>
            <a:lvl8pPr marL="3657600" lvl="7" indent="-330200" rtl="0">
              <a:spcBef>
                <a:spcPct val="0"/>
              </a:spcBef>
              <a:spcAft>
                <a:spcPct val="0"/>
              </a:spcAft>
              <a:buSzPts val="1600"/>
              <a:buChar char="○"/>
              <a:defRPr sz="1600"/>
            </a:lvl8pPr>
            <a:lvl9pPr marL="4114800" lvl="8" indent="-330200" rtl="0">
              <a:spcBef>
                <a:spcPct val="0"/>
              </a:spcBef>
              <a:spcAft>
                <a:spcPct val="0"/>
              </a:spcAft>
              <a:buSzPts val="1600"/>
              <a:buChar char="■"/>
              <a:defRPr sz="1600"/>
            </a:lvl9pPr>
          </a:lstStyle>
          <a:p>
            <a:endParaRPr/>
          </a:p>
        </p:txBody>
      </p:sp>
      <p:sp>
        <p:nvSpPr>
          <p:cNvPr id="47" name="Google Shape;47;p10"/>
          <p:cNvSpPr txBox="1">
            <a:spLocks noGrp="1"/>
          </p:cNvSpPr>
          <p:nvPr>
            <p:ph type="body" idx="3"/>
          </p:nvPr>
        </p:nvSpPr>
        <p:spPr>
          <a:xfrm>
            <a:off x="5845025" y="1902800"/>
            <a:ext cx="2297400" cy="4091100"/>
          </a:xfrm>
          <a:prstGeom prst="rect">
            <a:avLst/>
          </a:prstGeom>
        </p:spPr>
        <p:txBody>
          <a:bodyPr spcFirstLastPara="1" wrap="square" lIns="91425" tIns="91425" rIns="91425" bIns="91425" anchor="t" anchorCtr="0"/>
          <a:lstStyle>
            <a:lvl1pPr marL="457200" lvl="0" indent="-330200" rtl="0">
              <a:spcBef>
                <a:spcPts val="600"/>
              </a:spcBef>
              <a:spcAft>
                <a:spcPct val="0"/>
              </a:spcAft>
              <a:buSzPts val="1600"/>
              <a:buChar char="▧"/>
              <a:defRPr sz="1600"/>
            </a:lvl1pPr>
            <a:lvl2pPr marL="914400" lvl="1" indent="-330200" rtl="0">
              <a:spcBef>
                <a:spcPct val="0"/>
              </a:spcBef>
              <a:spcAft>
                <a:spcPct val="0"/>
              </a:spcAft>
              <a:buSzPts val="1600"/>
              <a:buChar char="○"/>
              <a:defRPr sz="1600"/>
            </a:lvl2pPr>
            <a:lvl3pPr marL="1371600" lvl="2" indent="-330200" rtl="0">
              <a:spcBef>
                <a:spcPct val="0"/>
              </a:spcBef>
              <a:spcAft>
                <a:spcPct val="0"/>
              </a:spcAft>
              <a:buSzPts val="1600"/>
              <a:buChar char="■"/>
              <a:defRPr sz="1600"/>
            </a:lvl3pPr>
            <a:lvl4pPr marL="1828800" lvl="3" indent="-330200" rtl="0">
              <a:spcBef>
                <a:spcPct val="0"/>
              </a:spcBef>
              <a:spcAft>
                <a:spcPct val="0"/>
              </a:spcAft>
              <a:buSzPts val="1600"/>
              <a:buChar char="●"/>
              <a:defRPr sz="1600"/>
            </a:lvl4pPr>
            <a:lvl5pPr marL="2286000" lvl="4" indent="-330200" rtl="0">
              <a:spcBef>
                <a:spcPct val="0"/>
              </a:spcBef>
              <a:spcAft>
                <a:spcPct val="0"/>
              </a:spcAft>
              <a:buSzPts val="1600"/>
              <a:buChar char="○"/>
              <a:defRPr sz="1600"/>
            </a:lvl5pPr>
            <a:lvl6pPr marL="2743200" lvl="5" indent="-330200" rtl="0">
              <a:spcBef>
                <a:spcPct val="0"/>
              </a:spcBef>
              <a:spcAft>
                <a:spcPct val="0"/>
              </a:spcAft>
              <a:buSzPts val="1600"/>
              <a:buChar char="■"/>
              <a:defRPr sz="1600"/>
            </a:lvl6pPr>
            <a:lvl7pPr marL="3200400" lvl="6" indent="-330200" rtl="0">
              <a:spcBef>
                <a:spcPct val="0"/>
              </a:spcBef>
              <a:spcAft>
                <a:spcPct val="0"/>
              </a:spcAft>
              <a:buSzPts val="1600"/>
              <a:buChar char="●"/>
              <a:defRPr sz="1600"/>
            </a:lvl7pPr>
            <a:lvl8pPr marL="3657600" lvl="7" indent="-330200" rtl="0">
              <a:spcBef>
                <a:spcPct val="0"/>
              </a:spcBef>
              <a:spcAft>
                <a:spcPct val="0"/>
              </a:spcAft>
              <a:buSzPts val="1600"/>
              <a:buChar char="○"/>
              <a:defRPr sz="1600"/>
            </a:lvl8pPr>
            <a:lvl9pPr marL="4114800" lvl="8" indent="-330200" rtl="0">
              <a:spcBef>
                <a:spcPct val="0"/>
              </a:spcBef>
              <a:spcAft>
                <a:spcPct val="0"/>
              </a:spcAft>
              <a:buSzPts val="1600"/>
              <a:buChar char="■"/>
              <a:defRPr sz="1600"/>
            </a:lvl9pPr>
          </a:lstStyle>
          <a:p>
            <a:endParaRPr/>
          </a:p>
        </p:txBody>
      </p:sp>
      <p:sp>
        <p:nvSpPr>
          <p:cNvPr id="48" name="Google Shape;48;p10"/>
          <p:cNvSpPr txBox="1">
            <a:spLocks noGrp="1"/>
          </p:cNvSpPr>
          <p:nvPr>
            <p:ph type="title"/>
          </p:nvPr>
        </p:nvSpPr>
        <p:spPr>
          <a:xfrm>
            <a:off x="1027950" y="689775"/>
            <a:ext cx="7088100" cy="910500"/>
          </a:xfrm>
          <a:prstGeom prst="rect">
            <a:avLst/>
          </a:prstGeom>
        </p:spPr>
        <p:txBody>
          <a:bodyPr spcFirstLastPara="1" wrap="square" lIns="91425" tIns="91425" rIns="91425" bIns="91425" anchor="b" anchorCtr="0"/>
          <a:lstStyle>
            <a:lvl1pPr lvl="0" rtl="0">
              <a:spcBef>
                <a:spcPct val="0"/>
              </a:spcBef>
              <a:spcAft>
                <a:spcPct val="0"/>
              </a:spcAft>
              <a:buClr>
                <a:srgbClr val="979CB8"/>
              </a:buClr>
              <a:buSzPts val="3000"/>
              <a:buNone/>
              <a:defRPr>
                <a:solidFill>
                  <a:srgbClr val="979CB8"/>
                </a:solidFill>
              </a:defRPr>
            </a:lvl1pPr>
            <a:lvl2pPr lvl="1" rtl="0">
              <a:spcBef>
                <a:spcPct val="0"/>
              </a:spcBef>
              <a:spcAft>
                <a:spcPct val="0"/>
              </a:spcAft>
              <a:buClr>
                <a:srgbClr val="979CB8"/>
              </a:buClr>
              <a:buSzPts val="3000"/>
              <a:buNone/>
              <a:defRPr>
                <a:solidFill>
                  <a:srgbClr val="979CB8"/>
                </a:solidFill>
              </a:defRPr>
            </a:lvl2pPr>
            <a:lvl3pPr lvl="2" rtl="0">
              <a:spcBef>
                <a:spcPct val="0"/>
              </a:spcBef>
              <a:spcAft>
                <a:spcPct val="0"/>
              </a:spcAft>
              <a:buClr>
                <a:srgbClr val="979CB8"/>
              </a:buClr>
              <a:buSzPts val="3000"/>
              <a:buNone/>
              <a:defRPr>
                <a:solidFill>
                  <a:srgbClr val="979CB8"/>
                </a:solidFill>
              </a:defRPr>
            </a:lvl3pPr>
            <a:lvl4pPr lvl="3" rtl="0">
              <a:spcBef>
                <a:spcPct val="0"/>
              </a:spcBef>
              <a:spcAft>
                <a:spcPct val="0"/>
              </a:spcAft>
              <a:buClr>
                <a:srgbClr val="979CB8"/>
              </a:buClr>
              <a:buSzPts val="3000"/>
              <a:buNone/>
              <a:defRPr>
                <a:solidFill>
                  <a:srgbClr val="979CB8"/>
                </a:solidFill>
              </a:defRPr>
            </a:lvl4pPr>
            <a:lvl5pPr lvl="4" rtl="0">
              <a:spcBef>
                <a:spcPct val="0"/>
              </a:spcBef>
              <a:spcAft>
                <a:spcPct val="0"/>
              </a:spcAft>
              <a:buClr>
                <a:srgbClr val="979CB8"/>
              </a:buClr>
              <a:buSzPts val="3000"/>
              <a:buNone/>
              <a:defRPr>
                <a:solidFill>
                  <a:srgbClr val="979CB8"/>
                </a:solidFill>
              </a:defRPr>
            </a:lvl5pPr>
            <a:lvl6pPr lvl="5" rtl="0">
              <a:spcBef>
                <a:spcPct val="0"/>
              </a:spcBef>
              <a:spcAft>
                <a:spcPct val="0"/>
              </a:spcAft>
              <a:buClr>
                <a:srgbClr val="979CB8"/>
              </a:buClr>
              <a:buSzPts val="3000"/>
              <a:buNone/>
              <a:defRPr>
                <a:solidFill>
                  <a:srgbClr val="979CB8"/>
                </a:solidFill>
              </a:defRPr>
            </a:lvl6pPr>
            <a:lvl7pPr lvl="6" rtl="0">
              <a:spcBef>
                <a:spcPct val="0"/>
              </a:spcBef>
              <a:spcAft>
                <a:spcPct val="0"/>
              </a:spcAft>
              <a:buClr>
                <a:srgbClr val="979CB8"/>
              </a:buClr>
              <a:buSzPts val="3000"/>
              <a:buNone/>
              <a:defRPr>
                <a:solidFill>
                  <a:srgbClr val="979CB8"/>
                </a:solidFill>
              </a:defRPr>
            </a:lvl7pPr>
            <a:lvl8pPr lvl="7" rtl="0">
              <a:spcBef>
                <a:spcPct val="0"/>
              </a:spcBef>
              <a:spcAft>
                <a:spcPct val="0"/>
              </a:spcAft>
              <a:buClr>
                <a:srgbClr val="979CB8"/>
              </a:buClr>
              <a:buSzPts val="3000"/>
              <a:buNone/>
              <a:defRPr>
                <a:solidFill>
                  <a:srgbClr val="979CB8"/>
                </a:solidFill>
              </a:defRPr>
            </a:lvl8pPr>
            <a:lvl9pPr lvl="8" rtl="0">
              <a:spcBef>
                <a:spcPct val="0"/>
              </a:spcBef>
              <a:spcAft>
                <a:spcPct val="0"/>
              </a:spcAft>
              <a:buClr>
                <a:srgbClr val="979CB8"/>
              </a:buClr>
              <a:buSzPts val="3000"/>
              <a:buNone/>
              <a:defRPr>
                <a:solidFill>
                  <a:srgbClr val="979CB8"/>
                </a:solidFill>
              </a:defRPr>
            </a:lvl9pPr>
          </a:lstStyle>
          <a:p>
            <a:endParaRPr/>
          </a:p>
        </p:txBody>
      </p:sp>
      <p:sp>
        <p:nvSpPr>
          <p:cNvPr id="49" name="Google Shape;49;p10"/>
          <p:cNvSpPr/>
          <p:nvPr/>
        </p:nvSpPr>
        <p:spPr>
          <a:xfrm>
            <a:off x="3120675" y="1533250"/>
            <a:ext cx="3060325" cy="15325"/>
          </a:xfrm>
          <a:custGeom>
            <a:avLst/>
            <a:gdLst/>
            <a:ahLst/>
            <a:cxnLst/>
            <a:rect l="l" t="t" r="r" b="b"/>
            <a:pathLst>
              <a:path w="122413" h="613" extrusionOk="0">
                <a:moveTo>
                  <a:pt x="0" y="317"/>
                </a:moveTo>
                <a:cubicBezTo>
                  <a:pt x="40797" y="1117"/>
                  <a:pt x="81609" y="0"/>
                  <a:pt x="122413" y="0"/>
                </a:cubicBezTo>
              </a:path>
            </a:pathLst>
          </a:custGeom>
          <a:noFill/>
          <a:ln w="9525" cap="flat" cmpd="sng">
            <a:solidFill>
              <a:srgbClr val="979CB8"/>
            </a:solidFill>
            <a:prstDash val="solid"/>
            <a:round/>
            <a:headEnd type="none" w="med" len="med"/>
            <a:tailEnd type="none" w="med" len="med"/>
          </a:ln>
        </p:spPr>
        <p:txBody>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50" name="Google Shape;50;p10"/>
          <p:cNvSpPr/>
          <p:nvPr/>
        </p:nvSpPr>
        <p:spPr>
          <a:xfrm>
            <a:off x="3068250" y="1577725"/>
            <a:ext cx="3226850" cy="15875"/>
          </a:xfrm>
          <a:custGeom>
            <a:avLst/>
            <a:gdLst/>
            <a:ahLst/>
            <a:cxnLst/>
            <a:rect l="l" t="t" r="r" b="b"/>
            <a:pathLst>
              <a:path w="129074" h="635" extrusionOk="0">
                <a:moveTo>
                  <a:pt x="0" y="0"/>
                </a:moveTo>
                <a:cubicBezTo>
                  <a:pt x="43025" y="0"/>
                  <a:pt x="86049" y="635"/>
                  <a:pt x="129074" y="635"/>
                </a:cubicBezTo>
              </a:path>
            </a:pathLst>
          </a:custGeom>
          <a:noFill/>
          <a:ln w="9525" cap="flat" cmpd="sng">
            <a:solidFill>
              <a:srgbClr val="979CB8"/>
            </a:solidFill>
            <a:prstDash val="solid"/>
            <a:round/>
            <a:headEnd type="none" w="med" len="med"/>
            <a:tailEnd type="none" w="med" len="med"/>
          </a:ln>
        </p:spPr>
        <p:txBody>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51" name="Google Shape;51;p10"/>
          <p:cNvSpPr txBox="1">
            <a:spLocks noGrp="1"/>
          </p:cNvSpPr>
          <p:nvPr>
            <p:ph type="sldNum" idx="12"/>
          </p:nvPr>
        </p:nvSpPr>
        <p:spPr>
          <a:xfrm>
            <a:off x="4348076" y="6383554"/>
            <a:ext cx="548700" cy="398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ct val="0"/>
              </a:spcBef>
              <a:spcAft>
                <a:spcPct val="0"/>
              </a:spcAft>
              <a:buNone/>
            </a:pPr>
            <a:fld id="{00000000-1234-1234-1234-123412341234}" type="slidenum">
              <a:rPr lang="en"/>
              <a:pPr marL="0" lvl="0" indent="0" algn="ctr" rtl="0">
                <a:spcBef>
                  <a:spcPct val="0"/>
                </a:spcBef>
                <a:spcAft>
                  <a:spcPct val="0"/>
                </a:spcAft>
                <a:buNone/>
              </a:pPr>
              <a:t>‹#›</a:t>
            </a:fld>
            <a:endParaRPr/>
          </a:p>
        </p:txBody>
      </p:sp>
    </p:spTree>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Title yellow"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630650" y="2655750"/>
            <a:ext cx="5882700" cy="1546500"/>
          </a:xfrm>
          <a:prstGeom prst="rect">
            <a:avLst/>
          </a:prstGeom>
        </p:spPr>
        <p:txBody>
          <a:bodyPr spcFirstLastPara="1" wrap="square" lIns="91425" tIns="91425" rIns="91425" bIns="91425" anchor="ctr" anchorCtr="0"/>
          <a:lstStyle>
            <a:lvl1pPr lvl="0" algn="ctr">
              <a:spcBef>
                <a:spcPct val="0"/>
              </a:spcBef>
              <a:spcAft>
                <a:spcPct val="0"/>
              </a:spcAft>
              <a:buClr>
                <a:srgbClr val="FFFFFF"/>
              </a:buClr>
              <a:buSzPts val="6000"/>
              <a:buNone/>
              <a:defRPr sz="6000">
                <a:solidFill>
                  <a:srgbClr val="FFFFFF"/>
                </a:solidFill>
              </a:defRPr>
            </a:lvl1pPr>
            <a:lvl2pPr lvl="1" algn="ctr">
              <a:spcBef>
                <a:spcPct val="0"/>
              </a:spcBef>
              <a:spcAft>
                <a:spcPct val="0"/>
              </a:spcAft>
              <a:buClr>
                <a:srgbClr val="FFFFFF"/>
              </a:buClr>
              <a:buSzPts val="6000"/>
              <a:buNone/>
              <a:defRPr sz="6000">
                <a:solidFill>
                  <a:srgbClr val="FFFFFF"/>
                </a:solidFill>
              </a:defRPr>
            </a:lvl2pPr>
            <a:lvl3pPr lvl="2" algn="ctr">
              <a:spcBef>
                <a:spcPct val="0"/>
              </a:spcBef>
              <a:spcAft>
                <a:spcPct val="0"/>
              </a:spcAft>
              <a:buClr>
                <a:srgbClr val="FFFFFF"/>
              </a:buClr>
              <a:buSzPts val="6000"/>
              <a:buNone/>
              <a:defRPr sz="6000">
                <a:solidFill>
                  <a:srgbClr val="FFFFFF"/>
                </a:solidFill>
              </a:defRPr>
            </a:lvl3pPr>
            <a:lvl4pPr lvl="3" algn="ctr">
              <a:spcBef>
                <a:spcPct val="0"/>
              </a:spcBef>
              <a:spcAft>
                <a:spcPct val="0"/>
              </a:spcAft>
              <a:buClr>
                <a:srgbClr val="FFFFFF"/>
              </a:buClr>
              <a:buSzPts val="6000"/>
              <a:buNone/>
              <a:defRPr sz="6000">
                <a:solidFill>
                  <a:srgbClr val="FFFFFF"/>
                </a:solidFill>
              </a:defRPr>
            </a:lvl4pPr>
            <a:lvl5pPr lvl="4" algn="ctr">
              <a:spcBef>
                <a:spcPct val="0"/>
              </a:spcBef>
              <a:spcAft>
                <a:spcPct val="0"/>
              </a:spcAft>
              <a:buClr>
                <a:srgbClr val="FFFFFF"/>
              </a:buClr>
              <a:buSzPts val="6000"/>
              <a:buNone/>
              <a:defRPr sz="6000">
                <a:solidFill>
                  <a:srgbClr val="FFFFFF"/>
                </a:solidFill>
              </a:defRPr>
            </a:lvl5pPr>
            <a:lvl6pPr lvl="5" algn="ctr">
              <a:spcBef>
                <a:spcPct val="0"/>
              </a:spcBef>
              <a:spcAft>
                <a:spcPct val="0"/>
              </a:spcAft>
              <a:buClr>
                <a:srgbClr val="FFFFFF"/>
              </a:buClr>
              <a:buSzPts val="6000"/>
              <a:buNone/>
              <a:defRPr sz="6000">
                <a:solidFill>
                  <a:srgbClr val="FFFFFF"/>
                </a:solidFill>
              </a:defRPr>
            </a:lvl6pPr>
            <a:lvl7pPr lvl="6" algn="ctr">
              <a:spcBef>
                <a:spcPct val="0"/>
              </a:spcBef>
              <a:spcAft>
                <a:spcPct val="0"/>
              </a:spcAft>
              <a:buClr>
                <a:srgbClr val="FFFFFF"/>
              </a:buClr>
              <a:buSzPts val="6000"/>
              <a:buNone/>
              <a:defRPr sz="6000">
                <a:solidFill>
                  <a:srgbClr val="FFFFFF"/>
                </a:solidFill>
              </a:defRPr>
            </a:lvl7pPr>
            <a:lvl8pPr lvl="7" algn="ctr">
              <a:spcBef>
                <a:spcPct val="0"/>
              </a:spcBef>
              <a:spcAft>
                <a:spcPct val="0"/>
              </a:spcAft>
              <a:buClr>
                <a:srgbClr val="FFFFFF"/>
              </a:buClr>
              <a:buSzPts val="6000"/>
              <a:buNone/>
              <a:defRPr sz="6000">
                <a:solidFill>
                  <a:srgbClr val="FFFFFF"/>
                </a:solidFill>
              </a:defRPr>
            </a:lvl8pPr>
            <a:lvl9pPr lvl="8" algn="ctr">
              <a:spcBef>
                <a:spcPct val="0"/>
              </a:spcBef>
              <a:spcAft>
                <a:spcPct val="0"/>
              </a:spcAft>
              <a:buClr>
                <a:srgbClr val="FFFFFF"/>
              </a:buClr>
              <a:buSzPts val="6000"/>
              <a:buNone/>
              <a:defRPr sz="6000">
                <a:solidFill>
                  <a:srgbClr val="FFFFFF"/>
                </a:solidFill>
              </a:defRPr>
            </a:lvl9pPr>
          </a:lstStyle>
          <a:p>
            <a:endParaRPr/>
          </a:p>
        </p:txBody>
      </p:sp>
      <p:sp>
        <p:nvSpPr>
          <p:cNvPr id="11" name="Google Shape;11;p2"/>
          <p:cNvSpPr txBox="1">
            <a:spLocks noGrp="1"/>
          </p:cNvSpPr>
          <p:nvPr>
            <p:ph type="sldNum" idx="12"/>
          </p:nvPr>
        </p:nvSpPr>
        <p:spPr>
          <a:xfrm>
            <a:off x="4348076" y="6383554"/>
            <a:ext cx="548700" cy="398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ct val="0"/>
              </a:spcBef>
              <a:spcAft>
                <a:spcPct val="0"/>
              </a:spcAft>
              <a:buNone/>
            </a:pPr>
            <a:fld id="{00000000-1234-1234-1234-123412341234}" type="slidenum">
              <a:rPr lang="en"/>
              <a:pPr marL="0" lvl="0" indent="0" algn="ctr" rtl="0">
                <a:spcBef>
                  <a:spcPct val="0"/>
                </a:spcBef>
                <a:spcAft>
                  <a:spcPct val="0"/>
                </a:spcAft>
                <a:buNone/>
              </a:pPr>
              <a:t>‹#›</a:t>
            </a:fld>
            <a:endParaRPr/>
          </a:p>
        </p:txBody>
      </p:sp>
    </p:spTree>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Title green">
  <p:cSld name="TITLE_2">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630650" y="2655750"/>
            <a:ext cx="5882700" cy="1546500"/>
          </a:xfrm>
          <a:prstGeom prst="rect">
            <a:avLst/>
          </a:prstGeom>
        </p:spPr>
        <p:txBody>
          <a:bodyPr spcFirstLastPara="1" wrap="square" lIns="91425" tIns="91425" rIns="91425" bIns="91425" anchor="ctr" anchorCtr="0"/>
          <a:lstStyle>
            <a:lvl1pPr lvl="0" algn="ctr" rtl="0">
              <a:spcBef>
                <a:spcPct val="0"/>
              </a:spcBef>
              <a:spcAft>
                <a:spcPct val="0"/>
              </a:spcAft>
              <a:buClr>
                <a:srgbClr val="FFFFFF"/>
              </a:buClr>
              <a:buSzPts val="6000"/>
              <a:buNone/>
              <a:defRPr sz="6000">
                <a:solidFill>
                  <a:srgbClr val="FFFFFF"/>
                </a:solidFill>
              </a:defRPr>
            </a:lvl1pPr>
            <a:lvl2pPr lvl="1" algn="ctr" rtl="0">
              <a:spcBef>
                <a:spcPct val="0"/>
              </a:spcBef>
              <a:spcAft>
                <a:spcPct val="0"/>
              </a:spcAft>
              <a:buClr>
                <a:srgbClr val="FFFFFF"/>
              </a:buClr>
              <a:buSzPts val="6000"/>
              <a:buNone/>
              <a:defRPr sz="6000">
                <a:solidFill>
                  <a:srgbClr val="FFFFFF"/>
                </a:solidFill>
              </a:defRPr>
            </a:lvl2pPr>
            <a:lvl3pPr lvl="2" algn="ctr" rtl="0">
              <a:spcBef>
                <a:spcPct val="0"/>
              </a:spcBef>
              <a:spcAft>
                <a:spcPct val="0"/>
              </a:spcAft>
              <a:buClr>
                <a:srgbClr val="FFFFFF"/>
              </a:buClr>
              <a:buSzPts val="6000"/>
              <a:buNone/>
              <a:defRPr sz="6000">
                <a:solidFill>
                  <a:srgbClr val="FFFFFF"/>
                </a:solidFill>
              </a:defRPr>
            </a:lvl3pPr>
            <a:lvl4pPr lvl="3" algn="ctr" rtl="0">
              <a:spcBef>
                <a:spcPct val="0"/>
              </a:spcBef>
              <a:spcAft>
                <a:spcPct val="0"/>
              </a:spcAft>
              <a:buClr>
                <a:srgbClr val="FFFFFF"/>
              </a:buClr>
              <a:buSzPts val="6000"/>
              <a:buNone/>
              <a:defRPr sz="6000">
                <a:solidFill>
                  <a:srgbClr val="FFFFFF"/>
                </a:solidFill>
              </a:defRPr>
            </a:lvl4pPr>
            <a:lvl5pPr lvl="4" algn="ctr" rtl="0">
              <a:spcBef>
                <a:spcPct val="0"/>
              </a:spcBef>
              <a:spcAft>
                <a:spcPct val="0"/>
              </a:spcAft>
              <a:buClr>
                <a:srgbClr val="FFFFFF"/>
              </a:buClr>
              <a:buSzPts val="6000"/>
              <a:buNone/>
              <a:defRPr sz="6000">
                <a:solidFill>
                  <a:srgbClr val="FFFFFF"/>
                </a:solidFill>
              </a:defRPr>
            </a:lvl5pPr>
            <a:lvl6pPr lvl="5" algn="ctr" rtl="0">
              <a:spcBef>
                <a:spcPct val="0"/>
              </a:spcBef>
              <a:spcAft>
                <a:spcPct val="0"/>
              </a:spcAft>
              <a:buClr>
                <a:srgbClr val="FFFFFF"/>
              </a:buClr>
              <a:buSzPts val="6000"/>
              <a:buNone/>
              <a:defRPr sz="6000">
                <a:solidFill>
                  <a:srgbClr val="FFFFFF"/>
                </a:solidFill>
              </a:defRPr>
            </a:lvl6pPr>
            <a:lvl7pPr lvl="6" algn="ctr" rtl="0">
              <a:spcBef>
                <a:spcPct val="0"/>
              </a:spcBef>
              <a:spcAft>
                <a:spcPct val="0"/>
              </a:spcAft>
              <a:buClr>
                <a:srgbClr val="FFFFFF"/>
              </a:buClr>
              <a:buSzPts val="6000"/>
              <a:buNone/>
              <a:defRPr sz="6000">
                <a:solidFill>
                  <a:srgbClr val="FFFFFF"/>
                </a:solidFill>
              </a:defRPr>
            </a:lvl7pPr>
            <a:lvl8pPr lvl="7" algn="ctr" rtl="0">
              <a:spcBef>
                <a:spcPct val="0"/>
              </a:spcBef>
              <a:spcAft>
                <a:spcPct val="0"/>
              </a:spcAft>
              <a:buClr>
                <a:srgbClr val="FFFFFF"/>
              </a:buClr>
              <a:buSzPts val="6000"/>
              <a:buNone/>
              <a:defRPr sz="6000">
                <a:solidFill>
                  <a:srgbClr val="FFFFFF"/>
                </a:solidFill>
              </a:defRPr>
            </a:lvl8pPr>
            <a:lvl9pPr lvl="8" algn="ctr" rtl="0">
              <a:spcBef>
                <a:spcPct val="0"/>
              </a:spcBef>
              <a:spcAft>
                <a:spcPct val="0"/>
              </a:spcAft>
              <a:buClr>
                <a:srgbClr val="FFFFFF"/>
              </a:buClr>
              <a:buSzPts val="6000"/>
              <a:buNone/>
              <a:defRPr sz="6000">
                <a:solidFill>
                  <a:srgbClr val="FFFFFF"/>
                </a:solidFill>
              </a:defRPr>
            </a:lvl9pPr>
          </a:lstStyle>
          <a:p>
            <a:endParaRPr/>
          </a:p>
        </p:txBody>
      </p:sp>
      <p:sp>
        <p:nvSpPr>
          <p:cNvPr id="14" name="Google Shape;14;p3"/>
          <p:cNvSpPr txBox="1">
            <a:spLocks noGrp="1"/>
          </p:cNvSpPr>
          <p:nvPr>
            <p:ph type="sldNum" idx="12"/>
          </p:nvPr>
        </p:nvSpPr>
        <p:spPr>
          <a:xfrm>
            <a:off x="4348076" y="6383554"/>
            <a:ext cx="548700" cy="398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ct val="0"/>
              </a:spcBef>
              <a:spcAft>
                <a:spcPct val="0"/>
              </a:spcAft>
              <a:buNone/>
            </a:pPr>
            <a:fld id="{00000000-1234-1234-1234-123412341234}" type="slidenum">
              <a:rPr lang="en"/>
              <a:pPr marL="0" lvl="0" indent="0" algn="ctr" rtl="0">
                <a:spcBef>
                  <a:spcPct val="0"/>
                </a:spcBef>
                <a:spcAft>
                  <a:spcPct val="0"/>
                </a:spcAft>
                <a:buNone/>
              </a:pPr>
              <a:t>‹#›</a:t>
            </a:fld>
            <a:endParaRPr/>
          </a:p>
        </p:txBody>
      </p:sp>
    </p:spTree>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Title magenta">
  <p:cSld name="TITLE_2_1">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ctrTitle"/>
          </p:nvPr>
        </p:nvSpPr>
        <p:spPr>
          <a:xfrm>
            <a:off x="1630650" y="2655750"/>
            <a:ext cx="5882700" cy="1546500"/>
          </a:xfrm>
          <a:prstGeom prst="rect">
            <a:avLst/>
          </a:prstGeom>
        </p:spPr>
        <p:txBody>
          <a:bodyPr spcFirstLastPara="1" wrap="square" lIns="91425" tIns="91425" rIns="91425" bIns="91425" anchor="ctr" anchorCtr="0"/>
          <a:lstStyle>
            <a:lvl1pPr lvl="0" algn="ctr" rtl="0">
              <a:spcBef>
                <a:spcPct val="0"/>
              </a:spcBef>
              <a:spcAft>
                <a:spcPct val="0"/>
              </a:spcAft>
              <a:buClr>
                <a:srgbClr val="FFFFFF"/>
              </a:buClr>
              <a:buSzPts val="6000"/>
              <a:buNone/>
              <a:defRPr sz="6000">
                <a:solidFill>
                  <a:srgbClr val="FFFFFF"/>
                </a:solidFill>
              </a:defRPr>
            </a:lvl1pPr>
            <a:lvl2pPr lvl="1" algn="ctr" rtl="0">
              <a:spcBef>
                <a:spcPct val="0"/>
              </a:spcBef>
              <a:spcAft>
                <a:spcPct val="0"/>
              </a:spcAft>
              <a:buClr>
                <a:srgbClr val="FFFFFF"/>
              </a:buClr>
              <a:buSzPts val="6000"/>
              <a:buNone/>
              <a:defRPr sz="6000">
                <a:solidFill>
                  <a:srgbClr val="FFFFFF"/>
                </a:solidFill>
              </a:defRPr>
            </a:lvl2pPr>
            <a:lvl3pPr lvl="2" algn="ctr" rtl="0">
              <a:spcBef>
                <a:spcPct val="0"/>
              </a:spcBef>
              <a:spcAft>
                <a:spcPct val="0"/>
              </a:spcAft>
              <a:buClr>
                <a:srgbClr val="FFFFFF"/>
              </a:buClr>
              <a:buSzPts val="6000"/>
              <a:buNone/>
              <a:defRPr sz="6000">
                <a:solidFill>
                  <a:srgbClr val="FFFFFF"/>
                </a:solidFill>
              </a:defRPr>
            </a:lvl3pPr>
            <a:lvl4pPr lvl="3" algn="ctr" rtl="0">
              <a:spcBef>
                <a:spcPct val="0"/>
              </a:spcBef>
              <a:spcAft>
                <a:spcPct val="0"/>
              </a:spcAft>
              <a:buClr>
                <a:srgbClr val="FFFFFF"/>
              </a:buClr>
              <a:buSzPts val="6000"/>
              <a:buNone/>
              <a:defRPr sz="6000">
                <a:solidFill>
                  <a:srgbClr val="FFFFFF"/>
                </a:solidFill>
              </a:defRPr>
            </a:lvl4pPr>
            <a:lvl5pPr lvl="4" algn="ctr" rtl="0">
              <a:spcBef>
                <a:spcPct val="0"/>
              </a:spcBef>
              <a:spcAft>
                <a:spcPct val="0"/>
              </a:spcAft>
              <a:buClr>
                <a:srgbClr val="FFFFFF"/>
              </a:buClr>
              <a:buSzPts val="6000"/>
              <a:buNone/>
              <a:defRPr sz="6000">
                <a:solidFill>
                  <a:srgbClr val="FFFFFF"/>
                </a:solidFill>
              </a:defRPr>
            </a:lvl5pPr>
            <a:lvl6pPr lvl="5" algn="ctr" rtl="0">
              <a:spcBef>
                <a:spcPct val="0"/>
              </a:spcBef>
              <a:spcAft>
                <a:spcPct val="0"/>
              </a:spcAft>
              <a:buClr>
                <a:srgbClr val="FFFFFF"/>
              </a:buClr>
              <a:buSzPts val="6000"/>
              <a:buNone/>
              <a:defRPr sz="6000">
                <a:solidFill>
                  <a:srgbClr val="FFFFFF"/>
                </a:solidFill>
              </a:defRPr>
            </a:lvl6pPr>
            <a:lvl7pPr lvl="6" algn="ctr" rtl="0">
              <a:spcBef>
                <a:spcPct val="0"/>
              </a:spcBef>
              <a:spcAft>
                <a:spcPct val="0"/>
              </a:spcAft>
              <a:buClr>
                <a:srgbClr val="FFFFFF"/>
              </a:buClr>
              <a:buSzPts val="6000"/>
              <a:buNone/>
              <a:defRPr sz="6000">
                <a:solidFill>
                  <a:srgbClr val="FFFFFF"/>
                </a:solidFill>
              </a:defRPr>
            </a:lvl7pPr>
            <a:lvl8pPr lvl="7" algn="ctr" rtl="0">
              <a:spcBef>
                <a:spcPct val="0"/>
              </a:spcBef>
              <a:spcAft>
                <a:spcPct val="0"/>
              </a:spcAft>
              <a:buClr>
                <a:srgbClr val="FFFFFF"/>
              </a:buClr>
              <a:buSzPts val="6000"/>
              <a:buNone/>
              <a:defRPr sz="6000">
                <a:solidFill>
                  <a:srgbClr val="FFFFFF"/>
                </a:solidFill>
              </a:defRPr>
            </a:lvl8pPr>
            <a:lvl9pPr lvl="8" algn="ctr" rtl="0">
              <a:spcBef>
                <a:spcPct val="0"/>
              </a:spcBef>
              <a:spcAft>
                <a:spcPct val="0"/>
              </a:spcAft>
              <a:buClr>
                <a:srgbClr val="FFFFFF"/>
              </a:buClr>
              <a:buSzPts val="6000"/>
              <a:buNone/>
              <a:defRPr sz="6000">
                <a:solidFill>
                  <a:srgbClr val="FFFFFF"/>
                </a:solidFill>
              </a:defRPr>
            </a:lvl9pPr>
          </a:lstStyle>
          <a:p>
            <a:endParaRPr/>
          </a:p>
        </p:txBody>
      </p:sp>
      <p:sp>
        <p:nvSpPr>
          <p:cNvPr id="17" name="Google Shape;17;p4"/>
          <p:cNvSpPr txBox="1">
            <a:spLocks noGrp="1"/>
          </p:cNvSpPr>
          <p:nvPr>
            <p:ph type="sldNum" idx="12"/>
          </p:nvPr>
        </p:nvSpPr>
        <p:spPr>
          <a:xfrm>
            <a:off x="4348076" y="6383554"/>
            <a:ext cx="548700" cy="398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ct val="0"/>
              </a:spcBef>
              <a:spcAft>
                <a:spcPct val="0"/>
              </a:spcAft>
              <a:buNone/>
            </a:pPr>
            <a:fld id="{00000000-1234-1234-1234-123412341234}" type="slidenum">
              <a:rPr lang="en"/>
              <a:pPr marL="0" lvl="0" indent="0" algn="ctr" rtl="0">
                <a:spcBef>
                  <a:spcPct val="0"/>
                </a:spcBef>
                <a:spcAft>
                  <a:spcPct val="0"/>
                </a:spcAft>
                <a:buNone/>
              </a:pPr>
              <a:t>‹#›</a:t>
            </a:fld>
            <a:endParaRPr/>
          </a:p>
        </p:txBody>
      </p:sp>
    </p:spTree>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Title blue">
  <p:cSld name="TITLE_2_1_1">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ctrTitle"/>
          </p:nvPr>
        </p:nvSpPr>
        <p:spPr>
          <a:xfrm>
            <a:off x="1630650" y="2655750"/>
            <a:ext cx="5882700" cy="1546500"/>
          </a:xfrm>
          <a:prstGeom prst="rect">
            <a:avLst/>
          </a:prstGeom>
        </p:spPr>
        <p:txBody>
          <a:bodyPr spcFirstLastPara="1" wrap="square" lIns="91425" tIns="91425" rIns="91425" bIns="91425" anchor="ctr" anchorCtr="0"/>
          <a:lstStyle>
            <a:lvl1pPr lvl="0" algn="ctr" rtl="0">
              <a:spcBef>
                <a:spcPct val="0"/>
              </a:spcBef>
              <a:spcAft>
                <a:spcPct val="0"/>
              </a:spcAft>
              <a:buClr>
                <a:srgbClr val="FFFFFF"/>
              </a:buClr>
              <a:buSzPts val="6000"/>
              <a:buNone/>
              <a:defRPr sz="6000">
                <a:solidFill>
                  <a:srgbClr val="FFFFFF"/>
                </a:solidFill>
              </a:defRPr>
            </a:lvl1pPr>
            <a:lvl2pPr lvl="1" algn="ctr" rtl="0">
              <a:spcBef>
                <a:spcPct val="0"/>
              </a:spcBef>
              <a:spcAft>
                <a:spcPct val="0"/>
              </a:spcAft>
              <a:buClr>
                <a:srgbClr val="FFFFFF"/>
              </a:buClr>
              <a:buSzPts val="6000"/>
              <a:buNone/>
              <a:defRPr sz="6000">
                <a:solidFill>
                  <a:srgbClr val="FFFFFF"/>
                </a:solidFill>
              </a:defRPr>
            </a:lvl2pPr>
            <a:lvl3pPr lvl="2" algn="ctr" rtl="0">
              <a:spcBef>
                <a:spcPct val="0"/>
              </a:spcBef>
              <a:spcAft>
                <a:spcPct val="0"/>
              </a:spcAft>
              <a:buClr>
                <a:srgbClr val="FFFFFF"/>
              </a:buClr>
              <a:buSzPts val="6000"/>
              <a:buNone/>
              <a:defRPr sz="6000">
                <a:solidFill>
                  <a:srgbClr val="FFFFFF"/>
                </a:solidFill>
              </a:defRPr>
            </a:lvl3pPr>
            <a:lvl4pPr lvl="3" algn="ctr" rtl="0">
              <a:spcBef>
                <a:spcPct val="0"/>
              </a:spcBef>
              <a:spcAft>
                <a:spcPct val="0"/>
              </a:spcAft>
              <a:buClr>
                <a:srgbClr val="FFFFFF"/>
              </a:buClr>
              <a:buSzPts val="6000"/>
              <a:buNone/>
              <a:defRPr sz="6000">
                <a:solidFill>
                  <a:srgbClr val="FFFFFF"/>
                </a:solidFill>
              </a:defRPr>
            </a:lvl4pPr>
            <a:lvl5pPr lvl="4" algn="ctr" rtl="0">
              <a:spcBef>
                <a:spcPct val="0"/>
              </a:spcBef>
              <a:spcAft>
                <a:spcPct val="0"/>
              </a:spcAft>
              <a:buClr>
                <a:srgbClr val="FFFFFF"/>
              </a:buClr>
              <a:buSzPts val="6000"/>
              <a:buNone/>
              <a:defRPr sz="6000">
                <a:solidFill>
                  <a:srgbClr val="FFFFFF"/>
                </a:solidFill>
              </a:defRPr>
            </a:lvl5pPr>
            <a:lvl6pPr lvl="5" algn="ctr" rtl="0">
              <a:spcBef>
                <a:spcPct val="0"/>
              </a:spcBef>
              <a:spcAft>
                <a:spcPct val="0"/>
              </a:spcAft>
              <a:buClr>
                <a:srgbClr val="FFFFFF"/>
              </a:buClr>
              <a:buSzPts val="6000"/>
              <a:buNone/>
              <a:defRPr sz="6000">
                <a:solidFill>
                  <a:srgbClr val="FFFFFF"/>
                </a:solidFill>
              </a:defRPr>
            </a:lvl6pPr>
            <a:lvl7pPr lvl="6" algn="ctr" rtl="0">
              <a:spcBef>
                <a:spcPct val="0"/>
              </a:spcBef>
              <a:spcAft>
                <a:spcPct val="0"/>
              </a:spcAft>
              <a:buClr>
                <a:srgbClr val="FFFFFF"/>
              </a:buClr>
              <a:buSzPts val="6000"/>
              <a:buNone/>
              <a:defRPr sz="6000">
                <a:solidFill>
                  <a:srgbClr val="FFFFFF"/>
                </a:solidFill>
              </a:defRPr>
            </a:lvl7pPr>
            <a:lvl8pPr lvl="7" algn="ctr" rtl="0">
              <a:spcBef>
                <a:spcPct val="0"/>
              </a:spcBef>
              <a:spcAft>
                <a:spcPct val="0"/>
              </a:spcAft>
              <a:buClr>
                <a:srgbClr val="FFFFFF"/>
              </a:buClr>
              <a:buSzPts val="6000"/>
              <a:buNone/>
              <a:defRPr sz="6000">
                <a:solidFill>
                  <a:srgbClr val="FFFFFF"/>
                </a:solidFill>
              </a:defRPr>
            </a:lvl8pPr>
            <a:lvl9pPr lvl="8" algn="ctr" rtl="0">
              <a:spcBef>
                <a:spcPct val="0"/>
              </a:spcBef>
              <a:spcAft>
                <a:spcPct val="0"/>
              </a:spcAft>
              <a:buClr>
                <a:srgbClr val="FFFFFF"/>
              </a:buClr>
              <a:buSzPts val="6000"/>
              <a:buNone/>
              <a:defRPr sz="6000">
                <a:solidFill>
                  <a:srgbClr val="FFFFFF"/>
                </a:solidFill>
              </a:defRPr>
            </a:lvl9pPr>
          </a:lstStyle>
          <a:p>
            <a:endParaRPr/>
          </a:p>
        </p:txBody>
      </p:sp>
      <p:sp>
        <p:nvSpPr>
          <p:cNvPr id="20" name="Google Shape;20;p5"/>
          <p:cNvSpPr txBox="1">
            <a:spLocks noGrp="1"/>
          </p:cNvSpPr>
          <p:nvPr>
            <p:ph type="sldNum" idx="12"/>
          </p:nvPr>
        </p:nvSpPr>
        <p:spPr>
          <a:xfrm>
            <a:off x="4348076" y="6383554"/>
            <a:ext cx="548700" cy="398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ct val="0"/>
              </a:spcBef>
              <a:spcAft>
                <a:spcPct val="0"/>
              </a:spcAft>
              <a:buNone/>
            </a:pPr>
            <a:fld id="{00000000-1234-1234-1234-123412341234}" type="slidenum">
              <a:rPr lang="en"/>
              <a:pPr marL="0" lvl="0" indent="0" algn="ctr" rtl="0">
                <a:spcBef>
                  <a:spcPct val="0"/>
                </a:spcBef>
                <a:spcAft>
                  <a:spcPct val="0"/>
                </a:spcAft>
                <a:buNone/>
              </a:pPr>
              <a:t>‹#›</a:t>
            </a:fld>
            <a:endParaRPr/>
          </a:p>
        </p:txBody>
      </p:sp>
    </p:spTree>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7"/>
        <p:cNvGrpSpPr/>
        <p:nvPr/>
      </p:nvGrpSpPr>
      <p:grpSpPr>
        <a:xfrm>
          <a:off x="0" y="0"/>
          <a:ext cx="0" cy="0"/>
          <a:chOff x="0" y="0"/>
          <a:chExt cx="0" cy="0"/>
        </a:xfrm>
      </p:grpSpPr>
      <p:sp>
        <p:nvSpPr>
          <p:cNvPr id="38" name="Google Shape;38;p9"/>
          <p:cNvSpPr txBox="1">
            <a:spLocks noGrp="1"/>
          </p:cNvSpPr>
          <p:nvPr>
            <p:ph type="body" idx="1"/>
          </p:nvPr>
        </p:nvSpPr>
        <p:spPr>
          <a:xfrm>
            <a:off x="1109975" y="1831450"/>
            <a:ext cx="3266400" cy="4114800"/>
          </a:xfrm>
          <a:prstGeom prst="rect">
            <a:avLst/>
          </a:prstGeom>
        </p:spPr>
        <p:txBody>
          <a:bodyPr spcFirstLastPara="1" wrap="square" lIns="91425" tIns="91425" rIns="91425" bIns="91425" anchor="t" anchorCtr="0"/>
          <a:lstStyle>
            <a:lvl1pPr marL="457200" lvl="0" indent="-342900">
              <a:spcBef>
                <a:spcPts val="600"/>
              </a:spcBef>
              <a:spcAft>
                <a:spcPct val="0"/>
              </a:spcAft>
              <a:buSzPts val="1800"/>
              <a:buChar char="▧"/>
              <a:defRPr sz="1800"/>
            </a:lvl1pPr>
            <a:lvl2pPr marL="914400" lvl="1" indent="-342900">
              <a:spcBef>
                <a:spcPct val="0"/>
              </a:spcBef>
              <a:spcAft>
                <a:spcPct val="0"/>
              </a:spcAft>
              <a:buSzPts val="1800"/>
              <a:buChar char="○"/>
              <a:defRPr sz="1800"/>
            </a:lvl2pPr>
            <a:lvl3pPr marL="1371600" lvl="2" indent="-342900">
              <a:spcBef>
                <a:spcPct val="0"/>
              </a:spcBef>
              <a:spcAft>
                <a:spcPct val="0"/>
              </a:spcAft>
              <a:buSzPts val="1800"/>
              <a:buChar char="■"/>
              <a:defRPr sz="1800"/>
            </a:lvl3pPr>
            <a:lvl4pPr marL="1828800" lvl="3" indent="-330200">
              <a:spcBef>
                <a:spcPct val="0"/>
              </a:spcBef>
              <a:spcAft>
                <a:spcPct val="0"/>
              </a:spcAft>
              <a:buSzPts val="1600"/>
              <a:buChar char="●"/>
              <a:defRPr/>
            </a:lvl4pPr>
            <a:lvl5pPr marL="2286000" lvl="4" indent="-330200">
              <a:spcBef>
                <a:spcPct val="0"/>
              </a:spcBef>
              <a:spcAft>
                <a:spcPct val="0"/>
              </a:spcAft>
              <a:buSzPts val="1600"/>
              <a:buChar char="○"/>
              <a:defRPr/>
            </a:lvl5pPr>
            <a:lvl6pPr marL="2743200" lvl="5" indent="-330200">
              <a:spcBef>
                <a:spcPct val="0"/>
              </a:spcBef>
              <a:spcAft>
                <a:spcPct val="0"/>
              </a:spcAft>
              <a:buSzPts val="1600"/>
              <a:buChar char="■"/>
              <a:defRPr/>
            </a:lvl6pPr>
            <a:lvl7pPr marL="3200400" lvl="6" indent="-330200">
              <a:spcBef>
                <a:spcPct val="0"/>
              </a:spcBef>
              <a:spcAft>
                <a:spcPct val="0"/>
              </a:spcAft>
              <a:buSzPts val="1600"/>
              <a:buChar char="●"/>
              <a:defRPr/>
            </a:lvl7pPr>
            <a:lvl8pPr marL="3657600" lvl="7" indent="-330200">
              <a:spcBef>
                <a:spcPct val="0"/>
              </a:spcBef>
              <a:spcAft>
                <a:spcPct val="0"/>
              </a:spcAft>
              <a:buSzPts val="1600"/>
              <a:buChar char="○"/>
              <a:defRPr/>
            </a:lvl8pPr>
            <a:lvl9pPr marL="4114800" lvl="8" indent="-330200">
              <a:spcBef>
                <a:spcPct val="0"/>
              </a:spcBef>
              <a:spcAft>
                <a:spcPct val="0"/>
              </a:spcAft>
              <a:buSzPts val="1600"/>
              <a:buChar char="■"/>
              <a:defRPr/>
            </a:lvl9pPr>
          </a:lstStyle>
          <a:p>
            <a:endParaRPr/>
          </a:p>
        </p:txBody>
      </p:sp>
      <p:sp>
        <p:nvSpPr>
          <p:cNvPr id="39" name="Google Shape;39;p9"/>
          <p:cNvSpPr txBox="1">
            <a:spLocks noGrp="1"/>
          </p:cNvSpPr>
          <p:nvPr>
            <p:ph type="body" idx="2"/>
          </p:nvPr>
        </p:nvSpPr>
        <p:spPr>
          <a:xfrm>
            <a:off x="4915550" y="1831450"/>
            <a:ext cx="3155400" cy="4114800"/>
          </a:xfrm>
          <a:prstGeom prst="rect">
            <a:avLst/>
          </a:prstGeom>
        </p:spPr>
        <p:txBody>
          <a:bodyPr spcFirstLastPara="1" wrap="square" lIns="91425" tIns="91425" rIns="91425" bIns="91425" anchor="t" anchorCtr="0"/>
          <a:lstStyle>
            <a:lvl1pPr marL="457200" lvl="0" indent="-342900">
              <a:spcBef>
                <a:spcPts val="600"/>
              </a:spcBef>
              <a:spcAft>
                <a:spcPct val="0"/>
              </a:spcAft>
              <a:buSzPts val="1800"/>
              <a:buChar char="▧"/>
              <a:defRPr sz="1800"/>
            </a:lvl1pPr>
            <a:lvl2pPr marL="914400" lvl="1" indent="-342900">
              <a:spcBef>
                <a:spcPct val="0"/>
              </a:spcBef>
              <a:spcAft>
                <a:spcPct val="0"/>
              </a:spcAft>
              <a:buSzPts val="1800"/>
              <a:buChar char="○"/>
              <a:defRPr sz="1800"/>
            </a:lvl2pPr>
            <a:lvl3pPr marL="1371600" lvl="2" indent="-342900">
              <a:spcBef>
                <a:spcPct val="0"/>
              </a:spcBef>
              <a:spcAft>
                <a:spcPct val="0"/>
              </a:spcAft>
              <a:buSzPts val="1800"/>
              <a:buChar char="■"/>
              <a:defRPr sz="1800"/>
            </a:lvl3pPr>
            <a:lvl4pPr marL="1828800" lvl="3" indent="-330200">
              <a:spcBef>
                <a:spcPct val="0"/>
              </a:spcBef>
              <a:spcAft>
                <a:spcPct val="0"/>
              </a:spcAft>
              <a:buSzPts val="1600"/>
              <a:buChar char="●"/>
              <a:defRPr/>
            </a:lvl4pPr>
            <a:lvl5pPr marL="2286000" lvl="4" indent="-330200">
              <a:spcBef>
                <a:spcPct val="0"/>
              </a:spcBef>
              <a:spcAft>
                <a:spcPct val="0"/>
              </a:spcAft>
              <a:buSzPts val="1600"/>
              <a:buChar char="○"/>
              <a:defRPr/>
            </a:lvl5pPr>
            <a:lvl6pPr marL="2743200" lvl="5" indent="-330200">
              <a:spcBef>
                <a:spcPct val="0"/>
              </a:spcBef>
              <a:spcAft>
                <a:spcPct val="0"/>
              </a:spcAft>
              <a:buSzPts val="1600"/>
              <a:buChar char="■"/>
              <a:defRPr/>
            </a:lvl6pPr>
            <a:lvl7pPr marL="3200400" lvl="6" indent="-330200">
              <a:spcBef>
                <a:spcPct val="0"/>
              </a:spcBef>
              <a:spcAft>
                <a:spcPct val="0"/>
              </a:spcAft>
              <a:buSzPts val="1600"/>
              <a:buChar char="●"/>
              <a:defRPr/>
            </a:lvl7pPr>
            <a:lvl8pPr marL="3657600" lvl="7" indent="-330200">
              <a:spcBef>
                <a:spcPct val="0"/>
              </a:spcBef>
              <a:spcAft>
                <a:spcPct val="0"/>
              </a:spcAft>
              <a:buSzPts val="1600"/>
              <a:buChar char="○"/>
              <a:defRPr/>
            </a:lvl8pPr>
            <a:lvl9pPr marL="4114800" lvl="8" indent="-330200">
              <a:spcBef>
                <a:spcPct val="0"/>
              </a:spcBef>
              <a:spcAft>
                <a:spcPct val="0"/>
              </a:spcAft>
              <a:buSzPts val="1600"/>
              <a:buChar char="■"/>
              <a:defRPr/>
            </a:lvl9pPr>
          </a:lstStyle>
          <a:p>
            <a:endParaRPr/>
          </a:p>
        </p:txBody>
      </p:sp>
      <p:sp>
        <p:nvSpPr>
          <p:cNvPr id="40" name="Google Shape;40;p9"/>
          <p:cNvSpPr txBox="1">
            <a:spLocks noGrp="1"/>
          </p:cNvSpPr>
          <p:nvPr>
            <p:ph type="title"/>
          </p:nvPr>
        </p:nvSpPr>
        <p:spPr>
          <a:xfrm>
            <a:off x="1027950" y="689775"/>
            <a:ext cx="7088100" cy="910500"/>
          </a:xfrm>
          <a:prstGeom prst="rect">
            <a:avLst/>
          </a:prstGeom>
        </p:spPr>
        <p:txBody>
          <a:bodyPr spcFirstLastPara="1" wrap="square" lIns="91425" tIns="91425" rIns="91425" bIns="91425" anchor="b" anchorCtr="0"/>
          <a:lstStyle>
            <a:lvl1pPr lvl="0" rtl="0">
              <a:spcBef>
                <a:spcPct val="0"/>
              </a:spcBef>
              <a:spcAft>
                <a:spcPct val="0"/>
              </a:spcAft>
              <a:buClr>
                <a:srgbClr val="979CB8"/>
              </a:buClr>
              <a:buSzPts val="3000"/>
              <a:buNone/>
              <a:defRPr>
                <a:solidFill>
                  <a:srgbClr val="979CB8"/>
                </a:solidFill>
              </a:defRPr>
            </a:lvl1pPr>
            <a:lvl2pPr lvl="1" rtl="0">
              <a:spcBef>
                <a:spcPct val="0"/>
              </a:spcBef>
              <a:spcAft>
                <a:spcPct val="0"/>
              </a:spcAft>
              <a:buClr>
                <a:srgbClr val="979CB8"/>
              </a:buClr>
              <a:buSzPts val="3000"/>
              <a:buNone/>
              <a:defRPr>
                <a:solidFill>
                  <a:srgbClr val="979CB8"/>
                </a:solidFill>
              </a:defRPr>
            </a:lvl2pPr>
            <a:lvl3pPr lvl="2" rtl="0">
              <a:spcBef>
                <a:spcPct val="0"/>
              </a:spcBef>
              <a:spcAft>
                <a:spcPct val="0"/>
              </a:spcAft>
              <a:buClr>
                <a:srgbClr val="979CB8"/>
              </a:buClr>
              <a:buSzPts val="3000"/>
              <a:buNone/>
              <a:defRPr>
                <a:solidFill>
                  <a:srgbClr val="979CB8"/>
                </a:solidFill>
              </a:defRPr>
            </a:lvl3pPr>
            <a:lvl4pPr lvl="3" rtl="0">
              <a:spcBef>
                <a:spcPct val="0"/>
              </a:spcBef>
              <a:spcAft>
                <a:spcPct val="0"/>
              </a:spcAft>
              <a:buClr>
                <a:srgbClr val="979CB8"/>
              </a:buClr>
              <a:buSzPts val="3000"/>
              <a:buNone/>
              <a:defRPr>
                <a:solidFill>
                  <a:srgbClr val="979CB8"/>
                </a:solidFill>
              </a:defRPr>
            </a:lvl4pPr>
            <a:lvl5pPr lvl="4" rtl="0">
              <a:spcBef>
                <a:spcPct val="0"/>
              </a:spcBef>
              <a:spcAft>
                <a:spcPct val="0"/>
              </a:spcAft>
              <a:buClr>
                <a:srgbClr val="979CB8"/>
              </a:buClr>
              <a:buSzPts val="3000"/>
              <a:buNone/>
              <a:defRPr>
                <a:solidFill>
                  <a:srgbClr val="979CB8"/>
                </a:solidFill>
              </a:defRPr>
            </a:lvl5pPr>
            <a:lvl6pPr lvl="5" rtl="0">
              <a:spcBef>
                <a:spcPct val="0"/>
              </a:spcBef>
              <a:spcAft>
                <a:spcPct val="0"/>
              </a:spcAft>
              <a:buClr>
                <a:srgbClr val="979CB8"/>
              </a:buClr>
              <a:buSzPts val="3000"/>
              <a:buNone/>
              <a:defRPr>
                <a:solidFill>
                  <a:srgbClr val="979CB8"/>
                </a:solidFill>
              </a:defRPr>
            </a:lvl6pPr>
            <a:lvl7pPr lvl="6" rtl="0">
              <a:spcBef>
                <a:spcPct val="0"/>
              </a:spcBef>
              <a:spcAft>
                <a:spcPct val="0"/>
              </a:spcAft>
              <a:buClr>
                <a:srgbClr val="979CB8"/>
              </a:buClr>
              <a:buSzPts val="3000"/>
              <a:buNone/>
              <a:defRPr>
                <a:solidFill>
                  <a:srgbClr val="979CB8"/>
                </a:solidFill>
              </a:defRPr>
            </a:lvl7pPr>
            <a:lvl8pPr lvl="7" rtl="0">
              <a:spcBef>
                <a:spcPct val="0"/>
              </a:spcBef>
              <a:spcAft>
                <a:spcPct val="0"/>
              </a:spcAft>
              <a:buClr>
                <a:srgbClr val="979CB8"/>
              </a:buClr>
              <a:buSzPts val="3000"/>
              <a:buNone/>
              <a:defRPr>
                <a:solidFill>
                  <a:srgbClr val="979CB8"/>
                </a:solidFill>
              </a:defRPr>
            </a:lvl8pPr>
            <a:lvl9pPr lvl="8" rtl="0">
              <a:spcBef>
                <a:spcPct val="0"/>
              </a:spcBef>
              <a:spcAft>
                <a:spcPct val="0"/>
              </a:spcAft>
              <a:buClr>
                <a:srgbClr val="979CB8"/>
              </a:buClr>
              <a:buSzPts val="3000"/>
              <a:buNone/>
              <a:defRPr>
                <a:solidFill>
                  <a:srgbClr val="979CB8"/>
                </a:solidFill>
              </a:defRPr>
            </a:lvl9pPr>
          </a:lstStyle>
          <a:p>
            <a:endParaRPr/>
          </a:p>
        </p:txBody>
      </p:sp>
      <p:sp>
        <p:nvSpPr>
          <p:cNvPr id="41" name="Google Shape;41;p9"/>
          <p:cNvSpPr/>
          <p:nvPr/>
        </p:nvSpPr>
        <p:spPr>
          <a:xfrm>
            <a:off x="3120675" y="1533250"/>
            <a:ext cx="3060325" cy="15325"/>
          </a:xfrm>
          <a:custGeom>
            <a:avLst/>
            <a:gdLst/>
            <a:ahLst/>
            <a:cxnLst/>
            <a:rect l="l" t="t" r="r" b="b"/>
            <a:pathLst>
              <a:path w="122413" h="613" extrusionOk="0">
                <a:moveTo>
                  <a:pt x="0" y="317"/>
                </a:moveTo>
                <a:cubicBezTo>
                  <a:pt x="40797" y="1117"/>
                  <a:pt x="81609" y="0"/>
                  <a:pt x="122413" y="0"/>
                </a:cubicBezTo>
              </a:path>
            </a:pathLst>
          </a:custGeom>
          <a:noFill/>
          <a:ln w="9525" cap="flat" cmpd="sng">
            <a:solidFill>
              <a:srgbClr val="979CB8"/>
            </a:solidFill>
            <a:prstDash val="solid"/>
            <a:round/>
            <a:headEnd type="none" w="med" len="med"/>
            <a:tailEnd type="none" w="med" len="med"/>
          </a:ln>
        </p:spPr>
        <p:txBody>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42" name="Google Shape;42;p9"/>
          <p:cNvSpPr/>
          <p:nvPr/>
        </p:nvSpPr>
        <p:spPr>
          <a:xfrm>
            <a:off x="3068250" y="1577725"/>
            <a:ext cx="3226850" cy="15875"/>
          </a:xfrm>
          <a:custGeom>
            <a:avLst/>
            <a:gdLst/>
            <a:ahLst/>
            <a:cxnLst/>
            <a:rect l="l" t="t" r="r" b="b"/>
            <a:pathLst>
              <a:path w="129074" h="635" extrusionOk="0">
                <a:moveTo>
                  <a:pt x="0" y="0"/>
                </a:moveTo>
                <a:cubicBezTo>
                  <a:pt x="43025" y="0"/>
                  <a:pt x="86049" y="635"/>
                  <a:pt x="129074" y="635"/>
                </a:cubicBezTo>
              </a:path>
            </a:pathLst>
          </a:custGeom>
          <a:noFill/>
          <a:ln w="9525" cap="flat" cmpd="sng">
            <a:solidFill>
              <a:srgbClr val="979CB8"/>
            </a:solidFill>
            <a:prstDash val="solid"/>
            <a:round/>
            <a:headEnd type="none" w="med" len="med"/>
            <a:tailEnd type="none" w="med" len="med"/>
          </a:ln>
        </p:spPr>
        <p:txBody>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43" name="Google Shape;43;p9"/>
          <p:cNvSpPr txBox="1">
            <a:spLocks noGrp="1"/>
          </p:cNvSpPr>
          <p:nvPr>
            <p:ph type="sldNum" idx="12"/>
          </p:nvPr>
        </p:nvSpPr>
        <p:spPr>
          <a:xfrm>
            <a:off x="4348076" y="6383554"/>
            <a:ext cx="548700" cy="398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ct val="0"/>
              </a:spcBef>
              <a:spcAft>
                <a:spcPct val="0"/>
              </a:spcAft>
              <a:buNone/>
            </a:pPr>
            <a:fld id="{00000000-1234-1234-1234-123412341234}" type="slidenum">
              <a:rPr lang="en"/>
              <a:pPr marL="0" lvl="0" indent="0" algn="ctr" rtl="0">
                <a:spcBef>
                  <a:spcPct val="0"/>
                </a:spcBef>
                <a:spcAft>
                  <a:spcPct val="0"/>
                </a:spcAft>
                <a:buNone/>
              </a:pPr>
              <a:t>‹#›</a:t>
            </a:fld>
            <a:endParaRPr/>
          </a:p>
        </p:txBody>
      </p:sp>
    </p:spTree>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1014825" y="1902800"/>
            <a:ext cx="2297400" cy="4091100"/>
          </a:xfrm>
          <a:prstGeom prst="rect">
            <a:avLst/>
          </a:prstGeom>
        </p:spPr>
        <p:txBody>
          <a:bodyPr spcFirstLastPara="1" wrap="square" lIns="91425" tIns="91425" rIns="91425" bIns="91425" anchor="t" anchorCtr="0"/>
          <a:lstStyle>
            <a:lvl1pPr marL="457200" lvl="0" indent="-330200" rtl="0">
              <a:spcBef>
                <a:spcPts val="600"/>
              </a:spcBef>
              <a:spcAft>
                <a:spcPct val="0"/>
              </a:spcAft>
              <a:buSzPts val="1600"/>
              <a:buChar char="▧"/>
              <a:defRPr sz="1600"/>
            </a:lvl1pPr>
            <a:lvl2pPr marL="914400" lvl="1" indent="-330200" rtl="0">
              <a:spcBef>
                <a:spcPct val="0"/>
              </a:spcBef>
              <a:spcAft>
                <a:spcPct val="0"/>
              </a:spcAft>
              <a:buSzPts val="1600"/>
              <a:buChar char="○"/>
              <a:defRPr sz="1600"/>
            </a:lvl2pPr>
            <a:lvl3pPr marL="1371600" lvl="2" indent="-330200" rtl="0">
              <a:spcBef>
                <a:spcPct val="0"/>
              </a:spcBef>
              <a:spcAft>
                <a:spcPct val="0"/>
              </a:spcAft>
              <a:buSzPts val="1600"/>
              <a:buChar char="■"/>
              <a:defRPr sz="1600"/>
            </a:lvl3pPr>
            <a:lvl4pPr marL="1828800" lvl="3" indent="-330200" rtl="0">
              <a:spcBef>
                <a:spcPct val="0"/>
              </a:spcBef>
              <a:spcAft>
                <a:spcPct val="0"/>
              </a:spcAft>
              <a:buSzPts val="1600"/>
              <a:buChar char="●"/>
              <a:defRPr sz="1600"/>
            </a:lvl4pPr>
            <a:lvl5pPr marL="2286000" lvl="4" indent="-330200" rtl="0">
              <a:spcBef>
                <a:spcPct val="0"/>
              </a:spcBef>
              <a:spcAft>
                <a:spcPct val="0"/>
              </a:spcAft>
              <a:buSzPts val="1600"/>
              <a:buChar char="○"/>
              <a:defRPr sz="1600"/>
            </a:lvl5pPr>
            <a:lvl6pPr marL="2743200" lvl="5" indent="-330200" rtl="0">
              <a:spcBef>
                <a:spcPct val="0"/>
              </a:spcBef>
              <a:spcAft>
                <a:spcPct val="0"/>
              </a:spcAft>
              <a:buSzPts val="1600"/>
              <a:buChar char="■"/>
              <a:defRPr sz="1600"/>
            </a:lvl6pPr>
            <a:lvl7pPr marL="3200400" lvl="6" indent="-330200" rtl="0">
              <a:spcBef>
                <a:spcPct val="0"/>
              </a:spcBef>
              <a:spcAft>
                <a:spcPct val="0"/>
              </a:spcAft>
              <a:buSzPts val="1600"/>
              <a:buChar char="●"/>
              <a:defRPr sz="1600"/>
            </a:lvl7pPr>
            <a:lvl8pPr marL="3657600" lvl="7" indent="-330200" rtl="0">
              <a:spcBef>
                <a:spcPct val="0"/>
              </a:spcBef>
              <a:spcAft>
                <a:spcPct val="0"/>
              </a:spcAft>
              <a:buSzPts val="1600"/>
              <a:buChar char="○"/>
              <a:defRPr sz="1600"/>
            </a:lvl8pPr>
            <a:lvl9pPr marL="4114800" lvl="8" indent="-330200" rtl="0">
              <a:spcBef>
                <a:spcPct val="0"/>
              </a:spcBef>
              <a:spcAft>
                <a:spcPct val="0"/>
              </a:spcAft>
              <a:buSzPts val="1600"/>
              <a:buChar char="■"/>
              <a:defRPr sz="1600"/>
            </a:lvl9pPr>
          </a:lstStyle>
          <a:p>
            <a:endParaRPr/>
          </a:p>
        </p:txBody>
      </p:sp>
      <p:sp>
        <p:nvSpPr>
          <p:cNvPr id="46" name="Google Shape;46;p10"/>
          <p:cNvSpPr txBox="1">
            <a:spLocks noGrp="1"/>
          </p:cNvSpPr>
          <p:nvPr>
            <p:ph type="body" idx="2"/>
          </p:nvPr>
        </p:nvSpPr>
        <p:spPr>
          <a:xfrm>
            <a:off x="3429925" y="1902800"/>
            <a:ext cx="2297400" cy="4091100"/>
          </a:xfrm>
          <a:prstGeom prst="rect">
            <a:avLst/>
          </a:prstGeom>
        </p:spPr>
        <p:txBody>
          <a:bodyPr spcFirstLastPara="1" wrap="square" lIns="91425" tIns="91425" rIns="91425" bIns="91425" anchor="t" anchorCtr="0"/>
          <a:lstStyle>
            <a:lvl1pPr marL="457200" lvl="0" indent="-330200" rtl="0">
              <a:spcBef>
                <a:spcPts val="600"/>
              </a:spcBef>
              <a:spcAft>
                <a:spcPct val="0"/>
              </a:spcAft>
              <a:buSzPts val="1600"/>
              <a:buChar char="▧"/>
              <a:defRPr sz="1600"/>
            </a:lvl1pPr>
            <a:lvl2pPr marL="914400" lvl="1" indent="-330200" rtl="0">
              <a:spcBef>
                <a:spcPct val="0"/>
              </a:spcBef>
              <a:spcAft>
                <a:spcPct val="0"/>
              </a:spcAft>
              <a:buSzPts val="1600"/>
              <a:buChar char="○"/>
              <a:defRPr sz="1600"/>
            </a:lvl2pPr>
            <a:lvl3pPr marL="1371600" lvl="2" indent="-330200" rtl="0">
              <a:spcBef>
                <a:spcPct val="0"/>
              </a:spcBef>
              <a:spcAft>
                <a:spcPct val="0"/>
              </a:spcAft>
              <a:buSzPts val="1600"/>
              <a:buChar char="■"/>
              <a:defRPr sz="1600"/>
            </a:lvl3pPr>
            <a:lvl4pPr marL="1828800" lvl="3" indent="-330200" rtl="0">
              <a:spcBef>
                <a:spcPct val="0"/>
              </a:spcBef>
              <a:spcAft>
                <a:spcPct val="0"/>
              </a:spcAft>
              <a:buSzPts val="1600"/>
              <a:buChar char="●"/>
              <a:defRPr sz="1600"/>
            </a:lvl4pPr>
            <a:lvl5pPr marL="2286000" lvl="4" indent="-330200" rtl="0">
              <a:spcBef>
                <a:spcPct val="0"/>
              </a:spcBef>
              <a:spcAft>
                <a:spcPct val="0"/>
              </a:spcAft>
              <a:buSzPts val="1600"/>
              <a:buChar char="○"/>
              <a:defRPr sz="1600"/>
            </a:lvl5pPr>
            <a:lvl6pPr marL="2743200" lvl="5" indent="-330200" rtl="0">
              <a:spcBef>
                <a:spcPct val="0"/>
              </a:spcBef>
              <a:spcAft>
                <a:spcPct val="0"/>
              </a:spcAft>
              <a:buSzPts val="1600"/>
              <a:buChar char="■"/>
              <a:defRPr sz="1600"/>
            </a:lvl6pPr>
            <a:lvl7pPr marL="3200400" lvl="6" indent="-330200" rtl="0">
              <a:spcBef>
                <a:spcPct val="0"/>
              </a:spcBef>
              <a:spcAft>
                <a:spcPct val="0"/>
              </a:spcAft>
              <a:buSzPts val="1600"/>
              <a:buChar char="●"/>
              <a:defRPr sz="1600"/>
            </a:lvl7pPr>
            <a:lvl8pPr marL="3657600" lvl="7" indent="-330200" rtl="0">
              <a:spcBef>
                <a:spcPct val="0"/>
              </a:spcBef>
              <a:spcAft>
                <a:spcPct val="0"/>
              </a:spcAft>
              <a:buSzPts val="1600"/>
              <a:buChar char="○"/>
              <a:defRPr sz="1600"/>
            </a:lvl8pPr>
            <a:lvl9pPr marL="4114800" lvl="8" indent="-330200" rtl="0">
              <a:spcBef>
                <a:spcPct val="0"/>
              </a:spcBef>
              <a:spcAft>
                <a:spcPct val="0"/>
              </a:spcAft>
              <a:buSzPts val="1600"/>
              <a:buChar char="■"/>
              <a:defRPr sz="1600"/>
            </a:lvl9pPr>
          </a:lstStyle>
          <a:p>
            <a:endParaRPr/>
          </a:p>
        </p:txBody>
      </p:sp>
      <p:sp>
        <p:nvSpPr>
          <p:cNvPr id="47" name="Google Shape;47;p10"/>
          <p:cNvSpPr txBox="1">
            <a:spLocks noGrp="1"/>
          </p:cNvSpPr>
          <p:nvPr>
            <p:ph type="body" idx="3"/>
          </p:nvPr>
        </p:nvSpPr>
        <p:spPr>
          <a:xfrm>
            <a:off x="5845025" y="1902800"/>
            <a:ext cx="2297400" cy="4091100"/>
          </a:xfrm>
          <a:prstGeom prst="rect">
            <a:avLst/>
          </a:prstGeom>
        </p:spPr>
        <p:txBody>
          <a:bodyPr spcFirstLastPara="1" wrap="square" lIns="91425" tIns="91425" rIns="91425" bIns="91425" anchor="t" anchorCtr="0"/>
          <a:lstStyle>
            <a:lvl1pPr marL="457200" lvl="0" indent="-330200" rtl="0">
              <a:spcBef>
                <a:spcPts val="600"/>
              </a:spcBef>
              <a:spcAft>
                <a:spcPct val="0"/>
              </a:spcAft>
              <a:buSzPts val="1600"/>
              <a:buChar char="▧"/>
              <a:defRPr sz="1600"/>
            </a:lvl1pPr>
            <a:lvl2pPr marL="914400" lvl="1" indent="-330200" rtl="0">
              <a:spcBef>
                <a:spcPct val="0"/>
              </a:spcBef>
              <a:spcAft>
                <a:spcPct val="0"/>
              </a:spcAft>
              <a:buSzPts val="1600"/>
              <a:buChar char="○"/>
              <a:defRPr sz="1600"/>
            </a:lvl2pPr>
            <a:lvl3pPr marL="1371600" lvl="2" indent="-330200" rtl="0">
              <a:spcBef>
                <a:spcPct val="0"/>
              </a:spcBef>
              <a:spcAft>
                <a:spcPct val="0"/>
              </a:spcAft>
              <a:buSzPts val="1600"/>
              <a:buChar char="■"/>
              <a:defRPr sz="1600"/>
            </a:lvl3pPr>
            <a:lvl4pPr marL="1828800" lvl="3" indent="-330200" rtl="0">
              <a:spcBef>
                <a:spcPct val="0"/>
              </a:spcBef>
              <a:spcAft>
                <a:spcPct val="0"/>
              </a:spcAft>
              <a:buSzPts val="1600"/>
              <a:buChar char="●"/>
              <a:defRPr sz="1600"/>
            </a:lvl4pPr>
            <a:lvl5pPr marL="2286000" lvl="4" indent="-330200" rtl="0">
              <a:spcBef>
                <a:spcPct val="0"/>
              </a:spcBef>
              <a:spcAft>
                <a:spcPct val="0"/>
              </a:spcAft>
              <a:buSzPts val="1600"/>
              <a:buChar char="○"/>
              <a:defRPr sz="1600"/>
            </a:lvl5pPr>
            <a:lvl6pPr marL="2743200" lvl="5" indent="-330200" rtl="0">
              <a:spcBef>
                <a:spcPct val="0"/>
              </a:spcBef>
              <a:spcAft>
                <a:spcPct val="0"/>
              </a:spcAft>
              <a:buSzPts val="1600"/>
              <a:buChar char="■"/>
              <a:defRPr sz="1600"/>
            </a:lvl6pPr>
            <a:lvl7pPr marL="3200400" lvl="6" indent="-330200" rtl="0">
              <a:spcBef>
                <a:spcPct val="0"/>
              </a:spcBef>
              <a:spcAft>
                <a:spcPct val="0"/>
              </a:spcAft>
              <a:buSzPts val="1600"/>
              <a:buChar char="●"/>
              <a:defRPr sz="1600"/>
            </a:lvl7pPr>
            <a:lvl8pPr marL="3657600" lvl="7" indent="-330200" rtl="0">
              <a:spcBef>
                <a:spcPct val="0"/>
              </a:spcBef>
              <a:spcAft>
                <a:spcPct val="0"/>
              </a:spcAft>
              <a:buSzPts val="1600"/>
              <a:buChar char="○"/>
              <a:defRPr sz="1600"/>
            </a:lvl8pPr>
            <a:lvl9pPr marL="4114800" lvl="8" indent="-330200" rtl="0">
              <a:spcBef>
                <a:spcPct val="0"/>
              </a:spcBef>
              <a:spcAft>
                <a:spcPct val="0"/>
              </a:spcAft>
              <a:buSzPts val="1600"/>
              <a:buChar char="■"/>
              <a:defRPr sz="1600"/>
            </a:lvl9pPr>
          </a:lstStyle>
          <a:p>
            <a:endParaRPr/>
          </a:p>
        </p:txBody>
      </p:sp>
      <p:sp>
        <p:nvSpPr>
          <p:cNvPr id="48" name="Google Shape;48;p10"/>
          <p:cNvSpPr txBox="1">
            <a:spLocks noGrp="1"/>
          </p:cNvSpPr>
          <p:nvPr>
            <p:ph type="title"/>
          </p:nvPr>
        </p:nvSpPr>
        <p:spPr>
          <a:xfrm>
            <a:off x="1027950" y="689775"/>
            <a:ext cx="7088100" cy="910500"/>
          </a:xfrm>
          <a:prstGeom prst="rect">
            <a:avLst/>
          </a:prstGeom>
        </p:spPr>
        <p:txBody>
          <a:bodyPr spcFirstLastPara="1" wrap="square" lIns="91425" tIns="91425" rIns="91425" bIns="91425" anchor="b" anchorCtr="0"/>
          <a:lstStyle>
            <a:lvl1pPr lvl="0" rtl="0">
              <a:spcBef>
                <a:spcPct val="0"/>
              </a:spcBef>
              <a:spcAft>
                <a:spcPct val="0"/>
              </a:spcAft>
              <a:buClr>
                <a:srgbClr val="979CB8"/>
              </a:buClr>
              <a:buSzPts val="3000"/>
              <a:buNone/>
              <a:defRPr>
                <a:solidFill>
                  <a:srgbClr val="979CB8"/>
                </a:solidFill>
              </a:defRPr>
            </a:lvl1pPr>
            <a:lvl2pPr lvl="1" rtl="0">
              <a:spcBef>
                <a:spcPct val="0"/>
              </a:spcBef>
              <a:spcAft>
                <a:spcPct val="0"/>
              </a:spcAft>
              <a:buClr>
                <a:srgbClr val="979CB8"/>
              </a:buClr>
              <a:buSzPts val="3000"/>
              <a:buNone/>
              <a:defRPr>
                <a:solidFill>
                  <a:srgbClr val="979CB8"/>
                </a:solidFill>
              </a:defRPr>
            </a:lvl2pPr>
            <a:lvl3pPr lvl="2" rtl="0">
              <a:spcBef>
                <a:spcPct val="0"/>
              </a:spcBef>
              <a:spcAft>
                <a:spcPct val="0"/>
              </a:spcAft>
              <a:buClr>
                <a:srgbClr val="979CB8"/>
              </a:buClr>
              <a:buSzPts val="3000"/>
              <a:buNone/>
              <a:defRPr>
                <a:solidFill>
                  <a:srgbClr val="979CB8"/>
                </a:solidFill>
              </a:defRPr>
            </a:lvl3pPr>
            <a:lvl4pPr lvl="3" rtl="0">
              <a:spcBef>
                <a:spcPct val="0"/>
              </a:spcBef>
              <a:spcAft>
                <a:spcPct val="0"/>
              </a:spcAft>
              <a:buClr>
                <a:srgbClr val="979CB8"/>
              </a:buClr>
              <a:buSzPts val="3000"/>
              <a:buNone/>
              <a:defRPr>
                <a:solidFill>
                  <a:srgbClr val="979CB8"/>
                </a:solidFill>
              </a:defRPr>
            </a:lvl4pPr>
            <a:lvl5pPr lvl="4" rtl="0">
              <a:spcBef>
                <a:spcPct val="0"/>
              </a:spcBef>
              <a:spcAft>
                <a:spcPct val="0"/>
              </a:spcAft>
              <a:buClr>
                <a:srgbClr val="979CB8"/>
              </a:buClr>
              <a:buSzPts val="3000"/>
              <a:buNone/>
              <a:defRPr>
                <a:solidFill>
                  <a:srgbClr val="979CB8"/>
                </a:solidFill>
              </a:defRPr>
            </a:lvl5pPr>
            <a:lvl6pPr lvl="5" rtl="0">
              <a:spcBef>
                <a:spcPct val="0"/>
              </a:spcBef>
              <a:spcAft>
                <a:spcPct val="0"/>
              </a:spcAft>
              <a:buClr>
                <a:srgbClr val="979CB8"/>
              </a:buClr>
              <a:buSzPts val="3000"/>
              <a:buNone/>
              <a:defRPr>
                <a:solidFill>
                  <a:srgbClr val="979CB8"/>
                </a:solidFill>
              </a:defRPr>
            </a:lvl6pPr>
            <a:lvl7pPr lvl="6" rtl="0">
              <a:spcBef>
                <a:spcPct val="0"/>
              </a:spcBef>
              <a:spcAft>
                <a:spcPct val="0"/>
              </a:spcAft>
              <a:buClr>
                <a:srgbClr val="979CB8"/>
              </a:buClr>
              <a:buSzPts val="3000"/>
              <a:buNone/>
              <a:defRPr>
                <a:solidFill>
                  <a:srgbClr val="979CB8"/>
                </a:solidFill>
              </a:defRPr>
            </a:lvl7pPr>
            <a:lvl8pPr lvl="7" rtl="0">
              <a:spcBef>
                <a:spcPct val="0"/>
              </a:spcBef>
              <a:spcAft>
                <a:spcPct val="0"/>
              </a:spcAft>
              <a:buClr>
                <a:srgbClr val="979CB8"/>
              </a:buClr>
              <a:buSzPts val="3000"/>
              <a:buNone/>
              <a:defRPr>
                <a:solidFill>
                  <a:srgbClr val="979CB8"/>
                </a:solidFill>
              </a:defRPr>
            </a:lvl8pPr>
            <a:lvl9pPr lvl="8" rtl="0">
              <a:spcBef>
                <a:spcPct val="0"/>
              </a:spcBef>
              <a:spcAft>
                <a:spcPct val="0"/>
              </a:spcAft>
              <a:buClr>
                <a:srgbClr val="979CB8"/>
              </a:buClr>
              <a:buSzPts val="3000"/>
              <a:buNone/>
              <a:defRPr>
                <a:solidFill>
                  <a:srgbClr val="979CB8"/>
                </a:solidFill>
              </a:defRPr>
            </a:lvl9pPr>
          </a:lstStyle>
          <a:p>
            <a:endParaRPr/>
          </a:p>
        </p:txBody>
      </p:sp>
      <p:sp>
        <p:nvSpPr>
          <p:cNvPr id="49" name="Google Shape;49;p10"/>
          <p:cNvSpPr/>
          <p:nvPr/>
        </p:nvSpPr>
        <p:spPr>
          <a:xfrm>
            <a:off x="3120675" y="1533250"/>
            <a:ext cx="3060325" cy="15325"/>
          </a:xfrm>
          <a:custGeom>
            <a:avLst/>
            <a:gdLst/>
            <a:ahLst/>
            <a:cxnLst/>
            <a:rect l="l" t="t" r="r" b="b"/>
            <a:pathLst>
              <a:path w="122413" h="613" extrusionOk="0">
                <a:moveTo>
                  <a:pt x="0" y="317"/>
                </a:moveTo>
                <a:cubicBezTo>
                  <a:pt x="40797" y="1117"/>
                  <a:pt x="81609" y="0"/>
                  <a:pt x="122413" y="0"/>
                </a:cubicBezTo>
              </a:path>
            </a:pathLst>
          </a:custGeom>
          <a:noFill/>
          <a:ln w="9525" cap="flat" cmpd="sng">
            <a:solidFill>
              <a:srgbClr val="979CB8"/>
            </a:solidFill>
            <a:prstDash val="solid"/>
            <a:round/>
            <a:headEnd type="none" w="med" len="med"/>
            <a:tailEnd type="none" w="med" len="med"/>
          </a:ln>
        </p:spPr>
        <p:txBody>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50" name="Google Shape;50;p10"/>
          <p:cNvSpPr/>
          <p:nvPr/>
        </p:nvSpPr>
        <p:spPr>
          <a:xfrm>
            <a:off x="3068250" y="1577725"/>
            <a:ext cx="3226850" cy="15875"/>
          </a:xfrm>
          <a:custGeom>
            <a:avLst/>
            <a:gdLst/>
            <a:ahLst/>
            <a:cxnLst/>
            <a:rect l="l" t="t" r="r" b="b"/>
            <a:pathLst>
              <a:path w="129074" h="635" extrusionOk="0">
                <a:moveTo>
                  <a:pt x="0" y="0"/>
                </a:moveTo>
                <a:cubicBezTo>
                  <a:pt x="43025" y="0"/>
                  <a:pt x="86049" y="635"/>
                  <a:pt x="129074" y="635"/>
                </a:cubicBezTo>
              </a:path>
            </a:pathLst>
          </a:custGeom>
          <a:noFill/>
          <a:ln w="9525" cap="flat" cmpd="sng">
            <a:solidFill>
              <a:srgbClr val="979CB8"/>
            </a:solidFill>
            <a:prstDash val="solid"/>
            <a:round/>
            <a:headEnd type="none" w="med" len="med"/>
            <a:tailEnd type="none" w="med" len="med"/>
          </a:ln>
        </p:spPr>
        <p:txBody>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51" name="Google Shape;51;p10"/>
          <p:cNvSpPr txBox="1">
            <a:spLocks noGrp="1"/>
          </p:cNvSpPr>
          <p:nvPr>
            <p:ph type="sldNum" idx="12"/>
          </p:nvPr>
        </p:nvSpPr>
        <p:spPr>
          <a:xfrm>
            <a:off x="4348076" y="6383554"/>
            <a:ext cx="548700" cy="398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ct val="0"/>
              </a:spcBef>
              <a:spcAft>
                <a:spcPct val="0"/>
              </a:spcAft>
              <a:buNone/>
            </a:pPr>
            <a:fld id="{00000000-1234-1234-1234-123412341234}" type="slidenum">
              <a:rPr lang="en"/>
              <a:pPr marL="0" lvl="0" indent="0" algn="ctr" rtl="0">
                <a:spcBef>
                  <a:spcPct val="0"/>
                </a:spcBef>
                <a:spcAft>
                  <a:spcPct val="0"/>
                </a:spcAft>
                <a:buNone/>
              </a:pPr>
              <a:t>‹#›</a:t>
            </a:fld>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CDA5D9-1944-42CA-8B1B-F703BC635BE3}" type="datetimeFigureOut">
              <a:rPr lang="id-ID" smtClean="0"/>
              <a:t>21/07/2024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34080014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7E719564-6948-4795-901A-B8A3AC20A1B0}" type="datetimeFigureOut">
              <a:rPr lang="en-US" smtClean="0"/>
              <a:t>7/21/2024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CDA5D9-1944-42CA-8B1B-F703BC635BE3}" type="datetimeFigureOut">
              <a:rPr lang="id-ID" smtClean="0"/>
              <a:t>21/07/2024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100912067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400623993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333291086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213309559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5776733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280188788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275711833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328977816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184563319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117641419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1DCAEC6C-5A1D-4252-B135-4E7CF27D8EFE}" type="datetimeFigureOut">
              <a:rPr lang="en-US" smtClean="0"/>
              <a:t>7/21/2024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327539693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CDA5D9-1944-42CA-8B1B-F703BC635BE3}" type="datetimeFigureOut">
              <a:rPr lang="id-ID" smtClean="0"/>
              <a:t>21/07/2024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311598661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CDA5D9-1944-42CA-8B1B-F703BC635BE3}" type="datetimeFigureOut">
              <a:rPr lang="id-ID" smtClean="0"/>
              <a:t>21/07/2024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101007341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2FCDA5D9-1944-42CA-8B1B-F703BC635BE3}" type="datetimeFigureOut">
              <a:rPr lang="id-ID" smtClean="0"/>
              <a:t>21/07/2024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269466687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DA5D9-1944-42CA-8B1B-F703BC635BE3}" type="datetimeFigureOut">
              <a:rPr lang="id-ID" smtClean="0"/>
              <a:t>21/07/2024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395689016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CDA5D9-1944-42CA-8B1B-F703BC635BE3}" type="datetimeFigureOut">
              <a:rPr lang="id-ID" smtClean="0"/>
              <a:t>21/07/2024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34080014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CDA5D9-1944-42CA-8B1B-F703BC635BE3}" type="datetimeFigureOut">
              <a:rPr lang="id-ID" smtClean="0"/>
              <a:t>21/07/2024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100912067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400623993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333291086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21330955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78A4CF71-D0BC-4CAA-9EBF-1D5F4E373D70}" type="datetimeFigureOut">
              <a:rPr lang="en-US" smtClean="0"/>
              <a:t>7/21/2024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5776733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280188788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275711833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328977816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kumimoji="0" lang="en-US"/>
            </a:p>
          </p:txBody>
        </p:sp>
        <p:sp>
          <p:nvSpPr>
            <p:cNvPr id="8" name="Freeform 7"/>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kumimoji="0" lang="en-US"/>
            </a:p>
          </p:txBody>
        </p:sp>
        <p:sp>
          <p:nvSpPr>
            <p:cNvPr id="11" name="Freeform 10"/>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365E6E3A-0DCA-4A93-8378-84C963710B7B}" type="datetimeFigureOut">
              <a:rPr lang="en-US" smtClean="0"/>
              <a:t>7/21/2024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D9CB3B3C-4F2F-4320-915C-07A35E945216}" type="slidenum">
              <a:rPr lang="en-US" smtClean="0"/>
              <a:t>‹#›</a:t>
            </a:fld>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65E6E3A-0DCA-4A93-8378-84C963710B7B}" type="datetimeFigureOut">
              <a:rPr lang="en-US" smtClean="0"/>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B3B3C-4F2F-4320-915C-07A35E945216}"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65E6E3A-0DCA-4A93-8378-84C963710B7B}" type="datetimeFigureOut">
              <a:rPr lang="en-US" smtClean="0"/>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B3B3C-4F2F-4320-915C-07A35E945216}"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65E6E3A-0DCA-4A93-8378-84C963710B7B}" type="datetimeFigureOut">
              <a:rPr lang="en-US" smtClean="0"/>
              <a:t>7/21/2024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B3B3C-4F2F-4320-915C-07A35E945216}"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ct val="0"/>
              </a:spcBef>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65E6E3A-0DCA-4A93-8378-84C963710B7B}" type="datetimeFigureOut">
              <a:rPr lang="en-US" smtClean="0"/>
              <a:t>7/21/2024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CB3B3C-4F2F-4320-915C-07A35E94521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65E6E3A-0DCA-4A93-8378-84C963710B7B}" type="datetimeFigureOut">
              <a:rPr lang="en-US" smtClean="0"/>
              <a:t>7/21/2024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CB3B3C-4F2F-4320-915C-07A35E945216}"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76A485E5-1EC4-40C0-89BC-44A0A78859DE}" type="datetimeFigureOut">
              <a:rPr lang="en-US" smtClean="0"/>
              <a:t>7/21/2024</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E6E3A-0DCA-4A93-8378-84C963710B7B}" type="datetimeFigureOut">
              <a:rPr lang="en-US" smtClean="0"/>
              <a:t>7/21/2024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CB3B3C-4F2F-4320-915C-07A35E945216}" type="slidenum">
              <a:rPr lang="en-US" smtClean="0"/>
              <a:t>‹#›</a:t>
            </a:fld>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365E6E3A-0DCA-4A93-8378-84C963710B7B}" type="datetimeFigureOut">
              <a:rPr lang="en-US" smtClean="0"/>
              <a:t>7/21/2024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B3B3C-4F2F-4320-915C-07A35E94521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lstStyle>
          <a:p>
            <a:fld id="{365E6E3A-0DCA-4A93-8378-84C963710B7B}" type="datetimeFigureOut">
              <a:rPr lang="en-US" smtClean="0"/>
              <a:t>7/21/2024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D9CB3B3C-4F2F-4320-915C-07A35E945216}"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a:t>Click to edit Master title style</a:t>
            </a:r>
          </a:p>
        </p:txBody>
      </p:sp>
      <p:sp>
        <p:nvSpPr>
          <p:cNvPr id="8" name="Freeform 7"/>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kumimoji="0" lang="en-US"/>
          </a:p>
        </p:txBody>
      </p:sp>
      <p:sp>
        <p:nvSpPr>
          <p:cNvPr id="9" name="Freeform 8"/>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kumimoji="0" lang="en-US"/>
          </a:p>
        </p:txBody>
      </p:sp>
      <p:sp>
        <p:nvSpPr>
          <p:cNvPr id="10" name="Right Triangle 9"/>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65E6E3A-0DCA-4A93-8378-84C963710B7B}" type="datetimeFigureOut">
              <a:rPr lang="en-US" smtClean="0"/>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B3B3C-4F2F-4320-915C-07A35E945216}" type="slidenum">
              <a:rPr lang="en-US" smtClean="0"/>
              <a:t>‹#›</a:t>
            </a:fld>
            <a:endParaRPr lang="en-US"/>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65E6E3A-0DCA-4A93-8378-84C963710B7B}" type="datetimeFigureOut">
              <a:rPr lang="en-US" smtClean="0"/>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B3B3C-4F2F-4320-915C-07A35E945216}" type="slidenum">
              <a:rPr lang="en-US" smtClean="0"/>
              <a:t>‹#›</a:t>
            </a:fld>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B4CD9560-EFC2-4B9B-B981-6CA052600CE6}" type="slidenum">
              <a:rPr lang="en-US"/>
              <a:t>‹#›</a:t>
            </a:fld>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kumimoji="0" lang="en-US"/>
            </a:p>
          </p:txBody>
        </p:sp>
        <p:sp>
          <p:nvSpPr>
            <p:cNvPr id="8" name="Freeform 7"/>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kumimoji="0" lang="en-US"/>
            </a:p>
          </p:txBody>
        </p:sp>
        <p:sp>
          <p:nvSpPr>
            <p:cNvPr id="11" name="Freeform 10"/>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365E6E3A-0DCA-4A93-8378-84C963710B7B}" type="datetimeFigureOut">
              <a:rPr lang="en-US" smtClean="0"/>
              <a:t>7/21/2024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D9CB3B3C-4F2F-4320-915C-07A35E945216}" type="slidenum">
              <a:rPr lang="en-US" smtClean="0"/>
              <a:t>‹#›</a:t>
            </a:fld>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65E6E3A-0DCA-4A93-8378-84C963710B7B}" type="datetimeFigureOut">
              <a:rPr lang="en-US" smtClean="0"/>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B3B3C-4F2F-4320-915C-07A35E945216}"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65E6E3A-0DCA-4A93-8378-84C963710B7B}" type="datetimeFigureOut">
              <a:rPr lang="en-US" smtClean="0"/>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B3B3C-4F2F-4320-915C-07A35E945216}"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65E6E3A-0DCA-4A93-8378-84C963710B7B}" type="datetimeFigureOut">
              <a:rPr lang="en-US" smtClean="0"/>
              <a:t>7/21/2024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B3B3C-4F2F-4320-915C-07A35E945216}"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201B0E26-0F60-4BF6-8A1F-CF27A4D4535F}" type="datetimeFigureOut">
              <a:rPr lang="en-US" smtClean="0"/>
              <a:t>7/21/2024</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ct val="0"/>
              </a:spcBef>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65E6E3A-0DCA-4A93-8378-84C963710B7B}" type="datetimeFigureOut">
              <a:rPr lang="en-US" smtClean="0"/>
              <a:t>7/21/2024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CB3B3C-4F2F-4320-915C-07A35E94521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65E6E3A-0DCA-4A93-8378-84C963710B7B}" type="datetimeFigureOut">
              <a:rPr lang="en-US" smtClean="0"/>
              <a:t>7/21/2024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CB3B3C-4F2F-4320-915C-07A35E945216}"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E6E3A-0DCA-4A93-8378-84C963710B7B}" type="datetimeFigureOut">
              <a:rPr lang="en-US" smtClean="0"/>
              <a:t>7/21/2024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CB3B3C-4F2F-4320-915C-07A35E945216}" type="slidenum">
              <a:rPr lang="en-US" smtClean="0"/>
              <a:t>‹#›</a:t>
            </a:fld>
            <a:endParaRPr lang="en-US"/>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365E6E3A-0DCA-4A93-8378-84C963710B7B}" type="datetimeFigureOut">
              <a:rPr lang="en-US" smtClean="0"/>
              <a:t>7/21/2024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B3B3C-4F2F-4320-915C-07A35E94521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lstStyle>
          <a:p>
            <a:fld id="{365E6E3A-0DCA-4A93-8378-84C963710B7B}" type="datetimeFigureOut">
              <a:rPr lang="en-US" smtClean="0"/>
              <a:t>7/21/2024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D9CB3B3C-4F2F-4320-915C-07A35E945216}"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a:t>Click to edit Master title style</a:t>
            </a:r>
          </a:p>
        </p:txBody>
      </p:sp>
      <p:sp>
        <p:nvSpPr>
          <p:cNvPr id="8" name="Freeform 7"/>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kumimoji="0" lang="en-US"/>
          </a:p>
        </p:txBody>
      </p:sp>
      <p:sp>
        <p:nvSpPr>
          <p:cNvPr id="9" name="Freeform 8"/>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kumimoji="0" lang="en-US"/>
          </a:p>
        </p:txBody>
      </p:sp>
      <p:sp>
        <p:nvSpPr>
          <p:cNvPr id="10" name="Right Triangle 9"/>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65E6E3A-0DCA-4A93-8378-84C963710B7B}" type="datetimeFigureOut">
              <a:rPr lang="en-US" smtClean="0"/>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B3B3C-4F2F-4320-915C-07A35E945216}" type="slidenum">
              <a:rPr lang="en-US" smtClean="0"/>
              <a:t>‹#›</a:t>
            </a:fld>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65E6E3A-0DCA-4A93-8378-84C963710B7B}" type="datetimeFigureOut">
              <a:rPr lang="en-US" smtClean="0"/>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B3B3C-4F2F-4320-915C-07A35E945216}" type="slidenum">
              <a:rPr lang="en-US" smtClean="0"/>
              <a:t>‹#›</a:t>
            </a:fld>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B4CD9560-EFC2-4B9B-B981-6CA052600CE6}" type="slidenum">
              <a:rPr lang="en-US"/>
              <a:t>‹#›</a:t>
            </a:fld>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1845633199"/>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117641419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AB1B6726-BBE7-4FA4-ABC3-6B6829F42776}" type="datetimeFigureOut">
              <a:rPr lang="en-US" smtClean="0"/>
              <a:t>7/21/2024</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327539693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CDA5D9-1944-42CA-8B1B-F703BC635BE3}" type="datetimeFigureOut">
              <a:rPr lang="id-ID" smtClean="0"/>
              <a:t>21/07/2024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311598661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CDA5D9-1944-42CA-8B1B-F703BC635BE3}" type="datetimeFigureOut">
              <a:rPr lang="id-ID" smtClean="0"/>
              <a:t>21/07/2024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1010073419"/>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2FCDA5D9-1944-42CA-8B1B-F703BC635BE3}" type="datetimeFigureOut">
              <a:rPr lang="id-ID" smtClean="0"/>
              <a:t>21/07/2024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2694666879"/>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DA5D9-1944-42CA-8B1B-F703BC635BE3}" type="datetimeFigureOut">
              <a:rPr lang="id-ID" smtClean="0"/>
              <a:t>21/07/2024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3956890162"/>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CDA5D9-1944-42CA-8B1B-F703BC635BE3}" type="datetimeFigureOut">
              <a:rPr lang="id-ID" smtClean="0"/>
              <a:t>21/07/2024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340800143"/>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CDA5D9-1944-42CA-8B1B-F703BC635BE3}" type="datetimeFigureOut">
              <a:rPr lang="id-ID" smtClean="0"/>
              <a:t>21/07/2024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1009120675"/>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4006239933"/>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3332910868"/>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213309559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8AF2AFB4-9C14-4177-A068-DC39C0104546}" type="datetimeFigureOut">
              <a:rPr lang="en-US" smtClean="0"/>
              <a:t>7/21/2024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57767330"/>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280188788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2757118337"/>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328977816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Basic Layout">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accent2">
                    <a:lumMod val="50000"/>
                  </a:schemeClr>
                </a:solidFill>
                <a:latin typeface="+mj-lt"/>
                <a:cs typeface="Arial" pitchFamily="34" charset="0"/>
              </a:defRPr>
            </a:lvl1pPr>
          </a:lstStyle>
          <a:p>
            <a:pPr lvl="0"/>
            <a:r>
              <a:rPr lang="en-US" altLang="ko-KR"/>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900" b="0" baseline="0">
                <a:solidFill>
                  <a:schemeClr val="accent2">
                    <a:lumMod val="50000"/>
                  </a:schemeClr>
                </a:solidFill>
                <a:latin typeface="+mn-lt"/>
                <a:cs typeface="Arial" pitchFamily="34" charset="0"/>
              </a:defRPr>
            </a:lvl1pPr>
          </a:lstStyle>
          <a:p>
            <a:pPr lvl="0"/>
            <a:r>
              <a:rPr lang="en-US" altLang="ko-KR"/>
              <a:t>Insert the title of your subtitle Here</a:t>
            </a:r>
          </a:p>
        </p:txBody>
      </p:sp>
    </p:spTree>
    <p:extLst>
      <p:ext uri="{BB962C8B-B14F-4D97-AF65-F5344CB8AC3E}">
        <p14:creationId xmlns:p14="http://schemas.microsoft.com/office/powerpoint/2010/main" val="2339969833"/>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4_Images and Contents Layout">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911424" y="570063"/>
            <a:ext cx="4704415" cy="5717875"/>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ltLang="ko-KR"/>
              <a:t>Your Picture Here</a:t>
            </a:r>
            <a:endParaRPr lang="ko-KR" altLang="en-US"/>
          </a:p>
        </p:txBody>
      </p:sp>
    </p:spTree>
    <p:extLst>
      <p:ext uri="{BB962C8B-B14F-4D97-AF65-F5344CB8AC3E}">
        <p14:creationId xmlns:p14="http://schemas.microsoft.com/office/powerpoint/2010/main" val="3403375716"/>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1845633199"/>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1176414191"/>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3275396934"/>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CDA5D9-1944-42CA-8B1B-F703BC635BE3}" type="datetimeFigureOut">
              <a:rPr lang="id-ID" smtClean="0"/>
              <a:t>21/07/2024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311598661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EF8F81FF-3102-40C7-B988-5A29381F5DAC}" type="datetimeFigureOut">
              <a:rPr lang="en-US" smtClean="0"/>
              <a:t>7/21/2024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CDA5D9-1944-42CA-8B1B-F703BC635BE3}" type="datetimeFigureOut">
              <a:rPr lang="id-ID" smtClean="0"/>
              <a:t>21/07/2024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1010073419"/>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2FCDA5D9-1944-42CA-8B1B-F703BC635BE3}" type="datetimeFigureOut">
              <a:rPr lang="id-ID" smtClean="0"/>
              <a:t>21/07/2024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2694666879"/>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DA5D9-1944-42CA-8B1B-F703BC635BE3}" type="datetimeFigureOut">
              <a:rPr lang="id-ID" smtClean="0"/>
              <a:t>21/07/2024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3956890162"/>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CDA5D9-1944-42CA-8B1B-F703BC635BE3}" type="datetimeFigureOut">
              <a:rPr lang="id-ID" smtClean="0"/>
              <a:t>21/07/2024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34080014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CDA5D9-1944-42CA-8B1B-F703BC635BE3}" type="datetimeFigureOut">
              <a:rPr lang="id-ID" smtClean="0"/>
              <a:t>21/07/2024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1009120675"/>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4006239933"/>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3332910868"/>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2133095597"/>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57767330"/>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DA5D9-1944-42CA-8B1B-F703BC635BE3}" type="datetimeFigureOut">
              <a:rPr lang="id-ID" smtClean="0"/>
              <a:t>21/07/2024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0C5040B-F9D2-4034-9EE9-0F65973A0962}" type="slidenum">
              <a:rPr lang="id-ID" smtClean="0"/>
              <a:t>‹#›</a:t>
            </a:fld>
            <a:endParaRPr lang="id-ID"/>
          </a:p>
        </p:txBody>
      </p:sp>
    </p:spTree>
    <p:extLst>
      <p:ext uri="{BB962C8B-B14F-4D97-AF65-F5344CB8AC3E}">
        <p14:creationId xmlns:p14="http://schemas.microsoft.com/office/powerpoint/2010/main" val="280188788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27.xml"/><Relationship Id="rId1" Type="http://schemas.openxmlformats.org/officeDocument/2006/relationships/slideLayout" Target="../slideLayouts/slideLayout126.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29.xml"/><Relationship Id="rId1"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5" Type="http://schemas.openxmlformats.org/officeDocument/2006/relationships/slideLayout" Target="../slideLayouts/slideLayout134.xml"/><Relationship Id="rId4"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18" Type="http://schemas.openxmlformats.org/officeDocument/2006/relationships/slideLayout" Target="../slideLayouts/slideLayout15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10" Type="http://schemas.openxmlformats.org/officeDocument/2006/relationships/slideLayout" Target="../slideLayouts/slideLayout146.xml"/><Relationship Id="rId19" Type="http://schemas.openxmlformats.org/officeDocument/2006/relationships/theme" Target="../theme/theme13.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156.xml"/><Relationship Id="rId1" Type="http://schemas.openxmlformats.org/officeDocument/2006/relationships/slideLayout" Target="../slideLayouts/slideLayout155.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158.xml"/><Relationship Id="rId1" Type="http://schemas.openxmlformats.org/officeDocument/2006/relationships/slideLayout" Target="../slideLayouts/slideLayout15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slideLayout" Target="../slideLayouts/slideLayout171.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17" Type="http://schemas.openxmlformats.org/officeDocument/2006/relationships/theme" Target="../theme/theme16.xml"/><Relationship Id="rId2" Type="http://schemas.openxmlformats.org/officeDocument/2006/relationships/slideLayout" Target="../slideLayouts/slideLayout160.xml"/><Relationship Id="rId16" Type="http://schemas.openxmlformats.org/officeDocument/2006/relationships/slideLayout" Target="../slideLayouts/slideLayout174.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5" Type="http://schemas.openxmlformats.org/officeDocument/2006/relationships/slideLayout" Target="../slideLayouts/slideLayout17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slideLayout" Target="../slideLayouts/slideLayout172.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176.xml"/><Relationship Id="rId1" Type="http://schemas.openxmlformats.org/officeDocument/2006/relationships/slideLayout" Target="../slideLayouts/slideLayout175.xml"/></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Layout" Target="../slideLayouts/slideLayout179.xml"/><Relationship Id="rId7" Type="http://schemas.openxmlformats.org/officeDocument/2006/relationships/theme" Target="../theme/theme18.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5" Type="http://schemas.openxmlformats.org/officeDocument/2006/relationships/slideLayout" Target="../slideLayouts/slideLayout181.xml"/><Relationship Id="rId4" Type="http://schemas.openxmlformats.org/officeDocument/2006/relationships/slideLayout" Target="../slideLayouts/slideLayout180.xml"/></Relationships>
</file>

<file path=ppt/slideMasters/_rels/slideMaster1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Layout" Target="../slideLayouts/slideLayout185.xml"/><Relationship Id="rId7" Type="http://schemas.openxmlformats.org/officeDocument/2006/relationships/theme" Target="../theme/theme19.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5" Type="http://schemas.openxmlformats.org/officeDocument/2006/relationships/slideLayout" Target="../slideLayouts/slideLayout187.xml"/><Relationship Id="rId4" Type="http://schemas.openxmlformats.org/officeDocument/2006/relationships/slideLayout" Target="../slideLayouts/slideLayout18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4.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5.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theme" Target="../theme/theme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slideLayout" Target="../slideLayouts/slideLayout10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19" Type="http://schemas.openxmlformats.org/officeDocument/2006/relationships/theme" Target="../theme/theme7.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1.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8.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jpe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9.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7/21/2024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783" r:id="rId1"/>
    <p:sldLayoutId id="2147483784" r:id="rId2"/>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786" r:id="rId1"/>
    <p:sldLayoutId id="2147483787" r:id="rId2"/>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216585"/>
      </p:ext>
    </p:extLst>
  </p:cSld>
  <p:clrMap bg1="lt1" tx1="dk1" bg2="lt2" tx2="dk2" accent1="accent1" accent2="accent2" accent3="accent3" accent4="accent4" accent5="accent5" accent6="accent6" hlink="hlink" folHlink="folHlink"/>
  <p:sldLayoutIdLst>
    <p:sldLayoutId id="2147483816" r:id="rId1"/>
    <p:sldLayoutId id="2147483817" r:id="rId2"/>
  </p:sldLayoutIdLst>
  <p:transition/>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216585"/>
      </p:ext>
    </p:extLst>
  </p:cSld>
  <p:clrMap bg1="lt1" tx1="dk1" bg2="lt2" tx2="dk2" accent1="accent1" accent2="accent2" accent3="accent3" accent4="accent4" accent5="accent5" accent6="accent6" hlink="hlink" folHlink="folHlink"/>
  <p:sldLayoutIdLst>
    <p:sldLayoutId id="2147483819" r:id="rId1"/>
    <p:sldLayoutId id="2147483820" r:id="rId2"/>
  </p:sldLayoutIdLst>
  <p:transition/>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156179"/>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Lst>
  <p:transition/>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2709296"/>
      </p:ext>
    </p:extLst>
  </p:cSld>
  <p:clrMap bg1="lt1" tx1="dk1" bg2="lt2" tx2="dk2" accent1="accent1" accent2="accent2" accent3="accent3" accent4="accent4" accent5="accent5" accent6="accent6" hlink="hlink" folHlink="folHlink"/>
  <p:sldLayoutIdLst>
    <p:sldLayoutId id="2147483839" r:id="rId1"/>
    <p:sldLayoutId id="2147483840" r:id="rId2"/>
  </p:sldLayoutIdLst>
  <p:transition/>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24550" y="689775"/>
            <a:ext cx="7547700" cy="910500"/>
          </a:xfrm>
          <a:prstGeom prst="rect">
            <a:avLst/>
          </a:prstGeom>
          <a:noFill/>
          <a:ln>
            <a:noFill/>
          </a:ln>
        </p:spPr>
        <p:txBody>
          <a:bodyPr spcFirstLastPara="1" wrap="square" lIns="91425" tIns="91425" rIns="91425" bIns="91425" anchor="b" anchorCtr="0"/>
          <a:lstStyle>
            <a:lvl1pPr lvl="0" algn="ctr">
              <a:spcBef>
                <a:spcPct val="0"/>
              </a:spcBef>
              <a:spcAft>
                <a:spcPct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1pPr>
            <a:lvl2pPr lvl="1" algn="ctr">
              <a:spcBef>
                <a:spcPct val="0"/>
              </a:spcBef>
              <a:spcAft>
                <a:spcPct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2pPr>
            <a:lvl3pPr lvl="2" algn="ctr">
              <a:spcBef>
                <a:spcPct val="0"/>
              </a:spcBef>
              <a:spcAft>
                <a:spcPct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3pPr>
            <a:lvl4pPr lvl="3" algn="ctr">
              <a:spcBef>
                <a:spcPct val="0"/>
              </a:spcBef>
              <a:spcAft>
                <a:spcPct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4pPr>
            <a:lvl5pPr lvl="4" algn="ctr">
              <a:spcBef>
                <a:spcPct val="0"/>
              </a:spcBef>
              <a:spcAft>
                <a:spcPct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5pPr>
            <a:lvl6pPr lvl="5" algn="ctr">
              <a:spcBef>
                <a:spcPct val="0"/>
              </a:spcBef>
              <a:spcAft>
                <a:spcPct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6pPr>
            <a:lvl7pPr lvl="6" algn="ctr">
              <a:spcBef>
                <a:spcPct val="0"/>
              </a:spcBef>
              <a:spcAft>
                <a:spcPct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7pPr>
            <a:lvl8pPr lvl="7" algn="ctr">
              <a:spcBef>
                <a:spcPct val="0"/>
              </a:spcBef>
              <a:spcAft>
                <a:spcPct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8pPr>
            <a:lvl9pPr lvl="8" algn="ctr">
              <a:spcBef>
                <a:spcPct val="0"/>
              </a:spcBef>
              <a:spcAft>
                <a:spcPct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9pPr>
          </a:lstStyle>
          <a:p>
            <a:endParaRPr/>
          </a:p>
        </p:txBody>
      </p:sp>
      <p:sp>
        <p:nvSpPr>
          <p:cNvPr id="7" name="Google Shape;7;p1"/>
          <p:cNvSpPr txBox="1">
            <a:spLocks noGrp="1"/>
          </p:cNvSpPr>
          <p:nvPr>
            <p:ph type="body" idx="1"/>
          </p:nvPr>
        </p:nvSpPr>
        <p:spPr>
          <a:xfrm>
            <a:off x="1070325" y="1918650"/>
            <a:ext cx="7056300" cy="4083000"/>
          </a:xfrm>
          <a:prstGeom prst="rect">
            <a:avLst/>
          </a:prstGeom>
          <a:noFill/>
          <a:ln>
            <a:noFill/>
          </a:ln>
        </p:spPr>
        <p:txBody>
          <a:bodyPr spcFirstLastPara="1" wrap="square" lIns="91425" tIns="91425" rIns="91425" bIns="91425" anchor="t" anchorCtr="0"/>
          <a:lstStyle>
            <a:lvl1pPr marL="457200" lvl="0" indent="-381000">
              <a:spcBef>
                <a:spcPts val="600"/>
              </a:spcBef>
              <a:spcAft>
                <a:spcPct val="0"/>
              </a:spcAft>
              <a:buClr>
                <a:srgbClr val="505670"/>
              </a:buClr>
              <a:buSzPts val="2400"/>
              <a:buFont typeface="Varela Round"/>
              <a:buChar char="▧"/>
              <a:defRPr sz="2400">
                <a:solidFill>
                  <a:srgbClr val="505670"/>
                </a:solidFill>
                <a:latin typeface="Varela Round"/>
                <a:ea typeface="Varela Round"/>
                <a:cs typeface="Varela Round"/>
                <a:sym typeface="Varela Round"/>
              </a:defRPr>
            </a:lvl1pPr>
            <a:lvl2pPr marL="914400" lvl="1" indent="-355600">
              <a:spcBef>
                <a:spcPct val="0"/>
              </a:spcBef>
              <a:spcAft>
                <a:spcPct val="0"/>
              </a:spcAft>
              <a:buClr>
                <a:srgbClr val="505670"/>
              </a:buClr>
              <a:buSzPts val="2000"/>
              <a:buFont typeface="Varela Round"/>
              <a:buChar char="○"/>
              <a:defRPr sz="2000">
                <a:solidFill>
                  <a:srgbClr val="505670"/>
                </a:solidFill>
                <a:latin typeface="Varela Round"/>
                <a:ea typeface="Varela Round"/>
                <a:cs typeface="Varela Round"/>
                <a:sym typeface="Varela Round"/>
              </a:defRPr>
            </a:lvl2pPr>
            <a:lvl3pPr marL="1371600" lvl="2" indent="-355600">
              <a:spcBef>
                <a:spcPct val="0"/>
              </a:spcBef>
              <a:spcAft>
                <a:spcPct val="0"/>
              </a:spcAft>
              <a:buClr>
                <a:srgbClr val="505670"/>
              </a:buClr>
              <a:buSzPts val="2000"/>
              <a:buFont typeface="Varela Round"/>
              <a:buChar char="■"/>
              <a:defRPr sz="2000">
                <a:solidFill>
                  <a:srgbClr val="505670"/>
                </a:solidFill>
                <a:latin typeface="Varela Round"/>
                <a:ea typeface="Varela Round"/>
                <a:cs typeface="Varela Round"/>
                <a:sym typeface="Varela Round"/>
              </a:defRPr>
            </a:lvl3pPr>
            <a:lvl4pPr marL="1828800" lvl="3" indent="-330200">
              <a:spcBef>
                <a:spcPct val="0"/>
              </a:spcBef>
              <a:spcAft>
                <a:spcPct val="0"/>
              </a:spcAft>
              <a:buClr>
                <a:srgbClr val="505670"/>
              </a:buClr>
              <a:buSzPts val="1600"/>
              <a:buFont typeface="Varela Round"/>
              <a:buChar char="●"/>
              <a:defRPr sz="1600">
                <a:solidFill>
                  <a:srgbClr val="505670"/>
                </a:solidFill>
                <a:latin typeface="Varela Round"/>
                <a:ea typeface="Varela Round"/>
                <a:cs typeface="Varela Round"/>
                <a:sym typeface="Varela Round"/>
              </a:defRPr>
            </a:lvl4pPr>
            <a:lvl5pPr marL="2286000" lvl="4" indent="-330200">
              <a:spcBef>
                <a:spcPct val="0"/>
              </a:spcBef>
              <a:spcAft>
                <a:spcPct val="0"/>
              </a:spcAft>
              <a:buClr>
                <a:srgbClr val="505670"/>
              </a:buClr>
              <a:buSzPts val="1600"/>
              <a:buFont typeface="Varela Round"/>
              <a:buChar char="○"/>
              <a:defRPr sz="1600">
                <a:solidFill>
                  <a:srgbClr val="505670"/>
                </a:solidFill>
                <a:latin typeface="Varela Round"/>
                <a:ea typeface="Varela Round"/>
                <a:cs typeface="Varela Round"/>
                <a:sym typeface="Varela Round"/>
              </a:defRPr>
            </a:lvl5pPr>
            <a:lvl6pPr marL="2743200" lvl="5" indent="-330200">
              <a:spcBef>
                <a:spcPct val="0"/>
              </a:spcBef>
              <a:spcAft>
                <a:spcPct val="0"/>
              </a:spcAft>
              <a:buClr>
                <a:srgbClr val="505670"/>
              </a:buClr>
              <a:buSzPts val="1600"/>
              <a:buFont typeface="Varela Round"/>
              <a:buChar char="■"/>
              <a:defRPr sz="1600">
                <a:solidFill>
                  <a:srgbClr val="505670"/>
                </a:solidFill>
                <a:latin typeface="Varela Round"/>
                <a:ea typeface="Varela Round"/>
                <a:cs typeface="Varela Round"/>
                <a:sym typeface="Varela Round"/>
              </a:defRPr>
            </a:lvl6pPr>
            <a:lvl7pPr marL="3200400" lvl="6" indent="-330200">
              <a:spcBef>
                <a:spcPct val="0"/>
              </a:spcBef>
              <a:spcAft>
                <a:spcPct val="0"/>
              </a:spcAft>
              <a:buClr>
                <a:srgbClr val="505670"/>
              </a:buClr>
              <a:buSzPts val="1600"/>
              <a:buFont typeface="Varela Round"/>
              <a:buChar char="●"/>
              <a:defRPr sz="1600">
                <a:solidFill>
                  <a:srgbClr val="505670"/>
                </a:solidFill>
                <a:latin typeface="Varela Round"/>
                <a:ea typeface="Varela Round"/>
                <a:cs typeface="Varela Round"/>
                <a:sym typeface="Varela Round"/>
              </a:defRPr>
            </a:lvl7pPr>
            <a:lvl8pPr marL="3657600" lvl="7" indent="-330200">
              <a:spcBef>
                <a:spcPct val="0"/>
              </a:spcBef>
              <a:spcAft>
                <a:spcPct val="0"/>
              </a:spcAft>
              <a:buClr>
                <a:srgbClr val="505670"/>
              </a:buClr>
              <a:buSzPts val="1600"/>
              <a:buFont typeface="Varela Round"/>
              <a:buChar char="○"/>
              <a:defRPr sz="1600">
                <a:solidFill>
                  <a:srgbClr val="505670"/>
                </a:solidFill>
                <a:latin typeface="Varela Round"/>
                <a:ea typeface="Varela Round"/>
                <a:cs typeface="Varela Round"/>
                <a:sym typeface="Varela Round"/>
              </a:defRPr>
            </a:lvl8pPr>
            <a:lvl9pPr marL="4114800" lvl="8" indent="-330200">
              <a:spcBef>
                <a:spcPct val="0"/>
              </a:spcBef>
              <a:spcAft>
                <a:spcPct val="0"/>
              </a:spcAft>
              <a:buClr>
                <a:srgbClr val="505670"/>
              </a:buClr>
              <a:buSzPts val="1600"/>
              <a:buFont typeface="Varela Round"/>
              <a:buChar char="■"/>
              <a:defRPr sz="1600">
                <a:solidFill>
                  <a:srgbClr val="505670"/>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4348076" y="6383554"/>
            <a:ext cx="548700" cy="39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R="0" lvl="0" algn="ctr" rtl="0">
              <a:lnSpc>
                <a:spcPct val="100000"/>
              </a:lnSpc>
              <a:spcBef>
                <a:spcPct val="0"/>
              </a:spcBef>
              <a:spcAft>
                <a:spcPct val="0"/>
              </a:spcAft>
              <a:buClr>
                <a:srgbClr val="000000"/>
              </a:buClr>
              <a:buFont typeface="Arial"/>
              <a:buNone/>
              <a:defRPr sz="1300" b="0" i="0" u="none" strike="noStrike" cap="none">
                <a:solidFill>
                  <a:srgbClr val="979CB8"/>
                </a:solidFill>
                <a:latin typeface="Shadows Into Light"/>
                <a:ea typeface="Shadows Into Light"/>
                <a:cs typeface="Shadows Into Light"/>
                <a:sym typeface="Shadows Into Light"/>
              </a:defRPr>
            </a:lvl1pPr>
            <a:lvl2pPr marR="0" lvl="1" algn="ctr" rtl="0">
              <a:lnSpc>
                <a:spcPct val="100000"/>
              </a:lnSpc>
              <a:spcBef>
                <a:spcPct val="0"/>
              </a:spcBef>
              <a:spcAft>
                <a:spcPct val="0"/>
              </a:spcAft>
              <a:buClr>
                <a:srgbClr val="000000"/>
              </a:buClr>
              <a:buFont typeface="Arial"/>
              <a:buNone/>
              <a:defRPr sz="1300" b="0" i="0" u="none" strike="noStrike" cap="none">
                <a:solidFill>
                  <a:srgbClr val="979CB8"/>
                </a:solidFill>
                <a:latin typeface="Shadows Into Light"/>
                <a:ea typeface="Shadows Into Light"/>
                <a:cs typeface="Shadows Into Light"/>
                <a:sym typeface="Shadows Into Light"/>
              </a:defRPr>
            </a:lvl2pPr>
            <a:lvl3pPr marR="0" lvl="2" algn="ctr" rtl="0">
              <a:lnSpc>
                <a:spcPct val="100000"/>
              </a:lnSpc>
              <a:spcBef>
                <a:spcPct val="0"/>
              </a:spcBef>
              <a:spcAft>
                <a:spcPct val="0"/>
              </a:spcAft>
              <a:buClr>
                <a:srgbClr val="000000"/>
              </a:buClr>
              <a:buFont typeface="Arial"/>
              <a:buNone/>
              <a:defRPr sz="1300" b="0" i="0" u="none" strike="noStrike" cap="none">
                <a:solidFill>
                  <a:srgbClr val="979CB8"/>
                </a:solidFill>
                <a:latin typeface="Shadows Into Light"/>
                <a:ea typeface="Shadows Into Light"/>
                <a:cs typeface="Shadows Into Light"/>
                <a:sym typeface="Shadows Into Light"/>
              </a:defRPr>
            </a:lvl3pPr>
            <a:lvl4pPr marR="0" lvl="3" algn="ctr" rtl="0">
              <a:lnSpc>
                <a:spcPct val="100000"/>
              </a:lnSpc>
              <a:spcBef>
                <a:spcPct val="0"/>
              </a:spcBef>
              <a:spcAft>
                <a:spcPct val="0"/>
              </a:spcAft>
              <a:buClr>
                <a:srgbClr val="000000"/>
              </a:buClr>
              <a:buFont typeface="Arial"/>
              <a:buNone/>
              <a:defRPr sz="1300" b="0" i="0" u="none" strike="noStrike" cap="none">
                <a:solidFill>
                  <a:srgbClr val="979CB8"/>
                </a:solidFill>
                <a:latin typeface="Shadows Into Light"/>
                <a:ea typeface="Shadows Into Light"/>
                <a:cs typeface="Shadows Into Light"/>
                <a:sym typeface="Shadows Into Light"/>
              </a:defRPr>
            </a:lvl4pPr>
            <a:lvl5pPr marR="0" lvl="4" algn="ctr" rtl="0">
              <a:lnSpc>
                <a:spcPct val="100000"/>
              </a:lnSpc>
              <a:spcBef>
                <a:spcPct val="0"/>
              </a:spcBef>
              <a:spcAft>
                <a:spcPct val="0"/>
              </a:spcAft>
              <a:buClr>
                <a:srgbClr val="000000"/>
              </a:buClr>
              <a:buFont typeface="Arial"/>
              <a:buNone/>
              <a:defRPr sz="1300" b="0" i="0" u="none" strike="noStrike" cap="none">
                <a:solidFill>
                  <a:srgbClr val="979CB8"/>
                </a:solidFill>
                <a:latin typeface="Shadows Into Light"/>
                <a:ea typeface="Shadows Into Light"/>
                <a:cs typeface="Shadows Into Light"/>
                <a:sym typeface="Shadows Into Light"/>
              </a:defRPr>
            </a:lvl5pPr>
            <a:lvl6pPr marR="0" lvl="5" algn="ctr" rtl="0">
              <a:lnSpc>
                <a:spcPct val="100000"/>
              </a:lnSpc>
              <a:spcBef>
                <a:spcPct val="0"/>
              </a:spcBef>
              <a:spcAft>
                <a:spcPct val="0"/>
              </a:spcAft>
              <a:buClr>
                <a:srgbClr val="000000"/>
              </a:buClr>
              <a:buFont typeface="Arial"/>
              <a:buNone/>
              <a:defRPr sz="1300" b="0" i="0" u="none" strike="noStrike" cap="none">
                <a:solidFill>
                  <a:srgbClr val="979CB8"/>
                </a:solidFill>
                <a:latin typeface="Shadows Into Light"/>
                <a:ea typeface="Shadows Into Light"/>
                <a:cs typeface="Shadows Into Light"/>
                <a:sym typeface="Shadows Into Light"/>
              </a:defRPr>
            </a:lvl6pPr>
            <a:lvl7pPr marR="0" lvl="6" algn="ctr" rtl="0">
              <a:lnSpc>
                <a:spcPct val="100000"/>
              </a:lnSpc>
              <a:spcBef>
                <a:spcPct val="0"/>
              </a:spcBef>
              <a:spcAft>
                <a:spcPct val="0"/>
              </a:spcAft>
              <a:buClr>
                <a:srgbClr val="000000"/>
              </a:buClr>
              <a:buFont typeface="Arial"/>
              <a:buNone/>
              <a:defRPr sz="1300" b="0" i="0" u="none" strike="noStrike" cap="none">
                <a:solidFill>
                  <a:srgbClr val="979CB8"/>
                </a:solidFill>
                <a:latin typeface="Shadows Into Light"/>
                <a:ea typeface="Shadows Into Light"/>
                <a:cs typeface="Shadows Into Light"/>
                <a:sym typeface="Shadows Into Light"/>
              </a:defRPr>
            </a:lvl7pPr>
            <a:lvl8pPr marR="0" lvl="7" algn="ctr" rtl="0">
              <a:lnSpc>
                <a:spcPct val="100000"/>
              </a:lnSpc>
              <a:spcBef>
                <a:spcPct val="0"/>
              </a:spcBef>
              <a:spcAft>
                <a:spcPct val="0"/>
              </a:spcAft>
              <a:buClr>
                <a:srgbClr val="000000"/>
              </a:buClr>
              <a:buFont typeface="Arial"/>
              <a:buNone/>
              <a:defRPr sz="1300" b="0" i="0" u="none" strike="noStrike" cap="none">
                <a:solidFill>
                  <a:srgbClr val="979CB8"/>
                </a:solidFill>
                <a:latin typeface="Shadows Into Light"/>
                <a:ea typeface="Shadows Into Light"/>
                <a:cs typeface="Shadows Into Light"/>
                <a:sym typeface="Shadows Into Light"/>
              </a:defRPr>
            </a:lvl8pPr>
            <a:lvl9pPr marR="0" lvl="8" algn="ctr" rtl="0">
              <a:lnSpc>
                <a:spcPct val="100000"/>
              </a:lnSpc>
              <a:spcBef>
                <a:spcPct val="0"/>
              </a:spcBef>
              <a:spcAft>
                <a:spcPct val="0"/>
              </a:spcAft>
              <a:buClr>
                <a:srgbClr val="000000"/>
              </a:buClr>
              <a:buFont typeface="Arial"/>
              <a:buNone/>
              <a:defRPr sz="1300" b="0" i="0" u="none" strike="noStrike" cap="none">
                <a:solidFill>
                  <a:srgbClr val="979CB8"/>
                </a:solidFill>
                <a:latin typeface="Shadows Into Light"/>
                <a:ea typeface="Shadows Into Light"/>
                <a:cs typeface="Shadows Into Light"/>
                <a:sym typeface="Shadows Into Light"/>
              </a:defRPr>
            </a:lvl9pPr>
          </a:lstStyle>
          <a:p>
            <a:pPr marL="0" lvl="0" indent="0" algn="ctr" rtl="0">
              <a:spcBef>
                <a:spcPct val="0"/>
              </a:spcBef>
              <a:spcAft>
                <a:spcPct val="0"/>
              </a:spcAft>
              <a:buNone/>
            </a:pPr>
            <a:fld id="{00000000-1234-1234-1234-123412341234}" type="slidenum">
              <a:rPr lang="en"/>
              <a:pPr marL="0" lvl="0" indent="0" algn="ctr" rtl="0">
                <a:spcBef>
                  <a:spcPct val="0"/>
                </a:spcBef>
                <a:spcAft>
                  <a:spcPct val="0"/>
                </a:spcAft>
                <a:buNone/>
              </a:pPr>
              <a:t>‹#›</a:t>
            </a:fld>
            <a:endParaRPr/>
          </a:p>
        </p:txBody>
      </p:sp>
    </p:spTree>
  </p:cSld>
  <p:clrMap bg1="lt1" tx1="dk1" bg2="dk2" tx2="lt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Lst>
  <p:transition>
    <p:fade thruBlk="1"/>
  </p:transition>
  <p:hf hdr="0" ftr="0" dt="0"/>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24550" y="689775"/>
            <a:ext cx="7547700" cy="910500"/>
          </a:xfrm>
          <a:prstGeom prst="rect">
            <a:avLst/>
          </a:prstGeom>
          <a:noFill/>
          <a:ln>
            <a:noFill/>
          </a:ln>
        </p:spPr>
        <p:txBody>
          <a:bodyPr spcFirstLastPara="1" wrap="square" lIns="91425" tIns="91425" rIns="91425" bIns="91425" anchor="b" anchorCtr="0"/>
          <a:lstStyle>
            <a:lvl1pPr lvl="0" algn="ctr">
              <a:spcBef>
                <a:spcPct val="0"/>
              </a:spcBef>
              <a:spcAft>
                <a:spcPct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1pPr>
            <a:lvl2pPr lvl="1" algn="ctr">
              <a:spcBef>
                <a:spcPct val="0"/>
              </a:spcBef>
              <a:spcAft>
                <a:spcPct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2pPr>
            <a:lvl3pPr lvl="2" algn="ctr">
              <a:spcBef>
                <a:spcPct val="0"/>
              </a:spcBef>
              <a:spcAft>
                <a:spcPct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3pPr>
            <a:lvl4pPr lvl="3" algn="ctr">
              <a:spcBef>
                <a:spcPct val="0"/>
              </a:spcBef>
              <a:spcAft>
                <a:spcPct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4pPr>
            <a:lvl5pPr lvl="4" algn="ctr">
              <a:spcBef>
                <a:spcPct val="0"/>
              </a:spcBef>
              <a:spcAft>
                <a:spcPct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5pPr>
            <a:lvl6pPr lvl="5" algn="ctr">
              <a:spcBef>
                <a:spcPct val="0"/>
              </a:spcBef>
              <a:spcAft>
                <a:spcPct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6pPr>
            <a:lvl7pPr lvl="6" algn="ctr">
              <a:spcBef>
                <a:spcPct val="0"/>
              </a:spcBef>
              <a:spcAft>
                <a:spcPct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7pPr>
            <a:lvl8pPr lvl="7" algn="ctr">
              <a:spcBef>
                <a:spcPct val="0"/>
              </a:spcBef>
              <a:spcAft>
                <a:spcPct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8pPr>
            <a:lvl9pPr lvl="8" algn="ctr">
              <a:spcBef>
                <a:spcPct val="0"/>
              </a:spcBef>
              <a:spcAft>
                <a:spcPct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9pPr>
          </a:lstStyle>
          <a:p>
            <a:endParaRPr/>
          </a:p>
        </p:txBody>
      </p:sp>
      <p:sp>
        <p:nvSpPr>
          <p:cNvPr id="7" name="Google Shape;7;p1"/>
          <p:cNvSpPr txBox="1">
            <a:spLocks noGrp="1"/>
          </p:cNvSpPr>
          <p:nvPr>
            <p:ph type="body" idx="1"/>
          </p:nvPr>
        </p:nvSpPr>
        <p:spPr>
          <a:xfrm>
            <a:off x="1070325" y="1918650"/>
            <a:ext cx="7056300" cy="4083000"/>
          </a:xfrm>
          <a:prstGeom prst="rect">
            <a:avLst/>
          </a:prstGeom>
          <a:noFill/>
          <a:ln>
            <a:noFill/>
          </a:ln>
        </p:spPr>
        <p:txBody>
          <a:bodyPr spcFirstLastPara="1" wrap="square" lIns="91425" tIns="91425" rIns="91425" bIns="91425" anchor="t" anchorCtr="0"/>
          <a:lstStyle>
            <a:lvl1pPr marL="457200" lvl="0" indent="-381000">
              <a:spcBef>
                <a:spcPts val="600"/>
              </a:spcBef>
              <a:spcAft>
                <a:spcPct val="0"/>
              </a:spcAft>
              <a:buClr>
                <a:srgbClr val="505670"/>
              </a:buClr>
              <a:buSzPts val="2400"/>
              <a:buFont typeface="Varela Round"/>
              <a:buChar char="▧"/>
              <a:defRPr sz="2400">
                <a:solidFill>
                  <a:srgbClr val="505670"/>
                </a:solidFill>
                <a:latin typeface="Varela Round"/>
                <a:ea typeface="Varela Round"/>
                <a:cs typeface="Varela Round"/>
                <a:sym typeface="Varela Round"/>
              </a:defRPr>
            </a:lvl1pPr>
            <a:lvl2pPr marL="914400" lvl="1" indent="-355600">
              <a:spcBef>
                <a:spcPct val="0"/>
              </a:spcBef>
              <a:spcAft>
                <a:spcPct val="0"/>
              </a:spcAft>
              <a:buClr>
                <a:srgbClr val="505670"/>
              </a:buClr>
              <a:buSzPts val="2000"/>
              <a:buFont typeface="Varela Round"/>
              <a:buChar char="○"/>
              <a:defRPr sz="2000">
                <a:solidFill>
                  <a:srgbClr val="505670"/>
                </a:solidFill>
                <a:latin typeface="Varela Round"/>
                <a:ea typeface="Varela Round"/>
                <a:cs typeface="Varela Round"/>
                <a:sym typeface="Varela Round"/>
              </a:defRPr>
            </a:lvl2pPr>
            <a:lvl3pPr marL="1371600" lvl="2" indent="-355600">
              <a:spcBef>
                <a:spcPct val="0"/>
              </a:spcBef>
              <a:spcAft>
                <a:spcPct val="0"/>
              </a:spcAft>
              <a:buClr>
                <a:srgbClr val="505670"/>
              </a:buClr>
              <a:buSzPts val="2000"/>
              <a:buFont typeface="Varela Round"/>
              <a:buChar char="■"/>
              <a:defRPr sz="2000">
                <a:solidFill>
                  <a:srgbClr val="505670"/>
                </a:solidFill>
                <a:latin typeface="Varela Round"/>
                <a:ea typeface="Varela Round"/>
                <a:cs typeface="Varela Round"/>
                <a:sym typeface="Varela Round"/>
              </a:defRPr>
            </a:lvl3pPr>
            <a:lvl4pPr marL="1828800" lvl="3" indent="-330200">
              <a:spcBef>
                <a:spcPct val="0"/>
              </a:spcBef>
              <a:spcAft>
                <a:spcPct val="0"/>
              </a:spcAft>
              <a:buClr>
                <a:srgbClr val="505670"/>
              </a:buClr>
              <a:buSzPts val="1600"/>
              <a:buFont typeface="Varela Round"/>
              <a:buChar char="●"/>
              <a:defRPr sz="1600">
                <a:solidFill>
                  <a:srgbClr val="505670"/>
                </a:solidFill>
                <a:latin typeface="Varela Round"/>
                <a:ea typeface="Varela Round"/>
                <a:cs typeface="Varela Round"/>
                <a:sym typeface="Varela Round"/>
              </a:defRPr>
            </a:lvl4pPr>
            <a:lvl5pPr marL="2286000" lvl="4" indent="-330200">
              <a:spcBef>
                <a:spcPct val="0"/>
              </a:spcBef>
              <a:spcAft>
                <a:spcPct val="0"/>
              </a:spcAft>
              <a:buClr>
                <a:srgbClr val="505670"/>
              </a:buClr>
              <a:buSzPts val="1600"/>
              <a:buFont typeface="Varela Round"/>
              <a:buChar char="○"/>
              <a:defRPr sz="1600">
                <a:solidFill>
                  <a:srgbClr val="505670"/>
                </a:solidFill>
                <a:latin typeface="Varela Round"/>
                <a:ea typeface="Varela Round"/>
                <a:cs typeface="Varela Round"/>
                <a:sym typeface="Varela Round"/>
              </a:defRPr>
            </a:lvl5pPr>
            <a:lvl6pPr marL="2743200" lvl="5" indent="-330200">
              <a:spcBef>
                <a:spcPct val="0"/>
              </a:spcBef>
              <a:spcAft>
                <a:spcPct val="0"/>
              </a:spcAft>
              <a:buClr>
                <a:srgbClr val="505670"/>
              </a:buClr>
              <a:buSzPts val="1600"/>
              <a:buFont typeface="Varela Round"/>
              <a:buChar char="■"/>
              <a:defRPr sz="1600">
                <a:solidFill>
                  <a:srgbClr val="505670"/>
                </a:solidFill>
                <a:latin typeface="Varela Round"/>
                <a:ea typeface="Varela Round"/>
                <a:cs typeface="Varela Round"/>
                <a:sym typeface="Varela Round"/>
              </a:defRPr>
            </a:lvl6pPr>
            <a:lvl7pPr marL="3200400" lvl="6" indent="-330200">
              <a:spcBef>
                <a:spcPct val="0"/>
              </a:spcBef>
              <a:spcAft>
                <a:spcPct val="0"/>
              </a:spcAft>
              <a:buClr>
                <a:srgbClr val="505670"/>
              </a:buClr>
              <a:buSzPts val="1600"/>
              <a:buFont typeface="Varela Round"/>
              <a:buChar char="●"/>
              <a:defRPr sz="1600">
                <a:solidFill>
                  <a:srgbClr val="505670"/>
                </a:solidFill>
                <a:latin typeface="Varela Round"/>
                <a:ea typeface="Varela Round"/>
                <a:cs typeface="Varela Round"/>
                <a:sym typeface="Varela Round"/>
              </a:defRPr>
            </a:lvl7pPr>
            <a:lvl8pPr marL="3657600" lvl="7" indent="-330200">
              <a:spcBef>
                <a:spcPct val="0"/>
              </a:spcBef>
              <a:spcAft>
                <a:spcPct val="0"/>
              </a:spcAft>
              <a:buClr>
                <a:srgbClr val="505670"/>
              </a:buClr>
              <a:buSzPts val="1600"/>
              <a:buFont typeface="Varela Round"/>
              <a:buChar char="○"/>
              <a:defRPr sz="1600">
                <a:solidFill>
                  <a:srgbClr val="505670"/>
                </a:solidFill>
                <a:latin typeface="Varela Round"/>
                <a:ea typeface="Varela Round"/>
                <a:cs typeface="Varela Round"/>
                <a:sym typeface="Varela Round"/>
              </a:defRPr>
            </a:lvl8pPr>
            <a:lvl9pPr marL="4114800" lvl="8" indent="-330200">
              <a:spcBef>
                <a:spcPct val="0"/>
              </a:spcBef>
              <a:spcAft>
                <a:spcPct val="0"/>
              </a:spcAft>
              <a:buClr>
                <a:srgbClr val="505670"/>
              </a:buClr>
              <a:buSzPts val="1600"/>
              <a:buFont typeface="Varela Round"/>
              <a:buChar char="■"/>
              <a:defRPr sz="1600">
                <a:solidFill>
                  <a:srgbClr val="505670"/>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4348076" y="6383554"/>
            <a:ext cx="548700" cy="39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R="0" lvl="0" algn="ctr" rtl="0">
              <a:lnSpc>
                <a:spcPct val="100000"/>
              </a:lnSpc>
              <a:spcBef>
                <a:spcPct val="0"/>
              </a:spcBef>
              <a:spcAft>
                <a:spcPct val="0"/>
              </a:spcAft>
              <a:buClr>
                <a:srgbClr val="000000"/>
              </a:buClr>
              <a:buFont typeface="Arial"/>
              <a:buNone/>
              <a:defRPr sz="1300" b="0" i="0" u="none" strike="noStrike" cap="none">
                <a:solidFill>
                  <a:srgbClr val="979CB8"/>
                </a:solidFill>
                <a:latin typeface="Shadows Into Light"/>
                <a:ea typeface="Shadows Into Light"/>
                <a:cs typeface="Shadows Into Light"/>
                <a:sym typeface="Shadows Into Light"/>
              </a:defRPr>
            </a:lvl1pPr>
            <a:lvl2pPr marR="0" lvl="1" algn="ctr" rtl="0">
              <a:lnSpc>
                <a:spcPct val="100000"/>
              </a:lnSpc>
              <a:spcBef>
                <a:spcPct val="0"/>
              </a:spcBef>
              <a:spcAft>
                <a:spcPct val="0"/>
              </a:spcAft>
              <a:buClr>
                <a:srgbClr val="000000"/>
              </a:buClr>
              <a:buFont typeface="Arial"/>
              <a:buNone/>
              <a:defRPr sz="1300" b="0" i="0" u="none" strike="noStrike" cap="none">
                <a:solidFill>
                  <a:srgbClr val="979CB8"/>
                </a:solidFill>
                <a:latin typeface="Shadows Into Light"/>
                <a:ea typeface="Shadows Into Light"/>
                <a:cs typeface="Shadows Into Light"/>
                <a:sym typeface="Shadows Into Light"/>
              </a:defRPr>
            </a:lvl2pPr>
            <a:lvl3pPr marR="0" lvl="2" algn="ctr" rtl="0">
              <a:lnSpc>
                <a:spcPct val="100000"/>
              </a:lnSpc>
              <a:spcBef>
                <a:spcPct val="0"/>
              </a:spcBef>
              <a:spcAft>
                <a:spcPct val="0"/>
              </a:spcAft>
              <a:buClr>
                <a:srgbClr val="000000"/>
              </a:buClr>
              <a:buFont typeface="Arial"/>
              <a:buNone/>
              <a:defRPr sz="1300" b="0" i="0" u="none" strike="noStrike" cap="none">
                <a:solidFill>
                  <a:srgbClr val="979CB8"/>
                </a:solidFill>
                <a:latin typeface="Shadows Into Light"/>
                <a:ea typeface="Shadows Into Light"/>
                <a:cs typeface="Shadows Into Light"/>
                <a:sym typeface="Shadows Into Light"/>
              </a:defRPr>
            </a:lvl3pPr>
            <a:lvl4pPr marR="0" lvl="3" algn="ctr" rtl="0">
              <a:lnSpc>
                <a:spcPct val="100000"/>
              </a:lnSpc>
              <a:spcBef>
                <a:spcPct val="0"/>
              </a:spcBef>
              <a:spcAft>
                <a:spcPct val="0"/>
              </a:spcAft>
              <a:buClr>
                <a:srgbClr val="000000"/>
              </a:buClr>
              <a:buFont typeface="Arial"/>
              <a:buNone/>
              <a:defRPr sz="1300" b="0" i="0" u="none" strike="noStrike" cap="none">
                <a:solidFill>
                  <a:srgbClr val="979CB8"/>
                </a:solidFill>
                <a:latin typeface="Shadows Into Light"/>
                <a:ea typeface="Shadows Into Light"/>
                <a:cs typeface="Shadows Into Light"/>
                <a:sym typeface="Shadows Into Light"/>
              </a:defRPr>
            </a:lvl4pPr>
            <a:lvl5pPr marR="0" lvl="4" algn="ctr" rtl="0">
              <a:lnSpc>
                <a:spcPct val="100000"/>
              </a:lnSpc>
              <a:spcBef>
                <a:spcPct val="0"/>
              </a:spcBef>
              <a:spcAft>
                <a:spcPct val="0"/>
              </a:spcAft>
              <a:buClr>
                <a:srgbClr val="000000"/>
              </a:buClr>
              <a:buFont typeface="Arial"/>
              <a:buNone/>
              <a:defRPr sz="1300" b="0" i="0" u="none" strike="noStrike" cap="none">
                <a:solidFill>
                  <a:srgbClr val="979CB8"/>
                </a:solidFill>
                <a:latin typeface="Shadows Into Light"/>
                <a:ea typeface="Shadows Into Light"/>
                <a:cs typeface="Shadows Into Light"/>
                <a:sym typeface="Shadows Into Light"/>
              </a:defRPr>
            </a:lvl5pPr>
            <a:lvl6pPr marR="0" lvl="5" algn="ctr" rtl="0">
              <a:lnSpc>
                <a:spcPct val="100000"/>
              </a:lnSpc>
              <a:spcBef>
                <a:spcPct val="0"/>
              </a:spcBef>
              <a:spcAft>
                <a:spcPct val="0"/>
              </a:spcAft>
              <a:buClr>
                <a:srgbClr val="000000"/>
              </a:buClr>
              <a:buFont typeface="Arial"/>
              <a:buNone/>
              <a:defRPr sz="1300" b="0" i="0" u="none" strike="noStrike" cap="none">
                <a:solidFill>
                  <a:srgbClr val="979CB8"/>
                </a:solidFill>
                <a:latin typeface="Shadows Into Light"/>
                <a:ea typeface="Shadows Into Light"/>
                <a:cs typeface="Shadows Into Light"/>
                <a:sym typeface="Shadows Into Light"/>
              </a:defRPr>
            </a:lvl6pPr>
            <a:lvl7pPr marR="0" lvl="6" algn="ctr" rtl="0">
              <a:lnSpc>
                <a:spcPct val="100000"/>
              </a:lnSpc>
              <a:spcBef>
                <a:spcPct val="0"/>
              </a:spcBef>
              <a:spcAft>
                <a:spcPct val="0"/>
              </a:spcAft>
              <a:buClr>
                <a:srgbClr val="000000"/>
              </a:buClr>
              <a:buFont typeface="Arial"/>
              <a:buNone/>
              <a:defRPr sz="1300" b="0" i="0" u="none" strike="noStrike" cap="none">
                <a:solidFill>
                  <a:srgbClr val="979CB8"/>
                </a:solidFill>
                <a:latin typeface="Shadows Into Light"/>
                <a:ea typeface="Shadows Into Light"/>
                <a:cs typeface="Shadows Into Light"/>
                <a:sym typeface="Shadows Into Light"/>
              </a:defRPr>
            </a:lvl7pPr>
            <a:lvl8pPr marR="0" lvl="7" algn="ctr" rtl="0">
              <a:lnSpc>
                <a:spcPct val="100000"/>
              </a:lnSpc>
              <a:spcBef>
                <a:spcPct val="0"/>
              </a:spcBef>
              <a:spcAft>
                <a:spcPct val="0"/>
              </a:spcAft>
              <a:buClr>
                <a:srgbClr val="000000"/>
              </a:buClr>
              <a:buFont typeface="Arial"/>
              <a:buNone/>
              <a:defRPr sz="1300" b="0" i="0" u="none" strike="noStrike" cap="none">
                <a:solidFill>
                  <a:srgbClr val="979CB8"/>
                </a:solidFill>
                <a:latin typeface="Shadows Into Light"/>
                <a:ea typeface="Shadows Into Light"/>
                <a:cs typeface="Shadows Into Light"/>
                <a:sym typeface="Shadows Into Light"/>
              </a:defRPr>
            </a:lvl8pPr>
            <a:lvl9pPr marR="0" lvl="8" algn="ctr" rtl="0">
              <a:lnSpc>
                <a:spcPct val="100000"/>
              </a:lnSpc>
              <a:spcBef>
                <a:spcPct val="0"/>
              </a:spcBef>
              <a:spcAft>
                <a:spcPct val="0"/>
              </a:spcAft>
              <a:buClr>
                <a:srgbClr val="000000"/>
              </a:buClr>
              <a:buFont typeface="Arial"/>
              <a:buNone/>
              <a:defRPr sz="1300" b="0" i="0" u="none" strike="noStrike" cap="none">
                <a:solidFill>
                  <a:srgbClr val="979CB8"/>
                </a:solidFill>
                <a:latin typeface="Shadows Into Light"/>
                <a:ea typeface="Shadows Into Light"/>
                <a:cs typeface="Shadows Into Light"/>
                <a:sym typeface="Shadows Into Light"/>
              </a:defRPr>
            </a:lvl9pPr>
          </a:lstStyle>
          <a:p>
            <a:pPr marL="0" lvl="0" indent="0" algn="ctr" rtl="0">
              <a:spcBef>
                <a:spcPct val="0"/>
              </a:spcBef>
              <a:spcAft>
                <a:spcPct val="0"/>
              </a:spcAft>
              <a:buNone/>
            </a:pPr>
            <a:fld id="{00000000-1234-1234-1234-123412341234}" type="slidenum">
              <a:rPr lang="en"/>
              <a:pPr marL="0" lvl="0" indent="0" algn="ctr" rtl="0">
                <a:spcBef>
                  <a:spcPct val="0"/>
                </a:spcBef>
                <a:spcAft>
                  <a:spcPct val="0"/>
                </a:spcAft>
                <a:buNone/>
              </a:pPr>
              <a:t>‹#›</a:t>
            </a:fld>
            <a:endParaRPr/>
          </a:p>
        </p:txBody>
      </p:sp>
    </p:spTree>
  </p:cSld>
  <p:clrMap bg1="lt1" tx1="dk1" bg2="dk2" tx2="lt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Lst>
  <p:transition>
    <p:fade thruBlk="1"/>
  </p:transition>
  <p:hf hdr="0" ftr="0" dt="0"/>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defPPr>
              <a:defRPr lang="id-ID"/>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CDA5D9-1944-42CA-8B1B-F703BC635BE3}" type="datetimeFigureOut">
              <a:rPr lang="id-ID" smtClean="0"/>
              <a:t>21/07/2024</a:t>
            </a:fld>
            <a:endParaRPr lang="id-ID"/>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defPPr>
              <a:defRPr lang="id-ID"/>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defPPr>
              <a:defRPr lang="id-ID"/>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C5040B-F9D2-4034-9EE9-0F65973A0962}" type="slidenum">
              <a:rPr lang="id-ID" smtClean="0"/>
              <a:t>‹#›</a:t>
            </a:fld>
            <a:endParaRPr lang="id-ID"/>
          </a:p>
        </p:txBody>
      </p:sp>
    </p:spTree>
    <p:extLst>
      <p:ext uri="{BB962C8B-B14F-4D97-AF65-F5344CB8AC3E}">
        <p14:creationId xmlns:p14="http://schemas.microsoft.com/office/powerpoint/2010/main" val="1767309310"/>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ct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ct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ct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defPPr>
              <a:defRPr lang="id-ID"/>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CDA5D9-1944-42CA-8B1B-F703BC635BE3}" type="datetimeFigureOut">
              <a:rPr lang="id-ID" smtClean="0"/>
              <a:t>21/07/2024</a:t>
            </a:fld>
            <a:endParaRPr lang="id-ID"/>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defPPr>
              <a:defRPr lang="id-ID"/>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defPPr>
              <a:defRPr lang="id-ID"/>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C5040B-F9D2-4034-9EE9-0F65973A0962}" type="slidenum">
              <a:rPr lang="id-ID" smtClean="0"/>
              <a:t>‹#›</a:t>
            </a:fld>
            <a:endParaRPr lang="id-ID"/>
          </a:p>
        </p:txBody>
      </p:sp>
    </p:spTree>
    <p:extLst>
      <p:ext uri="{BB962C8B-B14F-4D97-AF65-F5344CB8AC3E}">
        <p14:creationId xmlns:p14="http://schemas.microsoft.com/office/powerpoint/2010/main" val="176730931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ct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ct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ct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kumimoji="0" lang="en-US"/>
          </a:p>
        </p:txBody>
      </p:sp>
      <p:sp>
        <p:nvSpPr>
          <p:cNvPr id="12" name="Freeform 11"/>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kumimoji="0" lang="en-US"/>
          </a:p>
        </p:txBody>
      </p:sp>
      <p:sp>
        <p:nvSpPr>
          <p:cNvPr id="14" name="Right Triangle 13"/>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defPPr>
              <a:defRPr lang="en-US"/>
            </a:defPPr>
            <a:lvl1pPr marL="0" algn="l"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5E6E3A-0DCA-4A93-8378-84C963710B7B}" type="datetimeFigureOut">
              <a:rPr lang="en-US" smtClean="0"/>
              <a:t>7/21/2024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defPPr>
              <a:defRPr lang="en-US"/>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CB3B3C-4F2F-4320-915C-07A35E94521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ct val="0"/>
        </a:spcAft>
        <a:buClr>
          <a:schemeClr val="accent1"/>
        </a:buClr>
        <a:buSzPct val="68000"/>
        <a:buFont typeface="Wingdings 3" charset="2"/>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Tx/>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kumimoji="0" lang="en-US"/>
          </a:p>
        </p:txBody>
      </p:sp>
      <p:sp>
        <p:nvSpPr>
          <p:cNvPr id="12" name="Freeform 11"/>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kumimoji="0" lang="en-US"/>
          </a:p>
        </p:txBody>
      </p:sp>
      <p:sp>
        <p:nvSpPr>
          <p:cNvPr id="14" name="Right Triangle 13"/>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defPPr>
              <a:defRPr lang="en-US"/>
            </a:defPPr>
            <a:lvl1pPr marL="0" algn="l"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5E6E3A-0DCA-4A93-8378-84C963710B7B}" type="datetimeFigureOut">
              <a:rPr lang="en-US" smtClean="0"/>
              <a:t>7/21/2024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defPPr>
              <a:defRPr lang="en-US"/>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CB3B3C-4F2F-4320-915C-07A35E94521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ct val="0"/>
        </a:spcAft>
        <a:buClr>
          <a:schemeClr val="accent1"/>
        </a:buClr>
        <a:buSzPct val="68000"/>
        <a:buFont typeface="Wingdings 3" charset="2"/>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Tx/>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defPPr>
              <a:defRPr lang="id-ID"/>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CDA5D9-1944-42CA-8B1B-F703BC635BE3}" type="datetimeFigureOut">
              <a:rPr lang="id-ID" smtClean="0"/>
              <a:t>21/07/2024</a:t>
            </a:fld>
            <a:endParaRPr lang="id-ID"/>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defPPr>
              <a:defRPr lang="id-ID"/>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defPPr>
              <a:defRPr lang="id-ID"/>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C5040B-F9D2-4034-9EE9-0F65973A0962}" type="slidenum">
              <a:rPr lang="id-ID" smtClean="0"/>
              <a:t>‹#›</a:t>
            </a:fld>
            <a:endParaRPr lang="id-ID"/>
          </a:p>
        </p:txBody>
      </p:sp>
    </p:spTree>
    <p:extLst>
      <p:ext uri="{BB962C8B-B14F-4D97-AF65-F5344CB8AC3E}">
        <p14:creationId xmlns:p14="http://schemas.microsoft.com/office/powerpoint/2010/main" val="176730931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Lst>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ct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ct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ct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defPPr>
              <a:defRPr lang="id-ID"/>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CDA5D9-1944-42CA-8B1B-F703BC635BE3}" type="datetimeFigureOut">
              <a:rPr lang="id-ID" smtClean="0"/>
              <a:t>21/07/2024</a:t>
            </a:fld>
            <a:endParaRPr lang="id-ID"/>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defPPr>
              <a:defRPr lang="id-ID"/>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defPPr>
              <a:defRPr lang="id-ID"/>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C5040B-F9D2-4034-9EE9-0F65973A0962}" type="slidenum">
              <a:rPr lang="id-ID" smtClean="0"/>
              <a:t>‹#›</a:t>
            </a:fld>
            <a:endParaRPr lang="id-ID"/>
          </a:p>
        </p:txBody>
      </p:sp>
    </p:spTree>
    <p:extLst>
      <p:ext uri="{BB962C8B-B14F-4D97-AF65-F5344CB8AC3E}">
        <p14:creationId xmlns:p14="http://schemas.microsoft.com/office/powerpoint/2010/main" val="176730931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Lst>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ct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ct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ct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kumimoji="0" lang="en-US"/>
          </a:p>
        </p:txBody>
      </p:sp>
      <p:sp>
        <p:nvSpPr>
          <p:cNvPr id="12" name="Freeform 11"/>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kumimoji="0" lang="en-US"/>
          </a:p>
        </p:txBody>
      </p:sp>
      <p:sp>
        <p:nvSpPr>
          <p:cNvPr id="14" name="Right Triangle 13"/>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defPPr>
              <a:defRPr lang="id-ID"/>
            </a:defPPr>
            <a:lvl1pPr marL="0" algn="l"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EEE12A-02D9-4743-9892-C9BB3F3F115E}" type="datetimeFigureOut">
              <a:rPr lang="id-ID" smtClean="0"/>
              <a:t>21/07/2024</a:t>
            </a:fld>
            <a:endParaRPr lang="id-ID"/>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defPPr>
              <a:defRPr lang="id-ID"/>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defPPr>
              <a:defRPr lang="id-ID"/>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FDCB6C-349E-43D6-9927-AFCBF4C06F9E}"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ct val="0"/>
        </a:spcAft>
        <a:buClr>
          <a:schemeClr val="accent1"/>
        </a:buClr>
        <a:buSzPct val="68000"/>
        <a:buFont typeface="Wingdings 3" charset="2"/>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Tx/>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kumimoji="0" lang="en-US"/>
          </a:p>
        </p:txBody>
      </p:sp>
      <p:sp>
        <p:nvSpPr>
          <p:cNvPr id="12" name="Freeform 11"/>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kumimoji="0" lang="en-US"/>
          </a:p>
        </p:txBody>
      </p:sp>
      <p:sp>
        <p:nvSpPr>
          <p:cNvPr id="14" name="Right Triangle 13"/>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defPPr>
              <a:defRPr lang="id-ID"/>
            </a:defPPr>
            <a:lvl1pPr marL="0" algn="l"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EEE12A-02D9-4743-9892-C9BB3F3F115E}" type="datetimeFigureOut">
              <a:rPr lang="id-ID" smtClean="0"/>
              <a:t>21/07/2024</a:t>
            </a:fld>
            <a:endParaRPr lang="id-ID"/>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defPPr>
              <a:defRPr lang="id-ID"/>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defPPr>
              <a:defRPr lang="id-ID"/>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FDCB6C-349E-43D6-9927-AFCBF4C06F9E}"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ct val="0"/>
        </a:spcAft>
        <a:buClr>
          <a:schemeClr val="accent1"/>
        </a:buClr>
        <a:buSzPct val="68000"/>
        <a:buFont typeface="Wingdings 3" charset="2"/>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Tx/>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0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1.xml"/></Relationships>
</file>

<file path=ppt/slides/_rels/slide10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1.xml"/></Relationships>
</file>

<file path=ppt/slides/_rels/slide10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33.xml"/><Relationship Id="rId4" Type="http://schemas.openxmlformats.org/officeDocument/2006/relationships/image" Target="../media/image36.jpeg"/></Relationships>
</file>

<file path=ppt/slides/_rels/slide10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2.xml"/></Relationships>
</file>

<file path=ppt/slides/_rels/slide10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6.xml"/></Relationships>
</file>

<file path=ppt/slides/_rels/slide10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4.xml"/></Relationships>
</file>

<file path=ppt/slides/_rels/slide10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6.xml"/></Relationships>
</file>

<file path=ppt/slides/_rels/slide10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33.xml"/><Relationship Id="rId4" Type="http://schemas.openxmlformats.org/officeDocument/2006/relationships/image" Target="../media/image43.jpeg"/></Relationships>
</file>

<file path=ppt/slides/_rels/slide112.xml.rels><?xml version="1.0" encoding="UTF-8" standalone="yes"?>
<Relationships xmlns="http://schemas.openxmlformats.org/package/2006/relationships"><Relationship Id="rId2" Type="http://schemas.openxmlformats.org/officeDocument/2006/relationships/hyperlink" Target="CONTOH%20PENERAPAN%20MODEL%20PEMBELAJARAN%20PROJECT%20BASED%20LEARNING.docx" TargetMode="External"/><Relationship Id="rId1" Type="http://schemas.openxmlformats.org/officeDocument/2006/relationships/slideLayout" Target="../slideLayouts/slideLayout15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114.xml.rels><?xml version="1.0" encoding="UTF-8" standalone="yes"?>
<Relationships xmlns="http://schemas.openxmlformats.org/package/2006/relationships"><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15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7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76.xml"/></Relationships>
</file>

<file path=ppt/slides/_rels/slide1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7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70.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1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88.xml"/></Relationships>
</file>

<file path=ppt/slides/_rels/slide1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8.xml"/></Relationships>
</file>

<file path=ppt/slides/_rels/slide1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8.xml"/></Relationships>
</file>

<file path=ppt/slides/_rels/slide1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88.xml"/></Relationships>
</file>

<file path=ppt/slides/_rels/slide1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88.xml"/></Relationships>
</file>

<file path=ppt/slides/_rels/slide13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88.xml"/></Relationships>
</file>

<file path=ppt/slides/_rels/slide1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8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6.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57.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81.xml.rels><?xml version="1.0" encoding="UTF-8" standalone="yes"?>
<Relationships xmlns="http://schemas.openxmlformats.org/package/2006/relationships"><Relationship Id="rId3" Type="http://schemas.openxmlformats.org/officeDocument/2006/relationships/hyperlink" Target="https://id.wikipedia.org/w/index.php?title=Standar_Kompetensi&amp;action=edit&amp;redlink=1" TargetMode="External"/><Relationship Id="rId2" Type="http://schemas.openxmlformats.org/officeDocument/2006/relationships/hyperlink" Target="https://id.wikipedia.org/wiki/Rencana_pelaksanaan_pembelajaran" TargetMode="External"/><Relationship Id="rId1" Type="http://schemas.openxmlformats.org/officeDocument/2006/relationships/slideLayout" Target="../slideLayouts/slideLayout103.xml"/><Relationship Id="rId5" Type="http://schemas.openxmlformats.org/officeDocument/2006/relationships/image" Target="../media/image29.jpeg"/><Relationship Id="rId4" Type="http://schemas.openxmlformats.org/officeDocument/2006/relationships/hyperlink" Target="https://id.wikipedia.org/w/index.php?title=Kompetensi_Dasar&amp;action=edit&amp;redlink=1"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id.wikipedia.org/w/index.php?title=Standar_Kompetensi&amp;action=edit&amp;redlink=1" TargetMode="External"/><Relationship Id="rId2" Type="http://schemas.openxmlformats.org/officeDocument/2006/relationships/image" Target="../media/image30.png"/><Relationship Id="rId1" Type="http://schemas.openxmlformats.org/officeDocument/2006/relationships/slideLayout" Target="../slideLayouts/slideLayout103.xml"/><Relationship Id="rId4" Type="http://schemas.openxmlformats.org/officeDocument/2006/relationships/hyperlink" Target="https://id.wikipedia.org/w/index.php?title=Kompetensi_Dasar&amp;action=edit&amp;redlink=1"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B727B-D26E-173A-8BAD-8DF5E8C28AE7}"/>
              </a:ext>
            </a:extLst>
          </p:cNvPr>
          <p:cNvSpPr>
            <a:spLocks noGrp="1"/>
          </p:cNvSpPr>
          <p:nvPr>
            <p:ph type="ctrTitle"/>
          </p:nvPr>
        </p:nvSpPr>
        <p:spPr/>
        <p:txBody>
          <a:bodyPr/>
          <a:lstStyle/>
          <a:p>
            <a:r>
              <a:rPr lang="en-US" err="1"/>
              <a:t>Perencanaan Pembelajaran Matematika</a:t>
            </a:r>
            <a:endParaRPr lang="en-ID"/>
          </a:p>
        </p:txBody>
      </p:sp>
      <p:sp>
        <p:nvSpPr>
          <p:cNvPr id="3" name="Subtitle 2">
            <a:extLst>
              <a:ext uri="{FF2B5EF4-FFF2-40B4-BE49-F238E27FC236}">
                <a16:creationId xmlns:a16="http://schemas.microsoft.com/office/drawing/2014/main" id="{C6D75760-AE77-10AE-7F2D-670CC05E8EFD}"/>
              </a:ext>
            </a:extLst>
          </p:cNvPr>
          <p:cNvSpPr>
            <a:spLocks noGrp="1"/>
          </p:cNvSpPr>
          <p:nvPr>
            <p:ph type="subTitle" idx="1"/>
          </p:nvPr>
        </p:nvSpPr>
        <p:spPr/>
        <p:txBody>
          <a:bodyPr>
            <a:normAutofit/>
          </a:bodyPr>
          <a:lstStyle/>
          <a:p>
            <a:pPr algn="l"/>
            <a:r>
              <a:rPr lang="en-US" sz="2400" b="1">
                <a:solidFill>
                  <a:schemeClr val="accent2">
                    <a:lumMod val="75000"/>
                  </a:schemeClr>
                </a:solidFill>
              </a:rPr>
              <a:t>Prodi Pendidikan Matematika </a:t>
            </a:r>
          </a:p>
          <a:p>
            <a:pPr algn="l"/>
            <a:r>
              <a:rPr lang="en-US" sz="2400" b="1">
                <a:solidFill>
                  <a:schemeClr val="accent2">
                    <a:lumMod val="75000"/>
                  </a:schemeClr>
                </a:solidFill>
              </a:rPr>
              <a:t>Universitas PGRI Kanjuruhan Malang</a:t>
            </a:r>
            <a:endParaRPr lang="en-ID" sz="2400" b="1">
              <a:solidFill>
                <a:schemeClr val="accent2">
                  <a:lumMod val="75000"/>
                </a:schemeClr>
              </a:solidFill>
            </a:endParaRPr>
          </a:p>
        </p:txBody>
      </p:sp>
    </p:spTree>
    <p:extLst>
      <p:ext uri="{BB962C8B-B14F-4D97-AF65-F5344CB8AC3E}">
        <p14:creationId xmlns:p14="http://schemas.microsoft.com/office/powerpoint/2010/main" val="42246882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p:txBody>
          <a:bodyPr/>
          <a:lstStyle/>
          <a:p>
            <a:pPr eaLnBrk="1" hangingPunct="1">
              <a:defRPr/>
            </a:pPr>
            <a:r>
              <a:rPr lang="en-US"/>
              <a:t>Alokasi Waktu di RPP</a:t>
            </a:r>
          </a:p>
        </p:txBody>
      </p:sp>
      <p:sp>
        <p:nvSpPr>
          <p:cNvPr id="86019" name="Rectangle 3"/>
          <p:cNvSpPr>
            <a:spLocks noGrp="1" noRot="1" noChangeArrowheads="1"/>
          </p:cNvSpPr>
          <p:nvPr>
            <p:ph type="body" idx="4294967295"/>
          </p:nvPr>
        </p:nvSpPr>
        <p:spPr>
          <a:xfrm>
            <a:off x="677334" y="2160589"/>
            <a:ext cx="8596668" cy="3880773"/>
          </a:xfrm>
        </p:spPr>
        <p:txBody>
          <a:bodyPr/>
          <a:lstStyle/>
          <a:p>
            <a:pPr eaLnBrk="1" hangingPunct="1">
              <a:defRPr/>
            </a:pPr>
            <a:r>
              <a:rPr lang="en-US"/>
              <a:t>Tinggal mengambil dari silabus</a:t>
            </a:r>
          </a:p>
          <a:p>
            <a:pPr eaLnBrk="1" hangingPunct="1">
              <a:defRPr/>
            </a:pPr>
            <a:r>
              <a:rPr lang="en-US"/>
              <a:t>Di langkah kegiatan perlu dirinci lagi</a:t>
            </a:r>
          </a:p>
        </p:txBody>
      </p:sp>
    </p:spTree>
    <p:extLst>
      <p:ext uri="{BB962C8B-B14F-4D97-AF65-F5344CB8AC3E}">
        <p14:creationId xmlns:p14="http://schemas.microsoft.com/office/powerpoint/2010/main" val="1062259322"/>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rrow: Pentagon 20">
            <a:extLst>
              <a:ext uri="{FF2B5EF4-FFF2-40B4-BE49-F238E27FC236}">
                <a16:creationId xmlns:a16="http://schemas.microsoft.com/office/drawing/2014/main" id="{FD6BAE17-F101-4EB0-8865-CFDDD51E2DCF}"/>
              </a:ext>
            </a:extLst>
          </p:cNvPr>
          <p:cNvSpPr/>
          <p:nvPr/>
        </p:nvSpPr>
        <p:spPr>
          <a:xfrm flipH="1">
            <a:off x="-1418" y="4360985"/>
            <a:ext cx="12192001" cy="2497015"/>
          </a:xfrm>
          <a:prstGeom prst="homePlate">
            <a:avLst>
              <a:gd name="adj" fmla="val 0"/>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8" name="TextBox 7">
            <a:extLst>
              <a:ext uri="{FF2B5EF4-FFF2-40B4-BE49-F238E27FC236}">
                <a16:creationId xmlns:a16="http://schemas.microsoft.com/office/drawing/2014/main" id="{03B4C724-0776-4328-8F0A-B72DA1579537}"/>
              </a:ext>
            </a:extLst>
          </p:cNvPr>
          <p:cNvSpPr txBox="1"/>
          <p:nvPr/>
        </p:nvSpPr>
        <p:spPr>
          <a:xfrm>
            <a:off x="-1418" y="4554531"/>
            <a:ext cx="12192000" cy="144655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a:solidFill>
                  <a:schemeClr val="bg1"/>
                </a:solidFill>
                <a:latin typeface="+mj-lt"/>
              </a:rPr>
              <a:t>PROJECT BASED LEARNING DALAM KURIKULUM MERDEKA BELAJAR</a:t>
            </a:r>
            <a:endParaRPr lang="ko-KR" altLang="en-US" sz="4400">
              <a:solidFill>
                <a:schemeClr val="bg1"/>
              </a:solidFill>
              <a:latin typeface="+mj-lt"/>
              <a:cs typeface="Arial" pitchFamily="34" charset="0"/>
            </a:endParaRPr>
          </a:p>
        </p:txBody>
      </p:sp>
      <p:sp>
        <p:nvSpPr>
          <p:cNvPr id="9" name="TextBox 8">
            <a:extLst>
              <a:ext uri="{FF2B5EF4-FFF2-40B4-BE49-F238E27FC236}">
                <a16:creationId xmlns:a16="http://schemas.microsoft.com/office/drawing/2014/main" id="{2B6167FF-AD5E-41E4-8385-3024DC936CF2}"/>
              </a:ext>
            </a:extLst>
          </p:cNvPr>
          <p:cNvSpPr txBox="1"/>
          <p:nvPr/>
        </p:nvSpPr>
        <p:spPr>
          <a:xfrm>
            <a:off x="-1417" y="6025678"/>
            <a:ext cx="12192000" cy="379656"/>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1867">
                <a:solidFill>
                  <a:schemeClr val="bg1"/>
                </a:solidFill>
                <a:cs typeface="Arial" pitchFamily="34" charset="0"/>
              </a:rPr>
              <a:t>Dr. Rosita Dwi Ferdiani, S.T, M. Pd</a:t>
            </a:r>
            <a:endParaRPr lang="ko-KR" altLang="en-US" sz="1867">
              <a:solidFill>
                <a:schemeClr val="bg1"/>
              </a:solidFill>
              <a:cs typeface="Arial" pitchFamily="34" charset="0"/>
            </a:endParaRPr>
          </a:p>
        </p:txBody>
      </p:sp>
    </p:spTree>
    <p:extLst>
      <p:ext uri="{BB962C8B-B14F-4D97-AF65-F5344CB8AC3E}">
        <p14:creationId xmlns:p14="http://schemas.microsoft.com/office/powerpoint/2010/main" val="1394297061"/>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AA86AF38-A1B4-4568-9668-3015D44F843E}"/>
              </a:ext>
            </a:extLst>
          </p:cNvPr>
          <p:cNvSpPr/>
          <p:nvPr/>
        </p:nvSpPr>
        <p:spPr>
          <a:xfrm flipH="1">
            <a:off x="6400800" y="0"/>
            <a:ext cx="5791200" cy="6857999"/>
          </a:xfrm>
          <a:prstGeom prst="homePlate">
            <a:avLst>
              <a:gd name="adj" fmla="val 31849"/>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18" name="Arrow: Pentagon 17">
            <a:extLst>
              <a:ext uri="{FF2B5EF4-FFF2-40B4-BE49-F238E27FC236}">
                <a16:creationId xmlns:a16="http://schemas.microsoft.com/office/drawing/2014/main" id="{87D8D70F-9BD6-47BC-B1D7-FB4FA94199ED}"/>
              </a:ext>
            </a:extLst>
          </p:cNvPr>
          <p:cNvSpPr/>
          <p:nvPr/>
        </p:nvSpPr>
        <p:spPr>
          <a:xfrm flipH="1">
            <a:off x="6400800" y="2529841"/>
            <a:ext cx="5791200" cy="1798318"/>
          </a:xfrm>
          <a:prstGeom prst="homePlate">
            <a:avLst>
              <a:gd name="adj" fmla="val 26820"/>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grpSp>
        <p:nvGrpSpPr>
          <p:cNvPr id="6" name="Group 5">
            <a:extLst>
              <a:ext uri="{FF2B5EF4-FFF2-40B4-BE49-F238E27FC236}">
                <a16:creationId xmlns:a16="http://schemas.microsoft.com/office/drawing/2014/main" id="{0C455B2A-3D1B-4F98-ACA5-C72C064015F6}"/>
              </a:ext>
            </a:extLst>
          </p:cNvPr>
          <p:cNvGrpSpPr/>
          <p:nvPr/>
        </p:nvGrpSpPr>
        <p:grpSpPr>
          <a:xfrm>
            <a:off x="7219406" y="2857630"/>
            <a:ext cx="4763586" cy="1142740"/>
            <a:chOff x="6665542" y="2749602"/>
            <a:chExt cx="4797245" cy="1142740"/>
          </a:xfrm>
        </p:grpSpPr>
        <p:sp>
          <p:nvSpPr>
            <p:cNvPr id="8" name="TextBox 7">
              <a:extLst>
                <a:ext uri="{FF2B5EF4-FFF2-40B4-BE49-F238E27FC236}">
                  <a16:creationId xmlns:a16="http://schemas.microsoft.com/office/drawing/2014/main" id="{5CF5BDA4-10C7-46A6-AC30-523A3FC438AC}"/>
                </a:ext>
              </a:extLst>
            </p:cNvPr>
            <p:cNvSpPr txBox="1"/>
            <p:nvPr/>
          </p:nvSpPr>
          <p:spPr>
            <a:xfrm>
              <a:off x="6665542" y="2749602"/>
              <a:ext cx="4777152" cy="83099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4800" b="1">
                  <a:solidFill>
                    <a:schemeClr val="bg1"/>
                  </a:solidFill>
                  <a:latin typeface="+mj-lt"/>
                  <a:cs typeface="Arial" pitchFamily="34" charset="0"/>
                </a:rPr>
                <a:t>APA ITU</a:t>
              </a:r>
              <a:endParaRPr lang="ko-KR" altLang="en-US" sz="4800" b="1">
                <a:solidFill>
                  <a:schemeClr val="bg1"/>
                </a:solidFill>
                <a:latin typeface="+mj-lt"/>
                <a:cs typeface="Arial" pitchFamily="34" charset="0"/>
              </a:endParaRPr>
            </a:p>
          </p:txBody>
        </p:sp>
        <p:sp>
          <p:nvSpPr>
            <p:cNvPr id="9" name="TextBox 8">
              <a:extLst>
                <a:ext uri="{FF2B5EF4-FFF2-40B4-BE49-F238E27FC236}">
                  <a16:creationId xmlns:a16="http://schemas.microsoft.com/office/drawing/2014/main" id="{C062103B-F514-4BE9-B5B2-C13878D2FE7C}"/>
                </a:ext>
              </a:extLst>
            </p:cNvPr>
            <p:cNvSpPr txBox="1"/>
            <p:nvPr/>
          </p:nvSpPr>
          <p:spPr>
            <a:xfrm>
              <a:off x="6685691" y="3512686"/>
              <a:ext cx="4777096" cy="379656"/>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867">
                  <a:solidFill>
                    <a:schemeClr val="bg1"/>
                  </a:solidFill>
                  <a:cs typeface="Arial" pitchFamily="34" charset="0"/>
                </a:rPr>
                <a:t>Project Based Learning?</a:t>
              </a:r>
              <a:endParaRPr lang="ko-KR" altLang="en-US" sz="1867">
                <a:solidFill>
                  <a:schemeClr val="bg1"/>
                </a:solidFill>
                <a:cs typeface="Arial" pitchFamily="34" charset="0"/>
              </a:endParaRPr>
            </a:p>
          </p:txBody>
        </p:sp>
      </p:grpSp>
    </p:spTree>
    <p:extLst>
      <p:ext uri="{BB962C8B-B14F-4D97-AF65-F5344CB8AC3E}">
        <p14:creationId xmlns:p14="http://schemas.microsoft.com/office/powerpoint/2010/main" val="3565490295"/>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3369A1E6-53AC-4D69-A32A-D88D6966F854}"/>
              </a:ext>
            </a:extLst>
          </p:cNvPr>
          <p:cNvSpPr/>
          <p:nvPr/>
        </p:nvSpPr>
        <p:spPr>
          <a:xfrm flipH="1">
            <a:off x="0" y="0"/>
            <a:ext cx="7684347" cy="6848498"/>
          </a:xfrm>
          <a:custGeom>
            <a:avLst/>
            <a:gdLst>
              <a:gd name="connsiteX0" fmla="*/ 6779054 w 7684347"/>
              <a:gd name="connsiteY0" fmla="*/ 0 h 6848498"/>
              <a:gd name="connsiteX1" fmla="*/ 7684347 w 7684347"/>
              <a:gd name="connsiteY1" fmla="*/ 0 h 6848498"/>
              <a:gd name="connsiteX2" fmla="*/ 7684347 w 7684347"/>
              <a:gd name="connsiteY2" fmla="*/ 906661 h 6848498"/>
              <a:gd name="connsiteX3" fmla="*/ 1802760 w 7684347"/>
              <a:gd name="connsiteY3" fmla="*/ 6848498 h 6848498"/>
              <a:gd name="connsiteX4" fmla="*/ 0 w 7684347"/>
              <a:gd name="connsiteY4" fmla="*/ 6848498 h 684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4347" h="6848498">
                <a:moveTo>
                  <a:pt x="6779054" y="0"/>
                </a:moveTo>
                <a:lnTo>
                  <a:pt x="7684347" y="0"/>
                </a:lnTo>
                <a:lnTo>
                  <a:pt x="7684347" y="906661"/>
                </a:lnTo>
                <a:lnTo>
                  <a:pt x="1802760" y="6848498"/>
                </a:lnTo>
                <a:lnTo>
                  <a:pt x="0" y="6848498"/>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3" name="TextBox 2">
            <a:extLst>
              <a:ext uri="{FF2B5EF4-FFF2-40B4-BE49-F238E27FC236}">
                <a16:creationId xmlns:a16="http://schemas.microsoft.com/office/drawing/2014/main" id="{15F9DC74-0C9D-4CC5-82AC-7C73FC111C01}"/>
              </a:ext>
            </a:extLst>
          </p:cNvPr>
          <p:cNvSpPr txBox="1"/>
          <p:nvPr/>
        </p:nvSpPr>
        <p:spPr>
          <a:xfrm flipH="1">
            <a:off x="1184031" y="590427"/>
            <a:ext cx="4431322" cy="193899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4000">
                <a:latin typeface="Arial Rounded MT Bold" pitchFamily="34" charset="0"/>
                <a:cs typeface="Arial" pitchFamily="34" charset="0"/>
              </a:rPr>
              <a:t>PROJECT BASED LEARNING</a:t>
            </a:r>
            <a:r>
              <a:rPr lang="en-US" altLang="ko-KR" sz="1400">
                <a:cs typeface="Arial" pitchFamily="34" charset="0"/>
              </a:rPr>
              <a:t>.</a:t>
            </a:r>
            <a:endParaRPr lang="ko-KR" altLang="en-US" sz="1400">
              <a:cs typeface="Arial" pitchFamily="34" charset="0"/>
            </a:endParaRPr>
          </a:p>
        </p:txBody>
      </p:sp>
      <p:sp>
        <p:nvSpPr>
          <p:cNvPr id="5" name="TextBox 4">
            <a:extLst>
              <a:ext uri="{FF2B5EF4-FFF2-40B4-BE49-F238E27FC236}">
                <a16:creationId xmlns:a16="http://schemas.microsoft.com/office/drawing/2014/main" id="{C5FA7721-060B-4D35-93B3-42751B8F5D5A}"/>
              </a:ext>
            </a:extLst>
          </p:cNvPr>
          <p:cNvSpPr txBox="1"/>
          <p:nvPr/>
        </p:nvSpPr>
        <p:spPr>
          <a:xfrm flipH="1">
            <a:off x="539470" y="3683727"/>
            <a:ext cx="4161484" cy="206210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3200" err="1">
                <a:solidFill>
                  <a:schemeClr val="tx1">
                    <a:lumMod val="75000"/>
                    <a:lumOff val="25000"/>
                  </a:schemeClr>
                </a:solidFill>
                <a:latin typeface="Khmer UI" pitchFamily="34" charset="0"/>
                <a:cs typeface="Khmer UI" pitchFamily="34" charset="0"/>
              </a:rPr>
              <a:t>Metode pembelajaran yang menggunakan proyek/kegiatan sebagai media</a:t>
            </a:r>
            <a:r>
              <a:rPr lang="en-US" altLang="ko-KR" sz="1200">
                <a:solidFill>
                  <a:schemeClr val="tx1">
                    <a:lumMod val="75000"/>
                    <a:lumOff val="25000"/>
                  </a:schemeClr>
                </a:solidFill>
                <a:cs typeface="Arial" pitchFamily="34" charset="0"/>
              </a:rPr>
              <a:t>. </a:t>
            </a:r>
            <a:endParaRPr lang="ko-KR" altLang="en-US" sz="1200">
              <a:solidFill>
                <a:schemeClr val="tx1">
                  <a:lumMod val="75000"/>
                  <a:lumOff val="25000"/>
                </a:schemeClr>
              </a:solidFill>
              <a:cs typeface="Arial" pitchFamily="34" charset="0"/>
            </a:endParaRPr>
          </a:p>
        </p:txBody>
      </p:sp>
      <p:pic>
        <p:nvPicPr>
          <p:cNvPr id="6" name="Picture Placeholder 5"/>
          <p:cNvPicPr>
            <a:picLocks noGrp="1" noChangeAspect="1"/>
          </p:cNvPicPr>
          <p:nvPr>
            <p:ph type="pic" idx="12"/>
          </p:nvPr>
        </p:nvPicPr>
        <p:blipFill>
          <a:blip r:embed="rId2">
            <a:extLst>
              <a:ext uri="{28A0092B-C50C-407E-A947-70E740481C1C}">
                <a14:useLocalDpi xmlns:a14="http://schemas.microsoft.com/office/drawing/2010/main" val="0"/>
              </a:ext>
            </a:extLst>
          </a:blip>
          <a:srcRect l="24561" r="24561"/>
          <a:stretch>
            <a:fillRect/>
          </a:stretch>
        </p:blipFill>
        <p:spPr/>
      </p:pic>
    </p:spTree>
    <p:extLst>
      <p:ext uri="{BB962C8B-B14F-4D97-AF65-F5344CB8AC3E}">
        <p14:creationId xmlns:p14="http://schemas.microsoft.com/office/powerpoint/2010/main" val="167026280"/>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2"/>
          </p:nvPr>
        </p:nvPicPr>
        <p:blipFill>
          <a:blip r:embed="rId2">
            <a:extLst>
              <a:ext uri="{28A0092B-C50C-407E-A947-70E740481C1C}">
                <a14:useLocalDpi xmlns:a14="http://schemas.microsoft.com/office/drawing/2010/main" val="0"/>
              </a:ext>
            </a:extLst>
          </a:blip>
          <a:srcRect l="18805" r="18805"/>
          <a:stretch>
            <a:fillRect/>
          </a:stretch>
        </p:blipFill>
        <p:spPr/>
      </p:pic>
      <p:pic>
        <p:nvPicPr>
          <p:cNvPr id="1026" name="Picture 2" descr="http://itl-institute.com/_media/img/small/projectbased.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4462" y="323229"/>
            <a:ext cx="6307015" cy="6253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611612"/>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831A58-EA36-4EB3-82C9-314EF953980C}"/>
              </a:ext>
            </a:extLst>
          </p:cNvPr>
          <p:cNvSpPr/>
          <p:nvPr/>
        </p:nvSpPr>
        <p:spPr>
          <a:xfrm>
            <a:off x="5696310" y="635623"/>
            <a:ext cx="5883215" cy="13370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4" name="Rectangle 3">
            <a:extLst>
              <a:ext uri="{FF2B5EF4-FFF2-40B4-BE49-F238E27FC236}">
                <a16:creationId xmlns:a16="http://schemas.microsoft.com/office/drawing/2014/main" id="{D3C5E9A2-3B9C-4E3B-B34D-5E7D28693D6F}"/>
              </a:ext>
            </a:extLst>
          </p:cNvPr>
          <p:cNvSpPr/>
          <p:nvPr/>
        </p:nvSpPr>
        <p:spPr>
          <a:xfrm>
            <a:off x="5696310" y="2769942"/>
            <a:ext cx="5883215" cy="1337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5" name="Rectangle 4">
            <a:extLst>
              <a:ext uri="{FF2B5EF4-FFF2-40B4-BE49-F238E27FC236}">
                <a16:creationId xmlns:a16="http://schemas.microsoft.com/office/drawing/2014/main" id="{B368ED0E-3AB0-4507-8866-A3D17A89AD34}"/>
              </a:ext>
            </a:extLst>
          </p:cNvPr>
          <p:cNvSpPr/>
          <p:nvPr/>
        </p:nvSpPr>
        <p:spPr>
          <a:xfrm>
            <a:off x="5696310" y="4904261"/>
            <a:ext cx="5883215" cy="13370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r>
              <a:rPr lang="en-US" altLang="ko-KR">
                <a:solidFill>
                  <a:schemeClr val="bg1"/>
                </a:solidFill>
                <a:cs typeface="Arial" pitchFamily="34" charset="0"/>
              </a:rPr>
              <a:t>    </a:t>
            </a:r>
          </a:p>
          <a:p>
            <a:r>
              <a:rPr lang="en-US" altLang="ko-KR" sz="2400">
                <a:solidFill>
                  <a:schemeClr val="bg1"/>
                </a:solidFill>
                <a:latin typeface="Agency FB" pitchFamily="34" charset="0"/>
                <a:cs typeface="Arial" pitchFamily="34" charset="0"/>
              </a:rPr>
              <a:t>    Dipresentasikan  </a:t>
            </a:r>
            <a:endParaRPr lang="ko-KR" altLang="en-US" sz="2400">
              <a:solidFill>
                <a:schemeClr val="bg1"/>
              </a:solidFill>
              <a:latin typeface="Agency FB" pitchFamily="34" charset="0"/>
              <a:cs typeface="Arial" pitchFamily="34" charset="0"/>
            </a:endParaRPr>
          </a:p>
        </p:txBody>
      </p:sp>
      <p:grpSp>
        <p:nvGrpSpPr>
          <p:cNvPr id="6" name="Group 31">
            <a:extLst>
              <a:ext uri="{FF2B5EF4-FFF2-40B4-BE49-F238E27FC236}">
                <a16:creationId xmlns:a16="http://schemas.microsoft.com/office/drawing/2014/main" id="{22398A07-0D4D-4484-B047-40F468BF2F21}"/>
              </a:ext>
            </a:extLst>
          </p:cNvPr>
          <p:cNvGrpSpPr/>
          <p:nvPr/>
        </p:nvGrpSpPr>
        <p:grpSpPr>
          <a:xfrm>
            <a:off x="5960394" y="694116"/>
            <a:ext cx="5739238" cy="1242453"/>
            <a:chOff x="611999" y="3980232"/>
            <a:chExt cx="2237578" cy="1242453"/>
          </a:xfrm>
        </p:grpSpPr>
        <p:sp>
          <p:nvSpPr>
            <p:cNvPr id="7" name="TextBox 6">
              <a:extLst>
                <a:ext uri="{FF2B5EF4-FFF2-40B4-BE49-F238E27FC236}">
                  <a16:creationId xmlns:a16="http://schemas.microsoft.com/office/drawing/2014/main" id="{9647BDE7-9230-402B-8011-440EE9A48CA6}"/>
                </a:ext>
              </a:extLst>
            </p:cNvPr>
            <p:cNvSpPr txBox="1"/>
            <p:nvPr/>
          </p:nvSpPr>
          <p:spPr>
            <a:xfrm>
              <a:off x="611999" y="3980232"/>
              <a:ext cx="208779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ko-KR" sz="2800" b="1">
                  <a:solidFill>
                    <a:schemeClr val="bg1"/>
                  </a:solidFill>
                  <a:latin typeface="Agency FB" pitchFamily="34" charset="0"/>
                  <a:cs typeface="Arial" pitchFamily="34" charset="0"/>
                </a:rPr>
                <a:t>PERTANYAAN</a:t>
              </a:r>
              <a:endParaRPr lang="ko-KR" altLang="en-US" sz="2800" b="1">
                <a:solidFill>
                  <a:schemeClr val="bg1"/>
                </a:solidFill>
                <a:latin typeface="Agency FB" pitchFamily="34" charset="0"/>
                <a:cs typeface="Arial" pitchFamily="34" charset="0"/>
              </a:endParaRPr>
            </a:p>
          </p:txBody>
        </p:sp>
        <p:sp>
          <p:nvSpPr>
            <p:cNvPr id="8" name="Rectangle 27">
              <a:extLst>
                <a:ext uri="{FF2B5EF4-FFF2-40B4-BE49-F238E27FC236}">
                  <a16:creationId xmlns:a16="http://schemas.microsoft.com/office/drawing/2014/main" id="{56628CFE-5690-4A1C-A2BA-DA499B0194A0}"/>
                </a:ext>
              </a:extLst>
            </p:cNvPr>
            <p:cNvSpPr/>
            <p:nvPr/>
          </p:nvSpPr>
          <p:spPr>
            <a:xfrm>
              <a:off x="611999" y="4484021"/>
              <a:ext cx="2087792"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ko-KR" sz="2400" err="1">
                  <a:solidFill>
                    <a:schemeClr val="bg1"/>
                  </a:solidFill>
                  <a:latin typeface="Agency FB" pitchFamily="34" charset="0"/>
                  <a:cs typeface="Arial" pitchFamily="34" charset="0"/>
                </a:rPr>
                <a:t>Bersifat Open Ended</a:t>
              </a:r>
              <a:endParaRPr lang="ko-KR" altLang="en-US" sz="2400">
                <a:solidFill>
                  <a:schemeClr val="bg1"/>
                </a:solidFill>
                <a:latin typeface="Agency FB" pitchFamily="34" charset="0"/>
                <a:cs typeface="Arial" pitchFamily="34" charset="0"/>
              </a:endParaRPr>
            </a:p>
          </p:txBody>
        </p:sp>
        <p:sp>
          <p:nvSpPr>
            <p:cNvPr id="9" name="TextBox 8">
              <a:extLst>
                <a:ext uri="{FF2B5EF4-FFF2-40B4-BE49-F238E27FC236}">
                  <a16:creationId xmlns:a16="http://schemas.microsoft.com/office/drawing/2014/main" id="{8A64CB61-5773-4471-ACB5-2E1D2F1AB840}"/>
                </a:ext>
              </a:extLst>
            </p:cNvPr>
            <p:cNvSpPr txBox="1"/>
            <p:nvPr/>
          </p:nvSpPr>
          <p:spPr>
            <a:xfrm>
              <a:off x="611999" y="4761020"/>
              <a:ext cx="2237578"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ko-KR" sz="1200">
                  <a:solidFill>
                    <a:schemeClr val="bg1"/>
                  </a:solidFill>
                  <a:cs typeface="Arial" pitchFamily="34" charset="0"/>
                </a:rPr>
                <a:t>                                                                   </a:t>
              </a:r>
              <a:r>
                <a:rPr lang="en-US" altLang="ko-KR" sz="2400" err="1">
                  <a:solidFill>
                    <a:schemeClr val="bg1"/>
                  </a:solidFill>
                  <a:latin typeface="Agency FB" pitchFamily="34" charset="0"/>
                  <a:cs typeface="Arial" pitchFamily="34" charset="0"/>
                </a:rPr>
                <a:t>Membutuhkan</a:t>
              </a:r>
              <a:r>
                <a:rPr lang="en-US" altLang="ko-KR" sz="2000">
                  <a:solidFill>
                    <a:schemeClr val="bg1"/>
                  </a:solidFill>
                  <a:latin typeface="Agency FB" pitchFamily="34" charset="0"/>
                  <a:cs typeface="Arial" pitchFamily="34" charset="0"/>
                </a:rPr>
                <a:t> Tantangan</a:t>
              </a:r>
              <a:endParaRPr lang="ko-KR" altLang="en-US" sz="2000">
                <a:solidFill>
                  <a:schemeClr val="bg1"/>
                </a:solidFill>
                <a:latin typeface="Agency FB" pitchFamily="34" charset="0"/>
                <a:cs typeface="Arial" pitchFamily="34" charset="0"/>
              </a:endParaRPr>
            </a:p>
          </p:txBody>
        </p:sp>
      </p:grpSp>
      <p:grpSp>
        <p:nvGrpSpPr>
          <p:cNvPr id="10" name="Group 31">
            <a:extLst>
              <a:ext uri="{FF2B5EF4-FFF2-40B4-BE49-F238E27FC236}">
                <a16:creationId xmlns:a16="http://schemas.microsoft.com/office/drawing/2014/main" id="{E18A0BBC-D7D9-4685-BE20-F66AC6EB289B}"/>
              </a:ext>
            </a:extLst>
          </p:cNvPr>
          <p:cNvGrpSpPr/>
          <p:nvPr/>
        </p:nvGrpSpPr>
        <p:grpSpPr>
          <a:xfrm>
            <a:off x="5960394" y="2908822"/>
            <a:ext cx="5739238" cy="1114924"/>
            <a:chOff x="611999" y="4060619"/>
            <a:chExt cx="2087792" cy="1114924"/>
          </a:xfrm>
        </p:grpSpPr>
        <p:sp>
          <p:nvSpPr>
            <p:cNvPr id="11" name="TextBox 10">
              <a:extLst>
                <a:ext uri="{FF2B5EF4-FFF2-40B4-BE49-F238E27FC236}">
                  <a16:creationId xmlns:a16="http://schemas.microsoft.com/office/drawing/2014/main" id="{FF3C2048-C899-4A41-BAA8-A46C19677FCB}"/>
                </a:ext>
              </a:extLst>
            </p:cNvPr>
            <p:cNvSpPr txBox="1"/>
            <p:nvPr/>
          </p:nvSpPr>
          <p:spPr>
            <a:xfrm>
              <a:off x="611999" y="4060619"/>
              <a:ext cx="208779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ko-KR" sz="2800" b="1">
                  <a:solidFill>
                    <a:schemeClr val="bg1"/>
                  </a:solidFill>
                  <a:latin typeface="Agency FB" pitchFamily="34" charset="0"/>
                  <a:cs typeface="Arial" pitchFamily="34" charset="0"/>
                </a:rPr>
                <a:t>PROSES</a:t>
              </a:r>
              <a:endParaRPr lang="ko-KR" altLang="en-US" sz="2800" b="1">
                <a:solidFill>
                  <a:schemeClr val="bg1"/>
                </a:solidFill>
                <a:cs typeface="Arial" pitchFamily="34" charset="0"/>
              </a:endParaRPr>
            </a:p>
          </p:txBody>
        </p:sp>
        <p:sp>
          <p:nvSpPr>
            <p:cNvPr id="12" name="Rectangle 27">
              <a:extLst>
                <a:ext uri="{FF2B5EF4-FFF2-40B4-BE49-F238E27FC236}">
                  <a16:creationId xmlns:a16="http://schemas.microsoft.com/office/drawing/2014/main" id="{770EF2F2-C81B-46AD-A96D-B1A7699CAA46}"/>
                </a:ext>
              </a:extLst>
            </p:cNvPr>
            <p:cNvSpPr/>
            <p:nvPr/>
          </p:nvSpPr>
          <p:spPr>
            <a:xfrm>
              <a:off x="611999" y="4375323"/>
              <a:ext cx="2087792"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000" err="1">
                  <a:solidFill>
                    <a:schemeClr val="bg1"/>
                  </a:solidFill>
                  <a:latin typeface="Agency FB" pitchFamily="34" charset="0"/>
                  <a:cs typeface="Arial" pitchFamily="34" charset="0"/>
                </a:rPr>
                <a:t>Investigasi </a:t>
              </a:r>
              <a:endParaRPr lang="ko-KR" altLang="en-US" sz="2000">
                <a:solidFill>
                  <a:schemeClr val="bg1"/>
                </a:solidFill>
                <a:latin typeface="Agency FB" pitchFamily="34" charset="0"/>
                <a:cs typeface="Arial" pitchFamily="34" charset="0"/>
              </a:endParaRPr>
            </a:p>
          </p:txBody>
        </p:sp>
        <p:sp>
          <p:nvSpPr>
            <p:cNvPr id="13" name="TextBox 12">
              <a:extLst>
                <a:ext uri="{FF2B5EF4-FFF2-40B4-BE49-F238E27FC236}">
                  <a16:creationId xmlns:a16="http://schemas.microsoft.com/office/drawing/2014/main" id="{8A71A4CE-4C9F-4B32-B0FC-17773CED0238}"/>
                </a:ext>
              </a:extLst>
            </p:cNvPr>
            <p:cNvSpPr txBox="1"/>
            <p:nvPr/>
          </p:nvSpPr>
          <p:spPr>
            <a:xfrm>
              <a:off x="611999" y="4775433"/>
              <a:ext cx="2087792"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ko-KR" sz="2000">
                  <a:solidFill>
                    <a:schemeClr val="bg1"/>
                  </a:solidFill>
                  <a:latin typeface="Agency FB" pitchFamily="34" charset="0"/>
                  <a:cs typeface="Arial" pitchFamily="34" charset="0"/>
                </a:rPr>
                <a:t>Proses Inquiri                                    Menciptakan sesuatu yang baru</a:t>
              </a:r>
              <a:endParaRPr lang="ko-KR" altLang="en-US" sz="2000">
                <a:solidFill>
                  <a:schemeClr val="bg1"/>
                </a:solidFill>
                <a:latin typeface="Agency FB" pitchFamily="34" charset="0"/>
                <a:cs typeface="Arial" pitchFamily="34" charset="0"/>
              </a:endParaRPr>
            </a:p>
          </p:txBody>
        </p:sp>
      </p:grpSp>
      <p:grpSp>
        <p:nvGrpSpPr>
          <p:cNvPr id="14" name="Group 31">
            <a:extLst>
              <a:ext uri="{FF2B5EF4-FFF2-40B4-BE49-F238E27FC236}">
                <a16:creationId xmlns:a16="http://schemas.microsoft.com/office/drawing/2014/main" id="{6F25BABF-BD7B-4A91-94A2-29397ED273CB}"/>
              </a:ext>
            </a:extLst>
          </p:cNvPr>
          <p:cNvGrpSpPr/>
          <p:nvPr/>
        </p:nvGrpSpPr>
        <p:grpSpPr>
          <a:xfrm>
            <a:off x="5960394" y="5050069"/>
            <a:ext cx="5355047" cy="1045479"/>
            <a:chOff x="611999" y="4067547"/>
            <a:chExt cx="2087792" cy="1045479"/>
          </a:xfrm>
        </p:grpSpPr>
        <p:sp>
          <p:nvSpPr>
            <p:cNvPr id="15" name="TextBox 14">
              <a:extLst>
                <a:ext uri="{FF2B5EF4-FFF2-40B4-BE49-F238E27FC236}">
                  <a16:creationId xmlns:a16="http://schemas.microsoft.com/office/drawing/2014/main" id="{4D6E2102-FD59-49C3-A6AB-1520DB0A4C08}"/>
                </a:ext>
              </a:extLst>
            </p:cNvPr>
            <p:cNvSpPr txBox="1"/>
            <p:nvPr/>
          </p:nvSpPr>
          <p:spPr>
            <a:xfrm>
              <a:off x="611999" y="4067547"/>
              <a:ext cx="208779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800" b="1">
                  <a:solidFill>
                    <a:schemeClr val="bg1"/>
                  </a:solidFill>
                  <a:latin typeface="Agency FB" pitchFamily="34" charset="0"/>
                  <a:cs typeface="Arial" pitchFamily="34" charset="0"/>
                </a:rPr>
                <a:t>PRODUK </a:t>
              </a:r>
              <a:endParaRPr lang="ko-KR" altLang="en-US" sz="2800" b="1">
                <a:solidFill>
                  <a:schemeClr val="bg1"/>
                </a:solidFill>
                <a:latin typeface="Agency FB" pitchFamily="34" charset="0"/>
                <a:cs typeface="Arial" pitchFamily="34" charset="0"/>
              </a:endParaRPr>
            </a:p>
          </p:txBody>
        </p:sp>
        <p:sp>
          <p:nvSpPr>
            <p:cNvPr id="16" name="Rectangle 27">
              <a:extLst>
                <a:ext uri="{FF2B5EF4-FFF2-40B4-BE49-F238E27FC236}">
                  <a16:creationId xmlns:a16="http://schemas.microsoft.com/office/drawing/2014/main" id="{DEFB720A-A44D-47BF-9089-3E1BD490FB78}"/>
                </a:ext>
              </a:extLst>
            </p:cNvPr>
            <p:cNvSpPr/>
            <p:nvPr/>
          </p:nvSpPr>
          <p:spPr>
            <a:xfrm>
              <a:off x="611999" y="4375323"/>
              <a:ext cx="208779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ko-KR" altLang="en-US" sz="1200">
                <a:solidFill>
                  <a:schemeClr val="bg1"/>
                </a:solidFill>
                <a:cs typeface="Arial" pitchFamily="34" charset="0"/>
              </a:endParaRPr>
            </a:p>
          </p:txBody>
        </p:sp>
        <p:sp>
          <p:nvSpPr>
            <p:cNvPr id="17" name="TextBox 16">
              <a:extLst>
                <a:ext uri="{FF2B5EF4-FFF2-40B4-BE49-F238E27FC236}">
                  <a16:creationId xmlns:a16="http://schemas.microsoft.com/office/drawing/2014/main" id="{982A5236-781B-4E47-B608-9F3F130AA671}"/>
                </a:ext>
              </a:extLst>
            </p:cNvPr>
            <p:cNvSpPr txBox="1"/>
            <p:nvPr/>
          </p:nvSpPr>
          <p:spPr>
            <a:xfrm>
              <a:off x="611999" y="4651361"/>
              <a:ext cx="208779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ko-KR" sz="2400">
                  <a:solidFill>
                    <a:schemeClr val="bg1"/>
                  </a:solidFill>
                  <a:latin typeface="Agency FB" pitchFamily="34" charset="0"/>
                  <a:cs typeface="Arial" pitchFamily="34" charset="0"/>
                </a:rPr>
                <a:t>                                                        Ditampilkan</a:t>
              </a:r>
              <a:endParaRPr lang="ko-KR" altLang="en-US" sz="2400">
                <a:solidFill>
                  <a:schemeClr val="bg1"/>
                </a:solidFill>
                <a:latin typeface="Agency FB" pitchFamily="34" charset="0"/>
                <a:cs typeface="Arial" pitchFamily="34" charset="0"/>
              </a:endParaRPr>
            </a:p>
          </p:txBody>
        </p:sp>
      </p:grpSp>
      <p:sp>
        <p:nvSpPr>
          <p:cNvPr id="21" name="TextBox 20">
            <a:extLst>
              <a:ext uri="{FF2B5EF4-FFF2-40B4-BE49-F238E27FC236}">
                <a16:creationId xmlns:a16="http://schemas.microsoft.com/office/drawing/2014/main" id="{F1052740-2637-463D-9298-A2D41FFDF3AD}"/>
              </a:ext>
            </a:extLst>
          </p:cNvPr>
          <p:cNvSpPr txBox="1"/>
          <p:nvPr/>
        </p:nvSpPr>
        <p:spPr>
          <a:xfrm>
            <a:off x="526866" y="3269472"/>
            <a:ext cx="2249607" cy="2554545"/>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4000" err="1">
                <a:solidFill>
                  <a:schemeClr val="bg1"/>
                </a:solidFill>
                <a:latin typeface="Agency FB" pitchFamily="34" charset="0"/>
                <a:cs typeface="Arial" pitchFamily="34" charset="0"/>
              </a:rPr>
              <a:t>Karakteristik</a:t>
            </a:r>
            <a:r>
              <a:rPr lang="en-US" altLang="ko-KR" sz="4000" b="1">
                <a:solidFill>
                  <a:schemeClr val="bg1"/>
                </a:solidFill>
                <a:latin typeface="Agency FB" pitchFamily="34" charset="0"/>
                <a:cs typeface="Arial" pitchFamily="34" charset="0"/>
              </a:rPr>
              <a:t> </a:t>
            </a:r>
            <a:endParaRPr lang="ko-KR" altLang="en-US" sz="4000" b="1">
              <a:solidFill>
                <a:schemeClr val="bg1"/>
              </a:solidFill>
              <a:latin typeface="Agency FB" pitchFamily="34" charset="0"/>
              <a:cs typeface="Arial" pitchFamily="34" charset="0"/>
            </a:endParaRPr>
          </a:p>
          <a:p>
            <a:r>
              <a:rPr lang="en-GB" altLang="ko-KR" sz="4000">
                <a:solidFill>
                  <a:schemeClr val="bg1"/>
                </a:solidFill>
                <a:latin typeface="Agency FB" pitchFamily="34" charset="0"/>
                <a:cs typeface="Arial" pitchFamily="34" charset="0"/>
              </a:rPr>
              <a:t>PROJECT BASED LEARNING</a:t>
            </a:r>
            <a:endParaRPr lang="ko-KR" altLang="en-US" sz="4000" b="1">
              <a:solidFill>
                <a:schemeClr val="bg1"/>
              </a:solidFill>
              <a:latin typeface="Agency FB" pitchFamily="34" charset="0"/>
              <a:cs typeface="Arial" pitchFamily="34" charset="0"/>
            </a:endParaRPr>
          </a:p>
        </p:txBody>
      </p:sp>
      <p:pic>
        <p:nvPicPr>
          <p:cNvPr id="2" name="Picture Placeholder 1"/>
          <p:cNvPicPr>
            <a:picLocks noGrp="1" noChangeAspect="1"/>
          </p:cNvPicPr>
          <p:nvPr>
            <p:ph type="pic" idx="12"/>
          </p:nvPr>
        </p:nvPicPr>
        <p:blipFill>
          <a:blip r:embed="rId2" cstate="print">
            <a:extLst>
              <a:ext uri="{28A0092B-C50C-407E-A947-70E740481C1C}">
                <a14:useLocalDpi xmlns:a14="http://schemas.microsoft.com/office/drawing/2010/main" val="0"/>
              </a:ext>
            </a:extLst>
          </a:blip>
          <a:srcRect l="18399" r="18399"/>
          <a:stretch>
            <a:fillRect/>
          </a:stretch>
        </p:blipFill>
        <p:spPr/>
      </p:pic>
      <p:pic>
        <p:nvPicPr>
          <p:cNvPr id="19" name="Picture Placeholder 18"/>
          <p:cNvPicPr>
            <a:picLocks noGrp="1" noChangeAspect="1"/>
          </p:cNvPicPr>
          <p:nvPr>
            <p:ph type="pic" idx="13"/>
          </p:nvPr>
        </p:nvPicPr>
        <p:blipFill>
          <a:blip r:embed="rId3">
            <a:extLst>
              <a:ext uri="{28A0092B-C50C-407E-A947-70E740481C1C}">
                <a14:useLocalDpi xmlns:a14="http://schemas.microsoft.com/office/drawing/2010/main" val="0"/>
              </a:ext>
            </a:extLst>
          </a:blip>
          <a:srcRect l="14548" r="14548"/>
          <a:stretch>
            <a:fillRect/>
          </a:stretch>
        </p:blipFill>
        <p:spPr/>
      </p:pic>
      <p:pic>
        <p:nvPicPr>
          <p:cNvPr id="22" name="Picture Placeholder 21"/>
          <p:cNvPicPr>
            <a:picLocks noGrp="1" noChangeAspect="1"/>
          </p:cNvPicPr>
          <p:nvPr>
            <p:ph type="pic" idx="14"/>
          </p:nvPr>
        </p:nvPicPr>
        <p:blipFill>
          <a:blip r:embed="rId4" cstate="print">
            <a:extLst>
              <a:ext uri="{28A0092B-C50C-407E-A947-70E740481C1C}">
                <a14:useLocalDpi xmlns:a14="http://schemas.microsoft.com/office/drawing/2010/main" val="0"/>
              </a:ext>
            </a:extLst>
          </a:blip>
          <a:srcRect l="14377" r="14377"/>
          <a:stretch>
            <a:fillRect/>
          </a:stretch>
        </p:blipFill>
        <p:spPr/>
      </p:pic>
    </p:spTree>
    <p:extLst>
      <p:ext uri="{BB962C8B-B14F-4D97-AF65-F5344CB8AC3E}">
        <p14:creationId xmlns:p14="http://schemas.microsoft.com/office/powerpoint/2010/main" val="4191883870"/>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6181" r="26181"/>
          <a:stretch>
            <a:fillRect/>
          </a:stretch>
        </p:blipFill>
        <p:spPr>
          <a:xfrm>
            <a:off x="5447402" y="131300"/>
            <a:ext cx="6533583" cy="6857999"/>
          </a:xfrm>
        </p:spPr>
      </p:pic>
      <p:sp>
        <p:nvSpPr>
          <p:cNvPr id="3" name="직사각형 1">
            <a:extLst>
              <a:ext uri="{FF2B5EF4-FFF2-40B4-BE49-F238E27FC236}">
                <a16:creationId xmlns:a16="http://schemas.microsoft.com/office/drawing/2014/main" id="{74BCC53E-C3FC-4855-8E4F-46BE5A8C3D4D}"/>
              </a:ext>
            </a:extLst>
          </p:cNvPr>
          <p:cNvSpPr/>
          <p:nvPr/>
        </p:nvSpPr>
        <p:spPr>
          <a:xfrm>
            <a:off x="1" y="4067175"/>
            <a:ext cx="6346478" cy="2790825"/>
          </a:xfrm>
          <a:custGeom>
            <a:avLst/>
            <a:gdLst>
              <a:gd name="connsiteX0" fmla="*/ 0 w 6858000"/>
              <a:gd name="connsiteY0" fmla="*/ 19050 h 2790825"/>
              <a:gd name="connsiteX1" fmla="*/ 6858000 w 6858000"/>
              <a:gd name="connsiteY1" fmla="*/ 0 h 2790825"/>
              <a:gd name="connsiteX2" fmla="*/ 5667375 w 6858000"/>
              <a:gd name="connsiteY2" fmla="*/ 2790825 h 2790825"/>
              <a:gd name="connsiteX3" fmla="*/ 0 w 6858000"/>
              <a:gd name="connsiteY3" fmla="*/ 2790825 h 2790825"/>
              <a:gd name="connsiteX4" fmla="*/ 0 w 6858000"/>
              <a:gd name="connsiteY4" fmla="*/ 19050 h 2790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2790825">
                <a:moveTo>
                  <a:pt x="0" y="19050"/>
                </a:moveTo>
                <a:lnTo>
                  <a:pt x="6858000" y="0"/>
                </a:lnTo>
                <a:lnTo>
                  <a:pt x="5667375" y="2790825"/>
                </a:lnTo>
                <a:lnTo>
                  <a:pt x="0" y="2790825"/>
                </a:lnTo>
                <a:lnTo>
                  <a:pt x="0" y="190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ko-KR" altLang="en-US"/>
          </a:p>
        </p:txBody>
      </p:sp>
      <p:sp>
        <p:nvSpPr>
          <p:cNvPr id="4" name="TextBox 3">
            <a:extLst>
              <a:ext uri="{FF2B5EF4-FFF2-40B4-BE49-F238E27FC236}">
                <a16:creationId xmlns:a16="http://schemas.microsoft.com/office/drawing/2014/main" id="{EF406727-78C9-43FC-AFBC-47AA98A5492E}"/>
              </a:ext>
            </a:extLst>
          </p:cNvPr>
          <p:cNvSpPr txBox="1"/>
          <p:nvPr/>
        </p:nvSpPr>
        <p:spPr>
          <a:xfrm>
            <a:off x="780139" y="4811276"/>
            <a:ext cx="4772935" cy="1477328"/>
          </a:xfrm>
          <a:prstGeom prst="rect">
            <a:avLst/>
          </a:prstGeom>
          <a:noFill/>
        </p:spPr>
        <p:txBody>
          <a:bodyPr wrap="square" lIns="36000" tIns="0" rIns="3600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4800">
                <a:solidFill>
                  <a:schemeClr val="bg1"/>
                </a:solidFill>
                <a:latin typeface="Agency FB" pitchFamily="34" charset="0"/>
                <a:cs typeface="Arial" pitchFamily="34" charset="0"/>
              </a:rPr>
              <a:t>PROJECT BASED LEARNING</a:t>
            </a:r>
            <a:endParaRPr lang="ko-KR" altLang="en-US" sz="4800" b="1">
              <a:solidFill>
                <a:schemeClr val="bg1"/>
              </a:solidFill>
              <a:latin typeface="Agency FB" pitchFamily="34" charset="0"/>
              <a:cs typeface="Arial" pitchFamily="34" charset="0"/>
            </a:endParaRPr>
          </a:p>
        </p:txBody>
      </p:sp>
      <p:grpSp>
        <p:nvGrpSpPr>
          <p:cNvPr id="23" name="Group 22">
            <a:extLst>
              <a:ext uri="{FF2B5EF4-FFF2-40B4-BE49-F238E27FC236}">
                <a16:creationId xmlns:a16="http://schemas.microsoft.com/office/drawing/2014/main" id="{79738AB6-ABB3-4BB8-98C1-57022671B50F}"/>
              </a:ext>
            </a:extLst>
          </p:cNvPr>
          <p:cNvGrpSpPr/>
          <p:nvPr/>
        </p:nvGrpSpPr>
        <p:grpSpPr>
          <a:xfrm>
            <a:off x="505264" y="558866"/>
            <a:ext cx="6129998" cy="874401"/>
            <a:chOff x="6949900" y="3084921"/>
            <a:chExt cx="4274542" cy="874401"/>
          </a:xfrm>
        </p:grpSpPr>
        <p:sp>
          <p:nvSpPr>
            <p:cNvPr id="24" name="Rectangle 23">
              <a:extLst>
                <a:ext uri="{FF2B5EF4-FFF2-40B4-BE49-F238E27FC236}">
                  <a16:creationId xmlns:a16="http://schemas.microsoft.com/office/drawing/2014/main" id="{9B5370BE-AEAE-4800-BE11-22677A5B0B07}"/>
                </a:ext>
              </a:extLst>
            </p:cNvPr>
            <p:cNvSpPr/>
            <p:nvPr/>
          </p:nvSpPr>
          <p:spPr>
            <a:xfrm>
              <a:off x="6949900" y="3084921"/>
              <a:ext cx="2299310" cy="412735"/>
            </a:xfrm>
            <a:prstGeom prst="rect">
              <a:avLst/>
            </a:prstGeom>
            <a:solidFill>
              <a:schemeClr val="accent1"/>
            </a:solidFill>
          </p:spPr>
          <p:txBody>
            <a:bodyPr wrap="none">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400" b="1">
                  <a:solidFill>
                    <a:schemeClr val="bg1"/>
                  </a:solidFill>
                  <a:latin typeface="Agency FB" pitchFamily="34" charset="0"/>
                  <a:cs typeface="Arial" pitchFamily="34" charset="0"/>
                </a:rPr>
                <a:t>Ide</a:t>
              </a:r>
              <a:endParaRPr lang="ko-KR" altLang="en-US" sz="2400" b="1">
                <a:solidFill>
                  <a:schemeClr val="bg1"/>
                </a:solidFill>
                <a:latin typeface="Agency FB" pitchFamily="34" charset="0"/>
                <a:cs typeface="Arial" pitchFamily="34" charset="0"/>
              </a:endParaRPr>
            </a:p>
          </p:txBody>
        </p:sp>
        <p:sp>
          <p:nvSpPr>
            <p:cNvPr id="25" name="직사각형 22">
              <a:extLst>
                <a:ext uri="{FF2B5EF4-FFF2-40B4-BE49-F238E27FC236}">
                  <a16:creationId xmlns:a16="http://schemas.microsoft.com/office/drawing/2014/main" id="{93443949-D3AA-4E9D-8425-739634C1EB0C}"/>
                </a:ext>
              </a:extLst>
            </p:cNvPr>
            <p:cNvSpPr/>
            <p:nvPr/>
          </p:nvSpPr>
          <p:spPr>
            <a:xfrm>
              <a:off x="7141575" y="3497657"/>
              <a:ext cx="4082867"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400" err="1">
                  <a:solidFill>
                    <a:schemeClr val="tx1">
                      <a:lumMod val="90000"/>
                      <a:lumOff val="10000"/>
                    </a:schemeClr>
                  </a:solidFill>
                  <a:latin typeface="Agency FB" pitchFamily="34" charset="0"/>
                </a:rPr>
                <a:t>Permasalahan yang dihadapi dalam kehidupan sehari  hari</a:t>
              </a:r>
              <a:endParaRPr lang="en-US" altLang="ko-KR" sz="2400">
                <a:solidFill>
                  <a:schemeClr val="tx1">
                    <a:lumMod val="90000"/>
                    <a:lumOff val="10000"/>
                  </a:schemeClr>
                </a:solidFill>
                <a:latin typeface="Agency FB" pitchFamily="34" charset="0"/>
              </a:endParaRPr>
            </a:p>
          </p:txBody>
        </p:sp>
      </p:grpSp>
      <p:grpSp>
        <p:nvGrpSpPr>
          <p:cNvPr id="26" name="Group 25">
            <a:extLst>
              <a:ext uri="{FF2B5EF4-FFF2-40B4-BE49-F238E27FC236}">
                <a16:creationId xmlns:a16="http://schemas.microsoft.com/office/drawing/2014/main" id="{46EF1870-0817-4113-A85E-4A1AE45E39C0}"/>
              </a:ext>
            </a:extLst>
          </p:cNvPr>
          <p:cNvGrpSpPr/>
          <p:nvPr/>
        </p:nvGrpSpPr>
        <p:grpSpPr>
          <a:xfrm>
            <a:off x="505262" y="1615471"/>
            <a:ext cx="6129999" cy="1336066"/>
            <a:chOff x="6949899" y="3084921"/>
            <a:chExt cx="4274543" cy="1336066"/>
          </a:xfrm>
        </p:grpSpPr>
        <p:sp>
          <p:nvSpPr>
            <p:cNvPr id="27" name="Rectangle 26">
              <a:extLst>
                <a:ext uri="{FF2B5EF4-FFF2-40B4-BE49-F238E27FC236}">
                  <a16:creationId xmlns:a16="http://schemas.microsoft.com/office/drawing/2014/main" id="{94A7FC8E-0638-456D-A5F8-9B949D82E809}"/>
                </a:ext>
              </a:extLst>
            </p:cNvPr>
            <p:cNvSpPr/>
            <p:nvPr/>
          </p:nvSpPr>
          <p:spPr>
            <a:xfrm>
              <a:off x="6949899" y="3084921"/>
              <a:ext cx="2299311" cy="412735"/>
            </a:xfrm>
            <a:prstGeom prst="rect">
              <a:avLst/>
            </a:prstGeom>
            <a:solidFill>
              <a:schemeClr val="accent2"/>
            </a:solidFill>
          </p:spPr>
          <p:txBody>
            <a:bodyPr wrap="none">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400" b="1">
                  <a:solidFill>
                    <a:schemeClr val="bg1"/>
                  </a:solidFill>
                  <a:latin typeface="Agency FB" pitchFamily="34" charset="0"/>
                  <a:cs typeface="Arial" pitchFamily="34" charset="0"/>
                </a:rPr>
                <a:t>Guru Sebagai Fasilitator</a:t>
              </a:r>
              <a:endParaRPr lang="ko-KR" altLang="en-US" sz="2400" b="1">
                <a:solidFill>
                  <a:schemeClr val="bg1"/>
                </a:solidFill>
                <a:latin typeface="Agency FB" pitchFamily="34" charset="0"/>
                <a:cs typeface="Arial" pitchFamily="34" charset="0"/>
              </a:endParaRPr>
            </a:p>
          </p:txBody>
        </p:sp>
        <p:sp>
          <p:nvSpPr>
            <p:cNvPr id="28" name="직사각형 22">
              <a:extLst>
                <a:ext uri="{FF2B5EF4-FFF2-40B4-BE49-F238E27FC236}">
                  <a16:creationId xmlns:a16="http://schemas.microsoft.com/office/drawing/2014/main" id="{1C4F1E09-93CF-4368-A595-5EA23E22AD38}"/>
                </a:ext>
              </a:extLst>
            </p:cNvPr>
            <p:cNvSpPr/>
            <p:nvPr/>
          </p:nvSpPr>
          <p:spPr>
            <a:xfrm>
              <a:off x="7159624" y="3497657"/>
              <a:ext cx="4064818" cy="9233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err="1">
                  <a:solidFill>
                    <a:schemeClr val="tx1">
                      <a:lumMod val="90000"/>
                      <a:lumOff val="10000"/>
                    </a:schemeClr>
                  </a:solidFill>
                  <a:latin typeface="Agency FB" pitchFamily="34" charset="0"/>
                </a:rPr>
                <a:t>Membuat pertanyaan mendasar sebagai bahan untuk tugas proyek, Memberi kesempatan siswa untuk mengembangkan kemampuan dan skillnya, menilai tugas proyek </a:t>
              </a:r>
            </a:p>
          </p:txBody>
        </p:sp>
      </p:grpSp>
      <p:grpSp>
        <p:nvGrpSpPr>
          <p:cNvPr id="29" name="Group 28">
            <a:extLst>
              <a:ext uri="{FF2B5EF4-FFF2-40B4-BE49-F238E27FC236}">
                <a16:creationId xmlns:a16="http://schemas.microsoft.com/office/drawing/2014/main" id="{89E6B1C0-B5E0-4EFE-93D3-8078F4E7DABC}"/>
              </a:ext>
            </a:extLst>
          </p:cNvPr>
          <p:cNvGrpSpPr/>
          <p:nvPr/>
        </p:nvGrpSpPr>
        <p:grpSpPr>
          <a:xfrm>
            <a:off x="536700" y="3021143"/>
            <a:ext cx="5664808" cy="1255081"/>
            <a:chOff x="6917787" y="4078404"/>
            <a:chExt cx="4274543" cy="1255081"/>
          </a:xfrm>
        </p:grpSpPr>
        <p:sp>
          <p:nvSpPr>
            <p:cNvPr id="30" name="Rectangle 29">
              <a:extLst>
                <a:ext uri="{FF2B5EF4-FFF2-40B4-BE49-F238E27FC236}">
                  <a16:creationId xmlns:a16="http://schemas.microsoft.com/office/drawing/2014/main" id="{DD34A690-38A7-4B9D-B386-93064B931E9A}"/>
                </a:ext>
              </a:extLst>
            </p:cNvPr>
            <p:cNvSpPr/>
            <p:nvPr/>
          </p:nvSpPr>
          <p:spPr>
            <a:xfrm>
              <a:off x="6917787" y="4078404"/>
              <a:ext cx="2464407" cy="424084"/>
            </a:xfrm>
            <a:prstGeom prst="rect">
              <a:avLst/>
            </a:prstGeom>
            <a:solidFill>
              <a:schemeClr val="accent3"/>
            </a:solidFill>
          </p:spPr>
          <p:txBody>
            <a:bodyPr wrap="none">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400" b="1" err="1">
                  <a:solidFill>
                    <a:schemeClr val="bg1"/>
                  </a:solidFill>
                  <a:latin typeface="Agency FB" pitchFamily="34" charset="0"/>
                  <a:cs typeface="Arial" pitchFamily="34" charset="0"/>
                </a:rPr>
                <a:t>Menyelesaikan Masalah</a:t>
              </a:r>
              <a:endParaRPr lang="ko-KR" altLang="en-US" sz="2400" b="1">
                <a:solidFill>
                  <a:schemeClr val="bg1"/>
                </a:solidFill>
                <a:latin typeface="Agency FB" pitchFamily="34" charset="0"/>
                <a:cs typeface="Arial" pitchFamily="34" charset="0"/>
              </a:endParaRPr>
            </a:p>
          </p:txBody>
        </p:sp>
        <p:sp>
          <p:nvSpPr>
            <p:cNvPr id="31" name="직사각형 22">
              <a:extLst>
                <a:ext uri="{FF2B5EF4-FFF2-40B4-BE49-F238E27FC236}">
                  <a16:creationId xmlns:a16="http://schemas.microsoft.com/office/drawing/2014/main" id="{05439711-5519-46CB-90C2-4DBE8B917196}"/>
                </a:ext>
              </a:extLst>
            </p:cNvPr>
            <p:cNvSpPr/>
            <p:nvPr/>
          </p:nvSpPr>
          <p:spPr>
            <a:xfrm>
              <a:off x="7276299" y="4502488"/>
              <a:ext cx="3916031" cy="8309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400" err="1">
                  <a:solidFill>
                    <a:schemeClr val="tx1">
                      <a:lumMod val="90000"/>
                      <a:lumOff val="10000"/>
                    </a:schemeClr>
                  </a:solidFill>
                  <a:latin typeface="Agency FB" pitchFamily="34" charset="0"/>
                </a:rPr>
                <a:t>Menyelesaikan masalah dari pertanyaan yang dibuat</a:t>
              </a:r>
              <a:endParaRPr lang="en-US" altLang="ko-KR" sz="2400">
                <a:solidFill>
                  <a:schemeClr val="tx1">
                    <a:lumMod val="90000"/>
                    <a:lumOff val="10000"/>
                  </a:schemeClr>
                </a:solidFill>
                <a:latin typeface="Agency FB" pitchFamily="34" charset="0"/>
              </a:endParaRPr>
            </a:p>
          </p:txBody>
        </p:sp>
      </p:grpSp>
    </p:spTree>
    <p:extLst>
      <p:ext uri="{BB962C8B-B14F-4D97-AF65-F5344CB8AC3E}">
        <p14:creationId xmlns:p14="http://schemas.microsoft.com/office/powerpoint/2010/main" val="2036433024"/>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BF2EE5-BD58-4EAC-ABBE-729675EACF05}"/>
              </a:ext>
            </a:extLst>
          </p:cNvPr>
          <p:cNvSpPr txBox="1"/>
          <p:nvPr/>
        </p:nvSpPr>
        <p:spPr>
          <a:xfrm>
            <a:off x="830521" y="2432359"/>
            <a:ext cx="4414091" cy="461665"/>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2400" b="1" err="1">
                <a:solidFill>
                  <a:schemeClr val="tx1">
                    <a:lumMod val="75000"/>
                    <a:lumOff val="25000"/>
                  </a:schemeClr>
                </a:solidFill>
                <a:latin typeface="Agency FB" pitchFamily="34" charset="0"/>
                <a:cs typeface="Arial" pitchFamily="34" charset="0"/>
              </a:rPr>
              <a:t>Dalam Project Based Learning</a:t>
            </a:r>
            <a:endParaRPr lang="ko-KR" altLang="en-US" sz="2400" b="1">
              <a:solidFill>
                <a:schemeClr val="tx1">
                  <a:lumMod val="75000"/>
                  <a:lumOff val="25000"/>
                </a:schemeClr>
              </a:solidFill>
              <a:latin typeface="Agency FB" pitchFamily="34" charset="0"/>
              <a:cs typeface="Arial" pitchFamily="34" charset="0"/>
            </a:endParaRPr>
          </a:p>
        </p:txBody>
      </p:sp>
      <p:sp>
        <p:nvSpPr>
          <p:cNvPr id="3" name="Rectangle 2">
            <a:extLst>
              <a:ext uri="{FF2B5EF4-FFF2-40B4-BE49-F238E27FC236}">
                <a16:creationId xmlns:a16="http://schemas.microsoft.com/office/drawing/2014/main" id="{6FEAB2FF-46B7-4575-9A4A-5FCC5C485E9A}"/>
              </a:ext>
            </a:extLst>
          </p:cNvPr>
          <p:cNvSpPr/>
          <p:nvPr/>
        </p:nvSpPr>
        <p:spPr>
          <a:xfrm>
            <a:off x="830521" y="2050287"/>
            <a:ext cx="3383280" cy="6362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solidFill>
                <a:schemeClr val="tx1">
                  <a:lumMod val="75000"/>
                  <a:lumOff val="25000"/>
                </a:schemeClr>
              </a:solidFill>
            </a:endParaRPr>
          </a:p>
        </p:txBody>
      </p:sp>
      <p:sp>
        <p:nvSpPr>
          <p:cNvPr id="7" name="TextBox 6">
            <a:extLst>
              <a:ext uri="{FF2B5EF4-FFF2-40B4-BE49-F238E27FC236}">
                <a16:creationId xmlns:a16="http://schemas.microsoft.com/office/drawing/2014/main" id="{CBE0394E-0578-41B7-BB71-CF084C5F4088}"/>
              </a:ext>
            </a:extLst>
          </p:cNvPr>
          <p:cNvSpPr txBox="1"/>
          <p:nvPr/>
        </p:nvSpPr>
        <p:spPr>
          <a:xfrm>
            <a:off x="830521" y="442811"/>
            <a:ext cx="4010324" cy="156966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4800">
                <a:solidFill>
                  <a:schemeClr val="tx1">
                    <a:lumMod val="75000"/>
                    <a:lumOff val="25000"/>
                  </a:schemeClr>
                </a:solidFill>
                <a:cs typeface="Arial" pitchFamily="34" charset="0"/>
              </a:rPr>
              <a:t>PERAN SISWA</a:t>
            </a:r>
            <a:endParaRPr lang="ko-KR" altLang="en-US" sz="4800">
              <a:solidFill>
                <a:schemeClr val="tx1">
                  <a:lumMod val="75000"/>
                  <a:lumOff val="25000"/>
                </a:schemeClr>
              </a:solidFill>
              <a:cs typeface="Arial" pitchFamily="34" charset="0"/>
            </a:endParaRPr>
          </a:p>
        </p:txBody>
      </p:sp>
      <p:sp>
        <p:nvSpPr>
          <p:cNvPr id="12" name="Rectangle 11">
            <a:extLst>
              <a:ext uri="{FF2B5EF4-FFF2-40B4-BE49-F238E27FC236}">
                <a16:creationId xmlns:a16="http://schemas.microsoft.com/office/drawing/2014/main" id="{9B5370BE-AEAE-4800-BE11-22677A5B0B07}"/>
              </a:ext>
            </a:extLst>
          </p:cNvPr>
          <p:cNvSpPr/>
          <p:nvPr/>
        </p:nvSpPr>
        <p:spPr>
          <a:xfrm>
            <a:off x="752055" y="3406539"/>
            <a:ext cx="4628836" cy="369332"/>
          </a:xfrm>
          <a:prstGeom prst="rect">
            <a:avLst/>
          </a:prstGeom>
          <a:solidFill>
            <a:schemeClr val="accent1"/>
          </a:solidFill>
        </p:spPr>
        <p:txBody>
          <a:bodyPr wrap="none">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id-ID" sz="2400">
                <a:solidFill>
                  <a:schemeClr val="bg1"/>
                </a:solidFill>
                <a:latin typeface="Agency FB" pitchFamily="34" charset="0"/>
              </a:rPr>
              <a:t>Melakukan riset sederhana</a:t>
            </a:r>
            <a:endParaRPr lang="en-US" sz="2400">
              <a:solidFill>
                <a:schemeClr val="bg1"/>
              </a:solidFill>
              <a:latin typeface="Agency FB" pitchFamily="34" charset="0"/>
            </a:endParaRPr>
          </a:p>
        </p:txBody>
      </p:sp>
      <p:sp>
        <p:nvSpPr>
          <p:cNvPr id="16" name="Rectangle 15">
            <a:extLst>
              <a:ext uri="{FF2B5EF4-FFF2-40B4-BE49-F238E27FC236}">
                <a16:creationId xmlns:a16="http://schemas.microsoft.com/office/drawing/2014/main" id="{94A7FC8E-0638-456D-A5F8-9B949D82E809}"/>
              </a:ext>
            </a:extLst>
          </p:cNvPr>
          <p:cNvSpPr/>
          <p:nvPr/>
        </p:nvSpPr>
        <p:spPr>
          <a:xfrm>
            <a:off x="752055" y="3837175"/>
            <a:ext cx="4628836" cy="369332"/>
          </a:xfrm>
          <a:prstGeom prst="rect">
            <a:avLst/>
          </a:prstGeom>
          <a:solidFill>
            <a:schemeClr val="accent2"/>
          </a:solidFill>
        </p:spPr>
        <p:txBody>
          <a:bodyPr wrap="none">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id-ID" sz="2400">
                <a:solidFill>
                  <a:schemeClr val="bg1"/>
                </a:solidFill>
                <a:latin typeface="Agency FB" pitchFamily="34" charset="0"/>
              </a:rPr>
              <a:t>Mempelajari ide dan konsep baru</a:t>
            </a:r>
            <a:endParaRPr lang="en-US" sz="2400">
              <a:solidFill>
                <a:schemeClr val="bg1"/>
              </a:solidFill>
              <a:latin typeface="Agency FB" pitchFamily="34" charset="0"/>
            </a:endParaRPr>
          </a:p>
        </p:txBody>
      </p:sp>
      <p:sp>
        <p:nvSpPr>
          <p:cNvPr id="18" name="Rectangle 17">
            <a:extLst>
              <a:ext uri="{FF2B5EF4-FFF2-40B4-BE49-F238E27FC236}">
                <a16:creationId xmlns:a16="http://schemas.microsoft.com/office/drawing/2014/main" id="{DD34A690-38A7-4B9D-B386-93064B931E9A}"/>
              </a:ext>
            </a:extLst>
          </p:cNvPr>
          <p:cNvSpPr/>
          <p:nvPr/>
        </p:nvSpPr>
        <p:spPr>
          <a:xfrm>
            <a:off x="752054" y="4298680"/>
            <a:ext cx="4628837" cy="369332"/>
          </a:xfrm>
          <a:prstGeom prst="rect">
            <a:avLst/>
          </a:prstGeom>
          <a:solidFill>
            <a:schemeClr val="accent3"/>
          </a:solidFill>
        </p:spPr>
        <p:txBody>
          <a:bodyPr wrap="none">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sz="2400">
                <a:solidFill>
                  <a:schemeClr val="bg1"/>
                </a:solidFill>
                <a:latin typeface="Agency FB" pitchFamily="34" charset="0"/>
              </a:rPr>
              <a:t>Melakukan kegiatan belajar sendiri/kelompok</a:t>
            </a:r>
            <a:endParaRPr lang="en-US" altLang="ko-KR" sz="2400">
              <a:solidFill>
                <a:schemeClr val="bg1"/>
              </a:solidFill>
              <a:latin typeface="Agency FB" pitchFamily="34" charset="0"/>
              <a:cs typeface="Arial" pitchFamily="34" charset="0"/>
            </a:endParaRPr>
          </a:p>
        </p:txBody>
      </p:sp>
      <p:sp>
        <p:nvSpPr>
          <p:cNvPr id="19" name="Rectangle 18">
            <a:extLst>
              <a:ext uri="{FF2B5EF4-FFF2-40B4-BE49-F238E27FC236}">
                <a16:creationId xmlns:a16="http://schemas.microsoft.com/office/drawing/2014/main" id="{277CB382-0216-4F6F-967B-2CCD7FD6C482}"/>
              </a:ext>
            </a:extLst>
          </p:cNvPr>
          <p:cNvSpPr/>
          <p:nvPr/>
        </p:nvSpPr>
        <p:spPr>
          <a:xfrm>
            <a:off x="752054" y="4733844"/>
            <a:ext cx="4628838" cy="1057356"/>
          </a:xfrm>
          <a:prstGeom prst="rect">
            <a:avLst/>
          </a:prstGeom>
          <a:solidFill>
            <a:schemeClr val="accent4"/>
          </a:solidFill>
        </p:spPr>
        <p:txBody>
          <a:bodyPr wrap="none">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id-ID" sz="2800">
                <a:solidFill>
                  <a:schemeClr val="bg1"/>
                </a:solidFill>
                <a:latin typeface="Agency FB" pitchFamily="34" charset="0"/>
              </a:rPr>
              <a:t>Melakukan interaksi sosial</a:t>
            </a:r>
            <a:endParaRPr lang="en-US" sz="2800">
              <a:solidFill>
                <a:schemeClr val="bg1"/>
              </a:solidFill>
              <a:latin typeface="Agency FB" pitchFamily="34" charset="0"/>
            </a:endParaRPr>
          </a:p>
          <a:p>
            <a:pPr lvl="1"/>
            <a:r>
              <a:rPr lang="id-ID" sz="2800">
                <a:solidFill>
                  <a:schemeClr val="bg1"/>
                </a:solidFill>
                <a:latin typeface="Agency FB" pitchFamily="34" charset="0"/>
              </a:rPr>
              <a:t>(wawancara, </a:t>
            </a:r>
            <a:r>
              <a:rPr lang="id-ID" sz="2800" i="1">
                <a:solidFill>
                  <a:schemeClr val="bg1"/>
                </a:solidFill>
                <a:latin typeface="Agency FB" pitchFamily="34" charset="0"/>
              </a:rPr>
              <a:t>survey</a:t>
            </a:r>
            <a:r>
              <a:rPr lang="id-ID" sz="2800">
                <a:solidFill>
                  <a:schemeClr val="bg1"/>
                </a:solidFill>
                <a:latin typeface="Agency FB" pitchFamily="34" charset="0"/>
              </a:rPr>
              <a:t>, observasi, dll)</a:t>
            </a:r>
            <a:endParaRPr lang="en-US" sz="2800">
              <a:solidFill>
                <a:schemeClr val="bg1"/>
              </a:solidFill>
              <a:latin typeface="Agency FB" pitchFamily="34" charset="0"/>
            </a:endParaRPr>
          </a:p>
        </p:txBody>
      </p:sp>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3069" r="23069"/>
          <a:stretch>
            <a:fillRect/>
          </a:stretch>
        </p:blipFill>
        <p:spPr/>
      </p:pic>
    </p:spTree>
    <p:extLst>
      <p:ext uri="{BB962C8B-B14F-4D97-AF65-F5344CB8AC3E}">
        <p14:creationId xmlns:p14="http://schemas.microsoft.com/office/powerpoint/2010/main" val="3110154321"/>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AE474A-D463-42C7-8AC4-AC727FA31D49}"/>
              </a:ext>
            </a:extLst>
          </p:cNvPr>
          <p:cNvSpPr txBox="1"/>
          <p:nvPr/>
        </p:nvSpPr>
        <p:spPr>
          <a:xfrm>
            <a:off x="1155063" y="1096236"/>
            <a:ext cx="4010324" cy="1754326"/>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5400" b="1">
                <a:solidFill>
                  <a:schemeClr val="bg1"/>
                </a:solidFill>
                <a:cs typeface="Arial" pitchFamily="34" charset="0"/>
              </a:rPr>
              <a:t>ATURAN </a:t>
            </a:r>
          </a:p>
          <a:p>
            <a:endParaRPr lang="en-US" altLang="ko-KR" sz="5400" b="1">
              <a:solidFill>
                <a:schemeClr val="bg1"/>
              </a:solidFill>
              <a:cs typeface="Arial" pitchFamily="34" charset="0"/>
            </a:endParaRPr>
          </a:p>
        </p:txBody>
      </p:sp>
      <p:sp>
        <p:nvSpPr>
          <p:cNvPr id="3" name="TextBox 2">
            <a:extLst>
              <a:ext uri="{FF2B5EF4-FFF2-40B4-BE49-F238E27FC236}">
                <a16:creationId xmlns:a16="http://schemas.microsoft.com/office/drawing/2014/main" id="{D7149683-3348-4741-845B-753B8051DB82}"/>
              </a:ext>
            </a:extLst>
          </p:cNvPr>
          <p:cNvSpPr txBox="1"/>
          <p:nvPr/>
        </p:nvSpPr>
        <p:spPr>
          <a:xfrm>
            <a:off x="656567" y="5410081"/>
            <a:ext cx="4413451" cy="52322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800" b="1">
                <a:solidFill>
                  <a:schemeClr val="tx1">
                    <a:lumMod val="85000"/>
                    <a:lumOff val="15000"/>
                  </a:schemeClr>
                </a:solidFill>
                <a:latin typeface="Khmer UI" pitchFamily="34" charset="0"/>
                <a:cs typeface="Khmer UI" pitchFamily="34" charset="0"/>
              </a:rPr>
              <a:t>Project Based Learning</a:t>
            </a:r>
            <a:endParaRPr lang="ko-KR" altLang="en-US" sz="2800" b="1">
              <a:solidFill>
                <a:schemeClr val="bg1"/>
              </a:solidFill>
              <a:latin typeface="Khmer UI" pitchFamily="34" charset="0"/>
              <a:cs typeface="Khmer UI" pitchFamily="34" charset="0"/>
            </a:endParaRPr>
          </a:p>
        </p:txBody>
      </p:sp>
      <p:sp>
        <p:nvSpPr>
          <p:cNvPr id="4" name="자유형: 도형 13">
            <a:extLst>
              <a:ext uri="{FF2B5EF4-FFF2-40B4-BE49-F238E27FC236}">
                <a16:creationId xmlns:a16="http://schemas.microsoft.com/office/drawing/2014/main" id="{087B1FD7-8025-4155-890F-899A2269ED2B}"/>
              </a:ext>
            </a:extLst>
          </p:cNvPr>
          <p:cNvSpPr/>
          <p:nvPr/>
        </p:nvSpPr>
        <p:spPr>
          <a:xfrm>
            <a:off x="1060674" y="4477016"/>
            <a:ext cx="588430" cy="544215"/>
          </a:xfrm>
          <a:custGeom>
            <a:avLst/>
            <a:gdLst/>
            <a:ahLst/>
            <a:cxnLst/>
            <a:rect l="l" t="t" r="r" b="b"/>
            <a:pathLst>
              <a:path w="282415" h="261193">
                <a:moveTo>
                  <a:pt x="258472" y="0"/>
                </a:moveTo>
                <a:lnTo>
                  <a:pt x="282415" y="38091"/>
                </a:lnTo>
                <a:cubicBezTo>
                  <a:pt x="262463" y="46435"/>
                  <a:pt x="247771" y="58859"/>
                  <a:pt x="238339" y="75365"/>
                </a:cubicBezTo>
                <a:cubicBezTo>
                  <a:pt x="228907" y="91871"/>
                  <a:pt x="223647" y="115905"/>
                  <a:pt x="222558" y="147466"/>
                </a:cubicBezTo>
                <a:lnTo>
                  <a:pt x="273709" y="147466"/>
                </a:lnTo>
                <a:lnTo>
                  <a:pt x="273709" y="261194"/>
                </a:lnTo>
                <a:lnTo>
                  <a:pt x="168687" y="261194"/>
                </a:lnTo>
                <a:lnTo>
                  <a:pt x="168687" y="171408"/>
                </a:lnTo>
                <a:cubicBezTo>
                  <a:pt x="168687" y="122797"/>
                  <a:pt x="174491" y="87609"/>
                  <a:pt x="186100" y="65843"/>
                </a:cubicBezTo>
                <a:cubicBezTo>
                  <a:pt x="201336" y="36821"/>
                  <a:pt x="225460" y="14874"/>
                  <a:pt x="258472" y="0"/>
                </a:cubicBezTo>
                <a:close/>
                <a:moveTo>
                  <a:pt x="89785" y="0"/>
                </a:moveTo>
                <a:lnTo>
                  <a:pt x="113728" y="38091"/>
                </a:lnTo>
                <a:cubicBezTo>
                  <a:pt x="93775" y="46435"/>
                  <a:pt x="79083" y="58859"/>
                  <a:pt x="69651" y="75365"/>
                </a:cubicBezTo>
                <a:cubicBezTo>
                  <a:pt x="60219" y="91871"/>
                  <a:pt x="54959" y="115905"/>
                  <a:pt x="53871" y="147466"/>
                </a:cubicBezTo>
                <a:lnTo>
                  <a:pt x="105021" y="147466"/>
                </a:lnTo>
                <a:lnTo>
                  <a:pt x="105021" y="261194"/>
                </a:lnTo>
                <a:lnTo>
                  <a:pt x="0" y="261194"/>
                </a:lnTo>
                <a:lnTo>
                  <a:pt x="0" y="171408"/>
                </a:lnTo>
                <a:cubicBezTo>
                  <a:pt x="0" y="122797"/>
                  <a:pt x="5804" y="87609"/>
                  <a:pt x="17413" y="65843"/>
                </a:cubicBezTo>
                <a:cubicBezTo>
                  <a:pt x="32649" y="36821"/>
                  <a:pt x="56773" y="14874"/>
                  <a:pt x="8978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ko-KR" altLang="en-US" sz="2700"/>
          </a:p>
        </p:txBody>
      </p:sp>
      <p:grpSp>
        <p:nvGrpSpPr>
          <p:cNvPr id="9" name="Group 8">
            <a:extLst>
              <a:ext uri="{FF2B5EF4-FFF2-40B4-BE49-F238E27FC236}">
                <a16:creationId xmlns:a16="http://schemas.microsoft.com/office/drawing/2014/main" id="{3EE03CC5-4538-4F3E-9E18-6519BA52D883}"/>
              </a:ext>
            </a:extLst>
          </p:cNvPr>
          <p:cNvGrpSpPr/>
          <p:nvPr/>
        </p:nvGrpSpPr>
        <p:grpSpPr>
          <a:xfrm>
            <a:off x="5516249" y="85221"/>
            <a:ext cx="2540244" cy="1057184"/>
            <a:chOff x="6210998" y="1433695"/>
            <a:chExt cx="2229890" cy="752105"/>
          </a:xfrm>
        </p:grpSpPr>
        <p:sp>
          <p:nvSpPr>
            <p:cNvPr id="10" name="TextBox 9">
              <a:extLst>
                <a:ext uri="{FF2B5EF4-FFF2-40B4-BE49-F238E27FC236}">
                  <a16:creationId xmlns:a16="http://schemas.microsoft.com/office/drawing/2014/main" id="{3945021D-923B-4B10-A291-170997A0C96D}"/>
                </a:ext>
              </a:extLst>
            </p:cNvPr>
            <p:cNvSpPr txBox="1"/>
            <p:nvPr/>
          </p:nvSpPr>
          <p:spPr>
            <a:xfrm>
              <a:off x="6210999" y="1433695"/>
              <a:ext cx="2229889" cy="262752"/>
            </a:xfrm>
            <a:prstGeom prst="rect">
              <a:avLst/>
            </a:prstGeom>
            <a:solidFill>
              <a:schemeClr val="accent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b="1" err="1">
                  <a:solidFill>
                    <a:schemeClr val="bg1"/>
                  </a:solidFill>
                  <a:latin typeface="Agency FB" pitchFamily="34" charset="0"/>
                  <a:cs typeface="Arial" pitchFamily="34" charset="0"/>
                </a:rPr>
                <a:t>Siswa</a:t>
              </a:r>
              <a:endParaRPr lang="ko-KR" altLang="en-US" b="1">
                <a:solidFill>
                  <a:schemeClr val="bg1"/>
                </a:solidFill>
                <a:latin typeface="Agency FB" pitchFamily="34" charset="0"/>
                <a:cs typeface="Arial" pitchFamily="34" charset="0"/>
              </a:endParaRPr>
            </a:p>
          </p:txBody>
        </p:sp>
        <p:sp>
          <p:nvSpPr>
            <p:cNvPr id="11" name="TextBox 10">
              <a:extLst>
                <a:ext uri="{FF2B5EF4-FFF2-40B4-BE49-F238E27FC236}">
                  <a16:creationId xmlns:a16="http://schemas.microsoft.com/office/drawing/2014/main" id="{E98DCC28-3EB4-4E72-8EA9-D8D525299378}"/>
                </a:ext>
              </a:extLst>
            </p:cNvPr>
            <p:cNvSpPr txBox="1"/>
            <p:nvPr/>
          </p:nvSpPr>
          <p:spPr>
            <a:xfrm>
              <a:off x="6210998" y="1725985"/>
              <a:ext cx="2229889" cy="45981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err="1">
                  <a:solidFill>
                    <a:schemeClr val="tx1">
                      <a:lumMod val="75000"/>
                      <a:lumOff val="25000"/>
                    </a:schemeClr>
                  </a:solidFill>
                  <a:latin typeface="Agency FB" pitchFamily="34" charset="0"/>
                  <a:cs typeface="Arial" pitchFamily="34" charset="0"/>
                </a:rPr>
                <a:t>Bertanggung jawab terhadap tugas project nya</a:t>
              </a:r>
              <a:endParaRPr lang="ko-KR" altLang="en-US">
                <a:solidFill>
                  <a:schemeClr val="tx1">
                    <a:lumMod val="75000"/>
                    <a:lumOff val="25000"/>
                  </a:schemeClr>
                </a:solidFill>
                <a:latin typeface="Agency FB" pitchFamily="34" charset="0"/>
                <a:cs typeface="Arial" pitchFamily="34" charset="0"/>
              </a:endParaRPr>
            </a:p>
          </p:txBody>
        </p:sp>
      </p:grpSp>
      <p:grpSp>
        <p:nvGrpSpPr>
          <p:cNvPr id="12" name="Group 11">
            <a:extLst>
              <a:ext uri="{FF2B5EF4-FFF2-40B4-BE49-F238E27FC236}">
                <a16:creationId xmlns:a16="http://schemas.microsoft.com/office/drawing/2014/main" id="{1266083B-5F10-4B64-9E71-CAF7C1A45694}"/>
              </a:ext>
            </a:extLst>
          </p:cNvPr>
          <p:cNvGrpSpPr/>
          <p:nvPr/>
        </p:nvGrpSpPr>
        <p:grpSpPr>
          <a:xfrm>
            <a:off x="8761008" y="0"/>
            <a:ext cx="2540244" cy="1073515"/>
            <a:chOff x="6210998" y="1433695"/>
            <a:chExt cx="2229890" cy="763724"/>
          </a:xfrm>
        </p:grpSpPr>
        <p:sp>
          <p:nvSpPr>
            <p:cNvPr id="13" name="TextBox 12">
              <a:extLst>
                <a:ext uri="{FF2B5EF4-FFF2-40B4-BE49-F238E27FC236}">
                  <a16:creationId xmlns:a16="http://schemas.microsoft.com/office/drawing/2014/main" id="{16EE1810-8C53-4A10-9171-4AA003DA5196}"/>
                </a:ext>
              </a:extLst>
            </p:cNvPr>
            <p:cNvSpPr txBox="1"/>
            <p:nvPr/>
          </p:nvSpPr>
          <p:spPr>
            <a:xfrm>
              <a:off x="6210999" y="1433695"/>
              <a:ext cx="2229889" cy="262752"/>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b="1" err="1">
                  <a:solidFill>
                    <a:schemeClr val="bg1"/>
                  </a:solidFill>
                  <a:latin typeface="Agency FB" pitchFamily="34" charset="0"/>
                  <a:cs typeface="Arial" pitchFamily="34" charset="0"/>
                </a:rPr>
                <a:t>Siswa</a:t>
              </a:r>
              <a:endParaRPr lang="ko-KR" altLang="en-US" b="1">
                <a:solidFill>
                  <a:schemeClr val="bg1"/>
                </a:solidFill>
                <a:latin typeface="Agency FB" pitchFamily="34" charset="0"/>
                <a:cs typeface="Arial" pitchFamily="34" charset="0"/>
              </a:endParaRPr>
            </a:p>
          </p:txBody>
        </p:sp>
        <p:sp>
          <p:nvSpPr>
            <p:cNvPr id="14" name="TextBox 13">
              <a:extLst>
                <a:ext uri="{FF2B5EF4-FFF2-40B4-BE49-F238E27FC236}">
                  <a16:creationId xmlns:a16="http://schemas.microsoft.com/office/drawing/2014/main" id="{D189C1AC-F9A4-430F-AAC3-27CDADF2A236}"/>
                </a:ext>
              </a:extLst>
            </p:cNvPr>
            <p:cNvSpPr txBox="1"/>
            <p:nvPr/>
          </p:nvSpPr>
          <p:spPr>
            <a:xfrm>
              <a:off x="6210998" y="1737604"/>
              <a:ext cx="2229889" cy="45981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err="1">
                  <a:solidFill>
                    <a:schemeClr val="tx1">
                      <a:lumMod val="75000"/>
                      <a:lumOff val="25000"/>
                    </a:schemeClr>
                  </a:solidFill>
                  <a:latin typeface="Agency FB" pitchFamily="34" charset="0"/>
                  <a:cs typeface="Arial" pitchFamily="34" charset="0"/>
                </a:rPr>
                <a:t>Mengerjakan tugas project dalam kelompok siswa</a:t>
              </a:r>
              <a:r>
                <a:rPr lang="en-US" altLang="ko-KR" sz="1200">
                  <a:solidFill>
                    <a:schemeClr val="tx1">
                      <a:lumMod val="75000"/>
                      <a:lumOff val="25000"/>
                    </a:schemeClr>
                  </a:solidFill>
                  <a:cs typeface="Arial" pitchFamily="34" charset="0"/>
                </a:rPr>
                <a:t>.  </a:t>
              </a:r>
              <a:endParaRPr lang="ko-KR" altLang="en-US" sz="1200">
                <a:solidFill>
                  <a:schemeClr val="tx1">
                    <a:lumMod val="75000"/>
                    <a:lumOff val="25000"/>
                  </a:schemeClr>
                </a:solidFill>
                <a:cs typeface="Arial" pitchFamily="34" charset="0"/>
              </a:endParaRPr>
            </a:p>
          </p:txBody>
        </p:sp>
      </p:grpSp>
      <p:grpSp>
        <p:nvGrpSpPr>
          <p:cNvPr id="15" name="Group 14">
            <a:extLst>
              <a:ext uri="{FF2B5EF4-FFF2-40B4-BE49-F238E27FC236}">
                <a16:creationId xmlns:a16="http://schemas.microsoft.com/office/drawing/2014/main" id="{6BB1A6B0-0862-4A74-A213-3C767491C303}"/>
              </a:ext>
            </a:extLst>
          </p:cNvPr>
          <p:cNvGrpSpPr/>
          <p:nvPr/>
        </p:nvGrpSpPr>
        <p:grpSpPr>
          <a:xfrm>
            <a:off x="5516250" y="1516745"/>
            <a:ext cx="2540244" cy="1292662"/>
            <a:chOff x="6210998" y="1433695"/>
            <a:chExt cx="2229890" cy="919631"/>
          </a:xfrm>
        </p:grpSpPr>
        <p:sp>
          <p:nvSpPr>
            <p:cNvPr id="16" name="TextBox 15">
              <a:extLst>
                <a:ext uri="{FF2B5EF4-FFF2-40B4-BE49-F238E27FC236}">
                  <a16:creationId xmlns:a16="http://schemas.microsoft.com/office/drawing/2014/main" id="{72856894-EA3E-4DEA-844D-B2E95F9A0E8F}"/>
                </a:ext>
              </a:extLst>
            </p:cNvPr>
            <p:cNvSpPr txBox="1"/>
            <p:nvPr/>
          </p:nvSpPr>
          <p:spPr>
            <a:xfrm>
              <a:off x="6210999" y="1433695"/>
              <a:ext cx="2229889" cy="262752"/>
            </a:xfrm>
            <a:prstGeom prst="rect">
              <a:avLst/>
            </a:prstGeom>
            <a:solidFill>
              <a:schemeClr val="accent3"/>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b="1" err="1">
                  <a:solidFill>
                    <a:schemeClr val="bg1"/>
                  </a:solidFill>
                  <a:latin typeface="Agency FB" pitchFamily="34" charset="0"/>
                  <a:cs typeface="Arial" pitchFamily="34" charset="0"/>
                </a:rPr>
                <a:t>Siswa</a:t>
              </a:r>
              <a:endParaRPr lang="ko-KR" altLang="en-US" b="1">
                <a:solidFill>
                  <a:schemeClr val="bg1"/>
                </a:solidFill>
                <a:latin typeface="Agency FB" pitchFamily="34" charset="0"/>
                <a:cs typeface="Arial" pitchFamily="34" charset="0"/>
              </a:endParaRPr>
            </a:p>
          </p:txBody>
        </p:sp>
        <p:sp>
          <p:nvSpPr>
            <p:cNvPr id="17" name="TextBox 16">
              <a:extLst>
                <a:ext uri="{FF2B5EF4-FFF2-40B4-BE49-F238E27FC236}">
                  <a16:creationId xmlns:a16="http://schemas.microsoft.com/office/drawing/2014/main" id="{BE2C0A6C-3EC7-469D-BD5F-6657D36D4094}"/>
                </a:ext>
              </a:extLst>
            </p:cNvPr>
            <p:cNvSpPr txBox="1"/>
            <p:nvPr/>
          </p:nvSpPr>
          <p:spPr>
            <a:xfrm>
              <a:off x="6210998" y="1696447"/>
              <a:ext cx="2229889" cy="65687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err="1">
                  <a:solidFill>
                    <a:schemeClr val="tx1">
                      <a:lumMod val="75000"/>
                      <a:lumOff val="25000"/>
                    </a:schemeClr>
                  </a:solidFill>
                  <a:latin typeface="Agency FB" pitchFamily="34" charset="0"/>
                  <a:cs typeface="Arial" pitchFamily="34" charset="0"/>
                </a:rPr>
                <a:t>Membuat pilihan, mencari data, mengolah data, dan menampilkan data.   </a:t>
              </a:r>
              <a:endParaRPr lang="ko-KR" altLang="en-US">
                <a:solidFill>
                  <a:schemeClr val="tx1">
                    <a:lumMod val="75000"/>
                    <a:lumOff val="25000"/>
                  </a:schemeClr>
                </a:solidFill>
                <a:latin typeface="Agency FB" pitchFamily="34" charset="0"/>
                <a:cs typeface="Arial" pitchFamily="34" charset="0"/>
              </a:endParaRPr>
            </a:p>
          </p:txBody>
        </p:sp>
      </p:grpSp>
      <p:grpSp>
        <p:nvGrpSpPr>
          <p:cNvPr id="18" name="Group 17">
            <a:extLst>
              <a:ext uri="{FF2B5EF4-FFF2-40B4-BE49-F238E27FC236}">
                <a16:creationId xmlns:a16="http://schemas.microsoft.com/office/drawing/2014/main" id="{E12DE376-0C2F-4DFA-B021-B05C6569AF8D}"/>
              </a:ext>
            </a:extLst>
          </p:cNvPr>
          <p:cNvGrpSpPr/>
          <p:nvPr/>
        </p:nvGrpSpPr>
        <p:grpSpPr>
          <a:xfrm>
            <a:off x="8854793" y="1516743"/>
            <a:ext cx="2540244" cy="1322207"/>
            <a:chOff x="6210998" y="1433695"/>
            <a:chExt cx="2229890" cy="940650"/>
          </a:xfrm>
        </p:grpSpPr>
        <p:sp>
          <p:nvSpPr>
            <p:cNvPr id="19" name="TextBox 18">
              <a:extLst>
                <a:ext uri="{FF2B5EF4-FFF2-40B4-BE49-F238E27FC236}">
                  <a16:creationId xmlns:a16="http://schemas.microsoft.com/office/drawing/2014/main" id="{257626D0-B4B4-48A9-9A96-08ACD7BAEAD8}"/>
                </a:ext>
              </a:extLst>
            </p:cNvPr>
            <p:cNvSpPr txBox="1"/>
            <p:nvPr/>
          </p:nvSpPr>
          <p:spPr>
            <a:xfrm>
              <a:off x="6210999" y="1433695"/>
              <a:ext cx="2229889" cy="262752"/>
            </a:xfrm>
            <a:prstGeom prst="rect">
              <a:avLst/>
            </a:prstGeom>
            <a:solidFill>
              <a:schemeClr val="accent4"/>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b="1" err="1">
                  <a:solidFill>
                    <a:schemeClr val="bg1"/>
                  </a:solidFill>
                  <a:latin typeface="Agency FB" pitchFamily="34" charset="0"/>
                  <a:cs typeface="Arial" pitchFamily="34" charset="0"/>
                </a:rPr>
                <a:t>Siswa</a:t>
              </a:r>
              <a:endParaRPr lang="ko-KR" altLang="en-US" b="1">
                <a:solidFill>
                  <a:schemeClr val="bg1"/>
                </a:solidFill>
                <a:latin typeface="Agency FB" pitchFamily="34" charset="0"/>
                <a:cs typeface="Arial" pitchFamily="34" charset="0"/>
              </a:endParaRPr>
            </a:p>
          </p:txBody>
        </p:sp>
        <p:sp>
          <p:nvSpPr>
            <p:cNvPr id="20" name="TextBox 19">
              <a:extLst>
                <a:ext uri="{FF2B5EF4-FFF2-40B4-BE49-F238E27FC236}">
                  <a16:creationId xmlns:a16="http://schemas.microsoft.com/office/drawing/2014/main" id="{5DA95810-5FC3-4883-9633-FFDDADB65900}"/>
                </a:ext>
              </a:extLst>
            </p:cNvPr>
            <p:cNvSpPr txBox="1"/>
            <p:nvPr/>
          </p:nvSpPr>
          <p:spPr>
            <a:xfrm>
              <a:off x="6210998" y="1717466"/>
              <a:ext cx="2229889" cy="65687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err="1">
                  <a:solidFill>
                    <a:schemeClr val="tx1">
                      <a:lumMod val="75000"/>
                      <a:lumOff val="25000"/>
                    </a:schemeClr>
                  </a:solidFill>
                  <a:latin typeface="Agency FB" pitchFamily="34" charset="0"/>
                  <a:cs typeface="Arial" pitchFamily="34" charset="0"/>
                </a:rPr>
                <a:t>Mengkomunikasikan hasil projectnya dengan memanfaatkan teknologi</a:t>
              </a:r>
              <a:endParaRPr lang="ko-KR" altLang="en-US">
                <a:solidFill>
                  <a:schemeClr val="tx1">
                    <a:lumMod val="75000"/>
                    <a:lumOff val="25000"/>
                  </a:schemeClr>
                </a:solidFill>
                <a:latin typeface="Agency FB" pitchFamily="34" charset="0"/>
                <a:cs typeface="Arial" pitchFamily="34" charset="0"/>
              </a:endParaRPr>
            </a:p>
          </p:txBody>
        </p:sp>
      </p:grpSp>
      <p:pic>
        <p:nvPicPr>
          <p:cNvPr id="25" name="Picture Placeholder 24"/>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5300" b="25300"/>
          <a:stretch>
            <a:fillRect/>
          </a:stretch>
        </p:blipFill>
        <p:spPr>
          <a:xfrm>
            <a:off x="4654062" y="3287949"/>
            <a:ext cx="6711085" cy="2922351"/>
          </a:xfrm>
        </p:spPr>
      </p:pic>
    </p:spTree>
    <p:extLst>
      <p:ext uri="{BB962C8B-B14F-4D97-AF65-F5344CB8AC3E}">
        <p14:creationId xmlns:p14="http://schemas.microsoft.com/office/powerpoint/2010/main" val="2595728688"/>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BF2EE5-BD58-4EAC-ABBE-729675EACF05}"/>
              </a:ext>
            </a:extLst>
          </p:cNvPr>
          <p:cNvSpPr txBox="1"/>
          <p:nvPr/>
        </p:nvSpPr>
        <p:spPr>
          <a:xfrm>
            <a:off x="830521" y="2432359"/>
            <a:ext cx="4414091" cy="461665"/>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2400" b="1" err="1">
                <a:solidFill>
                  <a:schemeClr val="tx1">
                    <a:lumMod val="75000"/>
                    <a:lumOff val="25000"/>
                  </a:schemeClr>
                </a:solidFill>
                <a:latin typeface="Agency FB" pitchFamily="34" charset="0"/>
                <a:cs typeface="Arial" pitchFamily="34" charset="0"/>
              </a:rPr>
              <a:t>Dalam Project Based Learning</a:t>
            </a:r>
            <a:endParaRPr lang="ko-KR" altLang="en-US" sz="2400" b="1">
              <a:solidFill>
                <a:schemeClr val="tx1">
                  <a:lumMod val="75000"/>
                  <a:lumOff val="25000"/>
                </a:schemeClr>
              </a:solidFill>
              <a:latin typeface="Agency FB" pitchFamily="34" charset="0"/>
              <a:cs typeface="Arial" pitchFamily="34" charset="0"/>
            </a:endParaRPr>
          </a:p>
        </p:txBody>
      </p:sp>
      <p:sp>
        <p:nvSpPr>
          <p:cNvPr id="3" name="Rectangle 2">
            <a:extLst>
              <a:ext uri="{FF2B5EF4-FFF2-40B4-BE49-F238E27FC236}">
                <a16:creationId xmlns:a16="http://schemas.microsoft.com/office/drawing/2014/main" id="{6FEAB2FF-46B7-4575-9A4A-5FCC5C485E9A}"/>
              </a:ext>
            </a:extLst>
          </p:cNvPr>
          <p:cNvSpPr/>
          <p:nvPr/>
        </p:nvSpPr>
        <p:spPr>
          <a:xfrm>
            <a:off x="830521" y="2050287"/>
            <a:ext cx="3383280" cy="6362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solidFill>
                <a:schemeClr val="tx1">
                  <a:lumMod val="75000"/>
                  <a:lumOff val="25000"/>
                </a:schemeClr>
              </a:solidFill>
            </a:endParaRPr>
          </a:p>
        </p:txBody>
      </p:sp>
      <p:sp>
        <p:nvSpPr>
          <p:cNvPr id="7" name="TextBox 6">
            <a:extLst>
              <a:ext uri="{FF2B5EF4-FFF2-40B4-BE49-F238E27FC236}">
                <a16:creationId xmlns:a16="http://schemas.microsoft.com/office/drawing/2014/main" id="{CBE0394E-0578-41B7-BB71-CF084C5F4088}"/>
              </a:ext>
            </a:extLst>
          </p:cNvPr>
          <p:cNvSpPr txBox="1"/>
          <p:nvPr/>
        </p:nvSpPr>
        <p:spPr>
          <a:xfrm>
            <a:off x="830521" y="442811"/>
            <a:ext cx="4010324" cy="156966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4800">
                <a:solidFill>
                  <a:schemeClr val="tx1">
                    <a:lumMod val="75000"/>
                    <a:lumOff val="25000"/>
                  </a:schemeClr>
                </a:solidFill>
                <a:cs typeface="Arial" pitchFamily="34" charset="0"/>
              </a:rPr>
              <a:t>PERAN GURU</a:t>
            </a:r>
            <a:endParaRPr lang="ko-KR" altLang="en-US" sz="4800">
              <a:solidFill>
                <a:schemeClr val="tx1">
                  <a:lumMod val="75000"/>
                  <a:lumOff val="25000"/>
                </a:schemeClr>
              </a:solidFill>
              <a:cs typeface="Arial" pitchFamily="34" charset="0"/>
            </a:endParaRPr>
          </a:p>
        </p:txBody>
      </p:sp>
      <p:pic>
        <p:nvPicPr>
          <p:cNvPr id="10" name="Picture Placeholder 9"/>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990" r="25990"/>
          <a:stretch>
            <a:fillRect/>
          </a:stretch>
        </p:blipFill>
        <p:spPr/>
      </p:pic>
      <p:sp>
        <p:nvSpPr>
          <p:cNvPr id="12" name="Rectangle 11">
            <a:extLst>
              <a:ext uri="{FF2B5EF4-FFF2-40B4-BE49-F238E27FC236}">
                <a16:creationId xmlns:a16="http://schemas.microsoft.com/office/drawing/2014/main" id="{9B5370BE-AEAE-4800-BE11-22677A5B0B07}"/>
              </a:ext>
            </a:extLst>
          </p:cNvPr>
          <p:cNvSpPr/>
          <p:nvPr/>
        </p:nvSpPr>
        <p:spPr>
          <a:xfrm>
            <a:off x="752055" y="3406539"/>
            <a:ext cx="3761330" cy="369332"/>
          </a:xfrm>
          <a:prstGeom prst="rect">
            <a:avLst/>
          </a:prstGeom>
          <a:solidFill>
            <a:schemeClr val="accent1"/>
          </a:solidFill>
        </p:spPr>
        <p:txBody>
          <a:bodyPr wrap="none">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000" err="1">
                <a:solidFill>
                  <a:schemeClr val="bg1"/>
                </a:solidFill>
                <a:latin typeface="Agency FB" pitchFamily="34" charset="0"/>
                <a:cs typeface="Arial" pitchFamily="34" charset="0"/>
              </a:rPr>
              <a:t>Merencanakan Pembelajaran</a:t>
            </a:r>
            <a:endParaRPr lang="ko-KR" altLang="en-US" sz="2000">
              <a:solidFill>
                <a:schemeClr val="bg1"/>
              </a:solidFill>
              <a:latin typeface="Agency FB" pitchFamily="34" charset="0"/>
              <a:cs typeface="Arial" pitchFamily="34" charset="0"/>
            </a:endParaRPr>
          </a:p>
        </p:txBody>
      </p:sp>
      <p:sp>
        <p:nvSpPr>
          <p:cNvPr id="16" name="Rectangle 15">
            <a:extLst>
              <a:ext uri="{FF2B5EF4-FFF2-40B4-BE49-F238E27FC236}">
                <a16:creationId xmlns:a16="http://schemas.microsoft.com/office/drawing/2014/main" id="{94A7FC8E-0638-456D-A5F8-9B949D82E809}"/>
              </a:ext>
            </a:extLst>
          </p:cNvPr>
          <p:cNvSpPr/>
          <p:nvPr/>
        </p:nvSpPr>
        <p:spPr>
          <a:xfrm>
            <a:off x="752055" y="3837175"/>
            <a:ext cx="3761330" cy="369332"/>
          </a:xfrm>
          <a:prstGeom prst="rect">
            <a:avLst/>
          </a:prstGeom>
          <a:solidFill>
            <a:schemeClr val="accent2"/>
          </a:solidFill>
        </p:spPr>
        <p:txBody>
          <a:bodyPr wrap="none">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000" err="1">
                <a:solidFill>
                  <a:schemeClr val="bg1"/>
                </a:solidFill>
                <a:latin typeface="Agency FB" pitchFamily="34" charset="0"/>
                <a:cs typeface="Arial" pitchFamily="34" charset="0"/>
              </a:rPr>
              <a:t>Membuat strategi pembelajaran</a:t>
            </a:r>
            <a:endParaRPr lang="ko-KR" altLang="en-US" sz="2000" b="1">
              <a:solidFill>
                <a:schemeClr val="bg1"/>
              </a:solidFill>
              <a:latin typeface="Agency FB" pitchFamily="34" charset="0"/>
              <a:cs typeface="Arial" pitchFamily="34" charset="0"/>
            </a:endParaRPr>
          </a:p>
        </p:txBody>
      </p:sp>
      <p:sp>
        <p:nvSpPr>
          <p:cNvPr id="18" name="Rectangle 17">
            <a:extLst>
              <a:ext uri="{FF2B5EF4-FFF2-40B4-BE49-F238E27FC236}">
                <a16:creationId xmlns:a16="http://schemas.microsoft.com/office/drawing/2014/main" id="{DD34A690-38A7-4B9D-B386-93064B931E9A}"/>
              </a:ext>
            </a:extLst>
          </p:cNvPr>
          <p:cNvSpPr/>
          <p:nvPr/>
        </p:nvSpPr>
        <p:spPr>
          <a:xfrm>
            <a:off x="752055" y="4298680"/>
            <a:ext cx="3761330" cy="369332"/>
          </a:xfrm>
          <a:prstGeom prst="rect">
            <a:avLst/>
          </a:prstGeom>
          <a:solidFill>
            <a:schemeClr val="accent3"/>
          </a:solidFill>
        </p:spPr>
        <p:txBody>
          <a:bodyPr wrap="none">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000" err="1">
                <a:solidFill>
                  <a:schemeClr val="bg1"/>
                </a:solidFill>
                <a:latin typeface="Agency FB" pitchFamily="34" charset="0"/>
                <a:cs typeface="Arial" pitchFamily="34" charset="0"/>
              </a:rPr>
              <a:t>Mencari keunikan siswa</a:t>
            </a:r>
            <a:endParaRPr lang="en-US" altLang="ko-KR" sz="2000">
              <a:solidFill>
                <a:schemeClr val="bg1"/>
              </a:solidFill>
              <a:latin typeface="Agency FB" pitchFamily="34" charset="0"/>
              <a:cs typeface="Arial" pitchFamily="34" charset="0"/>
            </a:endParaRPr>
          </a:p>
        </p:txBody>
      </p:sp>
      <p:sp>
        <p:nvSpPr>
          <p:cNvPr id="19" name="Rectangle 18">
            <a:extLst>
              <a:ext uri="{FF2B5EF4-FFF2-40B4-BE49-F238E27FC236}">
                <a16:creationId xmlns:a16="http://schemas.microsoft.com/office/drawing/2014/main" id="{277CB382-0216-4F6F-967B-2CCD7FD6C482}"/>
              </a:ext>
            </a:extLst>
          </p:cNvPr>
          <p:cNvSpPr/>
          <p:nvPr/>
        </p:nvSpPr>
        <p:spPr>
          <a:xfrm>
            <a:off x="752055" y="4733844"/>
            <a:ext cx="3761330" cy="369332"/>
          </a:xfrm>
          <a:prstGeom prst="rect">
            <a:avLst/>
          </a:prstGeom>
          <a:solidFill>
            <a:schemeClr val="accent4"/>
          </a:solidFill>
        </p:spPr>
        <p:txBody>
          <a:bodyPr wrap="none">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000" b="1" err="1">
                <a:solidFill>
                  <a:schemeClr val="bg1"/>
                </a:solidFill>
                <a:latin typeface="Agency FB" pitchFamily="34" charset="0"/>
                <a:cs typeface="Arial" pitchFamily="34" charset="0"/>
              </a:rPr>
              <a:t>Membuat Rancangan Fortofolio</a:t>
            </a:r>
            <a:endParaRPr lang="ko-KR" altLang="en-US" sz="2000" b="1">
              <a:solidFill>
                <a:schemeClr val="bg1"/>
              </a:solidFill>
              <a:latin typeface="Agency FB" pitchFamily="34" charset="0"/>
              <a:cs typeface="Arial" pitchFamily="34" charset="0"/>
            </a:endParaRPr>
          </a:p>
        </p:txBody>
      </p:sp>
    </p:spTree>
    <p:extLst>
      <p:ext uri="{BB962C8B-B14F-4D97-AF65-F5344CB8AC3E}">
        <p14:creationId xmlns:p14="http://schemas.microsoft.com/office/powerpoint/2010/main" val="916110705"/>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1115" b="21115"/>
          <a:stretch>
            <a:fillRect/>
          </a:stretch>
        </p:blipFill>
        <p:spPr>
          <a:xfrm>
            <a:off x="2525713" y="3013075"/>
            <a:ext cx="8874125" cy="3844925"/>
          </a:xfrm>
        </p:spPr>
      </p:pic>
      <p:sp>
        <p:nvSpPr>
          <p:cNvPr id="10" name="TextBox 9">
            <a:extLst>
              <a:ext uri="{FF2B5EF4-FFF2-40B4-BE49-F238E27FC236}">
                <a16:creationId xmlns:a16="http://schemas.microsoft.com/office/drawing/2014/main" id="{52AE474A-D463-42C7-8AC4-AC727FA31D49}"/>
              </a:ext>
            </a:extLst>
          </p:cNvPr>
          <p:cNvSpPr txBox="1"/>
          <p:nvPr/>
        </p:nvSpPr>
        <p:spPr>
          <a:xfrm>
            <a:off x="1155063" y="1096236"/>
            <a:ext cx="4010324" cy="1754326"/>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5400" b="1">
                <a:solidFill>
                  <a:schemeClr val="bg1"/>
                </a:solidFill>
                <a:cs typeface="Arial" pitchFamily="34" charset="0"/>
              </a:rPr>
              <a:t>ATURAN </a:t>
            </a:r>
          </a:p>
          <a:p>
            <a:endParaRPr lang="en-US" altLang="ko-KR" sz="5400" b="1">
              <a:solidFill>
                <a:schemeClr val="bg1"/>
              </a:solidFill>
              <a:cs typeface="Arial" pitchFamily="34" charset="0"/>
            </a:endParaRPr>
          </a:p>
        </p:txBody>
      </p:sp>
      <p:grpSp>
        <p:nvGrpSpPr>
          <p:cNvPr id="11" name="Group 10">
            <a:extLst>
              <a:ext uri="{FF2B5EF4-FFF2-40B4-BE49-F238E27FC236}">
                <a16:creationId xmlns:a16="http://schemas.microsoft.com/office/drawing/2014/main" id="{3EE03CC5-4538-4F3E-9E18-6519BA52D883}"/>
              </a:ext>
            </a:extLst>
          </p:cNvPr>
          <p:cNvGrpSpPr/>
          <p:nvPr/>
        </p:nvGrpSpPr>
        <p:grpSpPr>
          <a:xfrm>
            <a:off x="5516249" y="85220"/>
            <a:ext cx="2540244" cy="780184"/>
            <a:chOff x="6210998" y="1433695"/>
            <a:chExt cx="2229890" cy="555041"/>
          </a:xfrm>
        </p:grpSpPr>
        <p:sp>
          <p:nvSpPr>
            <p:cNvPr id="12" name="TextBox 11">
              <a:extLst>
                <a:ext uri="{FF2B5EF4-FFF2-40B4-BE49-F238E27FC236}">
                  <a16:creationId xmlns:a16="http://schemas.microsoft.com/office/drawing/2014/main" id="{3945021D-923B-4B10-A291-170997A0C96D}"/>
                </a:ext>
              </a:extLst>
            </p:cNvPr>
            <p:cNvSpPr txBox="1"/>
            <p:nvPr/>
          </p:nvSpPr>
          <p:spPr>
            <a:xfrm>
              <a:off x="6210999" y="1433695"/>
              <a:ext cx="2229889" cy="262752"/>
            </a:xfrm>
            <a:prstGeom prst="rect">
              <a:avLst/>
            </a:prstGeom>
            <a:solidFill>
              <a:schemeClr val="accent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b="1">
                  <a:solidFill>
                    <a:schemeClr val="bg1"/>
                  </a:solidFill>
                  <a:latin typeface="Agency FB" pitchFamily="34" charset="0"/>
                  <a:cs typeface="Arial" pitchFamily="34" charset="0"/>
                </a:rPr>
                <a:t>Guru</a:t>
              </a:r>
              <a:endParaRPr lang="ko-KR" altLang="en-US" b="1">
                <a:solidFill>
                  <a:schemeClr val="bg1"/>
                </a:solidFill>
                <a:latin typeface="Agency FB" pitchFamily="34" charset="0"/>
                <a:cs typeface="Arial" pitchFamily="34" charset="0"/>
              </a:endParaRPr>
            </a:p>
          </p:txBody>
        </p:sp>
        <p:sp>
          <p:nvSpPr>
            <p:cNvPr id="13" name="TextBox 12">
              <a:extLst>
                <a:ext uri="{FF2B5EF4-FFF2-40B4-BE49-F238E27FC236}">
                  <a16:creationId xmlns:a16="http://schemas.microsoft.com/office/drawing/2014/main" id="{E98DCC28-3EB4-4E72-8EA9-D8D525299378}"/>
                </a:ext>
              </a:extLst>
            </p:cNvPr>
            <p:cNvSpPr txBox="1"/>
            <p:nvPr/>
          </p:nvSpPr>
          <p:spPr>
            <a:xfrm>
              <a:off x="6210998" y="1725985"/>
              <a:ext cx="2229889" cy="2627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err="1">
                  <a:solidFill>
                    <a:schemeClr val="tx1">
                      <a:lumMod val="75000"/>
                      <a:lumOff val="25000"/>
                    </a:schemeClr>
                  </a:solidFill>
                  <a:latin typeface="Agency FB" pitchFamily="34" charset="0"/>
                  <a:cs typeface="Arial" pitchFamily="34" charset="0"/>
                </a:rPr>
                <a:t>Sebagai Fasilitator</a:t>
              </a:r>
              <a:endParaRPr lang="ko-KR" altLang="en-US">
                <a:solidFill>
                  <a:schemeClr val="tx1">
                    <a:lumMod val="75000"/>
                    <a:lumOff val="25000"/>
                  </a:schemeClr>
                </a:solidFill>
                <a:latin typeface="Agency FB" pitchFamily="34" charset="0"/>
                <a:cs typeface="Arial" pitchFamily="34" charset="0"/>
              </a:endParaRPr>
            </a:p>
          </p:txBody>
        </p:sp>
      </p:grpSp>
      <p:grpSp>
        <p:nvGrpSpPr>
          <p:cNvPr id="17" name="Group 16">
            <a:extLst>
              <a:ext uri="{FF2B5EF4-FFF2-40B4-BE49-F238E27FC236}">
                <a16:creationId xmlns:a16="http://schemas.microsoft.com/office/drawing/2014/main" id="{1266083B-5F10-4B64-9E71-CAF7C1A45694}"/>
              </a:ext>
            </a:extLst>
          </p:cNvPr>
          <p:cNvGrpSpPr/>
          <p:nvPr/>
        </p:nvGrpSpPr>
        <p:grpSpPr>
          <a:xfrm>
            <a:off x="8761008" y="85219"/>
            <a:ext cx="2797945" cy="1350514"/>
            <a:chOff x="6210998" y="1433695"/>
            <a:chExt cx="2229890" cy="960788"/>
          </a:xfrm>
        </p:grpSpPr>
        <p:sp>
          <p:nvSpPr>
            <p:cNvPr id="18" name="TextBox 17">
              <a:extLst>
                <a:ext uri="{FF2B5EF4-FFF2-40B4-BE49-F238E27FC236}">
                  <a16:creationId xmlns:a16="http://schemas.microsoft.com/office/drawing/2014/main" id="{16EE1810-8C53-4A10-9171-4AA003DA5196}"/>
                </a:ext>
              </a:extLst>
            </p:cNvPr>
            <p:cNvSpPr txBox="1"/>
            <p:nvPr/>
          </p:nvSpPr>
          <p:spPr>
            <a:xfrm>
              <a:off x="6210999" y="1433695"/>
              <a:ext cx="2229889" cy="262752"/>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b="1">
                  <a:solidFill>
                    <a:schemeClr val="bg1"/>
                  </a:solidFill>
                  <a:latin typeface="Agency FB" pitchFamily="34" charset="0"/>
                  <a:cs typeface="Arial" pitchFamily="34" charset="0"/>
                </a:rPr>
                <a:t>Guru</a:t>
              </a:r>
              <a:endParaRPr lang="ko-KR" altLang="en-US" b="1">
                <a:solidFill>
                  <a:schemeClr val="bg1"/>
                </a:solidFill>
                <a:latin typeface="Agency FB" pitchFamily="34" charset="0"/>
                <a:cs typeface="Arial" pitchFamily="34" charset="0"/>
              </a:endParaRPr>
            </a:p>
          </p:txBody>
        </p:sp>
        <p:sp>
          <p:nvSpPr>
            <p:cNvPr id="19" name="TextBox 18">
              <a:extLst>
                <a:ext uri="{FF2B5EF4-FFF2-40B4-BE49-F238E27FC236}">
                  <a16:creationId xmlns:a16="http://schemas.microsoft.com/office/drawing/2014/main" id="{D189C1AC-F9A4-430F-AAC3-27CDADF2A236}"/>
                </a:ext>
              </a:extLst>
            </p:cNvPr>
            <p:cNvSpPr txBox="1"/>
            <p:nvPr/>
          </p:nvSpPr>
          <p:spPr>
            <a:xfrm>
              <a:off x="6210998" y="1737604"/>
              <a:ext cx="2229889" cy="65687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err="1">
                  <a:solidFill>
                    <a:schemeClr val="tx1">
                      <a:lumMod val="75000"/>
                      <a:lumOff val="25000"/>
                    </a:schemeClr>
                  </a:solidFill>
                  <a:latin typeface="Agency FB" pitchFamily="34" charset="0"/>
                  <a:cs typeface="Arial" pitchFamily="34" charset="0"/>
                </a:rPr>
                <a:t>Mengajarkan konsep yang akan digunakan untuk menyelesaikan tugas project siswa</a:t>
              </a:r>
              <a:r>
                <a:rPr lang="en-US" altLang="ko-KR" sz="1200">
                  <a:solidFill>
                    <a:schemeClr val="tx1">
                      <a:lumMod val="75000"/>
                      <a:lumOff val="25000"/>
                    </a:schemeClr>
                  </a:solidFill>
                  <a:cs typeface="Arial" pitchFamily="34" charset="0"/>
                </a:rPr>
                <a:t>  </a:t>
              </a:r>
              <a:endParaRPr lang="ko-KR" altLang="en-US" sz="1200">
                <a:solidFill>
                  <a:schemeClr val="tx1">
                    <a:lumMod val="75000"/>
                    <a:lumOff val="25000"/>
                  </a:schemeClr>
                </a:solidFill>
                <a:cs typeface="Arial" pitchFamily="34" charset="0"/>
              </a:endParaRPr>
            </a:p>
          </p:txBody>
        </p:sp>
      </p:grpSp>
      <p:grpSp>
        <p:nvGrpSpPr>
          <p:cNvPr id="20" name="Group 19">
            <a:extLst>
              <a:ext uri="{FF2B5EF4-FFF2-40B4-BE49-F238E27FC236}">
                <a16:creationId xmlns:a16="http://schemas.microsoft.com/office/drawing/2014/main" id="{6BB1A6B0-0862-4A74-A213-3C767491C303}"/>
              </a:ext>
            </a:extLst>
          </p:cNvPr>
          <p:cNvGrpSpPr/>
          <p:nvPr/>
        </p:nvGrpSpPr>
        <p:grpSpPr>
          <a:xfrm>
            <a:off x="5516250" y="1574673"/>
            <a:ext cx="2540244" cy="1292662"/>
            <a:chOff x="6210998" y="1433695"/>
            <a:chExt cx="2229890" cy="919631"/>
          </a:xfrm>
        </p:grpSpPr>
        <p:sp>
          <p:nvSpPr>
            <p:cNvPr id="21" name="TextBox 20">
              <a:extLst>
                <a:ext uri="{FF2B5EF4-FFF2-40B4-BE49-F238E27FC236}">
                  <a16:creationId xmlns:a16="http://schemas.microsoft.com/office/drawing/2014/main" id="{72856894-EA3E-4DEA-844D-B2E95F9A0E8F}"/>
                </a:ext>
              </a:extLst>
            </p:cNvPr>
            <p:cNvSpPr txBox="1"/>
            <p:nvPr/>
          </p:nvSpPr>
          <p:spPr>
            <a:xfrm>
              <a:off x="6210999" y="1433695"/>
              <a:ext cx="2229889" cy="262752"/>
            </a:xfrm>
            <a:prstGeom prst="rect">
              <a:avLst/>
            </a:prstGeom>
            <a:solidFill>
              <a:schemeClr val="accent3"/>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b="1">
                  <a:solidFill>
                    <a:schemeClr val="bg1"/>
                  </a:solidFill>
                  <a:latin typeface="Agency FB" pitchFamily="34" charset="0"/>
                  <a:cs typeface="Arial" pitchFamily="34" charset="0"/>
                </a:rPr>
                <a:t>Guru</a:t>
              </a:r>
              <a:endParaRPr lang="ko-KR" altLang="en-US" b="1">
                <a:solidFill>
                  <a:schemeClr val="bg1"/>
                </a:solidFill>
                <a:latin typeface="Agency FB" pitchFamily="34" charset="0"/>
                <a:cs typeface="Arial" pitchFamily="34" charset="0"/>
              </a:endParaRPr>
            </a:p>
          </p:txBody>
        </p:sp>
        <p:sp>
          <p:nvSpPr>
            <p:cNvPr id="22" name="TextBox 21">
              <a:extLst>
                <a:ext uri="{FF2B5EF4-FFF2-40B4-BE49-F238E27FC236}">
                  <a16:creationId xmlns:a16="http://schemas.microsoft.com/office/drawing/2014/main" id="{BE2C0A6C-3EC7-469D-BD5F-6657D36D4094}"/>
                </a:ext>
              </a:extLst>
            </p:cNvPr>
            <p:cNvSpPr txBox="1"/>
            <p:nvPr/>
          </p:nvSpPr>
          <p:spPr>
            <a:xfrm>
              <a:off x="6210998" y="1696447"/>
              <a:ext cx="2229889" cy="65687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err="1">
                  <a:solidFill>
                    <a:schemeClr val="tx1">
                      <a:lumMod val="75000"/>
                      <a:lumOff val="25000"/>
                    </a:schemeClr>
                  </a:solidFill>
                  <a:latin typeface="Agency FB" pitchFamily="34" charset="0"/>
                  <a:cs typeface="Arial" pitchFamily="34" charset="0"/>
                </a:rPr>
                <a:t>Membimbing siswa dalam melakukan investigasi dalam menyelesaikan tugas projectnya</a:t>
              </a:r>
              <a:endParaRPr lang="ko-KR" altLang="en-US">
                <a:solidFill>
                  <a:schemeClr val="tx1">
                    <a:lumMod val="75000"/>
                    <a:lumOff val="25000"/>
                  </a:schemeClr>
                </a:solidFill>
                <a:latin typeface="Agency FB" pitchFamily="34" charset="0"/>
                <a:cs typeface="Arial" pitchFamily="34" charset="0"/>
              </a:endParaRPr>
            </a:p>
          </p:txBody>
        </p:sp>
      </p:grpSp>
      <p:grpSp>
        <p:nvGrpSpPr>
          <p:cNvPr id="23" name="Group 22">
            <a:extLst>
              <a:ext uri="{FF2B5EF4-FFF2-40B4-BE49-F238E27FC236}">
                <a16:creationId xmlns:a16="http://schemas.microsoft.com/office/drawing/2014/main" id="{E12DE376-0C2F-4DFA-B021-B05C6569AF8D}"/>
              </a:ext>
            </a:extLst>
          </p:cNvPr>
          <p:cNvGrpSpPr/>
          <p:nvPr/>
        </p:nvGrpSpPr>
        <p:grpSpPr>
          <a:xfrm>
            <a:off x="8854794" y="1569155"/>
            <a:ext cx="2540244" cy="1045208"/>
            <a:chOff x="6210998" y="1433695"/>
            <a:chExt cx="2229890" cy="743586"/>
          </a:xfrm>
        </p:grpSpPr>
        <p:sp>
          <p:nvSpPr>
            <p:cNvPr id="24" name="TextBox 23">
              <a:extLst>
                <a:ext uri="{FF2B5EF4-FFF2-40B4-BE49-F238E27FC236}">
                  <a16:creationId xmlns:a16="http://schemas.microsoft.com/office/drawing/2014/main" id="{257626D0-B4B4-48A9-9A96-08ACD7BAEAD8}"/>
                </a:ext>
              </a:extLst>
            </p:cNvPr>
            <p:cNvSpPr txBox="1"/>
            <p:nvPr/>
          </p:nvSpPr>
          <p:spPr>
            <a:xfrm>
              <a:off x="6210999" y="1433695"/>
              <a:ext cx="2229889" cy="262752"/>
            </a:xfrm>
            <a:prstGeom prst="rect">
              <a:avLst/>
            </a:prstGeom>
            <a:solidFill>
              <a:schemeClr val="accent4"/>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b="1">
                  <a:solidFill>
                    <a:schemeClr val="bg1"/>
                  </a:solidFill>
                  <a:latin typeface="Agency FB" pitchFamily="34" charset="0"/>
                  <a:cs typeface="Arial" pitchFamily="34" charset="0"/>
                </a:rPr>
                <a:t>Guru</a:t>
              </a:r>
              <a:endParaRPr lang="ko-KR" altLang="en-US" b="1">
                <a:solidFill>
                  <a:schemeClr val="bg1"/>
                </a:solidFill>
                <a:latin typeface="Agency FB" pitchFamily="34" charset="0"/>
                <a:cs typeface="Arial" pitchFamily="34" charset="0"/>
              </a:endParaRPr>
            </a:p>
          </p:txBody>
        </p:sp>
        <p:sp>
          <p:nvSpPr>
            <p:cNvPr id="25" name="TextBox 24">
              <a:extLst>
                <a:ext uri="{FF2B5EF4-FFF2-40B4-BE49-F238E27FC236}">
                  <a16:creationId xmlns:a16="http://schemas.microsoft.com/office/drawing/2014/main" id="{5DA95810-5FC3-4883-9633-FFDDADB65900}"/>
                </a:ext>
              </a:extLst>
            </p:cNvPr>
            <p:cNvSpPr txBox="1"/>
            <p:nvPr/>
          </p:nvSpPr>
          <p:spPr>
            <a:xfrm>
              <a:off x="6210998" y="1717466"/>
              <a:ext cx="2229889" cy="45981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err="1">
                  <a:solidFill>
                    <a:schemeClr val="tx1">
                      <a:lumMod val="75000"/>
                      <a:lumOff val="25000"/>
                    </a:schemeClr>
                  </a:solidFill>
                  <a:latin typeface="Agency FB" pitchFamily="34" charset="0"/>
                  <a:cs typeface="Arial" pitchFamily="34" charset="0"/>
                </a:rPr>
                <a:t>Memberikan evaluasi, feedback serta penilaian</a:t>
              </a:r>
              <a:endParaRPr lang="ko-KR" altLang="en-US">
                <a:solidFill>
                  <a:schemeClr val="tx1">
                    <a:lumMod val="75000"/>
                    <a:lumOff val="25000"/>
                  </a:schemeClr>
                </a:solidFill>
                <a:latin typeface="Agency FB" pitchFamily="34" charset="0"/>
                <a:cs typeface="Arial" pitchFamily="34" charset="0"/>
              </a:endParaRPr>
            </a:p>
          </p:txBody>
        </p:sp>
      </p:grpSp>
    </p:spTree>
    <p:extLst>
      <p:ext uri="{BB962C8B-B14F-4D97-AF65-F5344CB8AC3E}">
        <p14:creationId xmlns:p14="http://schemas.microsoft.com/office/powerpoint/2010/main" val="197539207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p:txBody>
          <a:bodyPr/>
          <a:lstStyle/>
          <a:p>
            <a:pPr eaLnBrk="1" hangingPunct="1">
              <a:defRPr/>
            </a:pPr>
            <a:r>
              <a:rPr lang="en-US"/>
              <a:t>Kegiatan dalam RPP</a:t>
            </a:r>
          </a:p>
        </p:txBody>
      </p:sp>
      <p:sp>
        <p:nvSpPr>
          <p:cNvPr id="98307" name="Rectangle 3"/>
          <p:cNvSpPr>
            <a:spLocks noGrp="1" noRot="1" noChangeArrowheads="1"/>
          </p:cNvSpPr>
          <p:nvPr>
            <p:ph type="body" idx="4294967295"/>
          </p:nvPr>
        </p:nvSpPr>
        <p:spPr>
          <a:xfrm>
            <a:off x="677334" y="2160589"/>
            <a:ext cx="8596668" cy="3880773"/>
          </a:xfrm>
        </p:spPr>
        <p:txBody>
          <a:bodyPr/>
          <a:lstStyle/>
          <a:p>
            <a:pPr eaLnBrk="1" hangingPunct="1">
              <a:defRPr/>
            </a:pPr>
            <a:r>
              <a:rPr lang="en-US"/>
              <a:t>Dijabarkan ke dalam kegiatan awal. Inti, penutup</a:t>
            </a:r>
          </a:p>
        </p:txBody>
      </p:sp>
    </p:spTree>
    <p:extLst>
      <p:ext uri="{BB962C8B-B14F-4D97-AF65-F5344CB8AC3E}">
        <p14:creationId xmlns:p14="http://schemas.microsoft.com/office/powerpoint/2010/main" val="667787473"/>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3DDE5E6-3EC7-4860-A76F-AE4E1BEB53DB}"/>
              </a:ext>
            </a:extLst>
          </p:cNvPr>
          <p:cNvSpPr txBox="1"/>
          <p:nvPr/>
        </p:nvSpPr>
        <p:spPr>
          <a:xfrm>
            <a:off x="0" y="79146"/>
            <a:ext cx="11448611" cy="144655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ko-KR" sz="4400" b="1" err="1">
                <a:solidFill>
                  <a:schemeClr val="accent1"/>
                </a:solidFill>
                <a:latin typeface="+mj-lt"/>
                <a:cs typeface="Arial" pitchFamily="34" charset="0"/>
              </a:rPr>
              <a:t>Langkah – Langkah Project Based Learning</a:t>
            </a:r>
          </a:p>
        </p:txBody>
      </p:sp>
      <p:graphicFrame>
        <p:nvGraphicFramePr>
          <p:cNvPr id="8" name="Diagram 7"/>
          <p:cNvGraphicFramePr/>
          <p:nvPr>
            <p:extLst>
              <p:ext uri="{D42A27DB-BD31-4B8C-83A1-F6EECF244321}">
                <p14:modId xmlns:p14="http://schemas.microsoft.com/office/powerpoint/2010/main" val="3277742439"/>
              </p:ext>
            </p:extLst>
          </p:nvPr>
        </p:nvGraphicFramePr>
        <p:xfrm>
          <a:off x="4901685" y="1525696"/>
          <a:ext cx="7072362" cy="3643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856686"/>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831A58-EA36-4EB3-82C9-314EF953980C}"/>
              </a:ext>
            </a:extLst>
          </p:cNvPr>
          <p:cNvSpPr/>
          <p:nvPr/>
        </p:nvSpPr>
        <p:spPr>
          <a:xfrm>
            <a:off x="5696310" y="635623"/>
            <a:ext cx="5883215" cy="13370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4" name="Rectangle 3">
            <a:extLst>
              <a:ext uri="{FF2B5EF4-FFF2-40B4-BE49-F238E27FC236}">
                <a16:creationId xmlns:a16="http://schemas.microsoft.com/office/drawing/2014/main" id="{D3C5E9A2-3B9C-4E3B-B34D-5E7D28693D6F}"/>
              </a:ext>
            </a:extLst>
          </p:cNvPr>
          <p:cNvSpPr/>
          <p:nvPr/>
        </p:nvSpPr>
        <p:spPr>
          <a:xfrm>
            <a:off x="5696310" y="2769942"/>
            <a:ext cx="5883215" cy="1337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5" name="Rectangle 4">
            <a:extLst>
              <a:ext uri="{FF2B5EF4-FFF2-40B4-BE49-F238E27FC236}">
                <a16:creationId xmlns:a16="http://schemas.microsoft.com/office/drawing/2014/main" id="{B368ED0E-3AB0-4507-8866-A3D17A89AD34}"/>
              </a:ext>
            </a:extLst>
          </p:cNvPr>
          <p:cNvSpPr/>
          <p:nvPr/>
        </p:nvSpPr>
        <p:spPr>
          <a:xfrm>
            <a:off x="5696310" y="4904261"/>
            <a:ext cx="5883215" cy="13370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7" name="TextBox 6">
            <a:extLst>
              <a:ext uri="{FF2B5EF4-FFF2-40B4-BE49-F238E27FC236}">
                <a16:creationId xmlns:a16="http://schemas.microsoft.com/office/drawing/2014/main" id="{9647BDE7-9230-402B-8011-440EE9A48CA6}"/>
              </a:ext>
            </a:extLst>
          </p:cNvPr>
          <p:cNvSpPr txBox="1"/>
          <p:nvPr/>
        </p:nvSpPr>
        <p:spPr>
          <a:xfrm>
            <a:off x="5960394" y="781431"/>
            <a:ext cx="5355047"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400" b="1" err="1">
                <a:solidFill>
                  <a:schemeClr val="bg1"/>
                </a:solidFill>
                <a:latin typeface="Agency FB" pitchFamily="34" charset="0"/>
                <a:cs typeface="Arial" pitchFamily="34" charset="0"/>
              </a:rPr>
              <a:t>Penilaian terhadap suatu tugas yang harus diselesaikan dalam periode/waktu tertentu</a:t>
            </a:r>
            <a:endParaRPr lang="en-US" altLang="ko-KR" sz="2400" b="1">
              <a:solidFill>
                <a:schemeClr val="bg1"/>
              </a:solidFill>
              <a:latin typeface="Agency FB" pitchFamily="34" charset="0"/>
              <a:cs typeface="Arial" pitchFamily="34" charset="0"/>
            </a:endParaRPr>
          </a:p>
        </p:txBody>
      </p:sp>
      <p:sp>
        <p:nvSpPr>
          <p:cNvPr id="11" name="TextBox 10">
            <a:extLst>
              <a:ext uri="{FF2B5EF4-FFF2-40B4-BE49-F238E27FC236}">
                <a16:creationId xmlns:a16="http://schemas.microsoft.com/office/drawing/2014/main" id="{FF3C2048-C899-4A41-BAA8-A46C19677FCB}"/>
              </a:ext>
            </a:extLst>
          </p:cNvPr>
          <p:cNvSpPr txBox="1"/>
          <p:nvPr/>
        </p:nvSpPr>
        <p:spPr>
          <a:xfrm>
            <a:off x="5960394" y="2915750"/>
            <a:ext cx="5355047"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000" b="1" err="1">
                <a:solidFill>
                  <a:schemeClr val="bg1"/>
                </a:solidFill>
                <a:latin typeface="Agency FB" pitchFamily="34" charset="0"/>
                <a:cs typeface="Arial" pitchFamily="34" charset="0"/>
              </a:rPr>
              <a:t>Tugas tersebut berupa suatu investigasi sejak dari perencanaan, pengumpulan data, pengorganisasian, pengolahan dan penyajian data</a:t>
            </a:r>
            <a:r>
              <a:rPr lang="en-US" altLang="ko-KR" sz="2000" b="1">
                <a:solidFill>
                  <a:schemeClr val="tx1">
                    <a:lumMod val="75000"/>
                    <a:lumOff val="25000"/>
                  </a:schemeClr>
                </a:solidFill>
                <a:latin typeface="Agency FB" pitchFamily="34" charset="0"/>
                <a:cs typeface="Arial" pitchFamily="34" charset="0"/>
              </a:rPr>
              <a:t>. </a:t>
            </a:r>
            <a:endParaRPr lang="en-US" altLang="ko-KR" sz="2000" b="1">
              <a:solidFill>
                <a:schemeClr val="tx1">
                  <a:lumMod val="75000"/>
                  <a:lumOff val="25000"/>
                </a:schemeClr>
              </a:solidFill>
              <a:latin typeface="Agency FB" pitchFamily="34" charset="0"/>
              <a:ea typeface="FZShuTi" pitchFamily="2" charset="-122"/>
              <a:cs typeface="Arial" pitchFamily="34" charset="0"/>
            </a:endParaRPr>
          </a:p>
        </p:txBody>
      </p:sp>
      <p:grpSp>
        <p:nvGrpSpPr>
          <p:cNvPr id="14" name="Group 31">
            <a:extLst>
              <a:ext uri="{FF2B5EF4-FFF2-40B4-BE49-F238E27FC236}">
                <a16:creationId xmlns:a16="http://schemas.microsoft.com/office/drawing/2014/main" id="{6F25BABF-BD7B-4A91-94A2-29397ED273CB}"/>
              </a:ext>
            </a:extLst>
          </p:cNvPr>
          <p:cNvGrpSpPr/>
          <p:nvPr/>
        </p:nvGrpSpPr>
        <p:grpSpPr>
          <a:xfrm>
            <a:off x="5960394" y="5050069"/>
            <a:ext cx="5355047" cy="584775"/>
            <a:chOff x="611999" y="4067547"/>
            <a:chExt cx="2087792" cy="584775"/>
          </a:xfrm>
        </p:grpSpPr>
        <p:sp>
          <p:nvSpPr>
            <p:cNvPr id="15" name="TextBox 14">
              <a:extLst>
                <a:ext uri="{FF2B5EF4-FFF2-40B4-BE49-F238E27FC236}">
                  <a16:creationId xmlns:a16="http://schemas.microsoft.com/office/drawing/2014/main" id="{4D6E2102-FD59-49C3-A6AB-1520DB0A4C08}"/>
                </a:ext>
              </a:extLst>
            </p:cNvPr>
            <p:cNvSpPr txBox="1"/>
            <p:nvPr/>
          </p:nvSpPr>
          <p:spPr>
            <a:xfrm>
              <a:off x="611999" y="4067547"/>
              <a:ext cx="2087792"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ko-KR" altLang="en-US" sz="1400" b="1">
                <a:solidFill>
                  <a:schemeClr val="bg1"/>
                </a:solidFill>
                <a:cs typeface="Arial" pitchFamily="34" charset="0"/>
              </a:endParaRPr>
            </a:p>
          </p:txBody>
        </p:sp>
        <p:sp>
          <p:nvSpPr>
            <p:cNvPr id="16" name="Rectangle 27">
              <a:extLst>
                <a:ext uri="{FF2B5EF4-FFF2-40B4-BE49-F238E27FC236}">
                  <a16:creationId xmlns:a16="http://schemas.microsoft.com/office/drawing/2014/main" id="{DEFB720A-A44D-47BF-9089-3E1BD490FB78}"/>
                </a:ext>
              </a:extLst>
            </p:cNvPr>
            <p:cNvSpPr/>
            <p:nvPr/>
          </p:nvSpPr>
          <p:spPr>
            <a:xfrm>
              <a:off x="611999" y="4375323"/>
              <a:ext cx="208779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ko-KR" altLang="en-US" sz="1200">
                <a:solidFill>
                  <a:schemeClr val="bg1"/>
                </a:solidFill>
                <a:cs typeface="Arial" pitchFamily="34" charset="0"/>
              </a:endParaRPr>
            </a:p>
          </p:txBody>
        </p:sp>
      </p:grpSp>
      <p:sp>
        <p:nvSpPr>
          <p:cNvPr id="21" name="TextBox 20">
            <a:extLst>
              <a:ext uri="{FF2B5EF4-FFF2-40B4-BE49-F238E27FC236}">
                <a16:creationId xmlns:a16="http://schemas.microsoft.com/office/drawing/2014/main" id="{F1052740-2637-463D-9298-A2D41FFDF3AD}"/>
              </a:ext>
            </a:extLst>
          </p:cNvPr>
          <p:cNvSpPr txBox="1"/>
          <p:nvPr/>
        </p:nvSpPr>
        <p:spPr>
          <a:xfrm>
            <a:off x="304800" y="4746058"/>
            <a:ext cx="2778369" cy="1015663"/>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6000">
                <a:solidFill>
                  <a:schemeClr val="bg1"/>
                </a:solidFill>
                <a:latin typeface="Agency FB" pitchFamily="34" charset="0"/>
                <a:cs typeface="Arial" pitchFamily="34" charset="0"/>
              </a:rPr>
              <a:t>ASSESMEN</a:t>
            </a:r>
            <a:endParaRPr lang="ko-KR" altLang="en-US" sz="6000">
              <a:solidFill>
                <a:schemeClr val="bg1"/>
              </a:solidFill>
              <a:latin typeface="Agency FB" pitchFamily="34" charset="0"/>
              <a:cs typeface="Arial" pitchFamily="34" charset="0"/>
            </a:endParaRPr>
          </a:p>
        </p:txBody>
      </p:sp>
      <p:pic>
        <p:nvPicPr>
          <p:cNvPr id="2" name="Picture Placeholder 1"/>
          <p:cNvPicPr>
            <a:picLocks noGrp="1" noChangeAspect="1"/>
          </p:cNvPicPr>
          <p:nvPr>
            <p:ph type="pic" idx="12"/>
          </p:nvPr>
        </p:nvPicPr>
        <p:blipFill>
          <a:blip r:embed="rId2">
            <a:extLst>
              <a:ext uri="{28A0092B-C50C-407E-A947-70E740481C1C}">
                <a14:useLocalDpi xmlns:a14="http://schemas.microsoft.com/office/drawing/2010/main" val="0"/>
              </a:ext>
            </a:extLst>
          </a:blip>
          <a:srcRect l="13823" r="13823"/>
          <a:stretch>
            <a:fillRect/>
          </a:stretch>
        </p:blipFill>
        <p:spPr/>
      </p:pic>
      <p:pic>
        <p:nvPicPr>
          <p:cNvPr id="19" name="Picture Placeholder 18"/>
          <p:cNvPicPr>
            <a:picLocks noGrp="1" noChangeAspect="1"/>
          </p:cNvPicPr>
          <p:nvPr>
            <p:ph type="pic" idx="13"/>
          </p:nvPr>
        </p:nvPicPr>
        <p:blipFill>
          <a:blip r:embed="rId3">
            <a:extLst>
              <a:ext uri="{28A0092B-C50C-407E-A947-70E740481C1C}">
                <a14:useLocalDpi xmlns:a14="http://schemas.microsoft.com/office/drawing/2010/main" val="0"/>
              </a:ext>
            </a:extLst>
          </a:blip>
          <a:srcRect l="13921" r="13921"/>
          <a:stretch>
            <a:fillRect/>
          </a:stretch>
        </p:blipFill>
        <p:spPr/>
      </p:pic>
      <p:pic>
        <p:nvPicPr>
          <p:cNvPr id="22" name="Picture Placeholder 21"/>
          <p:cNvPicPr>
            <a:picLocks noGrp="1" noChangeAspect="1"/>
          </p:cNvPicPr>
          <p:nvPr>
            <p:ph type="pic" idx="14"/>
          </p:nvPr>
        </p:nvPicPr>
        <p:blipFill>
          <a:blip r:embed="rId4">
            <a:extLst>
              <a:ext uri="{28A0092B-C50C-407E-A947-70E740481C1C}">
                <a14:useLocalDpi xmlns:a14="http://schemas.microsoft.com/office/drawing/2010/main" val="0"/>
              </a:ext>
            </a:extLst>
          </a:blip>
          <a:srcRect l="9224" r="9224"/>
          <a:stretch>
            <a:fillRect/>
          </a:stretch>
        </p:blipFill>
        <p:spPr/>
      </p:pic>
      <p:sp>
        <p:nvSpPr>
          <p:cNvPr id="18" name="Rectangle 17"/>
          <p:cNvSpPr/>
          <p:nvPr/>
        </p:nvSpPr>
        <p:spPr>
          <a:xfrm>
            <a:off x="5696310" y="4907835"/>
            <a:ext cx="6096000" cy="1323439"/>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000" err="1">
                <a:solidFill>
                  <a:schemeClr val="bg1"/>
                </a:solidFill>
                <a:latin typeface="Agency FB" pitchFamily="34" charset="0"/>
                <a:cs typeface="Arial" pitchFamily="34" charset="0"/>
              </a:rPr>
              <a:t>Penilaian proyek dapat digunakan untuk mengetahui pemahaman, kemampuan mengaplikasikan, kemampuan penyelidikan dan kemampuan menginformasikan peserta didik pada mata pelajaran tertentu secara jelas</a:t>
            </a:r>
            <a:endParaRPr lang="en-US" altLang="ko-KR" sz="2000">
              <a:solidFill>
                <a:schemeClr val="bg1"/>
              </a:solidFill>
              <a:latin typeface="Agency FB" pitchFamily="34" charset="0"/>
              <a:ea typeface="FZShuTi" pitchFamily="2" charset="-122"/>
              <a:cs typeface="Arial" pitchFamily="34" charset="0"/>
            </a:endParaRPr>
          </a:p>
        </p:txBody>
      </p:sp>
    </p:spTree>
    <p:extLst>
      <p:ext uri="{BB962C8B-B14F-4D97-AF65-F5344CB8AC3E}">
        <p14:creationId xmlns:p14="http://schemas.microsoft.com/office/powerpoint/2010/main" val="336921681"/>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file"/>
            <a:extLst>
              <a:ext uri="{FF2B5EF4-FFF2-40B4-BE49-F238E27FC236}">
                <a16:creationId xmlns:a16="http://schemas.microsoft.com/office/drawing/2014/main" id="{5AD001C6-6BFE-4A00-B582-64662CC93E9B}"/>
              </a:ext>
            </a:extLst>
          </p:cNvPr>
          <p:cNvSpPr/>
          <p:nvPr/>
        </p:nvSpPr>
        <p:spPr>
          <a:xfrm>
            <a:off x="202642" y="168310"/>
            <a:ext cx="11786716" cy="65213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3" name="TextBox 2">
            <a:extLst>
              <a:ext uri="{FF2B5EF4-FFF2-40B4-BE49-F238E27FC236}">
                <a16:creationId xmlns:a16="http://schemas.microsoft.com/office/drawing/2014/main" id="{038B56C8-2ECC-40CE-8512-1AB853C9BE30}"/>
              </a:ext>
            </a:extLst>
          </p:cNvPr>
          <p:cNvSpPr txBox="1"/>
          <p:nvPr/>
        </p:nvSpPr>
        <p:spPr>
          <a:xfrm>
            <a:off x="388221" y="170898"/>
            <a:ext cx="11415559" cy="92333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5400">
                <a:solidFill>
                  <a:schemeClr val="bg1"/>
                </a:solidFill>
                <a:latin typeface="+mj-lt"/>
                <a:cs typeface="Arial" pitchFamily="34" charset="0"/>
              </a:rPr>
              <a:t>DESAIN PEMBELAJARAN </a:t>
            </a:r>
            <a:endParaRPr lang="ko-KR" altLang="en-US" sz="5400">
              <a:solidFill>
                <a:schemeClr val="bg1"/>
              </a:solidFill>
              <a:latin typeface="+mj-lt"/>
              <a:cs typeface="Arial" pitchFamily="34" charset="0"/>
            </a:endParaRPr>
          </a:p>
        </p:txBody>
      </p:sp>
      <p:sp>
        <p:nvSpPr>
          <p:cNvPr id="8" name="TextBox 7">
            <a:extLst>
              <a:ext uri="{FF2B5EF4-FFF2-40B4-BE49-F238E27FC236}">
                <a16:creationId xmlns:a16="http://schemas.microsoft.com/office/drawing/2014/main" id="{2014E504-D62C-4E3E-A26B-93D2C1C46F1A}"/>
              </a:ext>
            </a:extLst>
          </p:cNvPr>
          <p:cNvSpPr txBox="1"/>
          <p:nvPr/>
        </p:nvSpPr>
        <p:spPr>
          <a:xfrm>
            <a:off x="1323258" y="1547846"/>
            <a:ext cx="952793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400" b="1">
                <a:solidFill>
                  <a:schemeClr val="bg1"/>
                </a:solidFill>
                <a:cs typeface="Arial" pitchFamily="34" charset="0"/>
              </a:rPr>
              <a:t>PROJECT BASED LEARNING</a:t>
            </a:r>
            <a:endParaRPr lang="ko-KR" altLang="en-US" sz="2400" b="1">
              <a:solidFill>
                <a:schemeClr val="bg1"/>
              </a:solidFill>
              <a:cs typeface="Arial" pitchFamily="34" charset="0"/>
            </a:endParaRPr>
          </a:p>
        </p:txBody>
      </p:sp>
    </p:spTree>
    <p:extLst>
      <p:ext uri="{BB962C8B-B14F-4D97-AF65-F5344CB8AC3E}">
        <p14:creationId xmlns:p14="http://schemas.microsoft.com/office/powerpoint/2010/main" val="4179153492"/>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Pentagon 6">
            <a:extLst>
              <a:ext uri="{FF2B5EF4-FFF2-40B4-BE49-F238E27FC236}">
                <a16:creationId xmlns:a16="http://schemas.microsoft.com/office/drawing/2014/main" id="{63E3558C-1903-4C04-A9D0-D8AE76192BB2}"/>
              </a:ext>
            </a:extLst>
          </p:cNvPr>
          <p:cNvSpPr/>
          <p:nvPr/>
        </p:nvSpPr>
        <p:spPr>
          <a:xfrm flipH="1">
            <a:off x="6400800" y="0"/>
            <a:ext cx="5791200" cy="6857999"/>
          </a:xfrm>
          <a:prstGeom prst="homePlate">
            <a:avLst>
              <a:gd name="adj" fmla="val 31849"/>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sp>
        <p:nvSpPr>
          <p:cNvPr id="8" name="Arrow: Pentagon 7">
            <a:extLst>
              <a:ext uri="{FF2B5EF4-FFF2-40B4-BE49-F238E27FC236}">
                <a16:creationId xmlns:a16="http://schemas.microsoft.com/office/drawing/2014/main" id="{E02002EE-7BBA-4DC6-9698-2CF0888F8C63}"/>
              </a:ext>
            </a:extLst>
          </p:cNvPr>
          <p:cNvSpPr/>
          <p:nvPr/>
        </p:nvSpPr>
        <p:spPr>
          <a:xfrm flipH="1">
            <a:off x="6400800" y="2529841"/>
            <a:ext cx="5791200" cy="1798318"/>
          </a:xfrm>
          <a:prstGeom prst="homePlate">
            <a:avLst>
              <a:gd name="adj" fmla="val 26820"/>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en-US"/>
          </a:p>
        </p:txBody>
      </p:sp>
      <p:grpSp>
        <p:nvGrpSpPr>
          <p:cNvPr id="9" name="Group 8">
            <a:extLst>
              <a:ext uri="{FF2B5EF4-FFF2-40B4-BE49-F238E27FC236}">
                <a16:creationId xmlns:a16="http://schemas.microsoft.com/office/drawing/2014/main" id="{15C44B8E-7647-4F84-B84E-C1D270C28CB9}"/>
              </a:ext>
            </a:extLst>
          </p:cNvPr>
          <p:cNvGrpSpPr/>
          <p:nvPr/>
        </p:nvGrpSpPr>
        <p:grpSpPr>
          <a:xfrm>
            <a:off x="7239358" y="2493616"/>
            <a:ext cx="4743634" cy="1516981"/>
            <a:chOff x="6685635" y="2385588"/>
            <a:chExt cx="4777152" cy="1516981"/>
          </a:xfrm>
        </p:grpSpPr>
        <p:sp>
          <p:nvSpPr>
            <p:cNvPr id="10" name="TextBox 9">
              <a:extLst>
                <a:ext uri="{FF2B5EF4-FFF2-40B4-BE49-F238E27FC236}">
                  <a16:creationId xmlns:a16="http://schemas.microsoft.com/office/drawing/2014/main" id="{4CAC2569-0596-4719-9259-37417370FD3A}"/>
                </a:ext>
              </a:extLst>
            </p:cNvPr>
            <p:cNvSpPr txBox="1"/>
            <p:nvPr/>
          </p:nvSpPr>
          <p:spPr>
            <a:xfrm>
              <a:off x="6685635" y="2385588"/>
              <a:ext cx="4777152" cy="144655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8800">
                  <a:solidFill>
                    <a:schemeClr val="bg1"/>
                  </a:solidFill>
                  <a:latin typeface="Agency FB" pitchFamily="34" charset="0"/>
                  <a:cs typeface="Arial" pitchFamily="34" charset="0"/>
                </a:rPr>
                <a:t>THANK YOU</a:t>
              </a:r>
              <a:endParaRPr lang="ko-KR" altLang="en-US" sz="8800">
                <a:solidFill>
                  <a:schemeClr val="bg1"/>
                </a:solidFill>
                <a:latin typeface="Agency FB" pitchFamily="34" charset="0"/>
                <a:cs typeface="Arial" pitchFamily="34" charset="0"/>
              </a:endParaRPr>
            </a:p>
          </p:txBody>
        </p:sp>
        <p:sp>
          <p:nvSpPr>
            <p:cNvPr id="11" name="TextBox 10">
              <a:extLst>
                <a:ext uri="{FF2B5EF4-FFF2-40B4-BE49-F238E27FC236}">
                  <a16:creationId xmlns:a16="http://schemas.microsoft.com/office/drawing/2014/main" id="{B16694D5-61E0-4AB5-AAA9-735FA8C0759D}"/>
                </a:ext>
              </a:extLst>
            </p:cNvPr>
            <p:cNvSpPr txBox="1"/>
            <p:nvPr/>
          </p:nvSpPr>
          <p:spPr>
            <a:xfrm>
              <a:off x="6685635" y="3502459"/>
              <a:ext cx="4777096" cy="40011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000">
                  <a:solidFill>
                    <a:schemeClr val="bg1"/>
                  </a:solidFill>
                  <a:latin typeface="Agency FB" pitchFamily="34" charset="0"/>
                  <a:cs typeface="Arial" pitchFamily="34" charset="0"/>
                </a:rPr>
                <a:t>Salam Sukses</a:t>
              </a:r>
              <a:endParaRPr lang="ko-KR" altLang="en-US" sz="2000">
                <a:solidFill>
                  <a:schemeClr val="bg1"/>
                </a:solidFill>
                <a:latin typeface="Agency FB" pitchFamily="34" charset="0"/>
                <a:cs typeface="Arial" pitchFamily="34" charset="0"/>
              </a:endParaRPr>
            </a:p>
          </p:txBody>
        </p:sp>
      </p:grpSp>
    </p:spTree>
    <p:extLst>
      <p:ext uri="{BB962C8B-B14F-4D97-AF65-F5344CB8AC3E}">
        <p14:creationId xmlns:p14="http://schemas.microsoft.com/office/powerpoint/2010/main" val="821656516"/>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PROBLEM BASED LEARNING</a:t>
            </a:r>
            <a:endParaRPr lang="ko-KR" altLang="en-US"/>
          </a:p>
        </p:txBody>
      </p:sp>
      <p:sp>
        <p:nvSpPr>
          <p:cNvPr id="3" name="Text Placeholder 2"/>
          <p:cNvSpPr>
            <a:spLocks noGrp="1"/>
          </p:cNvSpPr>
          <p:nvPr>
            <p:ph type="body" sz="quarter" idx="12"/>
          </p:nvPr>
        </p:nvSpPr>
        <p:spPr>
          <a:prstGeom prst="rect">
            <a:avLst/>
          </a:prstGeom>
        </p:spPr>
        <p:txBody>
          <a:bodyPr/>
          <a:lstStyle/>
          <a:p>
            <a:pPr algn="ctr" fontAlgn="auto">
              <a:spcBef>
                <a:spcPct val="0"/>
              </a:spcBef>
              <a:spcAft>
                <a:spcPct val="0"/>
              </a:spcAft>
              <a:defRPr/>
            </a:pPr>
            <a:r>
              <a:rPr lang="en-US" altLang="ko-KR" sz="1100" b="1">
                <a:solidFill>
                  <a:schemeClr val="tx1">
                    <a:lumMod val="75000"/>
                    <a:lumOff val="25000"/>
                  </a:schemeClr>
                </a:solidFill>
              </a:rPr>
              <a:t>Model Pembelajaran </a:t>
            </a:r>
          </a:p>
          <a:p>
            <a:pPr algn="ctr" fontAlgn="auto">
              <a:spcBef>
                <a:spcPct val="0"/>
              </a:spcBef>
              <a:spcAft>
                <a:spcPct val="0"/>
              </a:spcAft>
              <a:defRPr/>
            </a:pPr>
            <a:r>
              <a:rPr lang="en-US" altLang="ko-KR" sz="1100">
                <a:solidFill>
                  <a:schemeClr val="tx1">
                    <a:lumMod val="75000"/>
                    <a:lumOff val="25000"/>
                  </a:schemeClr>
                </a:solidFill>
              </a:rPr>
              <a:t>Prodi Pendidikan Matematika</a:t>
            </a:r>
            <a:endParaRPr lang="en-US" altLang="ko-KR" sz="1100" b="1">
              <a:solidFill>
                <a:schemeClr val="tx1">
                  <a:lumMod val="75000"/>
                  <a:lumOff val="25000"/>
                </a:schemeClr>
              </a:solidFill>
            </a:endParaRPr>
          </a:p>
        </p:txBody>
      </p:sp>
      <p:sp>
        <p:nvSpPr>
          <p:cNvPr id="6" name="TextBox 5">
            <a:hlinkClick r:id="rId2"/>
          </p:cNvPr>
          <p:cNvSpPr txBox="1"/>
          <p:nvPr/>
        </p:nvSpPr>
        <p:spPr>
          <a:xfrm>
            <a:off x="-18256" y="4825165"/>
            <a:ext cx="9180512" cy="215444"/>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800">
                <a:solidFill>
                  <a:schemeClr val="bg1"/>
                </a:solidFill>
                <a:cs typeface="Arial" pitchFamily="34" charset="0"/>
                <a:hlinkClick r:id="rId2"/>
              </a:rPr>
              <a:t>http://www.free-powerpoint-templates-design.com</a:t>
            </a:r>
            <a:endParaRPr lang="ko-KR" altLang="en-US" sz="800">
              <a:solidFill>
                <a:schemeClr val="bg1"/>
              </a:solidFill>
              <a:cs typeface="Arial" pitchFamily="34" charset="0"/>
            </a:endParaRPr>
          </a:p>
        </p:txBody>
      </p:sp>
    </p:spTree>
    <p:extLst>
      <p:ext uri="{BB962C8B-B14F-4D97-AF65-F5344CB8AC3E}">
        <p14:creationId xmlns:p14="http://schemas.microsoft.com/office/powerpoint/2010/main" val="378434732"/>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solidFill>
                  <a:schemeClr val="accent5"/>
                </a:solidFill>
              </a:rPr>
              <a:t>Agenda</a:t>
            </a:r>
            <a:endParaRPr lang="ko-KR" altLang="en-US"/>
          </a:p>
        </p:txBody>
      </p:sp>
      <p:sp>
        <p:nvSpPr>
          <p:cNvPr id="49" name="Pentagon 48"/>
          <p:cNvSpPr/>
          <p:nvPr/>
        </p:nvSpPr>
        <p:spPr>
          <a:xfrm>
            <a:off x="2079428" y="1209498"/>
            <a:ext cx="1116184" cy="576000"/>
          </a:xfrm>
          <a:prstGeom prst="homePlate">
            <a:avLst>
              <a:gd name="adj" fmla="val 549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sp>
        <p:nvSpPr>
          <p:cNvPr id="44" name="Rectangle 2"/>
          <p:cNvSpPr/>
          <p:nvPr/>
        </p:nvSpPr>
        <p:spPr>
          <a:xfrm>
            <a:off x="2974842" y="1209498"/>
            <a:ext cx="5629158" cy="576000"/>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sp>
        <p:nvSpPr>
          <p:cNvPr id="54" name="TextBox 53"/>
          <p:cNvSpPr txBox="1"/>
          <p:nvPr/>
        </p:nvSpPr>
        <p:spPr>
          <a:xfrm>
            <a:off x="2161101" y="1288494"/>
            <a:ext cx="604639" cy="430887"/>
          </a:xfrm>
          <a:prstGeom prst="rect">
            <a:avLst/>
          </a:prstGeom>
          <a:noFill/>
        </p:spPr>
        <p:txBody>
          <a:bodyPr wrap="square" tIns="0" bIns="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800" b="1">
                <a:solidFill>
                  <a:schemeClr val="bg1"/>
                </a:solidFill>
                <a:cs typeface="Arial" pitchFamily="34" charset="0"/>
              </a:rPr>
              <a:t>01</a:t>
            </a:r>
          </a:p>
        </p:txBody>
      </p:sp>
      <p:sp>
        <p:nvSpPr>
          <p:cNvPr id="60" name="TextBox 10"/>
          <p:cNvSpPr txBox="1"/>
          <p:nvPr/>
        </p:nvSpPr>
        <p:spPr bwMode="auto">
          <a:xfrm>
            <a:off x="3471098" y="1261972"/>
            <a:ext cx="4845318" cy="27699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200" b="1" err="1">
                <a:cs typeface="Arial" pitchFamily="34" charset="0"/>
              </a:rPr>
              <a:t>Pengertian</a:t>
            </a:r>
            <a:endParaRPr lang="en-US" altLang="ko-KR" sz="1200" b="1">
              <a:cs typeface="Arial" pitchFamily="34" charset="0"/>
            </a:endParaRPr>
          </a:p>
        </p:txBody>
      </p:sp>
      <p:sp>
        <p:nvSpPr>
          <p:cNvPr id="108" name="Pentagon 107"/>
          <p:cNvSpPr/>
          <p:nvPr/>
        </p:nvSpPr>
        <p:spPr>
          <a:xfrm>
            <a:off x="2079428" y="1907374"/>
            <a:ext cx="1116184" cy="576000"/>
          </a:xfrm>
          <a:prstGeom prst="homePlate">
            <a:avLst>
              <a:gd name="adj" fmla="val 549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sp>
        <p:nvSpPr>
          <p:cNvPr id="109" name="Rectangle 2"/>
          <p:cNvSpPr/>
          <p:nvPr/>
        </p:nvSpPr>
        <p:spPr>
          <a:xfrm>
            <a:off x="2974842" y="1907374"/>
            <a:ext cx="5629158" cy="576000"/>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sp>
        <p:nvSpPr>
          <p:cNvPr id="110" name="TextBox 109"/>
          <p:cNvSpPr txBox="1"/>
          <p:nvPr/>
        </p:nvSpPr>
        <p:spPr>
          <a:xfrm>
            <a:off x="2161101" y="1986370"/>
            <a:ext cx="604639" cy="430887"/>
          </a:xfrm>
          <a:prstGeom prst="rect">
            <a:avLst/>
          </a:prstGeom>
          <a:noFill/>
        </p:spPr>
        <p:txBody>
          <a:bodyPr wrap="square" tIns="0" bIns="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800" b="1">
                <a:solidFill>
                  <a:schemeClr val="bg1"/>
                </a:solidFill>
                <a:cs typeface="Arial" pitchFamily="34" charset="0"/>
              </a:rPr>
              <a:t>02</a:t>
            </a:r>
          </a:p>
        </p:txBody>
      </p:sp>
      <p:sp>
        <p:nvSpPr>
          <p:cNvPr id="112" name="TextBox 10"/>
          <p:cNvSpPr txBox="1"/>
          <p:nvPr/>
        </p:nvSpPr>
        <p:spPr bwMode="auto">
          <a:xfrm>
            <a:off x="3456985" y="1924815"/>
            <a:ext cx="4845318" cy="27699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200" b="1">
                <a:cs typeface="Arial" pitchFamily="34" charset="0"/>
              </a:rPr>
              <a:t>Langkah – Langkah Pembelajaran</a:t>
            </a:r>
          </a:p>
        </p:txBody>
      </p:sp>
      <p:sp>
        <p:nvSpPr>
          <p:cNvPr id="115" name="Pentagon 114"/>
          <p:cNvSpPr/>
          <p:nvPr/>
        </p:nvSpPr>
        <p:spPr>
          <a:xfrm>
            <a:off x="2079428" y="2605250"/>
            <a:ext cx="1116184" cy="576000"/>
          </a:xfrm>
          <a:prstGeom prst="homePlate">
            <a:avLst>
              <a:gd name="adj" fmla="val 549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sp>
        <p:nvSpPr>
          <p:cNvPr id="116" name="Rectangle 2"/>
          <p:cNvSpPr/>
          <p:nvPr/>
        </p:nvSpPr>
        <p:spPr>
          <a:xfrm>
            <a:off x="2974842" y="2605250"/>
            <a:ext cx="5629158" cy="576000"/>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sp>
        <p:nvSpPr>
          <p:cNvPr id="117" name="TextBox 116"/>
          <p:cNvSpPr txBox="1"/>
          <p:nvPr/>
        </p:nvSpPr>
        <p:spPr>
          <a:xfrm>
            <a:off x="2161101" y="2684246"/>
            <a:ext cx="604639" cy="430887"/>
          </a:xfrm>
          <a:prstGeom prst="rect">
            <a:avLst/>
          </a:prstGeom>
          <a:noFill/>
        </p:spPr>
        <p:txBody>
          <a:bodyPr wrap="square" tIns="0" bIns="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800" b="1">
                <a:solidFill>
                  <a:schemeClr val="bg1"/>
                </a:solidFill>
                <a:cs typeface="Arial" pitchFamily="34" charset="0"/>
              </a:rPr>
              <a:t>03</a:t>
            </a:r>
          </a:p>
        </p:txBody>
      </p:sp>
      <p:sp>
        <p:nvSpPr>
          <p:cNvPr id="119" name="TextBox 10"/>
          <p:cNvSpPr txBox="1"/>
          <p:nvPr/>
        </p:nvSpPr>
        <p:spPr bwMode="auto">
          <a:xfrm>
            <a:off x="3471098" y="2657724"/>
            <a:ext cx="4845318" cy="27699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200" b="1" err="1">
                <a:cs typeface="Arial" pitchFamily="34" charset="0"/>
              </a:rPr>
              <a:t>Tujuan</a:t>
            </a:r>
            <a:endParaRPr lang="en-US" altLang="ko-KR" sz="1200" b="1">
              <a:cs typeface="Arial" pitchFamily="34" charset="0"/>
            </a:endParaRPr>
          </a:p>
        </p:txBody>
      </p:sp>
      <p:sp>
        <p:nvSpPr>
          <p:cNvPr id="122" name="Pentagon 121"/>
          <p:cNvSpPr/>
          <p:nvPr/>
        </p:nvSpPr>
        <p:spPr>
          <a:xfrm>
            <a:off x="2079428" y="3303126"/>
            <a:ext cx="1116184" cy="576000"/>
          </a:xfrm>
          <a:prstGeom prst="homePlate">
            <a:avLst>
              <a:gd name="adj" fmla="val 5491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sp>
        <p:nvSpPr>
          <p:cNvPr id="123" name="Rectangle 2"/>
          <p:cNvSpPr/>
          <p:nvPr/>
        </p:nvSpPr>
        <p:spPr>
          <a:xfrm>
            <a:off x="2974842" y="3303126"/>
            <a:ext cx="5629158" cy="576000"/>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sp>
        <p:nvSpPr>
          <p:cNvPr id="124" name="TextBox 123"/>
          <p:cNvSpPr txBox="1"/>
          <p:nvPr/>
        </p:nvSpPr>
        <p:spPr>
          <a:xfrm>
            <a:off x="2161101" y="3382122"/>
            <a:ext cx="604639" cy="430887"/>
          </a:xfrm>
          <a:prstGeom prst="rect">
            <a:avLst/>
          </a:prstGeom>
          <a:noFill/>
        </p:spPr>
        <p:txBody>
          <a:bodyPr wrap="square" tIns="0" bIns="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800" b="1">
                <a:solidFill>
                  <a:schemeClr val="bg1"/>
                </a:solidFill>
                <a:cs typeface="Arial" pitchFamily="34" charset="0"/>
              </a:rPr>
              <a:t>04</a:t>
            </a:r>
          </a:p>
        </p:txBody>
      </p:sp>
      <p:sp>
        <p:nvSpPr>
          <p:cNvPr id="126" name="TextBox 10"/>
          <p:cNvSpPr txBox="1"/>
          <p:nvPr/>
        </p:nvSpPr>
        <p:spPr bwMode="auto">
          <a:xfrm>
            <a:off x="3471098" y="3355600"/>
            <a:ext cx="4845318" cy="27699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200" b="1" err="1">
                <a:cs typeface="Arial" pitchFamily="34" charset="0"/>
              </a:rPr>
              <a:t>Penerapan</a:t>
            </a:r>
            <a:endParaRPr lang="en-US" altLang="ko-KR" sz="1200" b="1">
              <a:cs typeface="Arial" pitchFamily="34" charset="0"/>
            </a:endParaRPr>
          </a:p>
        </p:txBody>
      </p:sp>
      <p:sp>
        <p:nvSpPr>
          <p:cNvPr id="129" name="Pentagon 128"/>
          <p:cNvSpPr/>
          <p:nvPr/>
        </p:nvSpPr>
        <p:spPr>
          <a:xfrm>
            <a:off x="2079428" y="4001000"/>
            <a:ext cx="1116184" cy="576000"/>
          </a:xfrm>
          <a:prstGeom prst="homePlate">
            <a:avLst>
              <a:gd name="adj" fmla="val 5491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sp>
        <p:nvSpPr>
          <p:cNvPr id="130" name="Rectangle 2"/>
          <p:cNvSpPr/>
          <p:nvPr/>
        </p:nvSpPr>
        <p:spPr>
          <a:xfrm>
            <a:off x="2974842" y="4001000"/>
            <a:ext cx="5629158" cy="576000"/>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sp>
        <p:nvSpPr>
          <p:cNvPr id="131" name="TextBox 130"/>
          <p:cNvSpPr txBox="1"/>
          <p:nvPr/>
        </p:nvSpPr>
        <p:spPr>
          <a:xfrm>
            <a:off x="2161101" y="4079996"/>
            <a:ext cx="604639" cy="430887"/>
          </a:xfrm>
          <a:prstGeom prst="rect">
            <a:avLst/>
          </a:prstGeom>
          <a:noFill/>
        </p:spPr>
        <p:txBody>
          <a:bodyPr wrap="square" tIns="0" bIns="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800" b="1">
                <a:solidFill>
                  <a:schemeClr val="bg1"/>
                </a:solidFill>
                <a:cs typeface="Arial" pitchFamily="34" charset="0"/>
              </a:rPr>
              <a:t>05</a:t>
            </a:r>
          </a:p>
        </p:txBody>
      </p:sp>
      <p:sp>
        <p:nvSpPr>
          <p:cNvPr id="133" name="TextBox 10"/>
          <p:cNvSpPr txBox="1"/>
          <p:nvPr/>
        </p:nvSpPr>
        <p:spPr bwMode="auto">
          <a:xfrm>
            <a:off x="3456985" y="4055445"/>
            <a:ext cx="4845318" cy="27699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200" b="1" err="1">
                <a:cs typeface="Arial" pitchFamily="34" charset="0"/>
              </a:rPr>
              <a:t>Soal</a:t>
            </a:r>
            <a:endParaRPr lang="en-US" altLang="ko-KR" sz="1200" b="1">
              <a:cs typeface="Arial" pitchFamily="34" charset="0"/>
            </a:endParaRPr>
          </a:p>
        </p:txBody>
      </p:sp>
    </p:spTree>
    <p:extLst>
      <p:ext uri="{BB962C8B-B14F-4D97-AF65-F5344CB8AC3E}">
        <p14:creationId xmlns:p14="http://schemas.microsoft.com/office/powerpoint/2010/main" val="132192757"/>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14338"/>
            <a:ext cx="9144000" cy="2304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grpSp>
        <p:nvGrpSpPr>
          <p:cNvPr id="7" name="Group 6"/>
          <p:cNvGrpSpPr/>
          <p:nvPr/>
        </p:nvGrpSpPr>
        <p:grpSpPr>
          <a:xfrm>
            <a:off x="2267744" y="2265660"/>
            <a:ext cx="4608512" cy="826255"/>
            <a:chOff x="2253890" y="2008261"/>
            <a:chExt cx="4608512" cy="826255"/>
          </a:xfrm>
        </p:grpSpPr>
        <p:sp>
          <p:nvSpPr>
            <p:cNvPr id="8" name="Text Placeholder 3"/>
            <p:cNvSpPr txBox="1"/>
            <p:nvPr/>
          </p:nvSpPr>
          <p:spPr>
            <a:xfrm>
              <a:off x="2253890" y="2557829"/>
              <a:ext cx="4608512" cy="276687"/>
            </a:xfrm>
            <a:prstGeom prst="rect">
              <a:avLst/>
            </a:prstGeom>
          </p:spPr>
          <p:txBody>
            <a:bodyPr/>
            <a:lstStyle>
              <a:defPPr>
                <a:defRPr lang="ko-KR"/>
              </a:defPPr>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400">
                  <a:solidFill>
                    <a:schemeClr val="bg1"/>
                  </a:solidFill>
                  <a:cs typeface="Arial" pitchFamily="34" charset="0"/>
                </a:rPr>
                <a:t>This text can be replaced with your own text.</a:t>
              </a:r>
              <a:endParaRPr lang="ko-KR" altLang="en-US" sz="1400">
                <a:solidFill>
                  <a:schemeClr val="bg1"/>
                </a:solidFill>
                <a:cs typeface="Arial" pitchFamily="34" charset="0"/>
              </a:endParaRPr>
            </a:p>
          </p:txBody>
        </p:sp>
        <p:sp>
          <p:nvSpPr>
            <p:cNvPr id="9" name="Title 4"/>
            <p:cNvSpPr txBox="1"/>
            <p:nvPr/>
          </p:nvSpPr>
          <p:spPr>
            <a:xfrm>
              <a:off x="2253890" y="2008261"/>
              <a:ext cx="4608512" cy="542078"/>
            </a:xfrm>
            <a:prstGeom prst="rect">
              <a:avLst/>
            </a:prstGeom>
          </p:spPr>
          <p:txBody>
            <a:bodyPr anchor="ctr"/>
            <a:lstStyle>
              <a:defPPr>
                <a:defRPr lang="ko-KR"/>
              </a:defPPr>
              <a:lvl1pPr marL="0" algn="l" defTabSz="914400" rtl="0" eaLnBrk="1" latinLnBrk="1" hangingPunct="1">
                <a:spcBef>
                  <a:spcPct val="0"/>
                </a:spcBef>
                <a:buNone/>
                <a:defRPr sz="3600" b="1" kern="1200" baseline="0">
                  <a:solidFill>
                    <a:schemeClr val="tx1">
                      <a:lumMod val="75000"/>
                      <a:lumOff val="25000"/>
                    </a:schemeClr>
                  </a:solidFill>
                  <a:latin typeface="Arial" pitchFamily="34" charset="0"/>
                  <a:ea typeface="+mj-ea"/>
                  <a:cs typeface="Arial" pitchFamily="34" charset="0"/>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a:solidFill>
                    <a:schemeClr val="bg1"/>
                  </a:solidFill>
                  <a:latin typeface="+mj-lt"/>
                </a:rPr>
                <a:t>Section Break</a:t>
              </a:r>
              <a:endParaRPr lang="ko-KR" altLang="en-US">
                <a:solidFill>
                  <a:schemeClr val="bg1"/>
                </a:solidFill>
                <a:latin typeface="+mj-lt"/>
              </a:endParaRPr>
            </a:p>
          </p:txBody>
        </p:sp>
      </p:grpSp>
      <p:sp>
        <p:nvSpPr>
          <p:cNvPr id="11" name="Freeform 10"/>
          <p:cNvSpPr/>
          <p:nvPr/>
        </p:nvSpPr>
        <p:spPr>
          <a:xfrm>
            <a:off x="4230213" y="1398899"/>
            <a:ext cx="683574" cy="730559"/>
          </a:xfrm>
          <a:custGeom>
            <a:avLst/>
            <a:gdLst>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11" fmla="*/ 795647 w 2149434"/>
              <a:gd name="connsiteY11" fmla="*/ 2933205 h 293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spTree>
    <p:extLst>
      <p:ext uri="{BB962C8B-B14F-4D97-AF65-F5344CB8AC3E}">
        <p14:creationId xmlns:p14="http://schemas.microsoft.com/office/powerpoint/2010/main" val="3226357739"/>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ko-KR">
                <a:solidFill>
                  <a:schemeClr val="accent5"/>
                </a:solidFill>
              </a:rPr>
              <a:t>PENGERTIAN</a:t>
            </a:r>
            <a:endParaRPr lang="ko-KR" altLang="en-US"/>
          </a:p>
        </p:txBody>
      </p:sp>
      <p:grpSp>
        <p:nvGrpSpPr>
          <p:cNvPr id="8" name="Group 7"/>
          <p:cNvGrpSpPr/>
          <p:nvPr/>
        </p:nvGrpSpPr>
        <p:grpSpPr>
          <a:xfrm rot="17995256">
            <a:off x="943215" y="1472696"/>
            <a:ext cx="1503255" cy="1500689"/>
            <a:chOff x="2417597" y="1836205"/>
            <a:chExt cx="1913618" cy="1910351"/>
          </a:xfrm>
        </p:grpSpPr>
        <p:sp>
          <p:nvSpPr>
            <p:cNvPr id="33" name="Block Arc 32"/>
            <p:cNvSpPr/>
            <p:nvPr/>
          </p:nvSpPr>
          <p:spPr>
            <a:xfrm>
              <a:off x="2420864" y="1836205"/>
              <a:ext cx="1910351" cy="1910351"/>
            </a:xfrm>
            <a:prstGeom prst="blockArc">
              <a:avLst>
                <a:gd name="adj1" fmla="val 10800000"/>
                <a:gd name="adj2" fmla="val 21522627"/>
                <a:gd name="adj3" fmla="val 2054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solidFill>
                  <a:schemeClr val="tx1"/>
                </a:solidFill>
              </a:endParaRPr>
            </a:p>
          </p:txBody>
        </p:sp>
        <p:sp>
          <p:nvSpPr>
            <p:cNvPr id="34" name="Rectangle 33"/>
            <p:cNvSpPr/>
            <p:nvPr/>
          </p:nvSpPr>
          <p:spPr>
            <a:xfrm>
              <a:off x="2420864" y="2762119"/>
              <a:ext cx="396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solidFill>
                  <a:schemeClr val="tx1"/>
                </a:solidFill>
              </a:endParaRPr>
            </a:p>
          </p:txBody>
        </p:sp>
        <p:sp>
          <p:nvSpPr>
            <p:cNvPr id="35" name="Rectangle 34"/>
            <p:cNvSpPr/>
            <p:nvPr/>
          </p:nvSpPr>
          <p:spPr>
            <a:xfrm>
              <a:off x="3935215" y="2762119"/>
              <a:ext cx="396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solidFill>
                  <a:schemeClr val="tx1"/>
                </a:solidFill>
              </a:endParaRPr>
            </a:p>
          </p:txBody>
        </p:sp>
        <p:sp>
          <p:nvSpPr>
            <p:cNvPr id="36" name="Rectangle 35"/>
            <p:cNvSpPr/>
            <p:nvPr/>
          </p:nvSpPr>
          <p:spPr>
            <a:xfrm>
              <a:off x="2417597" y="3475288"/>
              <a:ext cx="396000" cy="178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solidFill>
                  <a:schemeClr val="tx1"/>
                </a:solidFill>
              </a:endParaRPr>
            </a:p>
          </p:txBody>
        </p:sp>
        <p:sp>
          <p:nvSpPr>
            <p:cNvPr id="37" name="Rectangle 36"/>
            <p:cNvSpPr/>
            <p:nvPr/>
          </p:nvSpPr>
          <p:spPr>
            <a:xfrm>
              <a:off x="3931941" y="3475283"/>
              <a:ext cx="396000" cy="178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solidFill>
                  <a:schemeClr val="tx1"/>
                </a:solidFill>
              </a:endParaRPr>
            </a:p>
          </p:txBody>
        </p:sp>
      </p:grpSp>
      <p:grpSp>
        <p:nvGrpSpPr>
          <p:cNvPr id="61" name="Group 60"/>
          <p:cNvGrpSpPr/>
          <p:nvPr/>
        </p:nvGrpSpPr>
        <p:grpSpPr>
          <a:xfrm>
            <a:off x="2136600" y="1944469"/>
            <a:ext cx="1798531" cy="1989033"/>
            <a:chOff x="2136600" y="1944469"/>
            <a:chExt cx="1798531" cy="1989033"/>
          </a:xfrm>
        </p:grpSpPr>
        <p:sp>
          <p:nvSpPr>
            <p:cNvPr id="10" name="Rectangle 9"/>
            <p:cNvSpPr/>
            <p:nvPr/>
          </p:nvSpPr>
          <p:spPr>
            <a:xfrm rot="20695256">
              <a:off x="2591704" y="2950484"/>
              <a:ext cx="263476" cy="246637"/>
            </a:xfrm>
            <a:custGeom>
              <a:avLst/>
              <a:gdLst>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34" fmla="*/ 1668046 w 3239999"/>
                <a:gd name="connsiteY34" fmla="*/ 2869642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sp>
          <p:nvSpPr>
            <p:cNvPr id="11" name="Rectangle 23"/>
            <p:cNvSpPr/>
            <p:nvPr/>
          </p:nvSpPr>
          <p:spPr>
            <a:xfrm rot="20695256">
              <a:off x="3090690" y="2813822"/>
              <a:ext cx="312595" cy="183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sp>
          <p:nvSpPr>
            <p:cNvPr id="12" name="Rectangle 30"/>
            <p:cNvSpPr/>
            <p:nvPr/>
          </p:nvSpPr>
          <p:spPr>
            <a:xfrm rot="20695256">
              <a:off x="2900986" y="2489510"/>
              <a:ext cx="236061" cy="23537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sp>
          <p:nvSpPr>
            <p:cNvPr id="13" name="Oval 7"/>
            <p:cNvSpPr/>
            <p:nvPr/>
          </p:nvSpPr>
          <p:spPr>
            <a:xfrm rot="20695256">
              <a:off x="2136600" y="3653545"/>
              <a:ext cx="279957" cy="27995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sp>
          <p:nvSpPr>
            <p:cNvPr id="14" name="Oval 21"/>
            <p:cNvSpPr>
              <a:spLocks noChangeAspect="1"/>
            </p:cNvSpPr>
            <p:nvPr/>
          </p:nvSpPr>
          <p:spPr>
            <a:xfrm rot="20695256">
              <a:off x="2813528" y="3225834"/>
              <a:ext cx="310414" cy="313007"/>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sp>
          <p:nvSpPr>
            <p:cNvPr id="15" name="Round Same Side Corner Rectangle 8"/>
            <p:cNvSpPr/>
            <p:nvPr/>
          </p:nvSpPr>
          <p:spPr>
            <a:xfrm rot="20695256">
              <a:off x="3692543" y="2459668"/>
              <a:ext cx="242588" cy="242959"/>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sp>
          <p:nvSpPr>
            <p:cNvPr id="31" name="Donut 30"/>
            <p:cNvSpPr/>
            <p:nvPr/>
          </p:nvSpPr>
          <p:spPr>
            <a:xfrm rot="20695256">
              <a:off x="2415949" y="3440269"/>
              <a:ext cx="209761" cy="215570"/>
            </a:xfrm>
            <a:custGeom>
              <a:avLst/>
              <a:gdLst/>
              <a:ahLst/>
              <a:cxnLst/>
              <a:rect l="l" t="t" r="r" b="b"/>
              <a:pathLst>
                <a:path w="209761" h="215570">
                  <a:moveTo>
                    <a:pt x="107343" y="77339"/>
                  </a:moveTo>
                  <a:cubicBezTo>
                    <a:pt x="100399" y="74402"/>
                    <a:pt x="92765" y="72778"/>
                    <a:pt x="84751" y="72778"/>
                  </a:cubicBezTo>
                  <a:cubicBezTo>
                    <a:pt x="52696" y="72778"/>
                    <a:pt x="26710" y="98764"/>
                    <a:pt x="26710" y="130819"/>
                  </a:cubicBezTo>
                  <a:cubicBezTo>
                    <a:pt x="26710" y="162874"/>
                    <a:pt x="52696" y="188860"/>
                    <a:pt x="84751" y="188860"/>
                  </a:cubicBezTo>
                  <a:cubicBezTo>
                    <a:pt x="116806" y="188860"/>
                    <a:pt x="142792" y="162874"/>
                    <a:pt x="142792" y="130819"/>
                  </a:cubicBezTo>
                  <a:cubicBezTo>
                    <a:pt x="142792" y="106778"/>
                    <a:pt x="128175" y="86150"/>
                    <a:pt x="107343" y="77339"/>
                  </a:cubicBezTo>
                  <a:close/>
                  <a:moveTo>
                    <a:pt x="208783" y="0"/>
                  </a:moveTo>
                  <a:lnTo>
                    <a:pt x="209761" y="50187"/>
                  </a:lnTo>
                  <a:lnTo>
                    <a:pt x="196970" y="37885"/>
                  </a:lnTo>
                  <a:lnTo>
                    <a:pt x="153147" y="83451"/>
                  </a:lnTo>
                  <a:cubicBezTo>
                    <a:pt x="163933" y="96256"/>
                    <a:pt x="169502" y="112887"/>
                    <a:pt x="169502" y="130819"/>
                  </a:cubicBezTo>
                  <a:cubicBezTo>
                    <a:pt x="169502" y="177626"/>
                    <a:pt x="131558" y="215570"/>
                    <a:pt x="84751" y="215570"/>
                  </a:cubicBezTo>
                  <a:cubicBezTo>
                    <a:pt x="37944" y="215570"/>
                    <a:pt x="0" y="177626"/>
                    <a:pt x="0" y="130819"/>
                  </a:cubicBezTo>
                  <a:cubicBezTo>
                    <a:pt x="0" y="84012"/>
                    <a:pt x="37944" y="46068"/>
                    <a:pt x="84751" y="46068"/>
                  </a:cubicBezTo>
                  <a:cubicBezTo>
                    <a:pt x="100551" y="46068"/>
                    <a:pt x="115341" y="50391"/>
                    <a:pt x="127269" y="59153"/>
                  </a:cubicBezTo>
                  <a:lnTo>
                    <a:pt x="171387" y="13280"/>
                  </a:lnTo>
                  <a:lnTo>
                    <a:pt x="158595" y="97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solidFill>
                  <a:schemeClr val="tx1"/>
                </a:solidFill>
              </a:endParaRPr>
            </a:p>
          </p:txBody>
        </p:sp>
        <p:sp>
          <p:nvSpPr>
            <p:cNvPr id="28" name="Donut 27"/>
            <p:cNvSpPr/>
            <p:nvPr/>
          </p:nvSpPr>
          <p:spPr>
            <a:xfrm rot="20695256">
              <a:off x="3596341" y="2824396"/>
              <a:ext cx="219844" cy="224678"/>
            </a:xfrm>
            <a:custGeom>
              <a:avLst/>
              <a:gdLst/>
              <a:ahLst/>
              <a:cxnLst/>
              <a:rect l="l" t="t" r="r" b="b"/>
              <a:pathLst>
                <a:path w="219844" h="224678">
                  <a:moveTo>
                    <a:pt x="157685" y="31271"/>
                  </a:moveTo>
                  <a:cubicBezTo>
                    <a:pt x="150741" y="28334"/>
                    <a:pt x="143107" y="26710"/>
                    <a:pt x="135093" y="26710"/>
                  </a:cubicBezTo>
                  <a:cubicBezTo>
                    <a:pt x="103038" y="26710"/>
                    <a:pt x="77052" y="52696"/>
                    <a:pt x="77052" y="84751"/>
                  </a:cubicBezTo>
                  <a:cubicBezTo>
                    <a:pt x="77052" y="116806"/>
                    <a:pt x="103038" y="142792"/>
                    <a:pt x="135093" y="142792"/>
                  </a:cubicBezTo>
                  <a:cubicBezTo>
                    <a:pt x="167148" y="142792"/>
                    <a:pt x="193134" y="116806"/>
                    <a:pt x="193134" y="84751"/>
                  </a:cubicBezTo>
                  <a:cubicBezTo>
                    <a:pt x="193134" y="60710"/>
                    <a:pt x="178517" y="40082"/>
                    <a:pt x="157685" y="31271"/>
                  </a:cubicBezTo>
                  <a:close/>
                  <a:moveTo>
                    <a:pt x="168082" y="6660"/>
                  </a:moveTo>
                  <a:cubicBezTo>
                    <a:pt x="198500" y="19526"/>
                    <a:pt x="219844" y="49646"/>
                    <a:pt x="219844" y="84751"/>
                  </a:cubicBezTo>
                  <a:cubicBezTo>
                    <a:pt x="219844" y="131558"/>
                    <a:pt x="181900" y="169502"/>
                    <a:pt x="135093" y="169502"/>
                  </a:cubicBezTo>
                  <a:cubicBezTo>
                    <a:pt x="118969" y="169502"/>
                    <a:pt x="103896" y="164999"/>
                    <a:pt x="91834" y="155918"/>
                  </a:cubicBezTo>
                  <a:lnTo>
                    <a:pt x="75907" y="171845"/>
                  </a:lnTo>
                  <a:lnTo>
                    <a:pt x="94287" y="190225"/>
                  </a:lnTo>
                  <a:cubicBezTo>
                    <a:pt x="100658" y="196597"/>
                    <a:pt x="100658" y="206926"/>
                    <a:pt x="94287" y="213298"/>
                  </a:cubicBezTo>
                  <a:cubicBezTo>
                    <a:pt x="87915" y="219670"/>
                    <a:pt x="77585" y="219670"/>
                    <a:pt x="71214" y="213298"/>
                  </a:cubicBezTo>
                  <a:lnTo>
                    <a:pt x="52834" y="194918"/>
                  </a:lnTo>
                  <a:cubicBezTo>
                    <a:pt x="42914" y="204837"/>
                    <a:pt x="32993" y="214758"/>
                    <a:pt x="23073" y="224678"/>
                  </a:cubicBezTo>
                  <a:cubicBezTo>
                    <a:pt x="16701" y="231049"/>
                    <a:pt x="6372" y="231049"/>
                    <a:pt x="0" y="224678"/>
                  </a:cubicBezTo>
                  <a:lnTo>
                    <a:pt x="2" y="224678"/>
                  </a:lnTo>
                  <a:cubicBezTo>
                    <a:pt x="-6370" y="218306"/>
                    <a:pt x="-6370" y="207977"/>
                    <a:pt x="2" y="201605"/>
                  </a:cubicBezTo>
                  <a:lnTo>
                    <a:pt x="29762" y="171845"/>
                  </a:lnTo>
                  <a:cubicBezTo>
                    <a:pt x="23013" y="165096"/>
                    <a:pt x="16264" y="158346"/>
                    <a:pt x="9515" y="151597"/>
                  </a:cubicBezTo>
                  <a:cubicBezTo>
                    <a:pt x="3143" y="145225"/>
                    <a:pt x="3143" y="134896"/>
                    <a:pt x="9515" y="128524"/>
                  </a:cubicBezTo>
                  <a:lnTo>
                    <a:pt x="9514" y="128525"/>
                  </a:lnTo>
                  <a:cubicBezTo>
                    <a:pt x="15886" y="122154"/>
                    <a:pt x="26216" y="122154"/>
                    <a:pt x="32587" y="128525"/>
                  </a:cubicBezTo>
                  <a:lnTo>
                    <a:pt x="52834" y="148772"/>
                  </a:lnTo>
                  <a:lnTo>
                    <a:pt x="67820" y="133786"/>
                  </a:lnTo>
                  <a:cubicBezTo>
                    <a:pt x="56376" y="120674"/>
                    <a:pt x="50342" y="103417"/>
                    <a:pt x="50342" y="84751"/>
                  </a:cubicBezTo>
                  <a:cubicBezTo>
                    <a:pt x="50342" y="37944"/>
                    <a:pt x="88286" y="0"/>
                    <a:pt x="135093" y="0"/>
                  </a:cubicBezTo>
                  <a:cubicBezTo>
                    <a:pt x="146795" y="0"/>
                    <a:pt x="157942" y="2372"/>
                    <a:pt x="168082" y="66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solidFill>
                  <a:schemeClr val="tx1"/>
                </a:solidFill>
              </a:endParaRPr>
            </a:p>
          </p:txBody>
        </p:sp>
        <p:sp>
          <p:nvSpPr>
            <p:cNvPr id="18" name="Rectangle 16"/>
            <p:cNvSpPr/>
            <p:nvPr/>
          </p:nvSpPr>
          <p:spPr>
            <a:xfrm rot="1795255">
              <a:off x="3289052" y="2233474"/>
              <a:ext cx="236845" cy="424620"/>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sp>
          <p:nvSpPr>
            <p:cNvPr id="19" name="Rounded Rectangle 7"/>
            <p:cNvSpPr/>
            <p:nvPr/>
          </p:nvSpPr>
          <p:spPr>
            <a:xfrm rot="20695256">
              <a:off x="3066700" y="3575906"/>
              <a:ext cx="284381" cy="245417"/>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sp>
          <p:nvSpPr>
            <p:cNvPr id="20" name="Round Same Side Corner Rectangle 6"/>
            <p:cNvSpPr>
              <a:spLocks noChangeAspect="1"/>
            </p:cNvSpPr>
            <p:nvPr/>
          </p:nvSpPr>
          <p:spPr>
            <a:xfrm rot="1795255">
              <a:off x="3308926" y="3001968"/>
              <a:ext cx="105549" cy="423157"/>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sp>
          <p:nvSpPr>
            <p:cNvPr id="21" name="Rounded Rectangle 27"/>
            <p:cNvSpPr/>
            <p:nvPr/>
          </p:nvSpPr>
          <p:spPr>
            <a:xfrm rot="20695256">
              <a:off x="3139926" y="1944469"/>
              <a:ext cx="238654" cy="18331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sp>
          <p:nvSpPr>
            <p:cNvPr id="22" name="Rectangle 36"/>
            <p:cNvSpPr/>
            <p:nvPr/>
          </p:nvSpPr>
          <p:spPr>
            <a:xfrm rot="20695256">
              <a:off x="3594049" y="2058933"/>
              <a:ext cx="226819" cy="18960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sp>
          <p:nvSpPr>
            <p:cNvPr id="23" name="Rectangle 16"/>
            <p:cNvSpPr/>
            <p:nvPr/>
          </p:nvSpPr>
          <p:spPr>
            <a:xfrm rot="20695256">
              <a:off x="2623362" y="3668099"/>
              <a:ext cx="252529" cy="165966"/>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grpSp>
      <p:grpSp>
        <p:nvGrpSpPr>
          <p:cNvPr id="62" name="Group 61"/>
          <p:cNvGrpSpPr/>
          <p:nvPr/>
        </p:nvGrpSpPr>
        <p:grpSpPr>
          <a:xfrm>
            <a:off x="1937906" y="2024163"/>
            <a:ext cx="1203088" cy="1373937"/>
            <a:chOff x="1937906" y="2024163"/>
            <a:chExt cx="1203088" cy="1373937"/>
          </a:xfrm>
        </p:grpSpPr>
        <p:sp>
          <p:nvSpPr>
            <p:cNvPr id="24" name="Isosceles Triangle 30"/>
            <p:cNvSpPr/>
            <p:nvPr/>
          </p:nvSpPr>
          <p:spPr>
            <a:xfrm rot="18794210">
              <a:off x="2787697" y="1863364"/>
              <a:ext cx="192498" cy="514096"/>
            </a:xfrm>
            <a:custGeom>
              <a:avLst/>
              <a:gdLst>
                <a:gd name="connsiteX0" fmla="*/ 319878 w 865961"/>
                <a:gd name="connsiteY0" fmla="*/ 0 h 1522641"/>
                <a:gd name="connsiteX1" fmla="*/ 865960 w 865961"/>
                <a:gd name="connsiteY1" fmla="*/ 1012964 h 1522641"/>
                <a:gd name="connsiteX2" fmla="*/ 445997 w 865961"/>
                <a:gd name="connsiteY2" fmla="*/ 861940 h 1522641"/>
                <a:gd name="connsiteX3" fmla="*/ 585799 w 865961"/>
                <a:gd name="connsiteY3" fmla="*/ 1522641 h 1522641"/>
                <a:gd name="connsiteX4" fmla="*/ 0 w 865961"/>
                <a:gd name="connsiteY4" fmla="*/ 503672 h 1522641"/>
                <a:gd name="connsiteX5" fmla="*/ 450821 w 865961"/>
                <a:gd name="connsiteY5" fmla="*/ 700968 h 1522641"/>
                <a:gd name="connsiteX6" fmla="*/ 319878 w 865961"/>
                <a:gd name="connsiteY6" fmla="*/ 0 h 152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5961" h="1522641">
                  <a:moveTo>
                    <a:pt x="319878" y="0"/>
                  </a:moveTo>
                  <a:lnTo>
                    <a:pt x="865960" y="1012964"/>
                  </a:lnTo>
                  <a:lnTo>
                    <a:pt x="445997" y="861940"/>
                  </a:lnTo>
                  <a:cubicBezTo>
                    <a:pt x="444170" y="1059972"/>
                    <a:pt x="587626" y="1324609"/>
                    <a:pt x="585799" y="1522641"/>
                  </a:cubicBezTo>
                  <a:lnTo>
                    <a:pt x="0" y="503672"/>
                  </a:lnTo>
                  <a:lnTo>
                    <a:pt x="450821" y="700968"/>
                  </a:lnTo>
                  <a:cubicBezTo>
                    <a:pt x="450821" y="491764"/>
                    <a:pt x="319878" y="209204"/>
                    <a:pt x="319878"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solidFill>
                  <a:schemeClr val="tx1"/>
                </a:solidFill>
              </a:endParaRPr>
            </a:p>
          </p:txBody>
        </p:sp>
        <p:sp>
          <p:nvSpPr>
            <p:cNvPr id="25" name="Isosceles Triangle 30"/>
            <p:cNvSpPr/>
            <p:nvPr/>
          </p:nvSpPr>
          <p:spPr>
            <a:xfrm rot="18794210">
              <a:off x="2171381" y="2861639"/>
              <a:ext cx="192498" cy="514096"/>
            </a:xfrm>
            <a:custGeom>
              <a:avLst/>
              <a:gdLst>
                <a:gd name="connsiteX0" fmla="*/ 319878 w 865961"/>
                <a:gd name="connsiteY0" fmla="*/ 0 h 1522641"/>
                <a:gd name="connsiteX1" fmla="*/ 865960 w 865961"/>
                <a:gd name="connsiteY1" fmla="*/ 1012964 h 1522641"/>
                <a:gd name="connsiteX2" fmla="*/ 445997 w 865961"/>
                <a:gd name="connsiteY2" fmla="*/ 861940 h 1522641"/>
                <a:gd name="connsiteX3" fmla="*/ 585799 w 865961"/>
                <a:gd name="connsiteY3" fmla="*/ 1522641 h 1522641"/>
                <a:gd name="connsiteX4" fmla="*/ 0 w 865961"/>
                <a:gd name="connsiteY4" fmla="*/ 503672 h 1522641"/>
                <a:gd name="connsiteX5" fmla="*/ 450821 w 865961"/>
                <a:gd name="connsiteY5" fmla="*/ 700968 h 1522641"/>
                <a:gd name="connsiteX6" fmla="*/ 319878 w 865961"/>
                <a:gd name="connsiteY6" fmla="*/ 0 h 152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5961" h="1522641">
                  <a:moveTo>
                    <a:pt x="319878" y="0"/>
                  </a:moveTo>
                  <a:lnTo>
                    <a:pt x="865960" y="1012964"/>
                  </a:lnTo>
                  <a:lnTo>
                    <a:pt x="445997" y="861940"/>
                  </a:lnTo>
                  <a:cubicBezTo>
                    <a:pt x="444170" y="1059972"/>
                    <a:pt x="587626" y="1324609"/>
                    <a:pt x="585799" y="1522641"/>
                  </a:cubicBezTo>
                  <a:lnTo>
                    <a:pt x="0" y="503672"/>
                  </a:lnTo>
                  <a:lnTo>
                    <a:pt x="450821" y="700968"/>
                  </a:lnTo>
                  <a:cubicBezTo>
                    <a:pt x="450821" y="491764"/>
                    <a:pt x="319878" y="209204"/>
                    <a:pt x="319878"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solidFill>
                  <a:schemeClr val="tx1"/>
                </a:solidFill>
              </a:endParaRPr>
            </a:p>
          </p:txBody>
        </p:sp>
        <p:sp>
          <p:nvSpPr>
            <p:cNvPr id="26" name="Isosceles Triangle 30"/>
            <p:cNvSpPr/>
            <p:nvPr/>
          </p:nvSpPr>
          <p:spPr>
            <a:xfrm rot="18794210">
              <a:off x="2098705" y="3044803"/>
              <a:ext cx="192498" cy="514096"/>
            </a:xfrm>
            <a:custGeom>
              <a:avLst/>
              <a:gdLst>
                <a:gd name="connsiteX0" fmla="*/ 319878 w 865961"/>
                <a:gd name="connsiteY0" fmla="*/ 0 h 1522641"/>
                <a:gd name="connsiteX1" fmla="*/ 865960 w 865961"/>
                <a:gd name="connsiteY1" fmla="*/ 1012964 h 1522641"/>
                <a:gd name="connsiteX2" fmla="*/ 445997 w 865961"/>
                <a:gd name="connsiteY2" fmla="*/ 861940 h 1522641"/>
                <a:gd name="connsiteX3" fmla="*/ 585799 w 865961"/>
                <a:gd name="connsiteY3" fmla="*/ 1522641 h 1522641"/>
                <a:gd name="connsiteX4" fmla="*/ 0 w 865961"/>
                <a:gd name="connsiteY4" fmla="*/ 503672 h 1522641"/>
                <a:gd name="connsiteX5" fmla="*/ 450821 w 865961"/>
                <a:gd name="connsiteY5" fmla="*/ 700968 h 1522641"/>
                <a:gd name="connsiteX6" fmla="*/ 319878 w 865961"/>
                <a:gd name="connsiteY6" fmla="*/ 0 h 152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5961" h="1522641">
                  <a:moveTo>
                    <a:pt x="319878" y="0"/>
                  </a:moveTo>
                  <a:lnTo>
                    <a:pt x="865960" y="1012964"/>
                  </a:lnTo>
                  <a:lnTo>
                    <a:pt x="445997" y="861940"/>
                  </a:lnTo>
                  <a:cubicBezTo>
                    <a:pt x="444170" y="1059972"/>
                    <a:pt x="587626" y="1324609"/>
                    <a:pt x="585799" y="1522641"/>
                  </a:cubicBezTo>
                  <a:lnTo>
                    <a:pt x="0" y="503672"/>
                  </a:lnTo>
                  <a:lnTo>
                    <a:pt x="450821" y="700968"/>
                  </a:lnTo>
                  <a:cubicBezTo>
                    <a:pt x="450821" y="491764"/>
                    <a:pt x="319878" y="209204"/>
                    <a:pt x="319878"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solidFill>
                  <a:schemeClr val="tx1"/>
                </a:solidFill>
              </a:endParaRPr>
            </a:p>
          </p:txBody>
        </p:sp>
        <p:sp>
          <p:nvSpPr>
            <p:cNvPr id="27" name="Isosceles Triangle 30"/>
            <p:cNvSpPr/>
            <p:nvPr/>
          </p:nvSpPr>
          <p:spPr>
            <a:xfrm rot="18794210">
              <a:off x="2722704" y="2061299"/>
              <a:ext cx="192498" cy="514096"/>
            </a:xfrm>
            <a:custGeom>
              <a:avLst/>
              <a:gdLst>
                <a:gd name="connsiteX0" fmla="*/ 319878 w 865961"/>
                <a:gd name="connsiteY0" fmla="*/ 0 h 1522641"/>
                <a:gd name="connsiteX1" fmla="*/ 865960 w 865961"/>
                <a:gd name="connsiteY1" fmla="*/ 1012964 h 1522641"/>
                <a:gd name="connsiteX2" fmla="*/ 445997 w 865961"/>
                <a:gd name="connsiteY2" fmla="*/ 861940 h 1522641"/>
                <a:gd name="connsiteX3" fmla="*/ 585799 w 865961"/>
                <a:gd name="connsiteY3" fmla="*/ 1522641 h 1522641"/>
                <a:gd name="connsiteX4" fmla="*/ 0 w 865961"/>
                <a:gd name="connsiteY4" fmla="*/ 503672 h 1522641"/>
                <a:gd name="connsiteX5" fmla="*/ 450821 w 865961"/>
                <a:gd name="connsiteY5" fmla="*/ 700968 h 1522641"/>
                <a:gd name="connsiteX6" fmla="*/ 319878 w 865961"/>
                <a:gd name="connsiteY6" fmla="*/ 0 h 152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5961" h="1522641">
                  <a:moveTo>
                    <a:pt x="319878" y="0"/>
                  </a:moveTo>
                  <a:lnTo>
                    <a:pt x="865960" y="1012964"/>
                  </a:lnTo>
                  <a:lnTo>
                    <a:pt x="445997" y="861940"/>
                  </a:lnTo>
                  <a:cubicBezTo>
                    <a:pt x="444170" y="1059972"/>
                    <a:pt x="587626" y="1324609"/>
                    <a:pt x="585799" y="1522641"/>
                  </a:cubicBezTo>
                  <a:lnTo>
                    <a:pt x="0" y="503672"/>
                  </a:lnTo>
                  <a:lnTo>
                    <a:pt x="450821" y="700968"/>
                  </a:lnTo>
                  <a:cubicBezTo>
                    <a:pt x="450821" y="491764"/>
                    <a:pt x="319878" y="209204"/>
                    <a:pt x="319878"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solidFill>
                  <a:schemeClr val="tx1"/>
                </a:solidFill>
              </a:endParaRPr>
            </a:p>
          </p:txBody>
        </p:sp>
      </p:grpSp>
      <p:sp>
        <p:nvSpPr>
          <p:cNvPr id="38" name="TextBox 37"/>
          <p:cNvSpPr txBox="1"/>
          <p:nvPr/>
        </p:nvSpPr>
        <p:spPr>
          <a:xfrm>
            <a:off x="3660829" y="1046240"/>
            <a:ext cx="5375667" cy="255454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ID" sz="3200" b="0" i="0">
                <a:solidFill>
                  <a:srgbClr val="4D4D4D"/>
                </a:solidFill>
                <a:effectLst/>
                <a:latin typeface="MS UI Gothic" panose="020B0600070205080204" pitchFamily="34" charset="-128"/>
                <a:ea typeface="MS UI Gothic" panose="020B0600070205080204" pitchFamily="34" charset="-128"/>
              </a:rPr>
              <a:t>Model pembelajaran yang melibatkan keaktifan peserta didik untuk selalu berpikir kritis dan selalu terampil dalam menyelesaikan suatu permasalahan. </a:t>
            </a:r>
            <a:endParaRPr lang="ko-KR" altLang="en-US" sz="3200" b="1">
              <a:solidFill>
                <a:schemeClr val="tx1">
                  <a:lumMod val="75000"/>
                  <a:lumOff val="25000"/>
                </a:schemeClr>
              </a:solidFill>
              <a:latin typeface="MS UI Gothic" panose="020B0600070205080204" pitchFamily="34" charset="-128"/>
              <a:cs typeface="Arial" pitchFamily="34" charset="0"/>
            </a:endParaRPr>
          </a:p>
        </p:txBody>
      </p:sp>
      <p:grpSp>
        <p:nvGrpSpPr>
          <p:cNvPr id="63" name="Group 62"/>
          <p:cNvGrpSpPr/>
          <p:nvPr/>
        </p:nvGrpSpPr>
        <p:grpSpPr>
          <a:xfrm>
            <a:off x="-301346" y="798533"/>
            <a:ext cx="2131281" cy="1453434"/>
            <a:chOff x="-301346" y="798533"/>
            <a:chExt cx="2131281" cy="1453434"/>
          </a:xfrm>
        </p:grpSpPr>
        <p:sp>
          <p:nvSpPr>
            <p:cNvPr id="9" name="Freeform 8"/>
            <p:cNvSpPr/>
            <p:nvPr/>
          </p:nvSpPr>
          <p:spPr>
            <a:xfrm rot="2062115">
              <a:off x="729413" y="1132447"/>
              <a:ext cx="1100522" cy="1119520"/>
            </a:xfrm>
            <a:custGeom>
              <a:avLst/>
              <a:gdLst>
                <a:gd name="connsiteX0" fmla="*/ 264390 w 1100522"/>
                <a:gd name="connsiteY0" fmla="*/ 263948 h 1119520"/>
                <a:gd name="connsiteX1" fmla="*/ 689808 w 1100522"/>
                <a:gd name="connsiteY1" fmla="*/ 20162 h 1119520"/>
                <a:gd name="connsiteX2" fmla="*/ 759287 w 1100522"/>
                <a:gd name="connsiteY2" fmla="*/ 4813 h 1119520"/>
                <a:gd name="connsiteX3" fmla="*/ 790240 w 1100522"/>
                <a:gd name="connsiteY3" fmla="*/ 75346 h 1119520"/>
                <a:gd name="connsiteX4" fmla="*/ 572341 w 1100522"/>
                <a:gd name="connsiteY4" fmla="*/ 372448 h 1119520"/>
                <a:gd name="connsiteX5" fmla="*/ 921951 w 1100522"/>
                <a:gd name="connsiteY5" fmla="*/ 341435 h 1119520"/>
                <a:gd name="connsiteX6" fmla="*/ 1009353 w 1100522"/>
                <a:gd name="connsiteY6" fmla="*/ 516239 h 1119520"/>
                <a:gd name="connsiteX7" fmla="*/ 1017811 w 1100522"/>
                <a:gd name="connsiteY7" fmla="*/ 702321 h 1119520"/>
                <a:gd name="connsiteX8" fmla="*/ 998075 w 1100522"/>
                <a:gd name="connsiteY8" fmla="*/ 913779 h 1119520"/>
                <a:gd name="connsiteX9" fmla="*/ 989617 w 1100522"/>
                <a:gd name="connsiteY9" fmla="*/ 1054750 h 1119520"/>
                <a:gd name="connsiteX10" fmla="*/ 242468 w 1100522"/>
                <a:gd name="connsiteY10" fmla="*/ 1066027 h 1119520"/>
                <a:gd name="connsiteX11" fmla="*/ 6911 w 1100522"/>
                <a:gd name="connsiteY11" fmla="*/ 992277 h 1119520"/>
                <a:gd name="connsiteX12" fmla="*/ 0 w 1100522"/>
                <a:gd name="connsiteY12" fmla="*/ 519208 h 1119520"/>
                <a:gd name="connsiteX13" fmla="*/ 36650 w 1100522"/>
                <a:gd name="connsiteY13" fmla="*/ 504961 h 1119520"/>
                <a:gd name="connsiteX14" fmla="*/ 146607 w 1100522"/>
                <a:gd name="connsiteY14" fmla="*/ 352712 h 1119520"/>
                <a:gd name="connsiteX15" fmla="*/ 264390 w 1100522"/>
                <a:gd name="connsiteY15" fmla="*/ 263948 h 1119520"/>
                <a:gd name="connsiteX16" fmla="*/ 280970 w 1117102"/>
                <a:gd name="connsiteY16" fmla="*/ 263948 h 1119520"/>
                <a:gd name="connsiteX17" fmla="*/ 280970 w 1117102"/>
                <a:gd name="connsiteY17" fmla="*/ 263948 h 1119520"/>
                <a:gd name="connsiteX18" fmla="*/ 280970 w 1117102"/>
                <a:gd name="connsiteY18" fmla="*/ 263948 h 1119520"/>
                <a:gd name="connsiteX19" fmla="*/ 280970 w 1117102"/>
                <a:gd name="connsiteY19" fmla="*/ 263948 h 111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0522" h="1119520">
                  <a:moveTo>
                    <a:pt x="264390" y="263948"/>
                  </a:moveTo>
                  <a:cubicBezTo>
                    <a:pt x="381257" y="190131"/>
                    <a:pt x="502300" y="148084"/>
                    <a:pt x="689808" y="20162"/>
                  </a:cubicBezTo>
                  <a:cubicBezTo>
                    <a:pt x="726679" y="1841"/>
                    <a:pt x="735351" y="-5755"/>
                    <a:pt x="759287" y="4813"/>
                  </a:cubicBezTo>
                  <a:cubicBezTo>
                    <a:pt x="781648" y="17423"/>
                    <a:pt x="787052" y="43633"/>
                    <a:pt x="790240" y="75346"/>
                  </a:cubicBezTo>
                  <a:cubicBezTo>
                    <a:pt x="775103" y="234834"/>
                    <a:pt x="383440" y="362110"/>
                    <a:pt x="572341" y="372448"/>
                  </a:cubicBezTo>
                  <a:cubicBezTo>
                    <a:pt x="705794" y="359291"/>
                    <a:pt x="777220" y="346134"/>
                    <a:pt x="921951" y="341435"/>
                  </a:cubicBezTo>
                  <a:cubicBezTo>
                    <a:pt x="1053524" y="343314"/>
                    <a:pt x="1075140" y="426957"/>
                    <a:pt x="1009353" y="516239"/>
                  </a:cubicBezTo>
                  <a:cubicBezTo>
                    <a:pt x="1092056" y="520938"/>
                    <a:pt x="1160663" y="649692"/>
                    <a:pt x="1017811" y="702321"/>
                  </a:cubicBezTo>
                  <a:cubicBezTo>
                    <a:pt x="1154083" y="786904"/>
                    <a:pt x="1076080" y="894043"/>
                    <a:pt x="998075" y="913779"/>
                  </a:cubicBezTo>
                  <a:cubicBezTo>
                    <a:pt x="1063862" y="972986"/>
                    <a:pt x="1056344" y="1018097"/>
                    <a:pt x="989617" y="1054750"/>
                  </a:cubicBezTo>
                  <a:cubicBezTo>
                    <a:pt x="841597" y="1115838"/>
                    <a:pt x="459094" y="1158129"/>
                    <a:pt x="242468" y="1066027"/>
                  </a:cubicBezTo>
                  <a:cubicBezTo>
                    <a:pt x="142822" y="1031908"/>
                    <a:pt x="78047" y="996188"/>
                    <a:pt x="6911" y="992277"/>
                  </a:cubicBezTo>
                  <a:lnTo>
                    <a:pt x="0" y="519208"/>
                  </a:lnTo>
                  <a:cubicBezTo>
                    <a:pt x="9193" y="517763"/>
                    <a:pt x="20149" y="513929"/>
                    <a:pt x="36650" y="504961"/>
                  </a:cubicBezTo>
                  <a:cubicBezTo>
                    <a:pt x="57325" y="453272"/>
                    <a:pt x="83170" y="410510"/>
                    <a:pt x="146607" y="352712"/>
                  </a:cubicBezTo>
                  <a:cubicBezTo>
                    <a:pt x="186942" y="316689"/>
                    <a:pt x="225434" y="288554"/>
                    <a:pt x="264390" y="263948"/>
                  </a:cubicBezTo>
                  <a:close/>
                </a:path>
              </a:pathLst>
            </a:custGeom>
            <a:solidFill>
              <a:srgbClr val="F4BD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sp>
          <p:nvSpPr>
            <p:cNvPr id="56" name="Rectangle 55"/>
            <p:cNvSpPr/>
            <p:nvPr/>
          </p:nvSpPr>
          <p:spPr>
            <a:xfrm rot="2088680">
              <a:off x="500187" y="1191785"/>
              <a:ext cx="251778" cy="561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sp>
          <p:nvSpPr>
            <p:cNvPr id="57" name="Rectangle 56"/>
            <p:cNvSpPr/>
            <p:nvPr/>
          </p:nvSpPr>
          <p:spPr>
            <a:xfrm rot="2088680">
              <a:off x="-301346" y="798533"/>
              <a:ext cx="895191" cy="730615"/>
            </a:xfrm>
            <a:custGeom>
              <a:avLst/>
              <a:gdLst/>
              <a:ahLst/>
              <a:cxnLst/>
              <a:rect l="l" t="t" r="r" b="b"/>
              <a:pathLst>
                <a:path w="895191" h="730615">
                  <a:moveTo>
                    <a:pt x="0" y="0"/>
                  </a:moveTo>
                  <a:lnTo>
                    <a:pt x="895191" y="0"/>
                  </a:lnTo>
                  <a:lnTo>
                    <a:pt x="895191" y="730615"/>
                  </a:lnTo>
                  <a:lnTo>
                    <a:pt x="508005" y="73061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sp>
          <p:nvSpPr>
            <p:cNvPr id="59" name="Oval 58"/>
            <p:cNvSpPr/>
            <p:nvPr/>
          </p:nvSpPr>
          <p:spPr>
            <a:xfrm>
              <a:off x="490431" y="1573495"/>
              <a:ext cx="94897" cy="9489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grpSp>
    </p:spTree>
    <p:extLst>
      <p:ext uri="{BB962C8B-B14F-4D97-AF65-F5344CB8AC3E}">
        <p14:creationId xmlns:p14="http://schemas.microsoft.com/office/powerpoint/2010/main" val="2831588900"/>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A84026-8BA2-FCB4-97B4-0E4612300F58}"/>
              </a:ext>
            </a:extLst>
          </p:cNvPr>
          <p:cNvPicPr>
            <a:picLocks noChangeAspect="1"/>
          </p:cNvPicPr>
          <p:nvPr/>
        </p:nvPicPr>
        <p:blipFill>
          <a:blip r:embed="rId2"/>
          <a:stretch>
            <a:fillRect/>
          </a:stretch>
        </p:blipFill>
        <p:spPr>
          <a:xfrm>
            <a:off x="-36512" y="0"/>
            <a:ext cx="9180512" cy="5143500"/>
          </a:xfrm>
          <a:prstGeom prst="rect">
            <a:avLst/>
          </a:prstGeom>
        </p:spPr>
      </p:pic>
    </p:spTree>
    <p:extLst>
      <p:ext uri="{BB962C8B-B14F-4D97-AF65-F5344CB8AC3E}">
        <p14:creationId xmlns:p14="http://schemas.microsoft.com/office/powerpoint/2010/main" val="3853915912"/>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err="1"/>
              <a:t>Tujuan Problem Based Learning</a:t>
            </a:r>
            <a:endParaRPr lang="ko-KR" altLang="en-US">
              <a:solidFill>
                <a:schemeClr val="accent5"/>
              </a:solidFill>
            </a:endParaRPr>
          </a:p>
        </p:txBody>
      </p:sp>
      <p:sp>
        <p:nvSpPr>
          <p:cNvPr id="9" name="Rounded Rectangle 6"/>
          <p:cNvSpPr/>
          <p:nvPr/>
        </p:nvSpPr>
        <p:spPr>
          <a:xfrm>
            <a:off x="6339632" y="2827978"/>
            <a:ext cx="574855" cy="584447"/>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sp>
        <p:nvSpPr>
          <p:cNvPr id="10" name="Rectangle 36"/>
          <p:cNvSpPr/>
          <p:nvPr/>
        </p:nvSpPr>
        <p:spPr>
          <a:xfrm>
            <a:off x="3819353" y="2852382"/>
            <a:ext cx="574854" cy="48053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sp>
        <p:nvSpPr>
          <p:cNvPr id="11" name="Rounded Rectangle 27"/>
          <p:cNvSpPr/>
          <p:nvPr/>
        </p:nvSpPr>
        <p:spPr>
          <a:xfrm>
            <a:off x="833945" y="3020772"/>
            <a:ext cx="643005" cy="493915"/>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sp>
        <p:nvSpPr>
          <p:cNvPr id="12" name="Rounded Rectangle 7"/>
          <p:cNvSpPr/>
          <p:nvPr/>
        </p:nvSpPr>
        <p:spPr>
          <a:xfrm>
            <a:off x="884236" y="1484691"/>
            <a:ext cx="653737" cy="56416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sp>
        <p:nvSpPr>
          <p:cNvPr id="13" name="Donut 39"/>
          <p:cNvSpPr/>
          <p:nvPr/>
        </p:nvSpPr>
        <p:spPr>
          <a:xfrm>
            <a:off x="6300192" y="1131590"/>
            <a:ext cx="653735" cy="653735"/>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solidFill>
                <a:schemeClr val="tx1"/>
              </a:solidFill>
            </a:endParaRPr>
          </a:p>
        </p:txBody>
      </p:sp>
      <p:sp>
        <p:nvSpPr>
          <p:cNvPr id="14" name="Rectangle 16"/>
          <p:cNvSpPr/>
          <p:nvPr/>
        </p:nvSpPr>
        <p:spPr>
          <a:xfrm>
            <a:off x="3779912" y="1243635"/>
            <a:ext cx="653736" cy="429644"/>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sp>
        <p:nvSpPr>
          <p:cNvPr id="15" name="TextBox 14"/>
          <p:cNvSpPr txBox="1"/>
          <p:nvPr/>
        </p:nvSpPr>
        <p:spPr>
          <a:xfrm>
            <a:off x="540000" y="2142258"/>
            <a:ext cx="2519832" cy="46166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sv-SE" sz="1200" b="0" i="0">
                <a:solidFill>
                  <a:srgbClr val="4D4D4D"/>
                </a:solidFill>
                <a:effectLst/>
                <a:latin typeface="Open Sans" panose="020B0606030504020204" pitchFamily="34" charset="0"/>
              </a:rPr>
              <a:t>Meningkatkan keterampilan berpikir kritis peserta didik</a:t>
            </a:r>
            <a:endParaRPr lang="en-US" altLang="ko-KR" sz="1200">
              <a:solidFill>
                <a:schemeClr val="tx1">
                  <a:lumMod val="75000"/>
                  <a:lumOff val="25000"/>
                </a:schemeClr>
              </a:solidFill>
              <a:cs typeface="Arial" pitchFamily="34" charset="0"/>
            </a:endParaRPr>
          </a:p>
        </p:txBody>
      </p:sp>
      <p:sp>
        <p:nvSpPr>
          <p:cNvPr id="16" name="TextBox 15"/>
          <p:cNvSpPr txBox="1"/>
          <p:nvPr/>
        </p:nvSpPr>
        <p:spPr>
          <a:xfrm>
            <a:off x="1846286" y="1649904"/>
            <a:ext cx="1213546" cy="430887"/>
          </a:xfrm>
          <a:prstGeom prst="rect">
            <a:avLst/>
          </a:prstGeom>
          <a:noFill/>
        </p:spPr>
        <p:txBody>
          <a:bodyPr wrap="square" tIns="0" bIns="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800" b="1">
                <a:solidFill>
                  <a:schemeClr val="tx1">
                    <a:lumMod val="75000"/>
                    <a:lumOff val="25000"/>
                  </a:schemeClr>
                </a:solidFill>
                <a:cs typeface="Arial" pitchFamily="34" charset="0"/>
              </a:rPr>
              <a:t>35</a:t>
            </a:r>
            <a:r>
              <a:rPr lang="en-US" altLang="ko-KR" sz="1200" b="1">
                <a:solidFill>
                  <a:schemeClr val="tx1">
                    <a:lumMod val="75000"/>
                    <a:lumOff val="25000"/>
                  </a:schemeClr>
                </a:solidFill>
                <a:cs typeface="Arial" pitchFamily="34" charset="0"/>
              </a:rPr>
              <a:t>minute</a:t>
            </a:r>
          </a:p>
        </p:txBody>
      </p:sp>
      <p:sp>
        <p:nvSpPr>
          <p:cNvPr id="17" name="TextBox 16"/>
          <p:cNvSpPr txBox="1"/>
          <p:nvPr/>
        </p:nvSpPr>
        <p:spPr>
          <a:xfrm>
            <a:off x="1846286" y="3083800"/>
            <a:ext cx="1213546" cy="430887"/>
          </a:xfrm>
          <a:prstGeom prst="rect">
            <a:avLst/>
          </a:prstGeom>
          <a:noFill/>
        </p:spPr>
        <p:txBody>
          <a:bodyPr wrap="square" tIns="0" bIns="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800" b="1">
                <a:solidFill>
                  <a:schemeClr val="tx1">
                    <a:lumMod val="75000"/>
                    <a:lumOff val="25000"/>
                  </a:schemeClr>
                </a:solidFill>
                <a:cs typeface="Arial" pitchFamily="34" charset="0"/>
              </a:rPr>
              <a:t>10</a:t>
            </a:r>
            <a:r>
              <a:rPr lang="en-US" altLang="ko-KR" sz="1200" b="1">
                <a:solidFill>
                  <a:schemeClr val="tx1">
                    <a:lumMod val="75000"/>
                    <a:lumOff val="25000"/>
                  </a:schemeClr>
                </a:solidFill>
                <a:cs typeface="Arial" pitchFamily="34" charset="0"/>
              </a:rPr>
              <a:t>minute</a:t>
            </a:r>
          </a:p>
        </p:txBody>
      </p:sp>
      <p:sp>
        <p:nvSpPr>
          <p:cNvPr id="18" name="TextBox 17"/>
          <p:cNvSpPr txBox="1"/>
          <p:nvPr/>
        </p:nvSpPr>
        <p:spPr>
          <a:xfrm>
            <a:off x="540000" y="3687899"/>
            <a:ext cx="2519832" cy="646331"/>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ID" sz="1200" b="0" i="0" err="1">
                <a:solidFill>
                  <a:srgbClr val="4D4D4D"/>
                </a:solidFill>
                <a:effectLst/>
                <a:latin typeface="Open Sans" panose="020B0606030504020204" pitchFamily="34" charset="0"/>
              </a:rPr>
              <a:t>Mendorong peserta didik untuk menjadi individu yang mandiri dan bertanggung jawab</a:t>
            </a:r>
            <a:endParaRPr lang="en-US" altLang="ko-KR" sz="1200">
              <a:solidFill>
                <a:schemeClr val="tx1">
                  <a:lumMod val="75000"/>
                  <a:lumOff val="25000"/>
                </a:schemeClr>
              </a:solidFill>
              <a:cs typeface="Arial" pitchFamily="34" charset="0"/>
            </a:endParaRPr>
          </a:p>
        </p:txBody>
      </p:sp>
      <p:grpSp>
        <p:nvGrpSpPr>
          <p:cNvPr id="19" name="Group 18"/>
          <p:cNvGrpSpPr/>
          <p:nvPr/>
        </p:nvGrpSpPr>
        <p:grpSpPr>
          <a:xfrm>
            <a:off x="3635896" y="1779662"/>
            <a:ext cx="2626482" cy="858180"/>
            <a:chOff x="2113657" y="4283314"/>
            <a:chExt cx="3647460" cy="858180"/>
          </a:xfrm>
        </p:grpSpPr>
        <p:sp>
          <p:nvSpPr>
            <p:cNvPr id="20" name="TextBox 19"/>
            <p:cNvSpPr txBox="1"/>
            <p:nvPr/>
          </p:nvSpPr>
          <p:spPr>
            <a:xfrm>
              <a:off x="2113657" y="4495163"/>
              <a:ext cx="3647459" cy="646331"/>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ID" sz="1200" b="0" i="0" err="1">
                  <a:solidFill>
                    <a:srgbClr val="4D4D4D"/>
                  </a:solidFill>
                  <a:effectLst/>
                  <a:latin typeface="Open Sans" panose="020B0606030504020204" pitchFamily="34" charset="0"/>
                </a:rPr>
                <a:t>Melatih peserta didik dalam menyelesaikan suatu permasalahan secara sistematis</a:t>
              </a:r>
              <a:endParaRPr lang="en-US" altLang="ko-KR" sz="1200">
                <a:solidFill>
                  <a:schemeClr val="tx1">
                    <a:lumMod val="75000"/>
                    <a:lumOff val="25000"/>
                  </a:schemeClr>
                </a:solidFill>
                <a:cs typeface="Arial" pitchFamily="34" charset="0"/>
              </a:endParaRPr>
            </a:p>
          </p:txBody>
        </p:sp>
        <p:sp>
          <p:nvSpPr>
            <p:cNvPr id="21" name="TextBox 20"/>
            <p:cNvSpPr txBox="1"/>
            <p:nvPr/>
          </p:nvSpPr>
          <p:spPr>
            <a:xfrm>
              <a:off x="2113658" y="4283314"/>
              <a:ext cx="3647459" cy="276999"/>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200" b="1" err="1">
                  <a:solidFill>
                    <a:schemeClr val="tx1">
                      <a:lumMod val="75000"/>
                      <a:lumOff val="25000"/>
                    </a:schemeClr>
                  </a:solidFill>
                  <a:cs typeface="Arial" pitchFamily="34" charset="0"/>
                </a:rPr>
                <a:t>Tujuan</a:t>
              </a:r>
              <a:endParaRPr lang="ko-KR" altLang="en-US" sz="1200" b="1">
                <a:solidFill>
                  <a:schemeClr val="tx1">
                    <a:lumMod val="75000"/>
                    <a:lumOff val="25000"/>
                  </a:schemeClr>
                </a:solidFill>
                <a:cs typeface="Arial" pitchFamily="34" charset="0"/>
              </a:endParaRPr>
            </a:p>
          </p:txBody>
        </p:sp>
      </p:grpSp>
      <p:sp>
        <p:nvSpPr>
          <p:cNvPr id="23" name="TextBox 22"/>
          <p:cNvSpPr txBox="1"/>
          <p:nvPr/>
        </p:nvSpPr>
        <p:spPr>
          <a:xfrm>
            <a:off x="3673710" y="3687899"/>
            <a:ext cx="2626481" cy="276999"/>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200" err="1">
                <a:solidFill>
                  <a:schemeClr val="tx1">
                    <a:lumMod val="75000"/>
                    <a:lumOff val="25000"/>
                  </a:schemeClr>
                </a:solidFill>
                <a:cs typeface="Arial" pitchFamily="34" charset="0"/>
              </a:rPr>
              <a:t>Mendorong Berpikir Kreatif</a:t>
            </a:r>
            <a:endParaRPr lang="en-US" altLang="ko-KR" sz="1200">
              <a:solidFill>
                <a:schemeClr val="tx1">
                  <a:lumMod val="75000"/>
                  <a:lumOff val="25000"/>
                </a:schemeClr>
              </a:solidFill>
              <a:cs typeface="Arial" pitchFamily="34" charset="0"/>
            </a:endParaRPr>
          </a:p>
        </p:txBody>
      </p:sp>
      <p:sp>
        <p:nvSpPr>
          <p:cNvPr id="26" name="TextBox 25"/>
          <p:cNvSpPr txBox="1"/>
          <p:nvPr/>
        </p:nvSpPr>
        <p:spPr>
          <a:xfrm>
            <a:off x="6228184" y="1996513"/>
            <a:ext cx="2626481" cy="646331"/>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ID" sz="1200" b="0" i="0" err="1">
                <a:solidFill>
                  <a:srgbClr val="4D4D4D"/>
                </a:solidFill>
                <a:effectLst/>
                <a:latin typeface="Open Sans" panose="020B0606030504020204" pitchFamily="34" charset="0"/>
              </a:rPr>
              <a:t>Membantu peserta didik dalam memahami peran orang dewasa di kehidupan nyata</a:t>
            </a:r>
            <a:endParaRPr lang="en-US" altLang="ko-KR" sz="1200">
              <a:solidFill>
                <a:schemeClr val="tx1">
                  <a:lumMod val="75000"/>
                  <a:lumOff val="25000"/>
                </a:schemeClr>
              </a:solidFill>
              <a:cs typeface="Arial" pitchFamily="34" charset="0"/>
            </a:endParaRPr>
          </a:p>
        </p:txBody>
      </p:sp>
      <p:sp>
        <p:nvSpPr>
          <p:cNvPr id="29" name="TextBox 28"/>
          <p:cNvSpPr txBox="1"/>
          <p:nvPr/>
        </p:nvSpPr>
        <p:spPr>
          <a:xfrm>
            <a:off x="6265998" y="3692901"/>
            <a:ext cx="2626481" cy="276999"/>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200" err="1">
                <a:solidFill>
                  <a:schemeClr val="tx1">
                    <a:lumMod val="75000"/>
                    <a:lumOff val="25000"/>
                  </a:schemeClr>
                </a:solidFill>
                <a:cs typeface="Arial" pitchFamily="34" charset="0"/>
              </a:rPr>
              <a:t>Mendorong berpikir Kritis</a:t>
            </a:r>
            <a:endParaRPr lang="en-US" altLang="ko-KR" sz="120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332113285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p:txBody>
          <a:bodyPr/>
          <a:lstStyle/>
          <a:p>
            <a:pPr eaLnBrk="1" hangingPunct="1">
              <a:defRPr/>
            </a:pPr>
            <a:endParaRPr lang="en-US"/>
          </a:p>
        </p:txBody>
      </p:sp>
      <p:sp>
        <p:nvSpPr>
          <p:cNvPr id="111619" name="Rectangle 3"/>
          <p:cNvSpPr>
            <a:spLocks noGrp="1" noRot="1" noChangeArrowheads="1"/>
          </p:cNvSpPr>
          <p:nvPr>
            <p:ph type="body" idx="4294967295"/>
          </p:nvPr>
        </p:nvSpPr>
        <p:spPr>
          <a:xfrm>
            <a:off x="677334" y="2160589"/>
            <a:ext cx="8596668" cy="3880773"/>
          </a:xfrm>
        </p:spPr>
        <p:txBody>
          <a:bodyPr/>
          <a:lstStyle/>
          <a:p>
            <a:pPr eaLnBrk="1" hangingPunct="1">
              <a:defRPr/>
            </a:pPr>
            <a:endParaRPr lang="en-US"/>
          </a:p>
        </p:txBody>
      </p:sp>
      <p:sp>
        <p:nvSpPr>
          <p:cNvPr id="78852" name="Rectangle 4"/>
          <p:cNvSpPr>
            <a:spLocks noChangeArrowheads="1"/>
          </p:cNvSpPr>
          <p:nvPr/>
        </p:nvSpPr>
        <p:spPr bwMode="auto">
          <a:xfrm>
            <a:off x="1524000" y="0"/>
            <a:ext cx="9144000" cy="6858000"/>
          </a:xfrm>
          <a:prstGeom prst="rect">
            <a:avLst/>
          </a:prstGeom>
          <a:solidFill>
            <a:srgbClr val="660066"/>
          </a:solidFill>
          <a:ln w="9525">
            <a:solidFill>
              <a:schemeClr val="tx1"/>
            </a:solidFill>
            <a:miter lim="800000"/>
          </a:ln>
        </p:spPr>
        <p:txBody>
          <a:bodyPr wrap="none" anchor="ctr"/>
          <a:lstStyle>
            <a:defPPr>
              <a:defRPr lang="id-ID"/>
            </a:defPPr>
            <a:lvl1pPr marL="0" algn="l" defTabSz="914400" rtl="0" eaLnBrk="1" latinLnBrk="0" hangingPunct="1">
              <a:spcBef>
                <a:spcPct val="20000"/>
              </a:spcBef>
              <a:buClr>
                <a:schemeClr val="hlink"/>
              </a:buClr>
              <a:buFont typeface="Wingdings" panose="05000000000000000000" pitchFamily="2" charset="2"/>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Clr>
                <a:schemeClr val="accent2"/>
              </a:buClr>
              <a:buFont typeface="Wingdings" panose="05000000000000000000" pitchFamily="2" charset="2"/>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Clr>
                <a:schemeClr val="hlink"/>
              </a:buClr>
              <a:buFont typeface="Wingdings" panose="05000000000000000000" pitchFamily="2" charset="2"/>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Clr>
                <a:schemeClr val="accent2"/>
              </a:buClr>
              <a:buFont typeface="Wingdings" panose="05000000000000000000" pitchFamily="2" charset="2"/>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Clr>
                <a:schemeClr val="hlink"/>
              </a:buClr>
              <a:buFont typeface="Wingdings" panose="05000000000000000000" pitchFamily="2" charset="2"/>
              <a:buChar char="§"/>
              <a:defRPr sz="2000" kern="1200">
                <a:solidFill>
                  <a:schemeClr val="tx1"/>
                </a:solidFill>
                <a:latin typeface="Arial" pitchFamily="34" charset="0"/>
                <a:ea typeface="+mn-ea"/>
                <a:cs typeface="+mn-cs"/>
              </a:defRPr>
            </a:lvl5pPr>
            <a:lvl6pPr marL="25146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6pPr>
            <a:lvl7pPr marL="29718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7pPr>
            <a:lvl8pPr marL="34290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8pPr>
            <a:lvl9pPr marL="38862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9pPr>
          </a:lstStyle>
          <a:p>
            <a:pPr>
              <a:spcBef>
                <a:spcPct val="0"/>
              </a:spcBef>
              <a:buClrTx/>
              <a:buFontTx/>
              <a:buNone/>
            </a:pPr>
            <a:endParaRPr lang="id-ID" altLang="id-ID" sz="1800"/>
          </a:p>
        </p:txBody>
      </p:sp>
      <p:sp>
        <p:nvSpPr>
          <p:cNvPr id="78853" name="Rectangle 5"/>
          <p:cNvSpPr>
            <a:spLocks noChangeArrowheads="1"/>
          </p:cNvSpPr>
          <p:nvPr/>
        </p:nvSpPr>
        <p:spPr bwMode="auto">
          <a:xfrm>
            <a:off x="1524000" y="1143000"/>
            <a:ext cx="9144000" cy="457200"/>
          </a:xfrm>
          <a:prstGeom prst="rect">
            <a:avLst/>
          </a:prstGeom>
          <a:gradFill rotWithShape="1">
            <a:gsLst>
              <a:gs pos="0">
                <a:srgbClr val="FFFF99"/>
              </a:gs>
              <a:gs pos="100000">
                <a:srgbClr val="FF6600"/>
              </a:gs>
            </a:gsLst>
            <a:lin ang="0" scaled="1"/>
          </a:gradFill>
          <a:ln w="9525">
            <a:solidFill>
              <a:schemeClr val="tx1"/>
            </a:solidFill>
            <a:miter lim="800000"/>
          </a:ln>
        </p:spPr>
        <p:txBody>
          <a:bodyPr wrap="none" anchor="ctr"/>
          <a:lstStyle>
            <a:defPPr>
              <a:defRPr lang="id-ID"/>
            </a:defPPr>
            <a:lvl1pPr marL="0" algn="l" defTabSz="914400" rtl="0" eaLnBrk="1" latinLnBrk="0" hangingPunct="1">
              <a:spcBef>
                <a:spcPct val="20000"/>
              </a:spcBef>
              <a:buClr>
                <a:schemeClr val="hlink"/>
              </a:buClr>
              <a:buFont typeface="Wingdings" panose="05000000000000000000" pitchFamily="2" charset="2"/>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Clr>
                <a:schemeClr val="accent2"/>
              </a:buClr>
              <a:buFont typeface="Wingdings" panose="05000000000000000000" pitchFamily="2" charset="2"/>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Clr>
                <a:schemeClr val="hlink"/>
              </a:buClr>
              <a:buFont typeface="Wingdings" panose="05000000000000000000" pitchFamily="2" charset="2"/>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Clr>
                <a:schemeClr val="accent2"/>
              </a:buClr>
              <a:buFont typeface="Wingdings" panose="05000000000000000000" pitchFamily="2" charset="2"/>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Clr>
                <a:schemeClr val="hlink"/>
              </a:buClr>
              <a:buFont typeface="Wingdings" panose="05000000000000000000" pitchFamily="2" charset="2"/>
              <a:buChar char="§"/>
              <a:defRPr sz="2000" kern="1200">
                <a:solidFill>
                  <a:schemeClr val="tx1"/>
                </a:solidFill>
                <a:latin typeface="Arial" pitchFamily="34" charset="0"/>
                <a:ea typeface="+mn-ea"/>
                <a:cs typeface="+mn-cs"/>
              </a:defRPr>
            </a:lvl5pPr>
            <a:lvl6pPr marL="25146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6pPr>
            <a:lvl7pPr marL="29718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7pPr>
            <a:lvl8pPr marL="34290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8pPr>
            <a:lvl9pPr marL="38862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9pPr>
          </a:lstStyle>
          <a:p>
            <a:pPr>
              <a:spcBef>
                <a:spcPct val="0"/>
              </a:spcBef>
              <a:buClrTx/>
              <a:buFontTx/>
              <a:buNone/>
            </a:pPr>
            <a:endParaRPr lang="id-ID" altLang="id-ID" sz="1800"/>
          </a:p>
        </p:txBody>
      </p:sp>
      <p:sp>
        <p:nvSpPr>
          <p:cNvPr id="78854" name="Text Box 6"/>
          <p:cNvSpPr txBox="1">
            <a:spLocks noChangeArrowheads="1"/>
          </p:cNvSpPr>
          <p:nvPr/>
        </p:nvSpPr>
        <p:spPr bwMode="auto">
          <a:xfrm>
            <a:off x="2133600" y="152400"/>
            <a:ext cx="6019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id-ID"/>
            </a:defPPr>
            <a:lvl1pPr marL="0" algn="l" defTabSz="914400" rtl="0" eaLnBrk="1" latinLnBrk="0" hangingPunct="1">
              <a:spcBef>
                <a:spcPct val="20000"/>
              </a:spcBef>
              <a:buClr>
                <a:schemeClr val="hlink"/>
              </a:buClr>
              <a:buFont typeface="Wingdings" panose="05000000000000000000" pitchFamily="2" charset="2"/>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Clr>
                <a:schemeClr val="accent2"/>
              </a:buClr>
              <a:buFont typeface="Wingdings" panose="05000000000000000000" pitchFamily="2" charset="2"/>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Clr>
                <a:schemeClr val="hlink"/>
              </a:buClr>
              <a:buFont typeface="Wingdings" panose="05000000000000000000" pitchFamily="2" charset="2"/>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Clr>
                <a:schemeClr val="accent2"/>
              </a:buClr>
              <a:buFont typeface="Wingdings" panose="05000000000000000000" pitchFamily="2" charset="2"/>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Clr>
                <a:schemeClr val="hlink"/>
              </a:buClr>
              <a:buFont typeface="Wingdings" panose="05000000000000000000" pitchFamily="2" charset="2"/>
              <a:buChar char="§"/>
              <a:defRPr sz="2000" kern="1200">
                <a:solidFill>
                  <a:schemeClr val="tx1"/>
                </a:solidFill>
                <a:latin typeface="Arial" pitchFamily="34" charset="0"/>
                <a:ea typeface="+mn-ea"/>
                <a:cs typeface="+mn-cs"/>
              </a:defRPr>
            </a:lvl5pPr>
            <a:lvl6pPr marL="25146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6pPr>
            <a:lvl7pPr marL="29718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7pPr>
            <a:lvl8pPr marL="34290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8pPr>
            <a:lvl9pPr marL="38862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9pPr>
          </a:lstStyle>
          <a:p>
            <a:pPr eaLnBrk="1" hangingPunct="1">
              <a:spcBef>
                <a:spcPct val="50000"/>
              </a:spcBef>
              <a:buClrTx/>
              <a:buFontTx/>
              <a:buNone/>
            </a:pPr>
            <a:r>
              <a:rPr lang="en-US" altLang="id-ID" sz="4400">
                <a:solidFill>
                  <a:srgbClr val="FFFF00"/>
                </a:solidFill>
              </a:rPr>
              <a:t>Kegiatan Awal</a:t>
            </a:r>
          </a:p>
        </p:txBody>
      </p:sp>
      <p:sp>
        <p:nvSpPr>
          <p:cNvPr id="78855" name="Text Box 7"/>
          <p:cNvSpPr txBox="1">
            <a:spLocks noChangeArrowheads="1"/>
          </p:cNvSpPr>
          <p:nvPr/>
        </p:nvSpPr>
        <p:spPr bwMode="auto">
          <a:xfrm>
            <a:off x="2057400" y="1981200"/>
            <a:ext cx="8153400" cy="4724400"/>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id-ID"/>
            </a:defPPr>
            <a:lvl1pPr marL="292100" indent="-292100" algn="l" defTabSz="914400" rtl="0" eaLnBrk="1" latinLnBrk="0" hangingPunct="1">
              <a:spcBef>
                <a:spcPct val="20000"/>
              </a:spcBef>
              <a:buClr>
                <a:schemeClr val="hlink"/>
              </a:buClr>
              <a:buFont typeface="Wingdings" panose="05000000000000000000" pitchFamily="2" charset="2"/>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Clr>
                <a:schemeClr val="accent2"/>
              </a:buClr>
              <a:buFont typeface="Wingdings" panose="05000000000000000000" pitchFamily="2" charset="2"/>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Clr>
                <a:schemeClr val="hlink"/>
              </a:buClr>
              <a:buFont typeface="Wingdings" panose="05000000000000000000" pitchFamily="2" charset="2"/>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Clr>
                <a:schemeClr val="accent2"/>
              </a:buClr>
              <a:buFont typeface="Wingdings" panose="05000000000000000000" pitchFamily="2" charset="2"/>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Clr>
                <a:schemeClr val="hlink"/>
              </a:buClr>
              <a:buFont typeface="Wingdings" panose="05000000000000000000" pitchFamily="2" charset="2"/>
              <a:buChar char="§"/>
              <a:defRPr sz="2000" kern="1200">
                <a:solidFill>
                  <a:schemeClr val="tx1"/>
                </a:solidFill>
                <a:latin typeface="Arial" pitchFamily="34" charset="0"/>
                <a:ea typeface="+mn-ea"/>
                <a:cs typeface="+mn-cs"/>
              </a:defRPr>
            </a:lvl5pPr>
            <a:lvl6pPr marL="25146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6pPr>
            <a:lvl7pPr marL="29718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7pPr>
            <a:lvl8pPr marL="34290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8pPr>
            <a:lvl9pPr marL="38862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9pPr>
          </a:lstStyle>
          <a:p>
            <a:pPr eaLnBrk="1" hangingPunct="1">
              <a:spcBef>
                <a:spcPct val="10000"/>
              </a:spcBef>
              <a:buClrTx/>
              <a:buFontTx/>
              <a:buChar char="•"/>
            </a:pPr>
            <a:r>
              <a:rPr lang="en-US" altLang="id-ID">
                <a:solidFill>
                  <a:srgbClr val="000000"/>
                </a:solidFill>
              </a:rPr>
              <a:t>Memfokuskan perhatian mahasiswa dan menciptakan ketertarikan</a:t>
            </a:r>
          </a:p>
          <a:p>
            <a:pPr eaLnBrk="1" hangingPunct="1">
              <a:spcBef>
                <a:spcPct val="10000"/>
              </a:spcBef>
              <a:buClrTx/>
              <a:buFontTx/>
              <a:buChar char="•"/>
            </a:pPr>
            <a:r>
              <a:rPr lang="en-US" altLang="id-ID">
                <a:solidFill>
                  <a:srgbClr val="000000"/>
                </a:solidFill>
              </a:rPr>
              <a:t>Merangsang pemikiran mahasiswa</a:t>
            </a:r>
          </a:p>
          <a:p>
            <a:pPr eaLnBrk="1" hangingPunct="1">
              <a:spcBef>
                <a:spcPct val="10000"/>
              </a:spcBef>
              <a:buClrTx/>
              <a:buFontTx/>
              <a:buChar char="•"/>
            </a:pPr>
            <a:r>
              <a:rPr lang="en-US" altLang="id-ID">
                <a:solidFill>
                  <a:srgbClr val="000000"/>
                </a:solidFill>
              </a:rPr>
              <a:t>Mengungkap pengalaman awal yang dimiliki mahasiswa</a:t>
            </a:r>
          </a:p>
          <a:p>
            <a:pPr eaLnBrk="1" hangingPunct="1">
              <a:spcBef>
                <a:spcPct val="10000"/>
              </a:spcBef>
              <a:buClrTx/>
              <a:buFontTx/>
              <a:buChar char="•"/>
            </a:pPr>
            <a:r>
              <a:rPr lang="en-US" altLang="id-ID">
                <a:solidFill>
                  <a:srgbClr val="000000"/>
                </a:solidFill>
              </a:rPr>
              <a:t>Memotivasi mahasiswa mempelajari materi</a:t>
            </a:r>
          </a:p>
          <a:p>
            <a:pPr eaLnBrk="1" hangingPunct="1">
              <a:spcBef>
                <a:spcPct val="10000"/>
              </a:spcBef>
              <a:buClrTx/>
              <a:buFontTx/>
              <a:buChar char="•"/>
            </a:pPr>
            <a:r>
              <a:rPr lang="en-US" altLang="id-ID">
                <a:solidFill>
                  <a:srgbClr val="000000"/>
                </a:solidFill>
              </a:rPr>
              <a:t>Memahami tujuan pembelajaran</a:t>
            </a:r>
          </a:p>
          <a:p>
            <a:pPr eaLnBrk="1" hangingPunct="1">
              <a:spcBef>
                <a:spcPct val="10000"/>
              </a:spcBef>
              <a:buClrTx/>
              <a:buFontTx/>
              <a:buChar char="•"/>
            </a:pPr>
            <a:r>
              <a:rPr lang="en-US" altLang="id-ID">
                <a:solidFill>
                  <a:srgbClr val="000000"/>
                </a:solidFill>
              </a:rPr>
              <a:t>Mengingatkan pada kesepakatan kelas</a:t>
            </a:r>
          </a:p>
        </p:txBody>
      </p:sp>
    </p:spTree>
    <p:extLst>
      <p:ext uri="{BB962C8B-B14F-4D97-AF65-F5344CB8AC3E}">
        <p14:creationId xmlns:p14="http://schemas.microsoft.com/office/powerpoint/2010/main" val="1175162261"/>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solidFill>
                  <a:schemeClr val="accent5"/>
                </a:solidFill>
              </a:rPr>
              <a:t>Langkah - Langkah</a:t>
            </a:r>
            <a:endParaRPr lang="ko-KR" altLang="en-US"/>
          </a:p>
        </p:txBody>
      </p:sp>
      <p:grpSp>
        <p:nvGrpSpPr>
          <p:cNvPr id="13" name="Group 12"/>
          <p:cNvGrpSpPr/>
          <p:nvPr/>
        </p:nvGrpSpPr>
        <p:grpSpPr>
          <a:xfrm>
            <a:off x="614543" y="1168566"/>
            <a:ext cx="8102362" cy="1552788"/>
            <a:chOff x="541393" y="1168566"/>
            <a:chExt cx="8102362" cy="1552788"/>
          </a:xfrm>
        </p:grpSpPr>
        <p:sp>
          <p:nvSpPr>
            <p:cNvPr id="3" name="Chevron 2"/>
            <p:cNvSpPr/>
            <p:nvPr/>
          </p:nvSpPr>
          <p:spPr>
            <a:xfrm>
              <a:off x="541393" y="1558628"/>
              <a:ext cx="1428225" cy="772664"/>
            </a:xfrm>
            <a:prstGeom prst="chevron">
              <a:avLst>
                <a:gd name="adj" fmla="val 4485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solidFill>
                  <a:schemeClr val="tx1"/>
                </a:solidFill>
              </a:endParaRPr>
            </a:p>
          </p:txBody>
        </p:sp>
        <p:sp>
          <p:nvSpPr>
            <p:cNvPr id="9" name="Chevron 8"/>
            <p:cNvSpPr/>
            <p:nvPr/>
          </p:nvSpPr>
          <p:spPr>
            <a:xfrm>
              <a:off x="1761977" y="1558628"/>
              <a:ext cx="1428225" cy="772664"/>
            </a:xfrm>
            <a:prstGeom prst="chevron">
              <a:avLst>
                <a:gd name="adj" fmla="val 4485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solidFill>
                  <a:schemeClr val="tx1"/>
                </a:solidFill>
              </a:endParaRPr>
            </a:p>
          </p:txBody>
        </p:sp>
        <p:sp>
          <p:nvSpPr>
            <p:cNvPr id="10" name="Chevron 9"/>
            <p:cNvSpPr/>
            <p:nvPr/>
          </p:nvSpPr>
          <p:spPr>
            <a:xfrm>
              <a:off x="2982561" y="1558628"/>
              <a:ext cx="1428225" cy="772664"/>
            </a:xfrm>
            <a:prstGeom prst="chevron">
              <a:avLst>
                <a:gd name="adj" fmla="val 4485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solidFill>
                  <a:schemeClr val="tx1"/>
                </a:solidFill>
              </a:endParaRPr>
            </a:p>
          </p:txBody>
        </p:sp>
        <p:sp>
          <p:nvSpPr>
            <p:cNvPr id="11" name="Chevron 10"/>
            <p:cNvSpPr/>
            <p:nvPr/>
          </p:nvSpPr>
          <p:spPr>
            <a:xfrm>
              <a:off x="4203145" y="1558628"/>
              <a:ext cx="1428225" cy="772664"/>
            </a:xfrm>
            <a:prstGeom prst="chevron">
              <a:avLst>
                <a:gd name="adj" fmla="val 4485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solidFill>
                  <a:schemeClr val="tx1"/>
                </a:solidFill>
              </a:endParaRPr>
            </a:p>
          </p:txBody>
        </p:sp>
        <p:sp>
          <p:nvSpPr>
            <p:cNvPr id="12" name="Chevron 11"/>
            <p:cNvSpPr/>
            <p:nvPr/>
          </p:nvSpPr>
          <p:spPr>
            <a:xfrm>
              <a:off x="5423729" y="1558628"/>
              <a:ext cx="1428225" cy="772664"/>
            </a:xfrm>
            <a:prstGeom prst="chevron">
              <a:avLst>
                <a:gd name="adj" fmla="val 4485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solidFill>
                  <a:schemeClr val="tx1"/>
                </a:solidFill>
              </a:endParaRPr>
            </a:p>
          </p:txBody>
        </p:sp>
        <p:sp>
          <p:nvSpPr>
            <p:cNvPr id="8" name="Up Arrow 7"/>
            <p:cNvSpPr/>
            <p:nvPr/>
          </p:nvSpPr>
          <p:spPr>
            <a:xfrm rot="5400000">
              <a:off x="6859530" y="937129"/>
              <a:ext cx="1552788" cy="2015662"/>
            </a:xfrm>
            <a:custGeom>
              <a:avLst/>
              <a:gdLst/>
              <a:ahLst/>
              <a:cxnLst/>
              <a:rect l="l" t="t" r="r" b="b"/>
              <a:pathLst>
                <a:path w="1552788" h="2015662">
                  <a:moveTo>
                    <a:pt x="0" y="736643"/>
                  </a:moveTo>
                  <a:lnTo>
                    <a:pt x="776394" y="0"/>
                  </a:lnTo>
                  <a:lnTo>
                    <a:pt x="1552788" y="736643"/>
                  </a:lnTo>
                  <a:lnTo>
                    <a:pt x="1164591" y="736643"/>
                  </a:lnTo>
                  <a:lnTo>
                    <a:pt x="1164591" y="2015662"/>
                  </a:lnTo>
                  <a:lnTo>
                    <a:pt x="1162556" y="2015662"/>
                  </a:lnTo>
                  <a:lnTo>
                    <a:pt x="776394" y="1669237"/>
                  </a:lnTo>
                  <a:lnTo>
                    <a:pt x="390233" y="2015662"/>
                  </a:lnTo>
                  <a:lnTo>
                    <a:pt x="388197" y="2015662"/>
                  </a:lnTo>
                  <a:lnTo>
                    <a:pt x="388197" y="73664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grpSp>
      <p:sp>
        <p:nvSpPr>
          <p:cNvPr id="16" name="Rounded Rectangle 6"/>
          <p:cNvSpPr/>
          <p:nvPr/>
        </p:nvSpPr>
        <p:spPr>
          <a:xfrm>
            <a:off x="6092771" y="1749804"/>
            <a:ext cx="383905" cy="390311"/>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sp>
        <p:nvSpPr>
          <p:cNvPr id="17" name="Rectangle 36"/>
          <p:cNvSpPr/>
          <p:nvPr/>
        </p:nvSpPr>
        <p:spPr>
          <a:xfrm>
            <a:off x="2422563" y="1784502"/>
            <a:ext cx="383904" cy="32091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sp>
        <p:nvSpPr>
          <p:cNvPr id="18" name="Rounded Rectangle 27"/>
          <p:cNvSpPr/>
          <p:nvPr/>
        </p:nvSpPr>
        <p:spPr>
          <a:xfrm>
            <a:off x="1188766" y="1780034"/>
            <a:ext cx="429418" cy="329851"/>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sp>
        <p:nvSpPr>
          <p:cNvPr id="19" name="Rounded Rectangle 7"/>
          <p:cNvSpPr/>
          <p:nvPr/>
        </p:nvSpPr>
        <p:spPr>
          <a:xfrm>
            <a:off x="7353064" y="1707654"/>
            <a:ext cx="436585" cy="37676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sp>
        <p:nvSpPr>
          <p:cNvPr id="20" name="Donut 39"/>
          <p:cNvSpPr/>
          <p:nvPr/>
        </p:nvSpPr>
        <p:spPr>
          <a:xfrm>
            <a:off x="4851809" y="1726668"/>
            <a:ext cx="436583" cy="436583"/>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solidFill>
                <a:schemeClr val="tx1"/>
              </a:solidFill>
            </a:endParaRPr>
          </a:p>
        </p:txBody>
      </p:sp>
      <p:sp>
        <p:nvSpPr>
          <p:cNvPr id="21" name="Rectangle 16"/>
          <p:cNvSpPr/>
          <p:nvPr/>
        </p:nvSpPr>
        <p:spPr>
          <a:xfrm>
            <a:off x="3610846" y="1801495"/>
            <a:ext cx="436584" cy="286929"/>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rgbClr val="FFFFFF"/>
                </a:solidFill>
                <a:latin typeface="Arial"/>
                <a:ea typeface="+mn-ea"/>
                <a:cs typeface="+mn-cs"/>
              </a:defRPr>
            </a:lvl1pPr>
            <a:lvl2pPr marL="457200" algn="l" defTabSz="914400" rtl="0" eaLnBrk="1" latinLnBrk="1" hangingPunct="1">
              <a:defRPr sz="1800" kern="1200">
                <a:solidFill>
                  <a:srgbClr val="FFFFFF"/>
                </a:solidFill>
                <a:latin typeface="Arial"/>
                <a:ea typeface="+mn-ea"/>
                <a:cs typeface="+mn-cs"/>
              </a:defRPr>
            </a:lvl2pPr>
            <a:lvl3pPr marL="914400" algn="l" defTabSz="914400" rtl="0" eaLnBrk="1" latinLnBrk="1" hangingPunct="1">
              <a:defRPr sz="1800" kern="1200">
                <a:solidFill>
                  <a:srgbClr val="FFFFFF"/>
                </a:solidFill>
                <a:latin typeface="Arial"/>
                <a:ea typeface="+mn-ea"/>
                <a:cs typeface="+mn-cs"/>
              </a:defRPr>
            </a:lvl3pPr>
            <a:lvl4pPr marL="1371600" algn="l" defTabSz="914400" rtl="0" eaLnBrk="1" latinLnBrk="1" hangingPunct="1">
              <a:defRPr sz="1800" kern="1200">
                <a:solidFill>
                  <a:srgbClr val="FFFFFF"/>
                </a:solidFill>
                <a:latin typeface="Arial"/>
                <a:ea typeface="+mn-ea"/>
                <a:cs typeface="+mn-cs"/>
              </a:defRPr>
            </a:lvl4pPr>
            <a:lvl5pPr marL="1828800" algn="l" defTabSz="914400" rtl="0" eaLnBrk="1" latinLnBrk="1" hangingPunct="1">
              <a:defRPr sz="1800" kern="1200">
                <a:solidFill>
                  <a:srgbClr val="FFFFFF"/>
                </a:solidFill>
                <a:latin typeface="Arial"/>
                <a:ea typeface="+mn-ea"/>
                <a:cs typeface="+mn-cs"/>
              </a:defRPr>
            </a:lvl5pPr>
            <a:lvl6pPr marL="2286000" algn="l" defTabSz="914400" rtl="0" eaLnBrk="1" latinLnBrk="1" hangingPunct="1">
              <a:defRPr sz="1800" kern="1200">
                <a:solidFill>
                  <a:srgbClr val="FFFFFF"/>
                </a:solidFill>
                <a:latin typeface="Arial"/>
                <a:ea typeface="+mn-ea"/>
                <a:cs typeface="+mn-cs"/>
              </a:defRPr>
            </a:lvl6pPr>
            <a:lvl7pPr marL="2743200" algn="l" defTabSz="914400" rtl="0" eaLnBrk="1" latinLnBrk="1" hangingPunct="1">
              <a:defRPr sz="1800" kern="1200">
                <a:solidFill>
                  <a:srgbClr val="FFFFFF"/>
                </a:solidFill>
                <a:latin typeface="Arial"/>
                <a:ea typeface="+mn-ea"/>
                <a:cs typeface="+mn-cs"/>
              </a:defRPr>
            </a:lvl7pPr>
            <a:lvl8pPr marL="3200400" algn="l" defTabSz="914400" rtl="0" eaLnBrk="1" latinLnBrk="1" hangingPunct="1">
              <a:defRPr sz="1800" kern="1200">
                <a:solidFill>
                  <a:srgbClr val="FFFFFF"/>
                </a:solidFill>
                <a:latin typeface="Arial"/>
                <a:ea typeface="+mn-ea"/>
                <a:cs typeface="+mn-cs"/>
              </a:defRPr>
            </a:lvl8pPr>
            <a:lvl9pPr marL="3657600" algn="l" defTabSz="914400" rtl="0" eaLnBrk="1" latinLnBrk="1" hangingPunct="1">
              <a:defRPr sz="1800" kern="1200">
                <a:solidFill>
                  <a:srgbClr val="FFFFFF"/>
                </a:solidFill>
                <a:latin typeface="Arial"/>
                <a:ea typeface="+mn-ea"/>
                <a:cs typeface="+mn-cs"/>
              </a:defRPr>
            </a:lvl9pPr>
          </a:lstStyle>
          <a:p>
            <a:pPr algn="ctr"/>
            <a:endParaRPr lang="ko-KR" altLang="en-US"/>
          </a:p>
        </p:txBody>
      </p:sp>
      <p:sp>
        <p:nvSpPr>
          <p:cNvPr id="22" name="TextBox 21"/>
          <p:cNvSpPr txBox="1"/>
          <p:nvPr/>
        </p:nvSpPr>
        <p:spPr>
          <a:xfrm>
            <a:off x="6928598" y="2860093"/>
            <a:ext cx="1012018" cy="369332"/>
          </a:xfrm>
          <a:prstGeom prst="rect">
            <a:avLst/>
          </a:prstGeom>
          <a:noFill/>
        </p:spPr>
        <p:txBody>
          <a:bodyPr wrap="square" tIns="0" bIns="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400" b="1">
                <a:solidFill>
                  <a:schemeClr val="accent1"/>
                </a:solidFill>
                <a:cs typeface="Arial" pitchFamily="34" charset="0"/>
              </a:rPr>
              <a:t>6</a:t>
            </a:r>
          </a:p>
        </p:txBody>
      </p:sp>
      <p:sp>
        <p:nvSpPr>
          <p:cNvPr id="23" name="TextBox 22"/>
          <p:cNvSpPr txBox="1"/>
          <p:nvPr/>
        </p:nvSpPr>
        <p:spPr>
          <a:xfrm>
            <a:off x="5611008" y="2921649"/>
            <a:ext cx="1012018" cy="246221"/>
          </a:xfrm>
          <a:prstGeom prst="rect">
            <a:avLst/>
          </a:prstGeom>
          <a:noFill/>
        </p:spPr>
        <p:txBody>
          <a:bodyPr wrap="square" tIns="0" bIns="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a:solidFill>
                  <a:schemeClr val="accent2"/>
                </a:solidFill>
                <a:cs typeface="Arial" pitchFamily="34" charset="0"/>
              </a:rPr>
              <a:t>5</a:t>
            </a:r>
          </a:p>
        </p:txBody>
      </p:sp>
      <p:sp>
        <p:nvSpPr>
          <p:cNvPr id="24" name="TextBox 23"/>
          <p:cNvSpPr txBox="1"/>
          <p:nvPr/>
        </p:nvSpPr>
        <p:spPr>
          <a:xfrm>
            <a:off x="4370995" y="2921649"/>
            <a:ext cx="1012018" cy="246221"/>
          </a:xfrm>
          <a:prstGeom prst="rect">
            <a:avLst/>
          </a:prstGeom>
          <a:noFill/>
        </p:spPr>
        <p:txBody>
          <a:bodyPr wrap="square" tIns="0" bIns="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a:solidFill>
                  <a:schemeClr val="accent3"/>
                </a:solidFill>
                <a:cs typeface="Arial" pitchFamily="34" charset="0"/>
              </a:rPr>
              <a:t>4</a:t>
            </a:r>
          </a:p>
        </p:txBody>
      </p:sp>
      <p:sp>
        <p:nvSpPr>
          <p:cNvPr id="25" name="TextBox 24"/>
          <p:cNvSpPr txBox="1"/>
          <p:nvPr/>
        </p:nvSpPr>
        <p:spPr>
          <a:xfrm>
            <a:off x="3130981" y="2921649"/>
            <a:ext cx="1012018" cy="246221"/>
          </a:xfrm>
          <a:prstGeom prst="rect">
            <a:avLst/>
          </a:prstGeom>
          <a:noFill/>
        </p:spPr>
        <p:txBody>
          <a:bodyPr wrap="square" tIns="0" bIns="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a:solidFill>
                  <a:schemeClr val="accent4"/>
                </a:solidFill>
                <a:cs typeface="Arial" pitchFamily="34" charset="0"/>
              </a:rPr>
              <a:t>3</a:t>
            </a:r>
          </a:p>
        </p:txBody>
      </p:sp>
      <p:sp>
        <p:nvSpPr>
          <p:cNvPr id="26" name="TextBox 25"/>
          <p:cNvSpPr txBox="1"/>
          <p:nvPr/>
        </p:nvSpPr>
        <p:spPr>
          <a:xfrm>
            <a:off x="1916554" y="2921649"/>
            <a:ext cx="1012018" cy="246221"/>
          </a:xfrm>
          <a:prstGeom prst="rect">
            <a:avLst/>
          </a:prstGeom>
          <a:noFill/>
        </p:spPr>
        <p:txBody>
          <a:bodyPr wrap="square" tIns="0" bIns="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a:solidFill>
                  <a:schemeClr val="accent5"/>
                </a:solidFill>
                <a:cs typeface="Arial" pitchFamily="34" charset="0"/>
              </a:rPr>
              <a:t>2</a:t>
            </a:r>
          </a:p>
        </p:txBody>
      </p:sp>
      <p:sp>
        <p:nvSpPr>
          <p:cNvPr id="27" name="TextBox 26"/>
          <p:cNvSpPr txBox="1"/>
          <p:nvPr/>
        </p:nvSpPr>
        <p:spPr>
          <a:xfrm>
            <a:off x="650953" y="2921649"/>
            <a:ext cx="1012018" cy="246221"/>
          </a:xfrm>
          <a:prstGeom prst="rect">
            <a:avLst/>
          </a:prstGeom>
          <a:noFill/>
        </p:spPr>
        <p:txBody>
          <a:bodyPr wrap="square" tIns="0" bIns="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a:solidFill>
                  <a:schemeClr val="accent6"/>
                </a:solidFill>
                <a:cs typeface="Arial" pitchFamily="34" charset="0"/>
              </a:rPr>
              <a:t>1</a:t>
            </a:r>
          </a:p>
        </p:txBody>
      </p:sp>
      <p:cxnSp>
        <p:nvCxnSpPr>
          <p:cNvPr id="28" name="Straight Connector 27"/>
          <p:cNvCxnSpPr/>
          <p:nvPr/>
        </p:nvCxnSpPr>
        <p:spPr>
          <a:xfrm flipH="1">
            <a:off x="1156962" y="2465424"/>
            <a:ext cx="0" cy="32235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395388" y="2465424"/>
            <a:ext cx="0" cy="32235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633814" y="2465424"/>
            <a:ext cx="0" cy="32235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872240" y="2465424"/>
            <a:ext cx="0" cy="32235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6110666" y="2465424"/>
            <a:ext cx="0" cy="32235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429609" y="2465424"/>
            <a:ext cx="0" cy="32235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15438" y="3212271"/>
            <a:ext cx="1272219" cy="1015663"/>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a:r>
              <a:rPr lang="en-ID" sz="1200" b="1" i="0" err="1">
                <a:solidFill>
                  <a:srgbClr val="4D4D4D"/>
                </a:solidFill>
                <a:effectLst/>
                <a:latin typeface="Open Sans" panose="020B0606030504020204" pitchFamily="34" charset="0"/>
              </a:rPr>
              <a:t>Menjelaskan orientasi permasalahan pada peserta didik</a:t>
            </a:r>
            <a:endParaRPr lang="en-ID" sz="1200" b="0" i="0">
              <a:solidFill>
                <a:srgbClr val="4D4D4D"/>
              </a:solidFill>
              <a:effectLst/>
              <a:latin typeface="Open Sans" panose="020B0606030504020204" pitchFamily="34" charset="0"/>
            </a:endParaRPr>
          </a:p>
        </p:txBody>
      </p:sp>
      <p:sp>
        <p:nvSpPr>
          <p:cNvPr id="41" name="TextBox 40"/>
          <p:cNvSpPr txBox="1"/>
          <p:nvPr/>
        </p:nvSpPr>
        <p:spPr>
          <a:xfrm>
            <a:off x="1802698" y="3212271"/>
            <a:ext cx="1159746" cy="1015663"/>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ID" sz="1200" b="1" i="0" err="1">
                <a:solidFill>
                  <a:srgbClr val="4D4D4D"/>
                </a:solidFill>
                <a:effectLst/>
                <a:latin typeface="Open Sans" panose="020B0606030504020204" pitchFamily="34" charset="0"/>
              </a:rPr>
              <a:t>Mengorganisasi peserta didik dalam belajar</a:t>
            </a:r>
            <a:endParaRPr lang="en-ID" sz="1200" b="0" i="0">
              <a:solidFill>
                <a:srgbClr val="4D4D4D"/>
              </a:solidFill>
              <a:effectLst/>
              <a:latin typeface="Open Sans" panose="020B0606030504020204" pitchFamily="34" charset="0"/>
            </a:endParaRPr>
          </a:p>
          <a:p>
            <a:pPr algn="ctr"/>
            <a:r>
              <a:rPr lang="en-US" altLang="ko-KR" sz="1200">
                <a:solidFill>
                  <a:schemeClr val="tx1">
                    <a:lumMod val="65000"/>
                    <a:lumOff val="35000"/>
                  </a:schemeClr>
                </a:solidFill>
                <a:cs typeface="Arial" pitchFamily="34" charset="0"/>
              </a:rPr>
              <a:t>. </a:t>
            </a:r>
            <a:endParaRPr lang="en-US" altLang="ko-KR" sz="1200">
              <a:solidFill>
                <a:schemeClr val="tx1">
                  <a:lumMod val="75000"/>
                  <a:lumOff val="25000"/>
                </a:schemeClr>
              </a:solidFill>
              <a:cs typeface="Arial" pitchFamily="34" charset="0"/>
            </a:endParaRPr>
          </a:p>
        </p:txBody>
      </p:sp>
      <p:sp>
        <p:nvSpPr>
          <p:cNvPr id="42" name="TextBox 41"/>
          <p:cNvSpPr txBox="1"/>
          <p:nvPr/>
        </p:nvSpPr>
        <p:spPr>
          <a:xfrm>
            <a:off x="3055711" y="3229425"/>
            <a:ext cx="1100348" cy="83099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a:r>
              <a:rPr lang="en-ID" sz="1200" b="1" i="0" err="1">
                <a:solidFill>
                  <a:srgbClr val="4D4D4D"/>
                </a:solidFill>
                <a:effectLst/>
                <a:latin typeface="Open Sans" panose="020B0606030504020204" pitchFamily="34" charset="0"/>
              </a:rPr>
              <a:t>Mengorganisasi peserta didik dalam belajar</a:t>
            </a:r>
            <a:endParaRPr lang="en-ID" sz="1200" b="0" i="0">
              <a:solidFill>
                <a:srgbClr val="4D4D4D"/>
              </a:solidFill>
              <a:effectLst/>
              <a:latin typeface="Open Sans" panose="020B0606030504020204" pitchFamily="34" charset="0"/>
            </a:endParaRPr>
          </a:p>
        </p:txBody>
      </p:sp>
      <p:sp>
        <p:nvSpPr>
          <p:cNvPr id="43" name="TextBox 42"/>
          <p:cNvSpPr txBox="1"/>
          <p:nvPr/>
        </p:nvSpPr>
        <p:spPr>
          <a:xfrm>
            <a:off x="4276295" y="3217233"/>
            <a:ext cx="1377515" cy="83099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a:r>
              <a:rPr lang="en-ID" sz="1200" b="1" i="0" err="1">
                <a:solidFill>
                  <a:srgbClr val="4D4D4D"/>
                </a:solidFill>
                <a:effectLst/>
                <a:latin typeface="Open Sans" panose="020B0606030504020204" pitchFamily="34" charset="0"/>
              </a:rPr>
              <a:t>Mengembangkan dan menyajikan hasil karya peserta didik</a:t>
            </a:r>
            <a:endParaRPr lang="en-ID" sz="1200" b="0" i="0">
              <a:solidFill>
                <a:srgbClr val="4D4D4D"/>
              </a:solidFill>
              <a:effectLst/>
              <a:latin typeface="Open Sans" panose="020B0606030504020204" pitchFamily="34" charset="0"/>
            </a:endParaRPr>
          </a:p>
        </p:txBody>
      </p:sp>
      <p:sp>
        <p:nvSpPr>
          <p:cNvPr id="44" name="TextBox 43"/>
          <p:cNvSpPr txBox="1"/>
          <p:nvPr/>
        </p:nvSpPr>
        <p:spPr>
          <a:xfrm>
            <a:off x="5687683" y="3217233"/>
            <a:ext cx="1483047" cy="83099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a:r>
              <a:rPr lang="en-ID" sz="1200" b="1" i="0" err="1">
                <a:solidFill>
                  <a:srgbClr val="4D4D4D"/>
                </a:solidFill>
                <a:effectLst/>
                <a:latin typeface="Open Sans" panose="020B0606030504020204" pitchFamily="34" charset="0"/>
              </a:rPr>
              <a:t>Melakukan analisis dan evaluasi proses pemecahan masalah</a:t>
            </a:r>
            <a:endParaRPr lang="en-ID" sz="1200" b="0" i="0">
              <a:solidFill>
                <a:srgbClr val="4D4D4D"/>
              </a:solidFill>
              <a:effectLst/>
              <a:latin typeface="Open Sans" panose="020B0606030504020204" pitchFamily="34" charset="0"/>
            </a:endParaRPr>
          </a:p>
        </p:txBody>
      </p:sp>
      <p:sp>
        <p:nvSpPr>
          <p:cNvPr id="45" name="TextBox 44"/>
          <p:cNvSpPr txBox="1"/>
          <p:nvPr/>
        </p:nvSpPr>
        <p:spPr>
          <a:xfrm>
            <a:off x="6690495" y="3212271"/>
            <a:ext cx="1483047" cy="276999"/>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200">
                <a:solidFill>
                  <a:schemeClr val="tx1">
                    <a:lumMod val="65000"/>
                    <a:lumOff val="35000"/>
                  </a:schemeClr>
                </a:solidFill>
                <a:cs typeface="Arial" pitchFamily="34" charset="0"/>
              </a:rPr>
              <a:t>Finis</a:t>
            </a:r>
            <a:endParaRPr lang="en-US" altLang="ko-KR" sz="120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910665987"/>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CC8B2A9E-EB17-0A2B-6412-271CA8B94C97}"/>
              </a:ext>
            </a:extLst>
          </p:cNvPr>
          <p:cNvPicPr>
            <a:picLocks noGrp="1" noChangeAspect="1"/>
          </p:cNvPicPr>
          <p:nvPr>
            <p:ph type="pic" idx="12"/>
          </p:nvPr>
        </p:nvPicPr>
        <p:blipFill>
          <a:blip r:embed="rId2"/>
          <a:srcRect t="14679" b="14679"/>
          <a:stretch>
            <a:fillRect/>
          </a:stretch>
        </p:blipFill>
        <p:spPr/>
      </p:pic>
      <p:sp>
        <p:nvSpPr>
          <p:cNvPr id="8" name="TextBox 7"/>
          <p:cNvSpPr txBox="1"/>
          <p:nvPr/>
        </p:nvSpPr>
        <p:spPr>
          <a:xfrm>
            <a:off x="1115616" y="3723878"/>
            <a:ext cx="5400600" cy="1200329"/>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3600" b="1" err="1">
                <a:latin typeface="+mj-lt"/>
                <a:cs typeface="Arial" pitchFamily="34" charset="0"/>
              </a:rPr>
              <a:t>Penerapan Problem Based Learning </a:t>
            </a:r>
            <a:endParaRPr lang="ko-KR" altLang="en-US" sz="3600" b="1">
              <a:latin typeface="+mj-lt"/>
              <a:cs typeface="Arial" pitchFamily="34" charset="0"/>
            </a:endParaRPr>
          </a:p>
        </p:txBody>
      </p:sp>
    </p:spTree>
    <p:extLst>
      <p:ext uri="{BB962C8B-B14F-4D97-AF65-F5344CB8AC3E}">
        <p14:creationId xmlns:p14="http://schemas.microsoft.com/office/powerpoint/2010/main" val="1950407323"/>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6"/>
          <p:cNvSpPr txBox="1">
            <a:spLocks noGrp="1"/>
          </p:cNvSpPr>
          <p:nvPr>
            <p:ph type="ctrTitle"/>
          </p:nvPr>
        </p:nvSpPr>
        <p:spPr>
          <a:xfrm>
            <a:off x="1187624" y="2353791"/>
            <a:ext cx="6855250" cy="15465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r>
              <a:rPr lang="en-US"/>
              <a:t>Model Pembelajaran </a:t>
            </a:r>
            <a:r>
              <a:rPr lang="id-ID"/>
              <a:t>DISCOVERY LEARNING</a:t>
            </a:r>
            <a:endParaRPr/>
          </a:p>
        </p:txBody>
      </p:sp>
      <p:sp>
        <p:nvSpPr>
          <p:cNvPr id="142" name="Google Shape;142;p36"/>
          <p:cNvSpPr/>
          <p:nvPr/>
        </p:nvSpPr>
        <p:spPr>
          <a:xfrm rot="-4140551">
            <a:off x="2545345" y="1556493"/>
            <a:ext cx="402308" cy="1167266"/>
          </a:xfrm>
          <a:custGeom>
            <a:avLst/>
            <a:gdLst/>
            <a:ahLst/>
            <a:cxnLst/>
            <a:rect l="l" t="t" r="r" b="b"/>
            <a:pathLst>
              <a:path w="30959" h="89819" extrusionOk="0">
                <a:moveTo>
                  <a:pt x="0" y="0"/>
                </a:moveTo>
                <a:cubicBezTo>
                  <a:pt x="5134" y="6918"/>
                  <a:pt x="29561" y="26535"/>
                  <a:pt x="30804" y="41505"/>
                </a:cubicBezTo>
                <a:cubicBezTo>
                  <a:pt x="32047" y="56475"/>
                  <a:pt x="11349" y="81767"/>
                  <a:pt x="7458" y="89819"/>
                </a:cubicBezTo>
              </a:path>
            </a:pathLst>
          </a:custGeom>
          <a:noFill/>
          <a:ln w="9525" cap="flat" cmpd="sng">
            <a:solidFill>
              <a:srgbClr val="FFFFFF"/>
            </a:solidFill>
            <a:prstDash val="dash"/>
            <a:round/>
            <a:headEnd type="none" w="med" len="med"/>
            <a:tailEnd type="stealth" w="med" len="med"/>
          </a:ln>
        </p:spPr>
        <p:txBody>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143" name="Google Shape;143;p36"/>
          <p:cNvSpPr/>
          <p:nvPr/>
        </p:nvSpPr>
        <p:spPr>
          <a:xfrm>
            <a:off x="2496775" y="4255850"/>
            <a:ext cx="3153375" cy="34500"/>
          </a:xfrm>
          <a:custGeom>
            <a:avLst/>
            <a:gdLst/>
            <a:ahLst/>
            <a:cxnLst/>
            <a:rect l="l" t="t" r="r" b="b"/>
            <a:pathLst>
              <a:path w="126134" h="1380" extrusionOk="0">
                <a:moveTo>
                  <a:pt x="0" y="973"/>
                </a:moveTo>
                <a:cubicBezTo>
                  <a:pt x="29075" y="973"/>
                  <a:pt x="58158" y="273"/>
                  <a:pt x="87224" y="973"/>
                </a:cubicBezTo>
                <a:cubicBezTo>
                  <a:pt x="100195" y="1285"/>
                  <a:pt x="113312" y="1974"/>
                  <a:pt x="126135" y="0"/>
                </a:cubicBezTo>
              </a:path>
            </a:pathLst>
          </a:custGeom>
          <a:noFill/>
          <a:ln w="9525" cap="flat" cmpd="sng">
            <a:solidFill>
              <a:srgbClr val="FFFFFF"/>
            </a:solidFill>
            <a:prstDash val="solid"/>
            <a:round/>
            <a:headEnd type="none" w="med" len="med"/>
            <a:tailEnd type="none" w="med" len="med"/>
          </a:ln>
        </p:spPr>
        <p:txBody>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144" name="Google Shape;144;p36"/>
          <p:cNvSpPr/>
          <p:nvPr/>
        </p:nvSpPr>
        <p:spPr>
          <a:xfrm>
            <a:off x="2423800" y="4303603"/>
            <a:ext cx="3177700" cy="41425"/>
          </a:xfrm>
          <a:custGeom>
            <a:avLst/>
            <a:gdLst/>
            <a:ahLst/>
            <a:cxnLst/>
            <a:rect l="l" t="t" r="r" b="b"/>
            <a:pathLst>
              <a:path w="127107" h="1657" extrusionOk="0">
                <a:moveTo>
                  <a:pt x="0" y="1657"/>
                </a:moveTo>
                <a:cubicBezTo>
                  <a:pt x="42250" y="-1532"/>
                  <a:pt x="84738" y="1008"/>
                  <a:pt x="127108" y="1008"/>
                </a:cubicBezTo>
              </a:path>
            </a:pathLst>
          </a:custGeom>
          <a:noFill/>
          <a:ln w="9525" cap="flat" cmpd="sng">
            <a:solidFill>
              <a:srgbClr val="FFFFFF"/>
            </a:solidFill>
            <a:prstDash val="solid"/>
            <a:round/>
            <a:headEnd type="none" w="med" len="med"/>
            <a:tailEnd type="none" w="med" len="med"/>
          </a:ln>
        </p:spPr>
        <p:txBody>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cxnSp>
        <p:nvCxnSpPr>
          <p:cNvPr id="145" name="Google Shape;145;p36"/>
          <p:cNvCxnSpPr/>
          <p:nvPr/>
        </p:nvCxnSpPr>
        <p:spPr>
          <a:xfrm rot="10800000" flipH="1">
            <a:off x="3927513" y="2011400"/>
            <a:ext cx="291900" cy="543000"/>
          </a:xfrm>
          <a:prstGeom prst="straightConnector1">
            <a:avLst/>
          </a:prstGeom>
          <a:noFill/>
          <a:ln w="9525" cap="flat" cmpd="sng">
            <a:solidFill>
              <a:srgbClr val="FFFFFF"/>
            </a:solidFill>
            <a:prstDash val="dash"/>
            <a:round/>
            <a:headEnd type="stealth" w="med" len="med"/>
            <a:tailEnd type="none" w="med" len="med"/>
          </a:ln>
        </p:spPr>
      </p:cxnSp>
      <p:sp>
        <p:nvSpPr>
          <p:cNvPr id="146" name="Google Shape;146;p36"/>
          <p:cNvSpPr/>
          <p:nvPr/>
        </p:nvSpPr>
        <p:spPr>
          <a:xfrm>
            <a:off x="6409642" y="986300"/>
            <a:ext cx="1345200" cy="1025100"/>
          </a:xfrm>
          <a:custGeom>
            <a:avLst/>
            <a:gdLst/>
            <a:ahLst/>
            <a:cxnLst/>
            <a:rect l="l" t="t" r="r" b="b"/>
            <a:pathLst>
              <a:path w="53806" h="41004" extrusionOk="0">
                <a:moveTo>
                  <a:pt x="33350" y="2267"/>
                </a:moveTo>
                <a:cubicBezTo>
                  <a:pt x="29864" y="1271"/>
                  <a:pt x="26130" y="-694"/>
                  <a:pt x="22650" y="321"/>
                </a:cubicBezTo>
                <a:cubicBezTo>
                  <a:pt x="10877" y="3755"/>
                  <a:pt x="-4823" y="20013"/>
                  <a:pt x="1573" y="30477"/>
                </a:cubicBezTo>
                <a:cubicBezTo>
                  <a:pt x="7822" y="40701"/>
                  <a:pt x="25332" y="42678"/>
                  <a:pt x="36593" y="38583"/>
                </a:cubicBezTo>
                <a:cubicBezTo>
                  <a:pt x="46488" y="34985"/>
                  <a:pt x="56460" y="21659"/>
                  <a:pt x="53130" y="11670"/>
                </a:cubicBezTo>
                <a:cubicBezTo>
                  <a:pt x="49952" y="2137"/>
                  <a:pt x="34186" y="-1056"/>
                  <a:pt x="24595" y="1943"/>
                </a:cubicBezTo>
                <a:cubicBezTo>
                  <a:pt x="14087" y="5228"/>
                  <a:pt x="2158" y="13742"/>
                  <a:pt x="600" y="24641"/>
                </a:cubicBezTo>
                <a:cubicBezTo>
                  <a:pt x="-77" y="29379"/>
                  <a:pt x="2605" y="35237"/>
                  <a:pt x="6761" y="37611"/>
                </a:cubicBezTo>
                <a:cubicBezTo>
                  <a:pt x="15326" y="42505"/>
                  <a:pt x="29293" y="42316"/>
                  <a:pt x="36268" y="35341"/>
                </a:cubicBezTo>
              </a:path>
            </a:pathLst>
          </a:custGeom>
          <a:noFill/>
          <a:ln w="9525" cap="flat" cmpd="sng">
            <a:solidFill>
              <a:srgbClr val="FFFFFF"/>
            </a:solidFill>
            <a:prstDash val="solid"/>
            <a:round/>
            <a:headEnd type="none" w="med" len="med"/>
            <a:tailEnd type="none" w="med" len="med"/>
          </a:ln>
        </p:spPr>
        <p:txBody>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7"/>
          <p:cNvSpPr txBox="1">
            <a:spLocks noGrp="1"/>
          </p:cNvSpPr>
          <p:nvPr>
            <p:ph type="title"/>
          </p:nvPr>
        </p:nvSpPr>
        <p:spPr>
          <a:xfrm>
            <a:off x="1027950" y="689775"/>
            <a:ext cx="7088100" cy="910500"/>
          </a:xfrm>
          <a:prstGeom prst="rect">
            <a:avLst/>
          </a:prstGeom>
        </p:spPr>
        <p:txBody>
          <a:bodyPr spcFirstLastPara="1" wrap="square" lIns="91425" tIns="91425" rIns="91425" bIns="91425" anchor="b" anchorCtr="0">
            <a:noAutofit/>
          </a:bodyPr>
          <a:lstStyle/>
          <a:p>
            <a:pPr marL="0" lvl="0" indent="0" algn="ctr" rtl="0">
              <a:spcBef>
                <a:spcPct val="0"/>
              </a:spcBef>
              <a:spcAft>
                <a:spcPct val="0"/>
              </a:spcAft>
              <a:buNone/>
            </a:pPr>
            <a:r>
              <a:t>PENDAHULUAN</a:t>
            </a:r>
          </a:p>
        </p:txBody>
      </p:sp>
      <p:sp>
        <p:nvSpPr>
          <p:cNvPr id="152" name="Google Shape;152;p37"/>
          <p:cNvSpPr txBox="1"/>
          <p:nvPr/>
        </p:nvSpPr>
        <p:spPr>
          <a:xfrm>
            <a:off x="1024513" y="2088567"/>
            <a:ext cx="3547411" cy="38607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err="1">
                <a:latin typeface="Tahoma" panose="020B0604030504040204" pitchFamily="34" charset="0"/>
                <a:ea typeface="Tahoma" panose="020B0604030504040204" pitchFamily="34" charset="0"/>
                <a:cs typeface="Tahoma" panose="020B0604030504040204" pitchFamily="34" charset="0"/>
              </a:rPr>
              <a:t>siswa dituntut untuk melakukan berbagai kegiatan menghimpun informasi, membandingkan, mengkategorikan, menganalisis, mengintegrasikan, mereorganisasikan bahan serta membuat kesimpulan-kesimpulan.</a:t>
            </a:r>
            <a:endParaRPr lang="id-ID" sz="2000">
              <a:latin typeface="Tahoma" panose="020B0604030504040204" pitchFamily="34" charset="0"/>
              <a:ea typeface="Tahoma" panose="020B0604030504040204" pitchFamily="34" charset="0"/>
              <a:cs typeface="Tahoma" panose="020B0604030504040204" pitchFamily="34" charset="0"/>
            </a:endParaRPr>
          </a:p>
          <a:p>
            <a:pPr marL="0" lvl="0" indent="0" algn="l" rtl="0">
              <a:spcBef>
                <a:spcPts val="600"/>
              </a:spcBef>
              <a:spcAft>
                <a:spcPct val="0"/>
              </a:spcAft>
              <a:buNone/>
            </a:pPr>
            <a:endParaRPr sz="1200">
              <a:solidFill>
                <a:srgbClr val="505670"/>
              </a:solidFill>
              <a:latin typeface="Varela Round"/>
              <a:ea typeface="Varela Round"/>
              <a:cs typeface="Varela Round"/>
              <a:sym typeface="Varela Round"/>
            </a:endParaRPr>
          </a:p>
        </p:txBody>
      </p:sp>
      <p:sp>
        <p:nvSpPr>
          <p:cNvPr id="153" name="Google Shape;153;p37"/>
          <p:cNvSpPr txBox="1"/>
          <p:nvPr/>
        </p:nvSpPr>
        <p:spPr>
          <a:xfrm>
            <a:off x="4717908" y="2088567"/>
            <a:ext cx="3324900" cy="38827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err="1">
                <a:latin typeface="Tahoma" panose="020B0604030504040204" pitchFamily="34" charset="0"/>
                <a:ea typeface="Tahoma" panose="020B0604030504040204" pitchFamily="34" charset="0"/>
                <a:cs typeface="Tahoma" panose="020B0604030504040204" pitchFamily="34" charset="0"/>
              </a:rPr>
              <a:t>siswa dapat melakukan eksplorasi, penemuan-penemuan baru yang belum dikenal atau pengertian yang mirip dengan yang sudah diketahui</a:t>
            </a:r>
            <a:endParaRPr lang="id-ID" sz="2000"/>
          </a:p>
        </p:txBody>
      </p:sp>
      <p:sp>
        <p:nvSpPr>
          <p:cNvPr id="155" name="Google Shape;155;p37"/>
          <p:cNvSpPr txBox="1">
            <a:spLocks noGrp="1"/>
          </p:cNvSpPr>
          <p:nvPr>
            <p:ph type="sldNum" idx="12"/>
          </p:nvPr>
        </p:nvSpPr>
        <p:spPr>
          <a:xfrm>
            <a:off x="4348076" y="6383554"/>
            <a:ext cx="548700" cy="398700"/>
          </a:xfrm>
          <a:prstGeom prst="rect">
            <a:avLst/>
          </a:prstGeom>
        </p:spPr>
        <p:txBody>
          <a:bodyPr spcFirstLastPara="1" wrap="square" lIns="91425" tIns="91425" rIns="91425" bIns="91425" anchor="t" anchorCtr="0">
            <a:noAutofit/>
          </a:bodyPr>
          <a:lstStyle/>
          <a:p>
            <a:pPr marL="0" lvl="0" indent="0" algn="ctr" rtl="0">
              <a:spcBef>
                <a:spcPct val="0"/>
              </a:spcBef>
              <a:spcAft>
                <a:spcPct val="0"/>
              </a:spcAft>
              <a:buNone/>
            </a:pPr>
            <a:fld id="{00000000-1234-1234-1234-123412341234}" type="slidenum">
              <a:rPr lang="en"/>
              <a:pPr marL="0" lvl="0" indent="0" algn="ctr" rtl="0">
                <a:spcBef>
                  <a:spcPct val="0"/>
                </a:spcBef>
                <a:spcAft>
                  <a:spcPct val="0"/>
                </a:spcAft>
                <a:buNone/>
              </a:pPr>
              <a:t>123</a:t>
            </a:fld>
            <a:endParaRPr/>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4"/>
          <p:cNvSpPr txBox="1">
            <a:spLocks noGrp="1"/>
          </p:cNvSpPr>
          <p:nvPr>
            <p:ph type="title"/>
          </p:nvPr>
        </p:nvSpPr>
        <p:spPr>
          <a:xfrm>
            <a:off x="1027950" y="689775"/>
            <a:ext cx="7504490" cy="910500"/>
          </a:xfrm>
          <a:prstGeom prst="rect">
            <a:avLst/>
          </a:prstGeom>
        </p:spPr>
        <p:txBody>
          <a:bodyPr spcFirstLastPara="1" wrap="square" lIns="91425" tIns="91425" rIns="91425" bIns="91425" anchor="b" anchorCtr="0">
            <a:noAutofit/>
          </a:bodyPr>
          <a:lstStyle/>
          <a:p>
            <a:pPr marL="0" lvl="0" indent="0" algn="ctr" rtl="0">
              <a:spcBef>
                <a:spcPct val="0"/>
              </a:spcBef>
              <a:spcAft>
                <a:spcPct val="0"/>
              </a:spcAft>
              <a:buNone/>
            </a:pPr>
            <a:r>
              <a:rPr lang="id-ID"/>
              <a:t>PERENCANAAN</a:t>
            </a:r>
            <a:endParaRPr/>
          </a:p>
        </p:txBody>
      </p:sp>
      <p:sp>
        <p:nvSpPr>
          <p:cNvPr id="321" name="Google Shape;321;p54"/>
          <p:cNvSpPr txBox="1">
            <a:spLocks noGrp="1"/>
          </p:cNvSpPr>
          <p:nvPr>
            <p:ph type="body" idx="1"/>
          </p:nvPr>
        </p:nvSpPr>
        <p:spPr>
          <a:xfrm>
            <a:off x="1110575" y="2362200"/>
            <a:ext cx="2236500" cy="1510500"/>
          </a:xfrm>
          <a:prstGeom prst="rect">
            <a:avLst/>
          </a:prstGeom>
        </p:spPr>
        <p:txBody>
          <a:bodyPr spcFirstLastPara="1" wrap="square" lIns="91425" tIns="91425" rIns="91425" bIns="91425" anchor="t" anchorCtr="0">
            <a:noAutofit/>
          </a:bodyPr>
          <a:lstStyle/>
          <a:p>
            <a:pPr marL="584200" lvl="1" indent="0">
              <a:buNone/>
            </a:pPr>
            <a:r>
              <a:rPr lang="en-US" err="1"/>
              <a:t>Menentukan tujuan pembelajaran</a:t>
            </a:r>
            <a:endParaRPr lang="id-ID" sz="1400"/>
          </a:p>
          <a:p>
            <a:pPr marL="0" lvl="0" indent="0" algn="l" rtl="0">
              <a:spcBef>
                <a:spcPts val="600"/>
              </a:spcBef>
              <a:spcAft>
                <a:spcPct val="0"/>
              </a:spcAft>
              <a:buNone/>
            </a:pPr>
            <a:r>
              <a:rPr lang="en" sz="1200"/>
              <a:t>.</a:t>
            </a:r>
            <a:endParaRPr sz="1200"/>
          </a:p>
        </p:txBody>
      </p:sp>
      <p:sp>
        <p:nvSpPr>
          <p:cNvPr id="322" name="Google Shape;322;p54"/>
          <p:cNvSpPr txBox="1">
            <a:spLocks noGrp="1"/>
          </p:cNvSpPr>
          <p:nvPr>
            <p:ph type="body" idx="2"/>
          </p:nvPr>
        </p:nvSpPr>
        <p:spPr>
          <a:xfrm>
            <a:off x="3461801" y="2362200"/>
            <a:ext cx="2236500" cy="1510500"/>
          </a:xfrm>
          <a:prstGeom prst="rect">
            <a:avLst/>
          </a:prstGeom>
        </p:spPr>
        <p:txBody>
          <a:bodyPr spcFirstLastPara="1" wrap="square" lIns="91425" tIns="91425" rIns="91425" bIns="91425" anchor="t" anchorCtr="0">
            <a:noAutofit/>
          </a:bodyPr>
          <a:lstStyle/>
          <a:p>
            <a:pPr marL="0" lvl="0" indent="0">
              <a:buNone/>
            </a:pPr>
            <a:r>
              <a:rPr lang="en-US" err="1"/>
              <a:t>Melakukan identifikasi karakteristik siswa </a:t>
            </a:r>
            <a:endParaRPr sz="1200"/>
          </a:p>
        </p:txBody>
      </p:sp>
      <p:sp>
        <p:nvSpPr>
          <p:cNvPr id="323" name="Google Shape;323;p54"/>
          <p:cNvSpPr txBox="1">
            <a:spLocks noGrp="1"/>
          </p:cNvSpPr>
          <p:nvPr>
            <p:ph type="body" idx="3"/>
          </p:nvPr>
        </p:nvSpPr>
        <p:spPr>
          <a:xfrm>
            <a:off x="5813027" y="2362200"/>
            <a:ext cx="2236500" cy="1510500"/>
          </a:xfrm>
          <a:prstGeom prst="rect">
            <a:avLst/>
          </a:prstGeom>
        </p:spPr>
        <p:txBody>
          <a:bodyPr spcFirstLastPara="1" wrap="square" lIns="91425" tIns="91425" rIns="91425" bIns="91425" anchor="t" anchorCtr="0">
            <a:noAutofit/>
          </a:bodyPr>
          <a:lstStyle/>
          <a:p>
            <a:pPr marL="584200" lvl="1" indent="0">
              <a:buNone/>
            </a:pPr>
            <a:r>
              <a:rPr lang="en-US" err="1"/>
              <a:t>Memilih materi pelajaran.</a:t>
            </a:r>
            <a:endParaRPr lang="id-ID" sz="1400"/>
          </a:p>
          <a:p>
            <a:pPr marL="0" lvl="0" indent="0" algn="l" rtl="0">
              <a:spcBef>
                <a:spcPts val="600"/>
              </a:spcBef>
              <a:spcAft>
                <a:spcPct val="0"/>
              </a:spcAft>
              <a:buNone/>
            </a:pPr>
            <a:endParaRPr sz="1200"/>
          </a:p>
        </p:txBody>
      </p:sp>
      <p:sp>
        <p:nvSpPr>
          <p:cNvPr id="324" name="Google Shape;324;p54"/>
          <p:cNvSpPr txBox="1">
            <a:spLocks noGrp="1"/>
          </p:cNvSpPr>
          <p:nvPr>
            <p:ph type="body" idx="4294967295"/>
          </p:nvPr>
        </p:nvSpPr>
        <p:spPr>
          <a:xfrm>
            <a:off x="1110575" y="4392639"/>
            <a:ext cx="2236500" cy="1510500"/>
          </a:xfrm>
          <a:prstGeom prst="rect">
            <a:avLst/>
          </a:prstGeom>
        </p:spPr>
        <p:txBody>
          <a:bodyPr spcFirstLastPara="1" wrap="square" lIns="91425" tIns="91425" rIns="91425" bIns="91425" anchor="t" anchorCtr="0">
            <a:noAutofit/>
          </a:bodyPr>
          <a:lstStyle/>
          <a:p>
            <a:pPr marL="0" lvl="0" indent="0">
              <a:buNone/>
            </a:pPr>
            <a:r>
              <a:rPr lang="en-US" err="1"/>
              <a:t>Menentukan topik-topik yang harus dipelajari siswa secara induktif </a:t>
            </a:r>
            <a:endParaRPr sz="1200"/>
          </a:p>
        </p:txBody>
      </p:sp>
      <p:sp>
        <p:nvSpPr>
          <p:cNvPr id="325" name="Google Shape;325;p54"/>
          <p:cNvSpPr txBox="1">
            <a:spLocks noGrp="1"/>
          </p:cNvSpPr>
          <p:nvPr>
            <p:ph type="body" idx="4294967295"/>
          </p:nvPr>
        </p:nvSpPr>
        <p:spPr>
          <a:xfrm>
            <a:off x="3461801" y="4392639"/>
            <a:ext cx="2236500" cy="1510500"/>
          </a:xfrm>
          <a:prstGeom prst="rect">
            <a:avLst/>
          </a:prstGeom>
        </p:spPr>
        <p:txBody>
          <a:bodyPr spcFirstLastPara="1" wrap="square" lIns="91425" tIns="91425" rIns="91425" bIns="91425" anchor="t" anchorCtr="0">
            <a:noAutofit/>
          </a:bodyPr>
          <a:lstStyle/>
          <a:p>
            <a:pPr marL="0" lvl="0" indent="0">
              <a:buNone/>
            </a:pPr>
            <a:r>
              <a:rPr lang="en-US" err="1"/>
              <a:t>Mengembangkan bahan-bahan belajar </a:t>
            </a:r>
            <a:endParaRPr sz="1200"/>
          </a:p>
        </p:txBody>
      </p:sp>
      <p:sp>
        <p:nvSpPr>
          <p:cNvPr id="326" name="Google Shape;326;p54"/>
          <p:cNvSpPr txBox="1">
            <a:spLocks noGrp="1"/>
          </p:cNvSpPr>
          <p:nvPr>
            <p:ph type="body" idx="4294967295"/>
          </p:nvPr>
        </p:nvSpPr>
        <p:spPr>
          <a:xfrm>
            <a:off x="5813027" y="4392639"/>
            <a:ext cx="2236500" cy="1510500"/>
          </a:xfrm>
          <a:prstGeom prst="rect">
            <a:avLst/>
          </a:prstGeom>
        </p:spPr>
        <p:txBody>
          <a:bodyPr spcFirstLastPara="1" wrap="square" lIns="91425" tIns="91425" rIns="91425" bIns="91425" anchor="t" anchorCtr="0">
            <a:noAutofit/>
          </a:bodyPr>
          <a:lstStyle/>
          <a:p>
            <a:pPr marL="0" lvl="0" indent="0">
              <a:buNone/>
            </a:pPr>
            <a:r>
              <a:rPr lang="en-US" err="1"/>
              <a:t>Mengatur topik-topik pelajaran dari yang sederhana ke kompleks</a:t>
            </a:r>
            <a:r>
              <a:rPr lang="en" sz="1200"/>
              <a:t>. </a:t>
            </a:r>
            <a:endParaRPr sz="1200"/>
          </a:p>
          <a:p>
            <a:pPr marL="0" lvl="0" indent="0" algn="l" rtl="0">
              <a:spcBef>
                <a:spcPts val="600"/>
              </a:spcBef>
              <a:spcAft>
                <a:spcPct val="0"/>
              </a:spcAft>
              <a:buNone/>
            </a:pPr>
            <a:endParaRPr sz="1200"/>
          </a:p>
        </p:txBody>
      </p:sp>
      <p:sp>
        <p:nvSpPr>
          <p:cNvPr id="327" name="Google Shape;327;p54"/>
          <p:cNvSpPr/>
          <p:nvPr/>
        </p:nvSpPr>
        <p:spPr>
          <a:xfrm>
            <a:off x="3523248" y="2048698"/>
            <a:ext cx="430982" cy="380692"/>
          </a:xfrm>
          <a:custGeom>
            <a:avLst/>
            <a:gdLst/>
            <a:ahLst/>
            <a:cxnLst/>
            <a:rect l="l" t="t" r="r" b="b"/>
            <a:pathLst>
              <a:path w="17714" h="15647" extrusionOk="0">
                <a:moveTo>
                  <a:pt x="9806" y="2118"/>
                </a:moveTo>
                <a:lnTo>
                  <a:pt x="9782" y="2166"/>
                </a:lnTo>
                <a:lnTo>
                  <a:pt x="9757" y="2239"/>
                </a:lnTo>
                <a:lnTo>
                  <a:pt x="9757" y="2312"/>
                </a:lnTo>
                <a:lnTo>
                  <a:pt x="9782" y="2483"/>
                </a:lnTo>
                <a:lnTo>
                  <a:pt x="9855" y="2677"/>
                </a:lnTo>
                <a:lnTo>
                  <a:pt x="9903" y="2872"/>
                </a:lnTo>
                <a:lnTo>
                  <a:pt x="9952" y="2945"/>
                </a:lnTo>
                <a:lnTo>
                  <a:pt x="10001" y="2969"/>
                </a:lnTo>
                <a:lnTo>
                  <a:pt x="10049" y="2994"/>
                </a:lnTo>
                <a:lnTo>
                  <a:pt x="10122" y="3018"/>
                </a:lnTo>
                <a:lnTo>
                  <a:pt x="10195" y="2994"/>
                </a:lnTo>
                <a:lnTo>
                  <a:pt x="10244" y="2945"/>
                </a:lnTo>
                <a:lnTo>
                  <a:pt x="10293" y="2896"/>
                </a:lnTo>
                <a:lnTo>
                  <a:pt x="10293" y="2823"/>
                </a:lnTo>
                <a:lnTo>
                  <a:pt x="10293" y="2702"/>
                </a:lnTo>
                <a:lnTo>
                  <a:pt x="10244" y="2580"/>
                </a:lnTo>
                <a:lnTo>
                  <a:pt x="10171" y="2361"/>
                </a:lnTo>
                <a:lnTo>
                  <a:pt x="10122" y="2264"/>
                </a:lnTo>
                <a:lnTo>
                  <a:pt x="10049" y="2191"/>
                </a:lnTo>
                <a:lnTo>
                  <a:pt x="9952" y="2118"/>
                </a:lnTo>
                <a:close/>
                <a:moveTo>
                  <a:pt x="13821" y="2312"/>
                </a:moveTo>
                <a:lnTo>
                  <a:pt x="13748" y="2385"/>
                </a:lnTo>
                <a:lnTo>
                  <a:pt x="13602" y="2531"/>
                </a:lnTo>
                <a:lnTo>
                  <a:pt x="13456" y="2677"/>
                </a:lnTo>
                <a:lnTo>
                  <a:pt x="13407" y="2775"/>
                </a:lnTo>
                <a:lnTo>
                  <a:pt x="13383" y="2872"/>
                </a:lnTo>
                <a:lnTo>
                  <a:pt x="13407" y="2921"/>
                </a:lnTo>
                <a:lnTo>
                  <a:pt x="13431" y="2945"/>
                </a:lnTo>
                <a:lnTo>
                  <a:pt x="13456" y="2994"/>
                </a:lnTo>
                <a:lnTo>
                  <a:pt x="13504" y="3018"/>
                </a:lnTo>
                <a:lnTo>
                  <a:pt x="13602" y="3018"/>
                </a:lnTo>
                <a:lnTo>
                  <a:pt x="13699" y="2969"/>
                </a:lnTo>
                <a:lnTo>
                  <a:pt x="13796" y="2921"/>
                </a:lnTo>
                <a:lnTo>
                  <a:pt x="13894" y="2848"/>
                </a:lnTo>
                <a:lnTo>
                  <a:pt x="14040" y="2702"/>
                </a:lnTo>
                <a:lnTo>
                  <a:pt x="14113" y="2604"/>
                </a:lnTo>
                <a:lnTo>
                  <a:pt x="14137" y="2507"/>
                </a:lnTo>
                <a:lnTo>
                  <a:pt x="14113" y="2434"/>
                </a:lnTo>
                <a:lnTo>
                  <a:pt x="14064" y="2361"/>
                </a:lnTo>
                <a:lnTo>
                  <a:pt x="13991" y="2312"/>
                </a:lnTo>
                <a:close/>
                <a:moveTo>
                  <a:pt x="15232" y="4600"/>
                </a:moveTo>
                <a:lnTo>
                  <a:pt x="15037" y="4648"/>
                </a:lnTo>
                <a:lnTo>
                  <a:pt x="14867" y="4697"/>
                </a:lnTo>
                <a:lnTo>
                  <a:pt x="14672" y="4770"/>
                </a:lnTo>
                <a:lnTo>
                  <a:pt x="14575" y="4794"/>
                </a:lnTo>
                <a:lnTo>
                  <a:pt x="14478" y="4843"/>
                </a:lnTo>
                <a:lnTo>
                  <a:pt x="14429" y="4916"/>
                </a:lnTo>
                <a:lnTo>
                  <a:pt x="14429" y="4965"/>
                </a:lnTo>
                <a:lnTo>
                  <a:pt x="14453" y="5038"/>
                </a:lnTo>
                <a:lnTo>
                  <a:pt x="14502" y="5086"/>
                </a:lnTo>
                <a:lnTo>
                  <a:pt x="14721" y="5135"/>
                </a:lnTo>
                <a:lnTo>
                  <a:pt x="14964" y="5135"/>
                </a:lnTo>
                <a:lnTo>
                  <a:pt x="15086" y="5111"/>
                </a:lnTo>
                <a:lnTo>
                  <a:pt x="15183" y="5086"/>
                </a:lnTo>
                <a:lnTo>
                  <a:pt x="15281" y="5038"/>
                </a:lnTo>
                <a:lnTo>
                  <a:pt x="15378" y="4965"/>
                </a:lnTo>
                <a:lnTo>
                  <a:pt x="15402" y="4916"/>
                </a:lnTo>
                <a:lnTo>
                  <a:pt x="15427" y="4867"/>
                </a:lnTo>
                <a:lnTo>
                  <a:pt x="15427" y="4794"/>
                </a:lnTo>
                <a:lnTo>
                  <a:pt x="15427" y="4746"/>
                </a:lnTo>
                <a:lnTo>
                  <a:pt x="15402" y="4673"/>
                </a:lnTo>
                <a:lnTo>
                  <a:pt x="15354" y="4648"/>
                </a:lnTo>
                <a:lnTo>
                  <a:pt x="15305" y="4624"/>
                </a:lnTo>
                <a:lnTo>
                  <a:pt x="15232" y="4600"/>
                </a:lnTo>
                <a:close/>
                <a:moveTo>
                  <a:pt x="9052" y="4721"/>
                </a:moveTo>
                <a:lnTo>
                  <a:pt x="8954" y="4746"/>
                </a:lnTo>
                <a:lnTo>
                  <a:pt x="8711" y="4794"/>
                </a:lnTo>
                <a:lnTo>
                  <a:pt x="8516" y="4819"/>
                </a:lnTo>
                <a:lnTo>
                  <a:pt x="8419" y="4867"/>
                </a:lnTo>
                <a:lnTo>
                  <a:pt x="8346" y="4916"/>
                </a:lnTo>
                <a:lnTo>
                  <a:pt x="8273" y="4989"/>
                </a:lnTo>
                <a:lnTo>
                  <a:pt x="8249" y="5062"/>
                </a:lnTo>
                <a:lnTo>
                  <a:pt x="8273" y="5159"/>
                </a:lnTo>
                <a:lnTo>
                  <a:pt x="8297" y="5184"/>
                </a:lnTo>
                <a:lnTo>
                  <a:pt x="8346" y="5208"/>
                </a:lnTo>
                <a:lnTo>
                  <a:pt x="8443" y="5257"/>
                </a:lnTo>
                <a:lnTo>
                  <a:pt x="8930" y="5257"/>
                </a:lnTo>
                <a:lnTo>
                  <a:pt x="9076" y="5232"/>
                </a:lnTo>
                <a:lnTo>
                  <a:pt x="9198" y="5184"/>
                </a:lnTo>
                <a:lnTo>
                  <a:pt x="9319" y="5086"/>
                </a:lnTo>
                <a:lnTo>
                  <a:pt x="9344" y="5038"/>
                </a:lnTo>
                <a:lnTo>
                  <a:pt x="9344" y="4989"/>
                </a:lnTo>
                <a:lnTo>
                  <a:pt x="9319" y="4892"/>
                </a:lnTo>
                <a:lnTo>
                  <a:pt x="9246" y="4794"/>
                </a:lnTo>
                <a:lnTo>
                  <a:pt x="9173" y="4746"/>
                </a:lnTo>
                <a:lnTo>
                  <a:pt x="9052" y="4721"/>
                </a:lnTo>
                <a:close/>
                <a:moveTo>
                  <a:pt x="11801" y="3505"/>
                </a:moveTo>
                <a:lnTo>
                  <a:pt x="12020" y="3529"/>
                </a:lnTo>
                <a:lnTo>
                  <a:pt x="12263" y="3578"/>
                </a:lnTo>
                <a:lnTo>
                  <a:pt x="12482" y="3651"/>
                </a:lnTo>
                <a:lnTo>
                  <a:pt x="12701" y="3772"/>
                </a:lnTo>
                <a:lnTo>
                  <a:pt x="12872" y="3918"/>
                </a:lnTo>
                <a:lnTo>
                  <a:pt x="13042" y="4089"/>
                </a:lnTo>
                <a:lnTo>
                  <a:pt x="13212" y="4283"/>
                </a:lnTo>
                <a:lnTo>
                  <a:pt x="13334" y="4478"/>
                </a:lnTo>
                <a:lnTo>
                  <a:pt x="13431" y="4697"/>
                </a:lnTo>
                <a:lnTo>
                  <a:pt x="13480" y="4867"/>
                </a:lnTo>
                <a:lnTo>
                  <a:pt x="13504" y="5038"/>
                </a:lnTo>
                <a:lnTo>
                  <a:pt x="13504" y="5208"/>
                </a:lnTo>
                <a:lnTo>
                  <a:pt x="13480" y="5378"/>
                </a:lnTo>
                <a:lnTo>
                  <a:pt x="13456" y="5549"/>
                </a:lnTo>
                <a:lnTo>
                  <a:pt x="13407" y="5719"/>
                </a:lnTo>
                <a:lnTo>
                  <a:pt x="13334" y="5889"/>
                </a:lnTo>
                <a:lnTo>
                  <a:pt x="13237" y="6035"/>
                </a:lnTo>
                <a:lnTo>
                  <a:pt x="13139" y="6181"/>
                </a:lnTo>
                <a:lnTo>
                  <a:pt x="13042" y="6303"/>
                </a:lnTo>
                <a:lnTo>
                  <a:pt x="12920" y="6425"/>
                </a:lnTo>
                <a:lnTo>
                  <a:pt x="12774" y="6546"/>
                </a:lnTo>
                <a:lnTo>
                  <a:pt x="12628" y="6644"/>
                </a:lnTo>
                <a:lnTo>
                  <a:pt x="12482" y="6741"/>
                </a:lnTo>
                <a:lnTo>
                  <a:pt x="12336" y="6814"/>
                </a:lnTo>
                <a:lnTo>
                  <a:pt x="12166" y="6863"/>
                </a:lnTo>
                <a:lnTo>
                  <a:pt x="11996" y="6911"/>
                </a:lnTo>
                <a:lnTo>
                  <a:pt x="11801" y="6936"/>
                </a:lnTo>
                <a:lnTo>
                  <a:pt x="11631" y="6936"/>
                </a:lnTo>
                <a:lnTo>
                  <a:pt x="11485" y="6911"/>
                </a:lnTo>
                <a:lnTo>
                  <a:pt x="11315" y="6863"/>
                </a:lnTo>
                <a:lnTo>
                  <a:pt x="11169" y="6814"/>
                </a:lnTo>
                <a:lnTo>
                  <a:pt x="11023" y="6741"/>
                </a:lnTo>
                <a:lnTo>
                  <a:pt x="10901" y="6644"/>
                </a:lnTo>
                <a:lnTo>
                  <a:pt x="10779" y="6546"/>
                </a:lnTo>
                <a:lnTo>
                  <a:pt x="10658" y="6425"/>
                </a:lnTo>
                <a:lnTo>
                  <a:pt x="10560" y="6303"/>
                </a:lnTo>
                <a:lnTo>
                  <a:pt x="10463" y="6157"/>
                </a:lnTo>
                <a:lnTo>
                  <a:pt x="10317" y="5865"/>
                </a:lnTo>
                <a:lnTo>
                  <a:pt x="10195" y="5524"/>
                </a:lnTo>
                <a:lnTo>
                  <a:pt x="10147" y="5208"/>
                </a:lnTo>
                <a:lnTo>
                  <a:pt x="10147" y="4892"/>
                </a:lnTo>
                <a:lnTo>
                  <a:pt x="10195" y="4575"/>
                </a:lnTo>
                <a:lnTo>
                  <a:pt x="10244" y="4405"/>
                </a:lnTo>
                <a:lnTo>
                  <a:pt x="10317" y="4259"/>
                </a:lnTo>
                <a:lnTo>
                  <a:pt x="10414" y="4089"/>
                </a:lnTo>
                <a:lnTo>
                  <a:pt x="10560" y="3943"/>
                </a:lnTo>
                <a:lnTo>
                  <a:pt x="10901" y="3772"/>
                </a:lnTo>
                <a:lnTo>
                  <a:pt x="11242" y="3602"/>
                </a:lnTo>
                <a:lnTo>
                  <a:pt x="11436" y="3553"/>
                </a:lnTo>
                <a:lnTo>
                  <a:pt x="11607" y="3529"/>
                </a:lnTo>
                <a:lnTo>
                  <a:pt x="11801" y="3505"/>
                </a:lnTo>
                <a:close/>
                <a:moveTo>
                  <a:pt x="11753" y="2969"/>
                </a:moveTo>
                <a:lnTo>
                  <a:pt x="11461" y="2994"/>
                </a:lnTo>
                <a:lnTo>
                  <a:pt x="11169" y="3042"/>
                </a:lnTo>
                <a:lnTo>
                  <a:pt x="10901" y="3115"/>
                </a:lnTo>
                <a:lnTo>
                  <a:pt x="10633" y="3237"/>
                </a:lnTo>
                <a:lnTo>
                  <a:pt x="10390" y="3407"/>
                </a:lnTo>
                <a:lnTo>
                  <a:pt x="10195" y="3578"/>
                </a:lnTo>
                <a:lnTo>
                  <a:pt x="10074" y="3724"/>
                </a:lnTo>
                <a:lnTo>
                  <a:pt x="9952" y="3845"/>
                </a:lnTo>
                <a:lnTo>
                  <a:pt x="9830" y="4040"/>
                </a:lnTo>
                <a:lnTo>
                  <a:pt x="9757" y="4235"/>
                </a:lnTo>
                <a:lnTo>
                  <a:pt x="9684" y="4429"/>
                </a:lnTo>
                <a:lnTo>
                  <a:pt x="9636" y="4648"/>
                </a:lnTo>
                <a:lnTo>
                  <a:pt x="9611" y="4843"/>
                </a:lnTo>
                <a:lnTo>
                  <a:pt x="9611" y="5062"/>
                </a:lnTo>
                <a:lnTo>
                  <a:pt x="9611" y="5281"/>
                </a:lnTo>
                <a:lnTo>
                  <a:pt x="9636" y="5476"/>
                </a:lnTo>
                <a:lnTo>
                  <a:pt x="9684" y="5719"/>
                </a:lnTo>
                <a:lnTo>
                  <a:pt x="9757" y="5962"/>
                </a:lnTo>
                <a:lnTo>
                  <a:pt x="9830" y="6181"/>
                </a:lnTo>
                <a:lnTo>
                  <a:pt x="9952" y="6376"/>
                </a:lnTo>
                <a:lnTo>
                  <a:pt x="10074" y="6571"/>
                </a:lnTo>
                <a:lnTo>
                  <a:pt x="10220" y="6765"/>
                </a:lnTo>
                <a:lnTo>
                  <a:pt x="10366" y="6911"/>
                </a:lnTo>
                <a:lnTo>
                  <a:pt x="10536" y="7057"/>
                </a:lnTo>
                <a:lnTo>
                  <a:pt x="10731" y="7203"/>
                </a:lnTo>
                <a:lnTo>
                  <a:pt x="10925" y="7301"/>
                </a:lnTo>
                <a:lnTo>
                  <a:pt x="11120" y="7374"/>
                </a:lnTo>
                <a:lnTo>
                  <a:pt x="11363" y="7447"/>
                </a:lnTo>
                <a:lnTo>
                  <a:pt x="11582" y="7471"/>
                </a:lnTo>
                <a:lnTo>
                  <a:pt x="11826" y="7471"/>
                </a:lnTo>
                <a:lnTo>
                  <a:pt x="12069" y="7447"/>
                </a:lnTo>
                <a:lnTo>
                  <a:pt x="12312" y="7398"/>
                </a:lnTo>
                <a:lnTo>
                  <a:pt x="12531" y="7349"/>
                </a:lnTo>
                <a:lnTo>
                  <a:pt x="12750" y="7252"/>
                </a:lnTo>
                <a:lnTo>
                  <a:pt x="12945" y="7130"/>
                </a:lnTo>
                <a:lnTo>
                  <a:pt x="13139" y="6984"/>
                </a:lnTo>
                <a:lnTo>
                  <a:pt x="13310" y="6838"/>
                </a:lnTo>
                <a:lnTo>
                  <a:pt x="13480" y="6644"/>
                </a:lnTo>
                <a:lnTo>
                  <a:pt x="13602" y="6473"/>
                </a:lnTo>
                <a:lnTo>
                  <a:pt x="13723" y="6254"/>
                </a:lnTo>
                <a:lnTo>
                  <a:pt x="13821" y="6060"/>
                </a:lnTo>
                <a:lnTo>
                  <a:pt x="13894" y="5841"/>
                </a:lnTo>
                <a:lnTo>
                  <a:pt x="13967" y="5597"/>
                </a:lnTo>
                <a:lnTo>
                  <a:pt x="13991" y="5378"/>
                </a:lnTo>
                <a:lnTo>
                  <a:pt x="14015" y="5135"/>
                </a:lnTo>
                <a:lnTo>
                  <a:pt x="13991" y="4916"/>
                </a:lnTo>
                <a:lnTo>
                  <a:pt x="13942" y="4673"/>
                </a:lnTo>
                <a:lnTo>
                  <a:pt x="13894" y="4454"/>
                </a:lnTo>
                <a:lnTo>
                  <a:pt x="13772" y="4210"/>
                </a:lnTo>
                <a:lnTo>
                  <a:pt x="13626" y="3967"/>
                </a:lnTo>
                <a:lnTo>
                  <a:pt x="13456" y="3748"/>
                </a:lnTo>
                <a:lnTo>
                  <a:pt x="13261" y="3553"/>
                </a:lnTo>
                <a:lnTo>
                  <a:pt x="13042" y="3383"/>
                </a:lnTo>
                <a:lnTo>
                  <a:pt x="12799" y="3237"/>
                </a:lnTo>
                <a:lnTo>
                  <a:pt x="12555" y="3115"/>
                </a:lnTo>
                <a:lnTo>
                  <a:pt x="12288" y="3042"/>
                </a:lnTo>
                <a:lnTo>
                  <a:pt x="12045" y="2994"/>
                </a:lnTo>
                <a:lnTo>
                  <a:pt x="11753" y="2969"/>
                </a:lnTo>
                <a:close/>
                <a:moveTo>
                  <a:pt x="9903" y="7057"/>
                </a:moveTo>
                <a:lnTo>
                  <a:pt x="9806" y="7082"/>
                </a:lnTo>
                <a:lnTo>
                  <a:pt x="9733" y="7130"/>
                </a:lnTo>
                <a:lnTo>
                  <a:pt x="9587" y="7276"/>
                </a:lnTo>
                <a:lnTo>
                  <a:pt x="9465" y="7471"/>
                </a:lnTo>
                <a:lnTo>
                  <a:pt x="9392" y="7641"/>
                </a:lnTo>
                <a:lnTo>
                  <a:pt x="9368" y="7739"/>
                </a:lnTo>
                <a:lnTo>
                  <a:pt x="9392" y="7836"/>
                </a:lnTo>
                <a:lnTo>
                  <a:pt x="9441" y="7909"/>
                </a:lnTo>
                <a:lnTo>
                  <a:pt x="9514" y="7958"/>
                </a:lnTo>
                <a:lnTo>
                  <a:pt x="9587" y="7982"/>
                </a:lnTo>
                <a:lnTo>
                  <a:pt x="9684" y="7958"/>
                </a:lnTo>
                <a:lnTo>
                  <a:pt x="9757" y="7909"/>
                </a:lnTo>
                <a:lnTo>
                  <a:pt x="9806" y="7812"/>
                </a:lnTo>
                <a:lnTo>
                  <a:pt x="9879" y="7690"/>
                </a:lnTo>
                <a:lnTo>
                  <a:pt x="9952" y="7568"/>
                </a:lnTo>
                <a:lnTo>
                  <a:pt x="10098" y="7301"/>
                </a:lnTo>
                <a:lnTo>
                  <a:pt x="10098" y="7252"/>
                </a:lnTo>
                <a:lnTo>
                  <a:pt x="10098" y="7203"/>
                </a:lnTo>
                <a:lnTo>
                  <a:pt x="10074" y="7106"/>
                </a:lnTo>
                <a:lnTo>
                  <a:pt x="10001" y="7057"/>
                </a:lnTo>
                <a:close/>
                <a:moveTo>
                  <a:pt x="13504" y="7276"/>
                </a:moveTo>
                <a:lnTo>
                  <a:pt x="13456" y="7301"/>
                </a:lnTo>
                <a:lnTo>
                  <a:pt x="13407" y="7349"/>
                </a:lnTo>
                <a:lnTo>
                  <a:pt x="13383" y="7422"/>
                </a:lnTo>
                <a:lnTo>
                  <a:pt x="13383" y="7544"/>
                </a:lnTo>
                <a:lnTo>
                  <a:pt x="13407" y="7666"/>
                </a:lnTo>
                <a:lnTo>
                  <a:pt x="13456" y="7787"/>
                </a:lnTo>
                <a:lnTo>
                  <a:pt x="13504" y="7909"/>
                </a:lnTo>
                <a:lnTo>
                  <a:pt x="13602" y="8006"/>
                </a:lnTo>
                <a:lnTo>
                  <a:pt x="13723" y="8104"/>
                </a:lnTo>
                <a:lnTo>
                  <a:pt x="13821" y="8177"/>
                </a:lnTo>
                <a:lnTo>
                  <a:pt x="13918" y="8201"/>
                </a:lnTo>
                <a:lnTo>
                  <a:pt x="14015" y="8201"/>
                </a:lnTo>
                <a:lnTo>
                  <a:pt x="14088" y="8152"/>
                </a:lnTo>
                <a:lnTo>
                  <a:pt x="14137" y="8079"/>
                </a:lnTo>
                <a:lnTo>
                  <a:pt x="14161" y="8006"/>
                </a:lnTo>
                <a:lnTo>
                  <a:pt x="14161" y="7909"/>
                </a:lnTo>
                <a:lnTo>
                  <a:pt x="14137" y="7836"/>
                </a:lnTo>
                <a:lnTo>
                  <a:pt x="14064" y="7763"/>
                </a:lnTo>
                <a:lnTo>
                  <a:pt x="13918" y="7666"/>
                </a:lnTo>
                <a:lnTo>
                  <a:pt x="13821" y="7520"/>
                </a:lnTo>
                <a:lnTo>
                  <a:pt x="13699" y="7374"/>
                </a:lnTo>
                <a:lnTo>
                  <a:pt x="13650" y="7325"/>
                </a:lnTo>
                <a:lnTo>
                  <a:pt x="13553" y="7276"/>
                </a:lnTo>
                <a:close/>
                <a:moveTo>
                  <a:pt x="2312" y="11242"/>
                </a:moveTo>
                <a:lnTo>
                  <a:pt x="2287" y="11267"/>
                </a:lnTo>
                <a:lnTo>
                  <a:pt x="2263" y="11291"/>
                </a:lnTo>
                <a:lnTo>
                  <a:pt x="2287" y="11437"/>
                </a:lnTo>
                <a:lnTo>
                  <a:pt x="2312" y="11559"/>
                </a:lnTo>
                <a:lnTo>
                  <a:pt x="2360" y="11705"/>
                </a:lnTo>
                <a:lnTo>
                  <a:pt x="2409" y="11826"/>
                </a:lnTo>
                <a:lnTo>
                  <a:pt x="2555" y="12070"/>
                </a:lnTo>
                <a:lnTo>
                  <a:pt x="2701" y="12313"/>
                </a:lnTo>
                <a:lnTo>
                  <a:pt x="2871" y="12556"/>
                </a:lnTo>
                <a:lnTo>
                  <a:pt x="3042" y="12800"/>
                </a:lnTo>
                <a:lnTo>
                  <a:pt x="3236" y="13019"/>
                </a:lnTo>
                <a:lnTo>
                  <a:pt x="3455" y="13238"/>
                </a:lnTo>
                <a:lnTo>
                  <a:pt x="3528" y="13262"/>
                </a:lnTo>
                <a:lnTo>
                  <a:pt x="3650" y="13262"/>
                </a:lnTo>
                <a:lnTo>
                  <a:pt x="3699" y="13213"/>
                </a:lnTo>
                <a:lnTo>
                  <a:pt x="3747" y="13165"/>
                </a:lnTo>
                <a:lnTo>
                  <a:pt x="3772" y="13092"/>
                </a:lnTo>
                <a:lnTo>
                  <a:pt x="3747" y="13043"/>
                </a:lnTo>
                <a:lnTo>
                  <a:pt x="3699" y="12970"/>
                </a:lnTo>
                <a:lnTo>
                  <a:pt x="3504" y="12751"/>
                </a:lnTo>
                <a:lnTo>
                  <a:pt x="3309" y="12532"/>
                </a:lnTo>
                <a:lnTo>
                  <a:pt x="2944" y="12045"/>
                </a:lnTo>
                <a:lnTo>
                  <a:pt x="2652" y="11632"/>
                </a:lnTo>
                <a:lnTo>
                  <a:pt x="2506" y="11437"/>
                </a:lnTo>
                <a:lnTo>
                  <a:pt x="2336" y="11267"/>
                </a:lnTo>
                <a:lnTo>
                  <a:pt x="2312" y="11242"/>
                </a:lnTo>
                <a:close/>
                <a:moveTo>
                  <a:pt x="2336" y="12678"/>
                </a:moveTo>
                <a:lnTo>
                  <a:pt x="2287" y="12702"/>
                </a:lnTo>
                <a:lnTo>
                  <a:pt x="2263" y="12751"/>
                </a:lnTo>
                <a:lnTo>
                  <a:pt x="2239" y="12800"/>
                </a:lnTo>
                <a:lnTo>
                  <a:pt x="2287" y="12897"/>
                </a:lnTo>
                <a:lnTo>
                  <a:pt x="2360" y="13019"/>
                </a:lnTo>
                <a:lnTo>
                  <a:pt x="2531" y="13213"/>
                </a:lnTo>
                <a:lnTo>
                  <a:pt x="2604" y="13286"/>
                </a:lnTo>
                <a:lnTo>
                  <a:pt x="2725" y="13384"/>
                </a:lnTo>
                <a:lnTo>
                  <a:pt x="2823" y="13432"/>
                </a:lnTo>
                <a:lnTo>
                  <a:pt x="2896" y="13457"/>
                </a:lnTo>
                <a:lnTo>
                  <a:pt x="2944" y="13457"/>
                </a:lnTo>
                <a:lnTo>
                  <a:pt x="3017" y="13408"/>
                </a:lnTo>
                <a:lnTo>
                  <a:pt x="3042" y="13359"/>
                </a:lnTo>
                <a:lnTo>
                  <a:pt x="3066" y="13286"/>
                </a:lnTo>
                <a:lnTo>
                  <a:pt x="3042" y="13238"/>
                </a:lnTo>
                <a:lnTo>
                  <a:pt x="2969" y="13165"/>
                </a:lnTo>
                <a:lnTo>
                  <a:pt x="2896" y="13116"/>
                </a:lnTo>
                <a:lnTo>
                  <a:pt x="2750" y="12994"/>
                </a:lnTo>
                <a:lnTo>
                  <a:pt x="2579" y="12824"/>
                </a:lnTo>
                <a:lnTo>
                  <a:pt x="2482" y="12727"/>
                </a:lnTo>
                <a:lnTo>
                  <a:pt x="2385" y="12678"/>
                </a:lnTo>
                <a:close/>
                <a:moveTo>
                  <a:pt x="5645" y="6084"/>
                </a:moveTo>
                <a:lnTo>
                  <a:pt x="5499" y="6108"/>
                </a:lnTo>
                <a:lnTo>
                  <a:pt x="5353" y="6157"/>
                </a:lnTo>
                <a:lnTo>
                  <a:pt x="5231" y="6230"/>
                </a:lnTo>
                <a:lnTo>
                  <a:pt x="5085" y="6327"/>
                </a:lnTo>
                <a:lnTo>
                  <a:pt x="4818" y="6546"/>
                </a:lnTo>
                <a:lnTo>
                  <a:pt x="4599" y="6790"/>
                </a:lnTo>
                <a:lnTo>
                  <a:pt x="4355" y="7082"/>
                </a:lnTo>
                <a:lnTo>
                  <a:pt x="4161" y="7349"/>
                </a:lnTo>
                <a:lnTo>
                  <a:pt x="3796" y="7860"/>
                </a:lnTo>
                <a:lnTo>
                  <a:pt x="3382" y="8420"/>
                </a:lnTo>
                <a:lnTo>
                  <a:pt x="3163" y="8688"/>
                </a:lnTo>
                <a:lnTo>
                  <a:pt x="2920" y="8931"/>
                </a:lnTo>
                <a:lnTo>
                  <a:pt x="2433" y="9393"/>
                </a:lnTo>
                <a:lnTo>
                  <a:pt x="2190" y="9636"/>
                </a:lnTo>
                <a:lnTo>
                  <a:pt x="1971" y="9880"/>
                </a:lnTo>
                <a:lnTo>
                  <a:pt x="1922" y="9953"/>
                </a:lnTo>
                <a:lnTo>
                  <a:pt x="1922" y="10050"/>
                </a:lnTo>
                <a:lnTo>
                  <a:pt x="1922" y="10123"/>
                </a:lnTo>
                <a:lnTo>
                  <a:pt x="1971" y="10172"/>
                </a:lnTo>
                <a:lnTo>
                  <a:pt x="2044" y="10220"/>
                </a:lnTo>
                <a:lnTo>
                  <a:pt x="2117" y="10245"/>
                </a:lnTo>
                <a:lnTo>
                  <a:pt x="2190" y="10245"/>
                </a:lnTo>
                <a:lnTo>
                  <a:pt x="2263" y="10196"/>
                </a:lnTo>
                <a:lnTo>
                  <a:pt x="2312" y="10147"/>
                </a:lnTo>
                <a:lnTo>
                  <a:pt x="2360" y="10293"/>
                </a:lnTo>
                <a:lnTo>
                  <a:pt x="2409" y="10439"/>
                </a:lnTo>
                <a:lnTo>
                  <a:pt x="2555" y="10756"/>
                </a:lnTo>
                <a:lnTo>
                  <a:pt x="2823" y="11169"/>
                </a:lnTo>
                <a:lnTo>
                  <a:pt x="3042" y="11583"/>
                </a:lnTo>
                <a:lnTo>
                  <a:pt x="3309" y="12021"/>
                </a:lnTo>
                <a:lnTo>
                  <a:pt x="3455" y="12240"/>
                </a:lnTo>
                <a:lnTo>
                  <a:pt x="3601" y="12435"/>
                </a:lnTo>
                <a:lnTo>
                  <a:pt x="3772" y="12605"/>
                </a:lnTo>
                <a:lnTo>
                  <a:pt x="3942" y="12751"/>
                </a:lnTo>
                <a:lnTo>
                  <a:pt x="4015" y="12775"/>
                </a:lnTo>
                <a:lnTo>
                  <a:pt x="4088" y="12775"/>
                </a:lnTo>
                <a:lnTo>
                  <a:pt x="4161" y="12751"/>
                </a:lnTo>
                <a:lnTo>
                  <a:pt x="4209" y="12727"/>
                </a:lnTo>
                <a:lnTo>
                  <a:pt x="4282" y="12629"/>
                </a:lnTo>
                <a:lnTo>
                  <a:pt x="4282" y="12556"/>
                </a:lnTo>
                <a:lnTo>
                  <a:pt x="4282" y="12508"/>
                </a:lnTo>
                <a:lnTo>
                  <a:pt x="4258" y="12459"/>
                </a:lnTo>
                <a:lnTo>
                  <a:pt x="4209" y="12410"/>
                </a:lnTo>
                <a:lnTo>
                  <a:pt x="4039" y="12240"/>
                </a:lnTo>
                <a:lnTo>
                  <a:pt x="3893" y="12070"/>
                </a:lnTo>
                <a:lnTo>
                  <a:pt x="3626" y="11680"/>
                </a:lnTo>
                <a:lnTo>
                  <a:pt x="3358" y="11291"/>
                </a:lnTo>
                <a:lnTo>
                  <a:pt x="3139" y="10877"/>
                </a:lnTo>
                <a:lnTo>
                  <a:pt x="2920" y="10464"/>
                </a:lnTo>
                <a:lnTo>
                  <a:pt x="2750" y="10172"/>
                </a:lnTo>
                <a:lnTo>
                  <a:pt x="2579" y="9928"/>
                </a:lnTo>
                <a:lnTo>
                  <a:pt x="2920" y="9612"/>
                </a:lnTo>
                <a:lnTo>
                  <a:pt x="3066" y="9904"/>
                </a:lnTo>
                <a:lnTo>
                  <a:pt x="3212" y="10172"/>
                </a:lnTo>
                <a:lnTo>
                  <a:pt x="3528" y="10658"/>
                </a:lnTo>
                <a:lnTo>
                  <a:pt x="3747" y="10999"/>
                </a:lnTo>
                <a:lnTo>
                  <a:pt x="3966" y="11340"/>
                </a:lnTo>
                <a:lnTo>
                  <a:pt x="4112" y="11510"/>
                </a:lnTo>
                <a:lnTo>
                  <a:pt x="4234" y="11656"/>
                </a:lnTo>
                <a:lnTo>
                  <a:pt x="4380" y="11778"/>
                </a:lnTo>
                <a:lnTo>
                  <a:pt x="4550" y="11875"/>
                </a:lnTo>
                <a:lnTo>
                  <a:pt x="4623" y="11899"/>
                </a:lnTo>
                <a:lnTo>
                  <a:pt x="4672" y="11899"/>
                </a:lnTo>
                <a:lnTo>
                  <a:pt x="4745" y="11875"/>
                </a:lnTo>
                <a:lnTo>
                  <a:pt x="4793" y="11851"/>
                </a:lnTo>
                <a:lnTo>
                  <a:pt x="4842" y="11778"/>
                </a:lnTo>
                <a:lnTo>
                  <a:pt x="4866" y="11729"/>
                </a:lnTo>
                <a:lnTo>
                  <a:pt x="4866" y="11656"/>
                </a:lnTo>
                <a:lnTo>
                  <a:pt x="4842" y="11607"/>
                </a:lnTo>
                <a:lnTo>
                  <a:pt x="4599" y="11267"/>
                </a:lnTo>
                <a:lnTo>
                  <a:pt x="4331" y="10950"/>
                </a:lnTo>
                <a:lnTo>
                  <a:pt x="4088" y="10634"/>
                </a:lnTo>
                <a:lnTo>
                  <a:pt x="3845" y="10318"/>
                </a:lnTo>
                <a:lnTo>
                  <a:pt x="3528" y="9855"/>
                </a:lnTo>
                <a:lnTo>
                  <a:pt x="3334" y="9612"/>
                </a:lnTo>
                <a:lnTo>
                  <a:pt x="3139" y="9417"/>
                </a:lnTo>
                <a:lnTo>
                  <a:pt x="3480" y="9077"/>
                </a:lnTo>
                <a:lnTo>
                  <a:pt x="3577" y="9223"/>
                </a:lnTo>
                <a:lnTo>
                  <a:pt x="3674" y="9344"/>
                </a:lnTo>
                <a:lnTo>
                  <a:pt x="3893" y="9661"/>
                </a:lnTo>
                <a:lnTo>
                  <a:pt x="4112" y="9977"/>
                </a:lnTo>
                <a:lnTo>
                  <a:pt x="4282" y="10196"/>
                </a:lnTo>
                <a:lnTo>
                  <a:pt x="4501" y="10415"/>
                </a:lnTo>
                <a:lnTo>
                  <a:pt x="4599" y="10512"/>
                </a:lnTo>
                <a:lnTo>
                  <a:pt x="4720" y="10610"/>
                </a:lnTo>
                <a:lnTo>
                  <a:pt x="4866" y="10658"/>
                </a:lnTo>
                <a:lnTo>
                  <a:pt x="4988" y="10707"/>
                </a:lnTo>
                <a:lnTo>
                  <a:pt x="5085" y="10707"/>
                </a:lnTo>
                <a:lnTo>
                  <a:pt x="5183" y="10683"/>
                </a:lnTo>
                <a:lnTo>
                  <a:pt x="5231" y="10610"/>
                </a:lnTo>
                <a:lnTo>
                  <a:pt x="5256" y="10537"/>
                </a:lnTo>
                <a:lnTo>
                  <a:pt x="5280" y="10464"/>
                </a:lnTo>
                <a:lnTo>
                  <a:pt x="5256" y="10391"/>
                </a:lnTo>
                <a:lnTo>
                  <a:pt x="5207" y="10318"/>
                </a:lnTo>
                <a:lnTo>
                  <a:pt x="5110" y="10269"/>
                </a:lnTo>
                <a:lnTo>
                  <a:pt x="4988" y="10220"/>
                </a:lnTo>
                <a:lnTo>
                  <a:pt x="4866" y="10147"/>
                </a:lnTo>
                <a:lnTo>
                  <a:pt x="4745" y="10050"/>
                </a:lnTo>
                <a:lnTo>
                  <a:pt x="4647" y="9953"/>
                </a:lnTo>
                <a:lnTo>
                  <a:pt x="4453" y="9734"/>
                </a:lnTo>
                <a:lnTo>
                  <a:pt x="4282" y="9515"/>
                </a:lnTo>
                <a:lnTo>
                  <a:pt x="3991" y="9174"/>
                </a:lnTo>
                <a:lnTo>
                  <a:pt x="3845" y="9004"/>
                </a:lnTo>
                <a:lnTo>
                  <a:pt x="3747" y="8931"/>
                </a:lnTo>
                <a:lnTo>
                  <a:pt x="3650" y="8882"/>
                </a:lnTo>
                <a:lnTo>
                  <a:pt x="3966" y="8517"/>
                </a:lnTo>
                <a:lnTo>
                  <a:pt x="4039" y="8420"/>
                </a:lnTo>
                <a:lnTo>
                  <a:pt x="4185" y="8615"/>
                </a:lnTo>
                <a:lnTo>
                  <a:pt x="4331" y="8809"/>
                </a:lnTo>
                <a:lnTo>
                  <a:pt x="4647" y="9150"/>
                </a:lnTo>
                <a:lnTo>
                  <a:pt x="5183" y="9709"/>
                </a:lnTo>
                <a:lnTo>
                  <a:pt x="5304" y="9807"/>
                </a:lnTo>
                <a:lnTo>
                  <a:pt x="5426" y="9904"/>
                </a:lnTo>
                <a:lnTo>
                  <a:pt x="5548" y="9977"/>
                </a:lnTo>
                <a:lnTo>
                  <a:pt x="5718" y="9977"/>
                </a:lnTo>
                <a:lnTo>
                  <a:pt x="5767" y="9953"/>
                </a:lnTo>
                <a:lnTo>
                  <a:pt x="5791" y="9904"/>
                </a:lnTo>
                <a:lnTo>
                  <a:pt x="5840" y="9855"/>
                </a:lnTo>
                <a:lnTo>
                  <a:pt x="5840" y="9807"/>
                </a:lnTo>
                <a:lnTo>
                  <a:pt x="5815" y="9685"/>
                </a:lnTo>
                <a:lnTo>
                  <a:pt x="5767" y="9588"/>
                </a:lnTo>
                <a:lnTo>
                  <a:pt x="5669" y="9515"/>
                </a:lnTo>
                <a:lnTo>
                  <a:pt x="5572" y="9417"/>
                </a:lnTo>
                <a:lnTo>
                  <a:pt x="5304" y="9174"/>
                </a:lnTo>
                <a:lnTo>
                  <a:pt x="5012" y="8907"/>
                </a:lnTo>
                <a:lnTo>
                  <a:pt x="4647" y="8542"/>
                </a:lnTo>
                <a:lnTo>
                  <a:pt x="4282" y="8201"/>
                </a:lnTo>
                <a:lnTo>
                  <a:pt x="4234" y="8152"/>
                </a:lnTo>
                <a:lnTo>
                  <a:pt x="4599" y="7690"/>
                </a:lnTo>
                <a:lnTo>
                  <a:pt x="4696" y="7885"/>
                </a:lnTo>
                <a:lnTo>
                  <a:pt x="4842" y="8079"/>
                </a:lnTo>
                <a:lnTo>
                  <a:pt x="5134" y="8396"/>
                </a:lnTo>
                <a:lnTo>
                  <a:pt x="5329" y="8590"/>
                </a:lnTo>
                <a:lnTo>
                  <a:pt x="5548" y="8809"/>
                </a:lnTo>
                <a:lnTo>
                  <a:pt x="5791" y="9004"/>
                </a:lnTo>
                <a:lnTo>
                  <a:pt x="5913" y="9077"/>
                </a:lnTo>
                <a:lnTo>
                  <a:pt x="6034" y="9150"/>
                </a:lnTo>
                <a:lnTo>
                  <a:pt x="6180" y="9150"/>
                </a:lnTo>
                <a:lnTo>
                  <a:pt x="6205" y="9101"/>
                </a:lnTo>
                <a:lnTo>
                  <a:pt x="6253" y="9052"/>
                </a:lnTo>
                <a:lnTo>
                  <a:pt x="6278" y="9004"/>
                </a:lnTo>
                <a:lnTo>
                  <a:pt x="6278" y="8931"/>
                </a:lnTo>
                <a:lnTo>
                  <a:pt x="6253" y="8882"/>
                </a:lnTo>
                <a:lnTo>
                  <a:pt x="6229" y="8834"/>
                </a:lnTo>
                <a:lnTo>
                  <a:pt x="6034" y="8639"/>
                </a:lnTo>
                <a:lnTo>
                  <a:pt x="5840" y="8469"/>
                </a:lnTo>
                <a:lnTo>
                  <a:pt x="5621" y="8298"/>
                </a:lnTo>
                <a:lnTo>
                  <a:pt x="5402" y="8104"/>
                </a:lnTo>
                <a:lnTo>
                  <a:pt x="5110" y="7787"/>
                </a:lnTo>
                <a:lnTo>
                  <a:pt x="4939" y="7641"/>
                </a:lnTo>
                <a:lnTo>
                  <a:pt x="4745" y="7495"/>
                </a:lnTo>
                <a:lnTo>
                  <a:pt x="4915" y="7301"/>
                </a:lnTo>
                <a:lnTo>
                  <a:pt x="5061" y="7155"/>
                </a:lnTo>
                <a:lnTo>
                  <a:pt x="5402" y="7495"/>
                </a:lnTo>
                <a:lnTo>
                  <a:pt x="5718" y="7885"/>
                </a:lnTo>
                <a:lnTo>
                  <a:pt x="5888" y="8104"/>
                </a:lnTo>
                <a:lnTo>
                  <a:pt x="6132" y="8323"/>
                </a:lnTo>
                <a:lnTo>
                  <a:pt x="6253" y="8420"/>
                </a:lnTo>
                <a:lnTo>
                  <a:pt x="6375" y="8469"/>
                </a:lnTo>
                <a:lnTo>
                  <a:pt x="6497" y="8493"/>
                </a:lnTo>
                <a:lnTo>
                  <a:pt x="6643" y="8493"/>
                </a:lnTo>
                <a:lnTo>
                  <a:pt x="6716" y="8444"/>
                </a:lnTo>
                <a:lnTo>
                  <a:pt x="6764" y="8371"/>
                </a:lnTo>
                <a:lnTo>
                  <a:pt x="6764" y="8298"/>
                </a:lnTo>
                <a:lnTo>
                  <a:pt x="6740" y="8225"/>
                </a:lnTo>
                <a:lnTo>
                  <a:pt x="6643" y="8128"/>
                </a:lnTo>
                <a:lnTo>
                  <a:pt x="6545" y="8055"/>
                </a:lnTo>
                <a:lnTo>
                  <a:pt x="6424" y="7982"/>
                </a:lnTo>
                <a:lnTo>
                  <a:pt x="6326" y="7885"/>
                </a:lnTo>
                <a:lnTo>
                  <a:pt x="6205" y="7787"/>
                </a:lnTo>
                <a:lnTo>
                  <a:pt x="6083" y="7641"/>
                </a:lnTo>
                <a:lnTo>
                  <a:pt x="5864" y="7398"/>
                </a:lnTo>
                <a:lnTo>
                  <a:pt x="5742" y="7252"/>
                </a:lnTo>
                <a:lnTo>
                  <a:pt x="5621" y="7130"/>
                </a:lnTo>
                <a:lnTo>
                  <a:pt x="5450" y="7009"/>
                </a:lnTo>
                <a:lnTo>
                  <a:pt x="5304" y="6936"/>
                </a:lnTo>
                <a:lnTo>
                  <a:pt x="5718" y="6595"/>
                </a:lnTo>
                <a:lnTo>
                  <a:pt x="6326" y="7203"/>
                </a:lnTo>
                <a:lnTo>
                  <a:pt x="6643" y="7520"/>
                </a:lnTo>
                <a:lnTo>
                  <a:pt x="6910" y="7860"/>
                </a:lnTo>
                <a:lnTo>
                  <a:pt x="7251" y="8274"/>
                </a:lnTo>
                <a:lnTo>
                  <a:pt x="7543" y="8688"/>
                </a:lnTo>
                <a:lnTo>
                  <a:pt x="8176" y="9539"/>
                </a:lnTo>
                <a:lnTo>
                  <a:pt x="8954" y="10512"/>
                </a:lnTo>
                <a:lnTo>
                  <a:pt x="9733" y="11486"/>
                </a:lnTo>
                <a:lnTo>
                  <a:pt x="10098" y="11997"/>
                </a:lnTo>
                <a:lnTo>
                  <a:pt x="10463" y="12508"/>
                </a:lnTo>
                <a:lnTo>
                  <a:pt x="10828" y="13019"/>
                </a:lnTo>
                <a:lnTo>
                  <a:pt x="11023" y="13262"/>
                </a:lnTo>
                <a:lnTo>
                  <a:pt x="11242" y="13481"/>
                </a:lnTo>
                <a:lnTo>
                  <a:pt x="11339" y="13554"/>
                </a:lnTo>
                <a:lnTo>
                  <a:pt x="11436" y="13578"/>
                </a:lnTo>
                <a:lnTo>
                  <a:pt x="11509" y="13554"/>
                </a:lnTo>
                <a:lnTo>
                  <a:pt x="11582" y="13505"/>
                </a:lnTo>
                <a:lnTo>
                  <a:pt x="11655" y="13432"/>
                </a:lnTo>
                <a:lnTo>
                  <a:pt x="11680" y="13359"/>
                </a:lnTo>
                <a:lnTo>
                  <a:pt x="11704" y="13238"/>
                </a:lnTo>
                <a:lnTo>
                  <a:pt x="11680" y="13140"/>
                </a:lnTo>
                <a:lnTo>
                  <a:pt x="11558" y="12897"/>
                </a:lnTo>
                <a:lnTo>
                  <a:pt x="11388" y="12629"/>
                </a:lnTo>
                <a:lnTo>
                  <a:pt x="11217" y="12386"/>
                </a:lnTo>
                <a:lnTo>
                  <a:pt x="11047" y="12143"/>
                </a:lnTo>
                <a:lnTo>
                  <a:pt x="10268" y="11194"/>
                </a:lnTo>
                <a:lnTo>
                  <a:pt x="10001" y="10853"/>
                </a:lnTo>
                <a:lnTo>
                  <a:pt x="10147" y="10756"/>
                </a:lnTo>
                <a:lnTo>
                  <a:pt x="10220" y="10877"/>
                </a:lnTo>
                <a:lnTo>
                  <a:pt x="10317" y="10999"/>
                </a:lnTo>
                <a:lnTo>
                  <a:pt x="10463" y="11169"/>
                </a:lnTo>
                <a:lnTo>
                  <a:pt x="10633" y="11364"/>
                </a:lnTo>
                <a:lnTo>
                  <a:pt x="10828" y="11510"/>
                </a:lnTo>
                <a:lnTo>
                  <a:pt x="11023" y="11656"/>
                </a:lnTo>
                <a:lnTo>
                  <a:pt x="11071" y="11680"/>
                </a:lnTo>
                <a:lnTo>
                  <a:pt x="11144" y="11680"/>
                </a:lnTo>
                <a:lnTo>
                  <a:pt x="11217" y="11656"/>
                </a:lnTo>
                <a:lnTo>
                  <a:pt x="11266" y="11632"/>
                </a:lnTo>
                <a:lnTo>
                  <a:pt x="11315" y="11559"/>
                </a:lnTo>
                <a:lnTo>
                  <a:pt x="11339" y="11510"/>
                </a:lnTo>
                <a:lnTo>
                  <a:pt x="11339" y="11437"/>
                </a:lnTo>
                <a:lnTo>
                  <a:pt x="11315" y="11364"/>
                </a:lnTo>
                <a:lnTo>
                  <a:pt x="11169" y="11218"/>
                </a:lnTo>
                <a:lnTo>
                  <a:pt x="11023" y="11072"/>
                </a:lnTo>
                <a:lnTo>
                  <a:pt x="10682" y="10804"/>
                </a:lnTo>
                <a:lnTo>
                  <a:pt x="10390" y="10512"/>
                </a:lnTo>
                <a:lnTo>
                  <a:pt x="10390" y="10488"/>
                </a:lnTo>
                <a:lnTo>
                  <a:pt x="10731" y="10026"/>
                </a:lnTo>
                <a:lnTo>
                  <a:pt x="10828" y="10172"/>
                </a:lnTo>
                <a:lnTo>
                  <a:pt x="10901" y="10293"/>
                </a:lnTo>
                <a:lnTo>
                  <a:pt x="11023" y="10439"/>
                </a:lnTo>
                <a:lnTo>
                  <a:pt x="11169" y="10610"/>
                </a:lnTo>
                <a:lnTo>
                  <a:pt x="11315" y="10756"/>
                </a:lnTo>
                <a:lnTo>
                  <a:pt x="11412" y="10926"/>
                </a:lnTo>
                <a:lnTo>
                  <a:pt x="11485" y="10999"/>
                </a:lnTo>
                <a:lnTo>
                  <a:pt x="11534" y="11048"/>
                </a:lnTo>
                <a:lnTo>
                  <a:pt x="11607" y="11048"/>
                </a:lnTo>
                <a:lnTo>
                  <a:pt x="11680" y="11023"/>
                </a:lnTo>
                <a:lnTo>
                  <a:pt x="11753" y="10975"/>
                </a:lnTo>
                <a:lnTo>
                  <a:pt x="11777" y="10902"/>
                </a:lnTo>
                <a:lnTo>
                  <a:pt x="11801" y="10829"/>
                </a:lnTo>
                <a:lnTo>
                  <a:pt x="11777" y="10731"/>
                </a:lnTo>
                <a:lnTo>
                  <a:pt x="11680" y="10585"/>
                </a:lnTo>
                <a:lnTo>
                  <a:pt x="11582" y="10439"/>
                </a:lnTo>
                <a:lnTo>
                  <a:pt x="11315" y="10196"/>
                </a:lnTo>
                <a:lnTo>
                  <a:pt x="11169" y="10050"/>
                </a:lnTo>
                <a:lnTo>
                  <a:pt x="11023" y="9904"/>
                </a:lnTo>
                <a:lnTo>
                  <a:pt x="10925" y="9807"/>
                </a:lnTo>
                <a:lnTo>
                  <a:pt x="11217" y="9539"/>
                </a:lnTo>
                <a:lnTo>
                  <a:pt x="11315" y="9636"/>
                </a:lnTo>
                <a:lnTo>
                  <a:pt x="11412" y="9782"/>
                </a:lnTo>
                <a:lnTo>
                  <a:pt x="11582" y="10026"/>
                </a:lnTo>
                <a:lnTo>
                  <a:pt x="11655" y="10172"/>
                </a:lnTo>
                <a:lnTo>
                  <a:pt x="11753" y="10293"/>
                </a:lnTo>
                <a:lnTo>
                  <a:pt x="11874" y="10391"/>
                </a:lnTo>
                <a:lnTo>
                  <a:pt x="11996" y="10488"/>
                </a:lnTo>
                <a:lnTo>
                  <a:pt x="12093" y="10512"/>
                </a:lnTo>
                <a:lnTo>
                  <a:pt x="12190" y="10512"/>
                </a:lnTo>
                <a:lnTo>
                  <a:pt x="12239" y="10464"/>
                </a:lnTo>
                <a:lnTo>
                  <a:pt x="12312" y="10391"/>
                </a:lnTo>
                <a:lnTo>
                  <a:pt x="12336" y="10318"/>
                </a:lnTo>
                <a:lnTo>
                  <a:pt x="12336" y="10245"/>
                </a:lnTo>
                <a:lnTo>
                  <a:pt x="12288" y="10172"/>
                </a:lnTo>
                <a:lnTo>
                  <a:pt x="12215" y="10099"/>
                </a:lnTo>
                <a:lnTo>
                  <a:pt x="12117" y="10026"/>
                </a:lnTo>
                <a:lnTo>
                  <a:pt x="12020" y="9928"/>
                </a:lnTo>
                <a:lnTo>
                  <a:pt x="11850" y="9709"/>
                </a:lnTo>
                <a:lnTo>
                  <a:pt x="11680" y="9466"/>
                </a:lnTo>
                <a:lnTo>
                  <a:pt x="11607" y="9369"/>
                </a:lnTo>
                <a:lnTo>
                  <a:pt x="11485" y="9271"/>
                </a:lnTo>
                <a:lnTo>
                  <a:pt x="11704" y="9077"/>
                </a:lnTo>
                <a:lnTo>
                  <a:pt x="11972" y="9223"/>
                </a:lnTo>
                <a:lnTo>
                  <a:pt x="12215" y="9417"/>
                </a:lnTo>
                <a:lnTo>
                  <a:pt x="12409" y="9636"/>
                </a:lnTo>
                <a:lnTo>
                  <a:pt x="12628" y="9880"/>
                </a:lnTo>
                <a:lnTo>
                  <a:pt x="12993" y="10415"/>
                </a:lnTo>
                <a:lnTo>
                  <a:pt x="13334" y="10902"/>
                </a:lnTo>
                <a:lnTo>
                  <a:pt x="13845" y="11559"/>
                </a:lnTo>
                <a:lnTo>
                  <a:pt x="14356" y="12240"/>
                </a:lnTo>
                <a:lnTo>
                  <a:pt x="14551" y="12556"/>
                </a:lnTo>
                <a:lnTo>
                  <a:pt x="14770" y="12921"/>
                </a:lnTo>
                <a:lnTo>
                  <a:pt x="14891" y="13092"/>
                </a:lnTo>
                <a:lnTo>
                  <a:pt x="15037" y="13262"/>
                </a:lnTo>
                <a:lnTo>
                  <a:pt x="15159" y="13384"/>
                </a:lnTo>
                <a:lnTo>
                  <a:pt x="15305" y="13481"/>
                </a:lnTo>
                <a:lnTo>
                  <a:pt x="15427" y="13505"/>
                </a:lnTo>
                <a:lnTo>
                  <a:pt x="15548" y="13481"/>
                </a:lnTo>
                <a:lnTo>
                  <a:pt x="15597" y="13432"/>
                </a:lnTo>
                <a:lnTo>
                  <a:pt x="15621" y="13408"/>
                </a:lnTo>
                <a:lnTo>
                  <a:pt x="15646" y="13359"/>
                </a:lnTo>
                <a:lnTo>
                  <a:pt x="15646" y="13286"/>
                </a:lnTo>
                <a:lnTo>
                  <a:pt x="15597" y="13092"/>
                </a:lnTo>
                <a:lnTo>
                  <a:pt x="15524" y="12897"/>
                </a:lnTo>
                <a:lnTo>
                  <a:pt x="15427" y="12702"/>
                </a:lnTo>
                <a:lnTo>
                  <a:pt x="15281" y="12532"/>
                </a:lnTo>
                <a:lnTo>
                  <a:pt x="15013" y="12167"/>
                </a:lnTo>
                <a:lnTo>
                  <a:pt x="14745" y="11826"/>
                </a:lnTo>
                <a:lnTo>
                  <a:pt x="14478" y="11461"/>
                </a:lnTo>
                <a:lnTo>
                  <a:pt x="14210" y="11121"/>
                </a:lnTo>
                <a:lnTo>
                  <a:pt x="13650" y="10415"/>
                </a:lnTo>
                <a:lnTo>
                  <a:pt x="13310" y="9880"/>
                </a:lnTo>
                <a:lnTo>
                  <a:pt x="13091" y="9588"/>
                </a:lnTo>
                <a:lnTo>
                  <a:pt x="12872" y="9296"/>
                </a:lnTo>
                <a:lnTo>
                  <a:pt x="12604" y="9052"/>
                </a:lnTo>
                <a:lnTo>
                  <a:pt x="12482" y="8931"/>
                </a:lnTo>
                <a:lnTo>
                  <a:pt x="12336" y="8834"/>
                </a:lnTo>
                <a:lnTo>
                  <a:pt x="12215" y="8761"/>
                </a:lnTo>
                <a:lnTo>
                  <a:pt x="12069" y="8688"/>
                </a:lnTo>
                <a:lnTo>
                  <a:pt x="11899" y="8663"/>
                </a:lnTo>
                <a:lnTo>
                  <a:pt x="11753" y="8663"/>
                </a:lnTo>
                <a:lnTo>
                  <a:pt x="11655" y="8615"/>
                </a:lnTo>
                <a:lnTo>
                  <a:pt x="11558" y="8615"/>
                </a:lnTo>
                <a:lnTo>
                  <a:pt x="11388" y="8688"/>
                </a:lnTo>
                <a:lnTo>
                  <a:pt x="11242" y="8785"/>
                </a:lnTo>
                <a:lnTo>
                  <a:pt x="11071" y="8907"/>
                </a:lnTo>
                <a:lnTo>
                  <a:pt x="10950" y="9028"/>
                </a:lnTo>
                <a:lnTo>
                  <a:pt x="10682" y="9320"/>
                </a:lnTo>
                <a:lnTo>
                  <a:pt x="10463" y="9612"/>
                </a:lnTo>
                <a:lnTo>
                  <a:pt x="10074" y="10050"/>
                </a:lnTo>
                <a:lnTo>
                  <a:pt x="9903" y="10318"/>
                </a:lnTo>
                <a:lnTo>
                  <a:pt x="9830" y="10464"/>
                </a:lnTo>
                <a:lnTo>
                  <a:pt x="9782" y="10585"/>
                </a:lnTo>
                <a:lnTo>
                  <a:pt x="8589" y="9125"/>
                </a:lnTo>
                <a:lnTo>
                  <a:pt x="8249" y="8688"/>
                </a:lnTo>
                <a:lnTo>
                  <a:pt x="7908" y="8225"/>
                </a:lnTo>
                <a:lnTo>
                  <a:pt x="7567" y="7787"/>
                </a:lnTo>
                <a:lnTo>
                  <a:pt x="7227" y="7349"/>
                </a:lnTo>
                <a:lnTo>
                  <a:pt x="6935" y="7009"/>
                </a:lnTo>
                <a:lnTo>
                  <a:pt x="6594" y="6668"/>
                </a:lnTo>
                <a:lnTo>
                  <a:pt x="6424" y="6498"/>
                </a:lnTo>
                <a:lnTo>
                  <a:pt x="6229" y="6376"/>
                </a:lnTo>
                <a:lnTo>
                  <a:pt x="6034" y="6254"/>
                </a:lnTo>
                <a:lnTo>
                  <a:pt x="5815" y="6157"/>
                </a:lnTo>
                <a:lnTo>
                  <a:pt x="5742" y="6108"/>
                </a:lnTo>
                <a:lnTo>
                  <a:pt x="5645" y="6084"/>
                </a:lnTo>
                <a:close/>
                <a:moveTo>
                  <a:pt x="5864" y="1388"/>
                </a:moveTo>
                <a:lnTo>
                  <a:pt x="6837" y="1412"/>
                </a:lnTo>
                <a:lnTo>
                  <a:pt x="7811" y="1436"/>
                </a:lnTo>
                <a:lnTo>
                  <a:pt x="8784" y="1485"/>
                </a:lnTo>
                <a:lnTo>
                  <a:pt x="9757" y="1534"/>
                </a:lnTo>
                <a:lnTo>
                  <a:pt x="10755" y="1558"/>
                </a:lnTo>
                <a:lnTo>
                  <a:pt x="12726" y="1558"/>
                </a:lnTo>
                <a:lnTo>
                  <a:pt x="14429" y="1485"/>
                </a:lnTo>
                <a:lnTo>
                  <a:pt x="16181" y="1485"/>
                </a:lnTo>
                <a:lnTo>
                  <a:pt x="16181" y="1558"/>
                </a:lnTo>
                <a:lnTo>
                  <a:pt x="16157" y="1801"/>
                </a:lnTo>
                <a:lnTo>
                  <a:pt x="16132" y="2045"/>
                </a:lnTo>
                <a:lnTo>
                  <a:pt x="16132" y="2507"/>
                </a:lnTo>
                <a:lnTo>
                  <a:pt x="16132" y="2945"/>
                </a:lnTo>
                <a:lnTo>
                  <a:pt x="16181" y="3821"/>
                </a:lnTo>
                <a:lnTo>
                  <a:pt x="16181" y="5062"/>
                </a:lnTo>
                <a:lnTo>
                  <a:pt x="16132" y="6303"/>
                </a:lnTo>
                <a:lnTo>
                  <a:pt x="16059" y="8809"/>
                </a:lnTo>
                <a:lnTo>
                  <a:pt x="16059" y="10561"/>
                </a:lnTo>
                <a:lnTo>
                  <a:pt x="16084" y="12313"/>
                </a:lnTo>
                <a:lnTo>
                  <a:pt x="16108" y="12946"/>
                </a:lnTo>
                <a:lnTo>
                  <a:pt x="16132" y="13603"/>
                </a:lnTo>
                <a:lnTo>
                  <a:pt x="16157" y="13724"/>
                </a:lnTo>
                <a:lnTo>
                  <a:pt x="15524" y="13773"/>
                </a:lnTo>
                <a:lnTo>
                  <a:pt x="14916" y="13797"/>
                </a:lnTo>
                <a:lnTo>
                  <a:pt x="13675" y="13822"/>
                </a:lnTo>
                <a:lnTo>
                  <a:pt x="11193" y="13822"/>
                </a:lnTo>
                <a:lnTo>
                  <a:pt x="8614" y="13846"/>
                </a:lnTo>
                <a:lnTo>
                  <a:pt x="6010" y="13895"/>
                </a:lnTo>
                <a:lnTo>
                  <a:pt x="4793" y="13895"/>
                </a:lnTo>
                <a:lnTo>
                  <a:pt x="3577" y="13870"/>
                </a:lnTo>
                <a:lnTo>
                  <a:pt x="2263" y="13846"/>
                </a:lnTo>
                <a:lnTo>
                  <a:pt x="1801" y="13846"/>
                </a:lnTo>
                <a:lnTo>
                  <a:pt x="1728" y="12873"/>
                </a:lnTo>
                <a:lnTo>
                  <a:pt x="1655" y="11899"/>
                </a:lnTo>
                <a:lnTo>
                  <a:pt x="1606" y="10950"/>
                </a:lnTo>
                <a:lnTo>
                  <a:pt x="1582" y="9977"/>
                </a:lnTo>
                <a:lnTo>
                  <a:pt x="1582" y="8882"/>
                </a:lnTo>
                <a:lnTo>
                  <a:pt x="1606" y="7787"/>
                </a:lnTo>
                <a:lnTo>
                  <a:pt x="1606" y="6668"/>
                </a:lnTo>
                <a:lnTo>
                  <a:pt x="1582" y="5573"/>
                </a:lnTo>
                <a:lnTo>
                  <a:pt x="1533" y="4356"/>
                </a:lnTo>
                <a:lnTo>
                  <a:pt x="1484" y="3115"/>
                </a:lnTo>
                <a:lnTo>
                  <a:pt x="1460" y="2483"/>
                </a:lnTo>
                <a:lnTo>
                  <a:pt x="1460" y="1850"/>
                </a:lnTo>
                <a:lnTo>
                  <a:pt x="1436" y="1631"/>
                </a:lnTo>
                <a:lnTo>
                  <a:pt x="1411" y="1412"/>
                </a:lnTo>
                <a:lnTo>
                  <a:pt x="1557" y="1412"/>
                </a:lnTo>
                <a:lnTo>
                  <a:pt x="1703" y="1436"/>
                </a:lnTo>
                <a:lnTo>
                  <a:pt x="1849" y="1485"/>
                </a:lnTo>
                <a:lnTo>
                  <a:pt x="1995" y="1509"/>
                </a:lnTo>
                <a:lnTo>
                  <a:pt x="2433" y="1558"/>
                </a:lnTo>
                <a:lnTo>
                  <a:pt x="2871" y="1558"/>
                </a:lnTo>
                <a:lnTo>
                  <a:pt x="3358" y="1534"/>
                </a:lnTo>
                <a:lnTo>
                  <a:pt x="3869" y="1485"/>
                </a:lnTo>
                <a:lnTo>
                  <a:pt x="4866" y="1412"/>
                </a:lnTo>
                <a:lnTo>
                  <a:pt x="5864" y="1388"/>
                </a:lnTo>
                <a:close/>
                <a:moveTo>
                  <a:pt x="6375" y="925"/>
                </a:moveTo>
                <a:lnTo>
                  <a:pt x="5353" y="950"/>
                </a:lnTo>
                <a:lnTo>
                  <a:pt x="4331" y="998"/>
                </a:lnTo>
                <a:lnTo>
                  <a:pt x="3334" y="1071"/>
                </a:lnTo>
                <a:lnTo>
                  <a:pt x="2823" y="1096"/>
                </a:lnTo>
                <a:lnTo>
                  <a:pt x="2190" y="1096"/>
                </a:lnTo>
                <a:lnTo>
                  <a:pt x="2020" y="1071"/>
                </a:lnTo>
                <a:lnTo>
                  <a:pt x="1728" y="1023"/>
                </a:lnTo>
                <a:lnTo>
                  <a:pt x="1582" y="1023"/>
                </a:lnTo>
                <a:lnTo>
                  <a:pt x="1436" y="1047"/>
                </a:lnTo>
                <a:lnTo>
                  <a:pt x="1314" y="1120"/>
                </a:lnTo>
                <a:lnTo>
                  <a:pt x="1241" y="1242"/>
                </a:lnTo>
                <a:lnTo>
                  <a:pt x="1192" y="1290"/>
                </a:lnTo>
                <a:lnTo>
                  <a:pt x="1144" y="1339"/>
                </a:lnTo>
                <a:lnTo>
                  <a:pt x="1095" y="1509"/>
                </a:lnTo>
                <a:lnTo>
                  <a:pt x="1071" y="1680"/>
                </a:lnTo>
                <a:lnTo>
                  <a:pt x="1046" y="1899"/>
                </a:lnTo>
                <a:lnTo>
                  <a:pt x="1046" y="2288"/>
                </a:lnTo>
                <a:lnTo>
                  <a:pt x="1046" y="2531"/>
                </a:lnTo>
                <a:lnTo>
                  <a:pt x="1046" y="3213"/>
                </a:lnTo>
                <a:lnTo>
                  <a:pt x="1071" y="3918"/>
                </a:lnTo>
                <a:lnTo>
                  <a:pt x="1119" y="5330"/>
                </a:lnTo>
                <a:lnTo>
                  <a:pt x="1144" y="6352"/>
                </a:lnTo>
                <a:lnTo>
                  <a:pt x="1144" y="7374"/>
                </a:lnTo>
                <a:lnTo>
                  <a:pt x="1119" y="9417"/>
                </a:lnTo>
                <a:lnTo>
                  <a:pt x="1144" y="10634"/>
                </a:lnTo>
                <a:lnTo>
                  <a:pt x="1192" y="11851"/>
                </a:lnTo>
                <a:lnTo>
                  <a:pt x="1290" y="13043"/>
                </a:lnTo>
                <a:lnTo>
                  <a:pt x="1387" y="14260"/>
                </a:lnTo>
                <a:lnTo>
                  <a:pt x="1411" y="14357"/>
                </a:lnTo>
                <a:lnTo>
                  <a:pt x="1460" y="14406"/>
                </a:lnTo>
                <a:lnTo>
                  <a:pt x="1533" y="14454"/>
                </a:lnTo>
                <a:lnTo>
                  <a:pt x="1606" y="14479"/>
                </a:lnTo>
                <a:lnTo>
                  <a:pt x="1679" y="14479"/>
                </a:lnTo>
                <a:lnTo>
                  <a:pt x="1752" y="14430"/>
                </a:lnTo>
                <a:lnTo>
                  <a:pt x="1801" y="14381"/>
                </a:lnTo>
                <a:lnTo>
                  <a:pt x="1825" y="14308"/>
                </a:lnTo>
                <a:lnTo>
                  <a:pt x="2141" y="14357"/>
                </a:lnTo>
                <a:lnTo>
                  <a:pt x="2969" y="14357"/>
                </a:lnTo>
                <a:lnTo>
                  <a:pt x="4282" y="14406"/>
                </a:lnTo>
                <a:lnTo>
                  <a:pt x="5572" y="14430"/>
                </a:lnTo>
                <a:lnTo>
                  <a:pt x="6837" y="14406"/>
                </a:lnTo>
                <a:lnTo>
                  <a:pt x="8103" y="14406"/>
                </a:lnTo>
                <a:lnTo>
                  <a:pt x="10633" y="14357"/>
                </a:lnTo>
                <a:lnTo>
                  <a:pt x="12045" y="14333"/>
                </a:lnTo>
                <a:lnTo>
                  <a:pt x="13480" y="14333"/>
                </a:lnTo>
                <a:lnTo>
                  <a:pt x="14891" y="14308"/>
                </a:lnTo>
                <a:lnTo>
                  <a:pt x="15597" y="14284"/>
                </a:lnTo>
                <a:lnTo>
                  <a:pt x="16303" y="14235"/>
                </a:lnTo>
                <a:lnTo>
                  <a:pt x="16400" y="14211"/>
                </a:lnTo>
                <a:lnTo>
                  <a:pt x="16473" y="14211"/>
                </a:lnTo>
                <a:lnTo>
                  <a:pt x="16546" y="14187"/>
                </a:lnTo>
                <a:lnTo>
                  <a:pt x="16619" y="14138"/>
                </a:lnTo>
                <a:lnTo>
                  <a:pt x="16643" y="14065"/>
                </a:lnTo>
                <a:lnTo>
                  <a:pt x="16668" y="13992"/>
                </a:lnTo>
                <a:lnTo>
                  <a:pt x="16668" y="13895"/>
                </a:lnTo>
                <a:lnTo>
                  <a:pt x="16643" y="13822"/>
                </a:lnTo>
                <a:lnTo>
                  <a:pt x="16570" y="13773"/>
                </a:lnTo>
                <a:lnTo>
                  <a:pt x="16570" y="13773"/>
                </a:lnTo>
                <a:lnTo>
                  <a:pt x="16643" y="13797"/>
                </a:lnTo>
                <a:lnTo>
                  <a:pt x="16668" y="13797"/>
                </a:lnTo>
                <a:lnTo>
                  <a:pt x="16643" y="13700"/>
                </a:lnTo>
                <a:lnTo>
                  <a:pt x="16619" y="13603"/>
                </a:lnTo>
                <a:lnTo>
                  <a:pt x="16595" y="13043"/>
                </a:lnTo>
                <a:lnTo>
                  <a:pt x="16546" y="11729"/>
                </a:lnTo>
                <a:lnTo>
                  <a:pt x="16546" y="9685"/>
                </a:lnTo>
                <a:lnTo>
                  <a:pt x="16570" y="7666"/>
                </a:lnTo>
                <a:lnTo>
                  <a:pt x="16643" y="5184"/>
                </a:lnTo>
                <a:lnTo>
                  <a:pt x="16643" y="3943"/>
                </a:lnTo>
                <a:lnTo>
                  <a:pt x="16595" y="2702"/>
                </a:lnTo>
                <a:lnTo>
                  <a:pt x="16619" y="2312"/>
                </a:lnTo>
                <a:lnTo>
                  <a:pt x="16619" y="2045"/>
                </a:lnTo>
                <a:lnTo>
                  <a:pt x="16643" y="1753"/>
                </a:lnTo>
                <a:lnTo>
                  <a:pt x="16619" y="1485"/>
                </a:lnTo>
                <a:lnTo>
                  <a:pt x="16546" y="1266"/>
                </a:lnTo>
                <a:lnTo>
                  <a:pt x="16522" y="1169"/>
                </a:lnTo>
                <a:lnTo>
                  <a:pt x="16449" y="1120"/>
                </a:lnTo>
                <a:lnTo>
                  <a:pt x="16400" y="1071"/>
                </a:lnTo>
                <a:lnTo>
                  <a:pt x="16278" y="1071"/>
                </a:lnTo>
                <a:lnTo>
                  <a:pt x="16205" y="1047"/>
                </a:lnTo>
                <a:lnTo>
                  <a:pt x="15792" y="974"/>
                </a:lnTo>
                <a:lnTo>
                  <a:pt x="15354" y="950"/>
                </a:lnTo>
                <a:lnTo>
                  <a:pt x="14916" y="925"/>
                </a:lnTo>
                <a:lnTo>
                  <a:pt x="14478" y="950"/>
                </a:lnTo>
                <a:lnTo>
                  <a:pt x="13577" y="998"/>
                </a:lnTo>
                <a:lnTo>
                  <a:pt x="12726" y="1071"/>
                </a:lnTo>
                <a:lnTo>
                  <a:pt x="11631" y="1096"/>
                </a:lnTo>
                <a:lnTo>
                  <a:pt x="10560" y="1096"/>
                </a:lnTo>
                <a:lnTo>
                  <a:pt x="9490" y="1047"/>
                </a:lnTo>
                <a:lnTo>
                  <a:pt x="8395" y="998"/>
                </a:lnTo>
                <a:lnTo>
                  <a:pt x="7373" y="950"/>
                </a:lnTo>
                <a:lnTo>
                  <a:pt x="6375" y="925"/>
                </a:lnTo>
                <a:close/>
                <a:moveTo>
                  <a:pt x="3480" y="415"/>
                </a:moveTo>
                <a:lnTo>
                  <a:pt x="4647" y="463"/>
                </a:lnTo>
                <a:lnTo>
                  <a:pt x="8200" y="463"/>
                </a:lnTo>
                <a:lnTo>
                  <a:pt x="10390" y="439"/>
                </a:lnTo>
                <a:lnTo>
                  <a:pt x="12604" y="439"/>
                </a:lnTo>
                <a:lnTo>
                  <a:pt x="17033" y="463"/>
                </a:lnTo>
                <a:lnTo>
                  <a:pt x="16935" y="731"/>
                </a:lnTo>
                <a:lnTo>
                  <a:pt x="16887" y="1023"/>
                </a:lnTo>
                <a:lnTo>
                  <a:pt x="16862" y="1315"/>
                </a:lnTo>
                <a:lnTo>
                  <a:pt x="16862" y="1631"/>
                </a:lnTo>
                <a:lnTo>
                  <a:pt x="16887" y="2239"/>
                </a:lnTo>
                <a:lnTo>
                  <a:pt x="16960" y="2799"/>
                </a:lnTo>
                <a:lnTo>
                  <a:pt x="17057" y="3797"/>
                </a:lnTo>
                <a:lnTo>
                  <a:pt x="17154" y="4770"/>
                </a:lnTo>
                <a:lnTo>
                  <a:pt x="17179" y="5768"/>
                </a:lnTo>
                <a:lnTo>
                  <a:pt x="17203" y="6765"/>
                </a:lnTo>
                <a:lnTo>
                  <a:pt x="17154" y="8031"/>
                </a:lnTo>
                <a:lnTo>
                  <a:pt x="17106" y="9296"/>
                </a:lnTo>
                <a:lnTo>
                  <a:pt x="17033" y="10561"/>
                </a:lnTo>
                <a:lnTo>
                  <a:pt x="16960" y="11802"/>
                </a:lnTo>
                <a:lnTo>
                  <a:pt x="16960" y="12289"/>
                </a:lnTo>
                <a:lnTo>
                  <a:pt x="16960" y="12775"/>
                </a:lnTo>
                <a:lnTo>
                  <a:pt x="16984" y="13749"/>
                </a:lnTo>
                <a:lnTo>
                  <a:pt x="16960" y="14187"/>
                </a:lnTo>
                <a:lnTo>
                  <a:pt x="16960" y="14406"/>
                </a:lnTo>
                <a:lnTo>
                  <a:pt x="16984" y="14625"/>
                </a:lnTo>
                <a:lnTo>
                  <a:pt x="16497" y="14722"/>
                </a:lnTo>
                <a:lnTo>
                  <a:pt x="15986" y="14771"/>
                </a:lnTo>
                <a:lnTo>
                  <a:pt x="15500" y="14795"/>
                </a:lnTo>
                <a:lnTo>
                  <a:pt x="14989" y="14819"/>
                </a:lnTo>
                <a:lnTo>
                  <a:pt x="13991" y="14795"/>
                </a:lnTo>
                <a:lnTo>
                  <a:pt x="12969" y="14771"/>
                </a:lnTo>
                <a:lnTo>
                  <a:pt x="11874" y="14771"/>
                </a:lnTo>
                <a:lnTo>
                  <a:pt x="10779" y="14795"/>
                </a:lnTo>
                <a:lnTo>
                  <a:pt x="9684" y="14844"/>
                </a:lnTo>
                <a:lnTo>
                  <a:pt x="8589" y="14941"/>
                </a:lnTo>
                <a:lnTo>
                  <a:pt x="7470" y="15038"/>
                </a:lnTo>
                <a:lnTo>
                  <a:pt x="6375" y="15160"/>
                </a:lnTo>
                <a:lnTo>
                  <a:pt x="5815" y="15184"/>
                </a:lnTo>
                <a:lnTo>
                  <a:pt x="5256" y="15184"/>
                </a:lnTo>
                <a:lnTo>
                  <a:pt x="4696" y="15160"/>
                </a:lnTo>
                <a:lnTo>
                  <a:pt x="4136" y="15111"/>
                </a:lnTo>
                <a:lnTo>
                  <a:pt x="3212" y="15014"/>
                </a:lnTo>
                <a:lnTo>
                  <a:pt x="2750" y="14965"/>
                </a:lnTo>
                <a:lnTo>
                  <a:pt x="2287" y="14965"/>
                </a:lnTo>
                <a:lnTo>
                  <a:pt x="1192" y="15014"/>
                </a:lnTo>
                <a:lnTo>
                  <a:pt x="633" y="15087"/>
                </a:lnTo>
                <a:lnTo>
                  <a:pt x="633" y="15038"/>
                </a:lnTo>
                <a:lnTo>
                  <a:pt x="657" y="14990"/>
                </a:lnTo>
                <a:lnTo>
                  <a:pt x="633" y="14941"/>
                </a:lnTo>
                <a:lnTo>
                  <a:pt x="633" y="14892"/>
                </a:lnTo>
                <a:lnTo>
                  <a:pt x="584" y="14844"/>
                </a:lnTo>
                <a:lnTo>
                  <a:pt x="608" y="14600"/>
                </a:lnTo>
                <a:lnTo>
                  <a:pt x="608" y="14381"/>
                </a:lnTo>
                <a:lnTo>
                  <a:pt x="584" y="14162"/>
                </a:lnTo>
                <a:lnTo>
                  <a:pt x="535" y="13749"/>
                </a:lnTo>
                <a:lnTo>
                  <a:pt x="511" y="13262"/>
                </a:lnTo>
                <a:lnTo>
                  <a:pt x="511" y="12751"/>
                </a:lnTo>
                <a:lnTo>
                  <a:pt x="511" y="11753"/>
                </a:lnTo>
                <a:lnTo>
                  <a:pt x="560" y="9709"/>
                </a:lnTo>
                <a:lnTo>
                  <a:pt x="584" y="8688"/>
                </a:lnTo>
                <a:lnTo>
                  <a:pt x="560" y="7666"/>
                </a:lnTo>
                <a:lnTo>
                  <a:pt x="535" y="5695"/>
                </a:lnTo>
                <a:lnTo>
                  <a:pt x="462" y="3724"/>
                </a:lnTo>
                <a:lnTo>
                  <a:pt x="438" y="2799"/>
                </a:lnTo>
                <a:lnTo>
                  <a:pt x="414" y="1874"/>
                </a:lnTo>
                <a:lnTo>
                  <a:pt x="414" y="1534"/>
                </a:lnTo>
                <a:lnTo>
                  <a:pt x="438" y="1193"/>
                </a:lnTo>
                <a:lnTo>
                  <a:pt x="462" y="828"/>
                </a:lnTo>
                <a:lnTo>
                  <a:pt x="438" y="488"/>
                </a:lnTo>
                <a:lnTo>
                  <a:pt x="706" y="536"/>
                </a:lnTo>
                <a:lnTo>
                  <a:pt x="998" y="536"/>
                </a:lnTo>
                <a:lnTo>
                  <a:pt x="1582" y="463"/>
                </a:lnTo>
                <a:lnTo>
                  <a:pt x="2044" y="439"/>
                </a:lnTo>
                <a:lnTo>
                  <a:pt x="2531" y="415"/>
                </a:lnTo>
                <a:close/>
                <a:moveTo>
                  <a:pt x="2360" y="1"/>
                </a:moveTo>
                <a:lnTo>
                  <a:pt x="1874" y="50"/>
                </a:lnTo>
                <a:lnTo>
                  <a:pt x="1071" y="123"/>
                </a:lnTo>
                <a:lnTo>
                  <a:pt x="681" y="147"/>
                </a:lnTo>
                <a:lnTo>
                  <a:pt x="243" y="147"/>
                </a:lnTo>
                <a:lnTo>
                  <a:pt x="195" y="171"/>
                </a:lnTo>
                <a:lnTo>
                  <a:pt x="146" y="244"/>
                </a:lnTo>
                <a:lnTo>
                  <a:pt x="146" y="342"/>
                </a:lnTo>
                <a:lnTo>
                  <a:pt x="170" y="390"/>
                </a:lnTo>
                <a:lnTo>
                  <a:pt x="219" y="415"/>
                </a:lnTo>
                <a:lnTo>
                  <a:pt x="146" y="561"/>
                </a:lnTo>
                <a:lnTo>
                  <a:pt x="97" y="707"/>
                </a:lnTo>
                <a:lnTo>
                  <a:pt x="49" y="1047"/>
                </a:lnTo>
                <a:lnTo>
                  <a:pt x="24" y="1388"/>
                </a:lnTo>
                <a:lnTo>
                  <a:pt x="0" y="1704"/>
                </a:lnTo>
                <a:lnTo>
                  <a:pt x="0" y="2215"/>
                </a:lnTo>
                <a:lnTo>
                  <a:pt x="0" y="2702"/>
                </a:lnTo>
                <a:lnTo>
                  <a:pt x="49" y="3724"/>
                </a:lnTo>
                <a:lnTo>
                  <a:pt x="122" y="5792"/>
                </a:lnTo>
                <a:lnTo>
                  <a:pt x="146" y="7860"/>
                </a:lnTo>
                <a:lnTo>
                  <a:pt x="146" y="8931"/>
                </a:lnTo>
                <a:lnTo>
                  <a:pt x="122" y="10001"/>
                </a:lnTo>
                <a:lnTo>
                  <a:pt x="73" y="12143"/>
                </a:lnTo>
                <a:lnTo>
                  <a:pt x="73" y="13116"/>
                </a:lnTo>
                <a:lnTo>
                  <a:pt x="97" y="13603"/>
                </a:lnTo>
                <a:lnTo>
                  <a:pt x="122" y="14089"/>
                </a:lnTo>
                <a:lnTo>
                  <a:pt x="122" y="14333"/>
                </a:lnTo>
                <a:lnTo>
                  <a:pt x="122" y="14600"/>
                </a:lnTo>
                <a:lnTo>
                  <a:pt x="146" y="14868"/>
                </a:lnTo>
                <a:lnTo>
                  <a:pt x="170" y="14990"/>
                </a:lnTo>
                <a:lnTo>
                  <a:pt x="195" y="15111"/>
                </a:lnTo>
                <a:lnTo>
                  <a:pt x="170" y="15111"/>
                </a:lnTo>
                <a:lnTo>
                  <a:pt x="146" y="15160"/>
                </a:lnTo>
                <a:lnTo>
                  <a:pt x="122" y="15209"/>
                </a:lnTo>
                <a:lnTo>
                  <a:pt x="146" y="15282"/>
                </a:lnTo>
                <a:lnTo>
                  <a:pt x="195" y="15355"/>
                </a:lnTo>
                <a:lnTo>
                  <a:pt x="292" y="15403"/>
                </a:lnTo>
                <a:lnTo>
                  <a:pt x="779" y="15428"/>
                </a:lnTo>
                <a:lnTo>
                  <a:pt x="1290" y="15428"/>
                </a:lnTo>
                <a:lnTo>
                  <a:pt x="2287" y="15403"/>
                </a:lnTo>
                <a:lnTo>
                  <a:pt x="2823" y="15428"/>
                </a:lnTo>
                <a:lnTo>
                  <a:pt x="3358" y="15452"/>
                </a:lnTo>
                <a:lnTo>
                  <a:pt x="4453" y="15598"/>
                </a:lnTo>
                <a:lnTo>
                  <a:pt x="4988" y="15647"/>
                </a:lnTo>
                <a:lnTo>
                  <a:pt x="6083" y="15647"/>
                </a:lnTo>
                <a:lnTo>
                  <a:pt x="6618" y="15598"/>
                </a:lnTo>
                <a:lnTo>
                  <a:pt x="7713" y="15476"/>
                </a:lnTo>
                <a:lnTo>
                  <a:pt x="8784" y="15379"/>
                </a:lnTo>
                <a:lnTo>
                  <a:pt x="9879" y="15282"/>
                </a:lnTo>
                <a:lnTo>
                  <a:pt x="10974" y="15233"/>
                </a:lnTo>
                <a:lnTo>
                  <a:pt x="13164" y="15233"/>
                </a:lnTo>
                <a:lnTo>
                  <a:pt x="14161" y="15282"/>
                </a:lnTo>
                <a:lnTo>
                  <a:pt x="15183" y="15257"/>
                </a:lnTo>
                <a:lnTo>
                  <a:pt x="15694" y="15257"/>
                </a:lnTo>
                <a:lnTo>
                  <a:pt x="16181" y="15209"/>
                </a:lnTo>
                <a:lnTo>
                  <a:pt x="16692" y="15160"/>
                </a:lnTo>
                <a:lnTo>
                  <a:pt x="17203" y="15063"/>
                </a:lnTo>
                <a:lnTo>
                  <a:pt x="17276" y="15038"/>
                </a:lnTo>
                <a:lnTo>
                  <a:pt x="17325" y="14990"/>
                </a:lnTo>
                <a:lnTo>
                  <a:pt x="17349" y="14917"/>
                </a:lnTo>
                <a:lnTo>
                  <a:pt x="17349" y="14844"/>
                </a:lnTo>
                <a:lnTo>
                  <a:pt x="17373" y="14844"/>
                </a:lnTo>
                <a:lnTo>
                  <a:pt x="17422" y="14722"/>
                </a:lnTo>
                <a:lnTo>
                  <a:pt x="17471" y="14625"/>
                </a:lnTo>
                <a:lnTo>
                  <a:pt x="17519" y="14357"/>
                </a:lnTo>
                <a:lnTo>
                  <a:pt x="17495" y="13870"/>
                </a:lnTo>
                <a:lnTo>
                  <a:pt x="17495" y="13432"/>
                </a:lnTo>
                <a:lnTo>
                  <a:pt x="17495" y="13019"/>
                </a:lnTo>
                <a:lnTo>
                  <a:pt x="17471" y="12167"/>
                </a:lnTo>
                <a:lnTo>
                  <a:pt x="17519" y="10950"/>
                </a:lnTo>
                <a:lnTo>
                  <a:pt x="17568" y="9734"/>
                </a:lnTo>
                <a:lnTo>
                  <a:pt x="17665" y="8517"/>
                </a:lnTo>
                <a:lnTo>
                  <a:pt x="17714" y="7301"/>
                </a:lnTo>
                <a:lnTo>
                  <a:pt x="17714" y="6352"/>
                </a:lnTo>
                <a:lnTo>
                  <a:pt x="17714" y="5378"/>
                </a:lnTo>
                <a:lnTo>
                  <a:pt x="17665" y="4429"/>
                </a:lnTo>
                <a:lnTo>
                  <a:pt x="17544" y="3480"/>
                </a:lnTo>
                <a:lnTo>
                  <a:pt x="17446" y="2629"/>
                </a:lnTo>
                <a:lnTo>
                  <a:pt x="17373" y="1777"/>
                </a:lnTo>
                <a:lnTo>
                  <a:pt x="17349" y="1461"/>
                </a:lnTo>
                <a:lnTo>
                  <a:pt x="17349" y="1120"/>
                </a:lnTo>
                <a:lnTo>
                  <a:pt x="17373" y="780"/>
                </a:lnTo>
                <a:lnTo>
                  <a:pt x="17446" y="463"/>
                </a:lnTo>
                <a:lnTo>
                  <a:pt x="17519" y="439"/>
                </a:lnTo>
                <a:lnTo>
                  <a:pt x="17592" y="390"/>
                </a:lnTo>
                <a:lnTo>
                  <a:pt x="17617" y="317"/>
                </a:lnTo>
                <a:lnTo>
                  <a:pt x="17641" y="244"/>
                </a:lnTo>
                <a:lnTo>
                  <a:pt x="17617" y="147"/>
                </a:lnTo>
                <a:lnTo>
                  <a:pt x="17568" y="98"/>
                </a:lnTo>
                <a:lnTo>
                  <a:pt x="17519" y="50"/>
                </a:lnTo>
                <a:lnTo>
                  <a:pt x="17422" y="25"/>
                </a:lnTo>
                <a:lnTo>
                  <a:pt x="12896" y="1"/>
                </a:lnTo>
                <a:lnTo>
                  <a:pt x="10633" y="1"/>
                </a:lnTo>
                <a:lnTo>
                  <a:pt x="8370" y="25"/>
                </a:lnTo>
                <a:lnTo>
                  <a:pt x="6107" y="50"/>
                </a:lnTo>
                <a:lnTo>
                  <a:pt x="4988" y="50"/>
                </a:lnTo>
                <a:lnTo>
                  <a:pt x="3845" y="25"/>
                </a:lnTo>
                <a:lnTo>
                  <a:pt x="2847" y="1"/>
                </a:lnTo>
                <a:close/>
              </a:path>
            </a:pathLst>
          </a:custGeom>
          <a:solidFill>
            <a:srgbClr val="979CB8"/>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28" name="Google Shape;328;p54"/>
          <p:cNvSpPr/>
          <p:nvPr/>
        </p:nvSpPr>
        <p:spPr>
          <a:xfrm>
            <a:off x="1197920" y="2027379"/>
            <a:ext cx="419157" cy="423318"/>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979CB8"/>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29" name="Google Shape;329;p54"/>
          <p:cNvSpPr/>
          <p:nvPr/>
        </p:nvSpPr>
        <p:spPr>
          <a:xfrm>
            <a:off x="5876966" y="2044476"/>
            <a:ext cx="436918" cy="435726"/>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979CB8"/>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30" name="Google Shape;330;p54"/>
          <p:cNvSpPr/>
          <p:nvPr/>
        </p:nvSpPr>
        <p:spPr>
          <a:xfrm>
            <a:off x="5886146" y="4111159"/>
            <a:ext cx="418573" cy="386604"/>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979CB8"/>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31" name="Google Shape;331;p54"/>
          <p:cNvSpPr/>
          <p:nvPr/>
        </p:nvSpPr>
        <p:spPr>
          <a:xfrm>
            <a:off x="1184276" y="3972625"/>
            <a:ext cx="416213" cy="534019"/>
          </a:xfrm>
          <a:custGeom>
            <a:avLst/>
            <a:gdLst/>
            <a:ahLst/>
            <a:cxnLst/>
            <a:rect l="l" t="t" r="r" b="b"/>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rgbClr val="979CB8"/>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32" name="Google Shape;332;p54"/>
          <p:cNvSpPr/>
          <p:nvPr/>
        </p:nvSpPr>
        <p:spPr>
          <a:xfrm>
            <a:off x="3552398" y="4102277"/>
            <a:ext cx="381859" cy="404365"/>
          </a:xfrm>
          <a:custGeom>
            <a:avLst/>
            <a:gdLst/>
            <a:ahLst/>
            <a:cxnLst/>
            <a:rect l="l" t="t" r="r" b="b"/>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979CB8"/>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33" name="Google Shape;333;p54"/>
          <p:cNvSpPr txBox="1">
            <a:spLocks noGrp="1"/>
          </p:cNvSpPr>
          <p:nvPr>
            <p:ph type="sldNum" idx="12"/>
          </p:nvPr>
        </p:nvSpPr>
        <p:spPr>
          <a:xfrm>
            <a:off x="4348076" y="6383554"/>
            <a:ext cx="548700" cy="398700"/>
          </a:xfrm>
          <a:prstGeom prst="rect">
            <a:avLst/>
          </a:prstGeom>
        </p:spPr>
        <p:txBody>
          <a:bodyPr spcFirstLastPara="1" wrap="square" lIns="91425" tIns="91425" rIns="91425" bIns="91425" anchor="t" anchorCtr="0">
            <a:noAutofit/>
          </a:bodyPr>
          <a:lstStyle/>
          <a:p>
            <a:pPr marL="0" lvl="0" indent="0" algn="ctr" rtl="0">
              <a:spcBef>
                <a:spcPct val="0"/>
              </a:spcBef>
              <a:spcAft>
                <a:spcPct val="0"/>
              </a:spcAft>
              <a:buNone/>
            </a:pPr>
            <a:fld id="{00000000-1234-1234-1234-123412341234}" type="slidenum">
              <a:rPr lang="en"/>
              <a:pPr marL="0" lvl="0" indent="0" algn="ctr" rtl="0">
                <a:spcBef>
                  <a:spcPct val="0"/>
                </a:spcBef>
                <a:spcAft>
                  <a:spcPct val="0"/>
                </a:spcAft>
                <a:buNone/>
              </a:pPr>
              <a:t>124</a:t>
            </a:fld>
            <a:endParaRPr/>
          </a:p>
        </p:txBody>
      </p:sp>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457200" lvl="1">
              <a:spcBef>
                <a:spcPts val="600"/>
              </a:spcBef>
              <a:buFont typeface="Varela Round"/>
              <a:buChar char="▧"/>
            </a:pPr>
            <a:r>
              <a:rPr lang="en-US" b="1" i="1"/>
              <a:t>Stimulation</a:t>
            </a:r>
            <a:r>
              <a:rPr lang="en-US" b="1"/>
              <a:t> (stimulasi/pemberian rangsangan)</a:t>
            </a:r>
            <a:endParaRPr lang="id-ID" sz="1400"/>
          </a:p>
          <a:p>
            <a:r>
              <a:rPr lang="en-US" b="1" i="1"/>
              <a:t>Problem statement</a:t>
            </a:r>
            <a:r>
              <a:rPr lang="en-US" b="1"/>
              <a:t> (pernyataan/ identifikasi masalah)</a:t>
            </a:r>
            <a:endParaRPr lang="id-ID" b="1"/>
          </a:p>
          <a:p>
            <a:r>
              <a:rPr lang="en-US" b="1" i="1"/>
              <a:t>Data collection</a:t>
            </a:r>
            <a:r>
              <a:rPr lang="en-US" b="1"/>
              <a:t> (pengumpulan data)</a:t>
            </a:r>
            <a:endParaRPr lang="id-ID" b="1"/>
          </a:p>
          <a:p>
            <a:r>
              <a:rPr lang="en-US" b="1" i="1"/>
              <a:t>Data processing</a:t>
            </a:r>
            <a:r>
              <a:rPr lang="en-US" b="1"/>
              <a:t> (pengolahan data)</a:t>
            </a:r>
            <a:endParaRPr lang="id-ID" b="1"/>
          </a:p>
          <a:p>
            <a:endParaRPr lang="id-ID"/>
          </a:p>
        </p:txBody>
      </p:sp>
      <p:sp>
        <p:nvSpPr>
          <p:cNvPr id="3" name="Text Placeholder 2"/>
          <p:cNvSpPr>
            <a:spLocks noGrp="1"/>
          </p:cNvSpPr>
          <p:nvPr>
            <p:ph type="body" idx="2"/>
          </p:nvPr>
        </p:nvSpPr>
        <p:spPr/>
        <p:txBody>
          <a:bodyPr/>
          <a:lstStyle/>
          <a:p>
            <a:r>
              <a:rPr lang="en-US" b="1" i="1"/>
              <a:t>Verification</a:t>
            </a:r>
            <a:r>
              <a:rPr lang="en-US" b="1"/>
              <a:t> (pembuktian)</a:t>
            </a:r>
            <a:endParaRPr lang="id-ID" b="1"/>
          </a:p>
          <a:p>
            <a:r>
              <a:rPr lang="en-US" b="1" i="1"/>
              <a:t>Generalization</a:t>
            </a:r>
            <a:r>
              <a:rPr lang="en-US" b="1"/>
              <a:t> (menarik kesimpulan/generalisasi)</a:t>
            </a:r>
            <a:endParaRPr lang="id-ID"/>
          </a:p>
        </p:txBody>
      </p:sp>
      <p:sp>
        <p:nvSpPr>
          <p:cNvPr id="4" name="Text Placeholder 3"/>
          <p:cNvSpPr>
            <a:spLocks noGrp="1"/>
          </p:cNvSpPr>
          <p:nvPr>
            <p:ph type="body" idx="3"/>
          </p:nvPr>
        </p:nvSpPr>
        <p:spPr/>
        <p:txBody>
          <a:bodyPr/>
          <a:lstStyle/>
          <a:p>
            <a:r>
              <a:rPr lang="id-ID"/>
              <a:t>Contoh:</a:t>
            </a:r>
          </a:p>
          <a:p>
            <a:endParaRPr lang="id-ID"/>
          </a:p>
        </p:txBody>
      </p:sp>
      <p:sp>
        <p:nvSpPr>
          <p:cNvPr id="5" name="Title 4"/>
          <p:cNvSpPr>
            <a:spLocks noGrp="1"/>
          </p:cNvSpPr>
          <p:nvPr>
            <p:ph type="title"/>
          </p:nvPr>
        </p:nvSpPr>
        <p:spPr/>
        <p:txBody>
          <a:bodyPr/>
          <a:lstStyle/>
          <a:p>
            <a:r>
              <a:rPr lang="id-ID"/>
              <a:t>PELAKSANAAN</a:t>
            </a:r>
          </a:p>
        </p:txBody>
      </p:sp>
      <p:sp>
        <p:nvSpPr>
          <p:cNvPr id="6" name="Slide Number Placeholder 5"/>
          <p:cNvSpPr>
            <a:spLocks noGrp="1"/>
          </p:cNvSpPr>
          <p:nvPr>
            <p:ph type="sldNum" idx="12"/>
          </p:nvPr>
        </p:nvSpPr>
        <p:spPr/>
        <p:txBody>
          <a:bodyPr/>
          <a:lstStyle/>
          <a:p>
            <a:pPr marL="0" lvl="0" indent="0" algn="ctr" rtl="0">
              <a:spcBef>
                <a:spcPct val="0"/>
              </a:spcBef>
              <a:spcAft>
                <a:spcPct val="0"/>
              </a:spcAft>
              <a:buNone/>
            </a:pPr>
            <a:fld id="{00000000-1234-1234-1234-123412341234}" type="slidenum">
              <a:rPr lang="en" smtClean="0"/>
              <a:pPr marL="0" lvl="0" indent="0" algn="ctr" rtl="0">
                <a:spcBef>
                  <a:spcPct val="0"/>
                </a:spcBef>
                <a:spcAft>
                  <a:spcPct val="0"/>
                </a:spcAft>
                <a:buNone/>
              </a:pPr>
              <a:t>125</a:t>
            </a:fld>
            <a:endParaRPr lang="en"/>
          </a:p>
        </p:txBody>
      </p:sp>
    </p:spTree>
    <p:extLst>
      <p:ext uri="{BB962C8B-B14F-4D97-AF65-F5344CB8AC3E}">
        <p14:creationId xmlns:p14="http://schemas.microsoft.com/office/powerpoint/2010/main" val="3425381695"/>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d-ID"/>
              <a:t>PENILAIAN</a:t>
            </a:r>
          </a:p>
        </p:txBody>
      </p:sp>
      <p:sp>
        <p:nvSpPr>
          <p:cNvPr id="6" name="Slide Number Placeholder 5"/>
          <p:cNvSpPr>
            <a:spLocks noGrp="1"/>
          </p:cNvSpPr>
          <p:nvPr>
            <p:ph type="sldNum" idx="12"/>
          </p:nvPr>
        </p:nvSpPr>
        <p:spPr/>
        <p:txBody>
          <a:bodyPr/>
          <a:lstStyle/>
          <a:p>
            <a:pPr marL="0" lvl="0" indent="0" algn="ctr" rtl="0">
              <a:spcBef>
                <a:spcPct val="0"/>
              </a:spcBef>
              <a:spcAft>
                <a:spcPct val="0"/>
              </a:spcAft>
              <a:buNone/>
            </a:pPr>
            <a:fld id="{00000000-1234-1234-1234-123412341234}" type="slidenum">
              <a:rPr lang="en" smtClean="0"/>
              <a:pPr marL="0" lvl="0" indent="0" algn="ctr" rtl="0">
                <a:spcBef>
                  <a:spcPct val="0"/>
                </a:spcBef>
                <a:spcAft>
                  <a:spcPct val="0"/>
                </a:spcAft>
                <a:buNone/>
              </a:pPr>
              <a:t>126</a:t>
            </a:fld>
            <a:endParaRPr lang="en"/>
          </a:p>
        </p:txBody>
      </p:sp>
      <p:graphicFrame>
        <p:nvGraphicFramePr>
          <p:cNvPr id="7" name="Table 6"/>
          <p:cNvGraphicFramePr>
            <a:graphicFrameLocks noGrp="1"/>
          </p:cNvGraphicFramePr>
          <p:nvPr>
            <p:extLst>
              <p:ext uri="{D42A27DB-BD31-4B8C-83A1-F6EECF244321}">
                <p14:modId xmlns:p14="http://schemas.microsoft.com/office/powerpoint/2010/main" val="1242587741"/>
              </p:ext>
            </p:extLst>
          </p:nvPr>
        </p:nvGraphicFramePr>
        <p:xfrm>
          <a:off x="1069975" y="2132858"/>
          <a:ext cx="7056438" cy="2857545"/>
        </p:xfrm>
        <a:graphic>
          <a:graphicData uri="http://schemas.openxmlformats.org/drawingml/2006/table">
            <a:tbl>
              <a:tblPr firstRow="1" firstCol="1" bandRow="1">
                <a:tableStyleId>{D015E724-8790-4747-9F99-E0879939FB5C}</a:tableStyleId>
              </a:tblPr>
              <a:tblGrid>
                <a:gridCol w="937095">
                  <a:extLst>
                    <a:ext uri="{9D8B030D-6E8A-4147-A177-3AD203B41FA5}">
                      <a16:colId xmlns:a16="http://schemas.microsoft.com/office/drawing/2014/main" val="20000"/>
                    </a:ext>
                  </a:extLst>
                </a:gridCol>
                <a:gridCol w="2445761">
                  <a:extLst>
                    <a:ext uri="{9D8B030D-6E8A-4147-A177-3AD203B41FA5}">
                      <a16:colId xmlns:a16="http://schemas.microsoft.com/office/drawing/2014/main" val="20001"/>
                    </a:ext>
                  </a:extLst>
                </a:gridCol>
                <a:gridCol w="1519957">
                  <a:extLst>
                    <a:ext uri="{9D8B030D-6E8A-4147-A177-3AD203B41FA5}">
                      <a16:colId xmlns:a16="http://schemas.microsoft.com/office/drawing/2014/main" val="20002"/>
                    </a:ext>
                  </a:extLst>
                </a:gridCol>
                <a:gridCol w="2153625">
                  <a:extLst>
                    <a:ext uri="{9D8B030D-6E8A-4147-A177-3AD203B41FA5}">
                      <a16:colId xmlns:a16="http://schemas.microsoft.com/office/drawing/2014/main" val="20003"/>
                    </a:ext>
                  </a:extLst>
                </a:gridCol>
              </a:tblGrid>
              <a:tr h="341303">
                <a:tc>
                  <a:txBody>
                    <a:bodyPr/>
                    <a:lstStyle/>
                    <a:p>
                      <a:pPr algn="ctr">
                        <a:lnSpc>
                          <a:spcPct val="115000"/>
                        </a:lnSpc>
                        <a:spcAft>
                          <a:spcPct val="0"/>
                        </a:spcAft>
                      </a:pPr>
                      <a:r>
                        <a:rPr lang="en-US" sz="1000">
                          <a:effectLst/>
                        </a:rPr>
                        <a:t>DOMAIN</a:t>
                      </a:r>
                      <a:endParaRPr lang="id-ID" sz="1100">
                        <a:effectLst/>
                        <a:latin typeface="Calibri"/>
                        <a:ea typeface="Calibri"/>
                        <a:cs typeface="Times New Roman"/>
                      </a:endParaRPr>
                    </a:p>
                  </a:txBody>
                  <a:tcPr/>
                </a:tc>
                <a:tc>
                  <a:txBody>
                    <a:bodyPr/>
                    <a:lstStyle/>
                    <a:p>
                      <a:pPr algn="ctr">
                        <a:lnSpc>
                          <a:spcPct val="115000"/>
                        </a:lnSpc>
                        <a:spcAft>
                          <a:spcPct val="0"/>
                        </a:spcAft>
                      </a:pPr>
                      <a:r>
                        <a:rPr lang="en-US" sz="1000">
                          <a:effectLst/>
                        </a:rPr>
                        <a:t>SD</a:t>
                      </a:r>
                      <a:endParaRPr lang="id-ID" sz="1100">
                        <a:effectLst/>
                        <a:latin typeface="Calibri"/>
                        <a:ea typeface="Calibri"/>
                        <a:cs typeface="Times New Roman"/>
                      </a:endParaRPr>
                    </a:p>
                  </a:txBody>
                  <a:tcPr/>
                </a:tc>
                <a:tc>
                  <a:txBody>
                    <a:bodyPr/>
                    <a:lstStyle/>
                    <a:p>
                      <a:pPr algn="ctr">
                        <a:lnSpc>
                          <a:spcPct val="115000"/>
                        </a:lnSpc>
                        <a:spcAft>
                          <a:spcPct val="0"/>
                        </a:spcAft>
                      </a:pPr>
                      <a:r>
                        <a:rPr lang="en-US" sz="1000">
                          <a:effectLst/>
                        </a:rPr>
                        <a:t>SMP</a:t>
                      </a:r>
                      <a:endParaRPr lang="id-ID" sz="1100">
                        <a:effectLst/>
                        <a:latin typeface="Calibri"/>
                        <a:ea typeface="Calibri"/>
                        <a:cs typeface="Times New Roman"/>
                      </a:endParaRPr>
                    </a:p>
                  </a:txBody>
                  <a:tcPr/>
                </a:tc>
                <a:tc>
                  <a:txBody>
                    <a:bodyPr/>
                    <a:lstStyle/>
                    <a:p>
                      <a:pPr algn="ctr">
                        <a:lnSpc>
                          <a:spcPct val="115000"/>
                        </a:lnSpc>
                        <a:spcAft>
                          <a:spcPct val="0"/>
                        </a:spcAft>
                      </a:pPr>
                      <a:r>
                        <a:rPr lang="en-US" sz="1000">
                          <a:effectLst/>
                        </a:rPr>
                        <a:t>SMA-SMK</a:t>
                      </a:r>
                      <a:endParaRPr lang="id-ID" sz="1100">
                        <a:effectLst/>
                        <a:latin typeface="Calibri"/>
                        <a:ea typeface="Calibri"/>
                        <a:cs typeface="Times New Roman"/>
                      </a:endParaRPr>
                    </a:p>
                  </a:txBody>
                  <a:tcPr/>
                </a:tc>
                <a:extLst>
                  <a:ext uri="{0D108BD9-81ED-4DB2-BD59-A6C34878D82A}">
                    <a16:rowId xmlns:a16="http://schemas.microsoft.com/office/drawing/2014/main" val="10000"/>
                  </a:ext>
                </a:extLst>
              </a:tr>
              <a:tr h="341303">
                <a:tc rowSpan="2">
                  <a:txBody>
                    <a:bodyPr/>
                    <a:lstStyle/>
                    <a:p>
                      <a:pPr algn="ctr">
                        <a:lnSpc>
                          <a:spcPct val="115000"/>
                        </a:lnSpc>
                        <a:spcAft>
                          <a:spcPct val="0"/>
                        </a:spcAft>
                      </a:pPr>
                      <a:r>
                        <a:rPr lang="en-US" sz="1000">
                          <a:effectLst/>
                        </a:rPr>
                        <a:t>SIKAP</a:t>
                      </a:r>
                      <a:endParaRPr lang="id-ID" sz="1100">
                        <a:effectLst/>
                        <a:latin typeface="Calibri"/>
                        <a:ea typeface="Calibri"/>
                        <a:cs typeface="Times New Roman"/>
                      </a:endParaRPr>
                    </a:p>
                  </a:txBody>
                  <a:tcPr anchor="ctr"/>
                </a:tc>
                <a:tc gridSpan="3">
                  <a:txBody>
                    <a:bodyPr/>
                    <a:lstStyle/>
                    <a:p>
                      <a:pPr>
                        <a:lnSpc>
                          <a:spcPct val="115000"/>
                        </a:lnSpc>
                        <a:spcAft>
                          <a:spcPct val="0"/>
                        </a:spcAft>
                      </a:pPr>
                      <a:r>
                        <a:rPr lang="en-US" sz="1000">
                          <a:effectLst/>
                        </a:rPr>
                        <a:t>Menerima + Menjalankan + Menghargai + Menghayati + Mengamalkan</a:t>
                      </a:r>
                      <a:endParaRPr lang="id-ID" sz="1100">
                        <a:effectLst/>
                        <a:latin typeface="Calibri"/>
                        <a:ea typeface="Calibri"/>
                        <a:cs typeface="Times New Roman"/>
                      </a:endParaRPr>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1"/>
                  </a:ext>
                </a:extLst>
              </a:tr>
              <a:tr h="575515">
                <a:tc vMerge="1">
                  <a:txBody>
                    <a:bodyPr/>
                    <a:lstStyle/>
                    <a:p>
                      <a:endParaRPr lang="id-ID"/>
                    </a:p>
                  </a:txBody>
                  <a:tcPr/>
                </a:tc>
                <a:tc gridSpan="3">
                  <a:txBody>
                    <a:bodyPr/>
                    <a:lstStyle/>
                    <a:p>
                      <a:pPr>
                        <a:lnSpc>
                          <a:spcPct val="115000"/>
                        </a:lnSpc>
                        <a:spcAft>
                          <a:spcPct val="0"/>
                        </a:spcAft>
                      </a:pPr>
                      <a:r>
                        <a:rPr lang="en-US" sz="1000">
                          <a:effectLst/>
                        </a:rPr>
                        <a:t>pribadi yang beriman, berakhlak mulia, percaya diri, dan bertanggung jawab dalam berinteraksi secara efektif dengan lingkungan sosial, alam sekitar, serta dunia dan peradabannya</a:t>
                      </a:r>
                      <a:endParaRPr lang="id-ID" sz="1100">
                        <a:effectLst/>
                        <a:latin typeface="Calibri"/>
                        <a:ea typeface="Calibri"/>
                        <a:cs typeface="Times New Roman"/>
                      </a:endParaRPr>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2"/>
                  </a:ext>
                </a:extLst>
              </a:tr>
              <a:tr h="341303">
                <a:tc rowSpan="2">
                  <a:txBody>
                    <a:bodyPr/>
                    <a:lstStyle/>
                    <a:p>
                      <a:pPr algn="ctr">
                        <a:lnSpc>
                          <a:spcPct val="115000"/>
                        </a:lnSpc>
                        <a:spcAft>
                          <a:spcPct val="0"/>
                        </a:spcAft>
                      </a:pPr>
                      <a:r>
                        <a:rPr lang="en-US" sz="1000">
                          <a:effectLst/>
                        </a:rPr>
                        <a:t>KETERAMPILAN</a:t>
                      </a:r>
                      <a:endParaRPr lang="id-ID" sz="1100">
                        <a:effectLst/>
                        <a:latin typeface="Calibri"/>
                        <a:ea typeface="Calibri"/>
                        <a:cs typeface="Times New Roman"/>
                      </a:endParaRPr>
                    </a:p>
                  </a:txBody>
                  <a:tcPr anchor="ctr"/>
                </a:tc>
                <a:tc gridSpan="3">
                  <a:txBody>
                    <a:bodyPr/>
                    <a:lstStyle/>
                    <a:p>
                      <a:pPr>
                        <a:lnSpc>
                          <a:spcPct val="115000"/>
                        </a:lnSpc>
                        <a:spcAft>
                          <a:spcPct val="0"/>
                        </a:spcAft>
                      </a:pPr>
                      <a:r>
                        <a:rPr lang="en-US" sz="1000">
                          <a:effectLst/>
                        </a:rPr>
                        <a:t>Mengamati + Menanya + Mencoba + Mengolah + Menyaji + Menalar + Mencipta</a:t>
                      </a:r>
                      <a:endParaRPr lang="id-ID" sz="1100">
                        <a:effectLst/>
                        <a:latin typeface="Calibri"/>
                        <a:ea typeface="Calibri"/>
                        <a:cs typeface="Times New Roman"/>
                      </a:endParaRPr>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3"/>
                  </a:ext>
                </a:extLst>
              </a:tr>
              <a:tr h="341303">
                <a:tc vMerge="1">
                  <a:txBody>
                    <a:bodyPr/>
                    <a:lstStyle/>
                    <a:p>
                      <a:endParaRPr lang="id-ID"/>
                    </a:p>
                  </a:txBody>
                  <a:tcPr/>
                </a:tc>
                <a:tc gridSpan="3">
                  <a:txBody>
                    <a:bodyPr/>
                    <a:lstStyle/>
                    <a:p>
                      <a:pPr>
                        <a:lnSpc>
                          <a:spcPct val="115000"/>
                        </a:lnSpc>
                        <a:spcAft>
                          <a:spcPct val="0"/>
                        </a:spcAft>
                      </a:pPr>
                      <a:r>
                        <a:rPr lang="en-US" sz="1000" err="1">
                          <a:effectLst/>
                        </a:rPr>
                        <a:t>Pribadi yang berkemampuan pikir dan tindak yang efektif dan kreatif dalam ranah abstrak dan konkret</a:t>
                      </a:r>
                      <a:endParaRPr lang="id-ID" sz="1100">
                        <a:effectLst/>
                        <a:latin typeface="Calibri"/>
                        <a:ea typeface="Calibri"/>
                        <a:cs typeface="Times New Roman"/>
                      </a:endParaRPr>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4"/>
                  </a:ext>
                </a:extLst>
              </a:tr>
              <a:tr h="341303">
                <a:tc rowSpan="2">
                  <a:txBody>
                    <a:bodyPr/>
                    <a:lstStyle/>
                    <a:p>
                      <a:pPr algn="ctr">
                        <a:lnSpc>
                          <a:spcPct val="115000"/>
                        </a:lnSpc>
                        <a:spcAft>
                          <a:spcPct val="0"/>
                        </a:spcAft>
                      </a:pPr>
                      <a:r>
                        <a:rPr lang="en-US" sz="1000">
                          <a:effectLst/>
                        </a:rPr>
                        <a:t>PENGETAHUAN</a:t>
                      </a:r>
                      <a:endParaRPr lang="id-ID" sz="1100">
                        <a:effectLst/>
                        <a:latin typeface="Calibri"/>
                        <a:ea typeface="Calibri"/>
                        <a:cs typeface="Times New Roman"/>
                      </a:endParaRPr>
                    </a:p>
                  </a:txBody>
                  <a:tcPr anchor="ctr"/>
                </a:tc>
                <a:tc gridSpan="3">
                  <a:txBody>
                    <a:bodyPr/>
                    <a:lstStyle/>
                    <a:p>
                      <a:pPr>
                        <a:lnSpc>
                          <a:spcPct val="115000"/>
                        </a:lnSpc>
                        <a:spcAft>
                          <a:spcPct val="0"/>
                        </a:spcAft>
                      </a:pPr>
                      <a:r>
                        <a:rPr lang="en-US" sz="1000">
                          <a:effectLst/>
                        </a:rPr>
                        <a:t>Mengetahui + Memahami + Menerapkan + Menganalisa + Mengevaluasi</a:t>
                      </a:r>
                      <a:endParaRPr lang="id-ID" sz="1100">
                        <a:effectLst/>
                        <a:latin typeface="Calibri"/>
                        <a:ea typeface="Calibri"/>
                        <a:cs typeface="Times New Roman"/>
                      </a:endParaRPr>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5"/>
                  </a:ext>
                </a:extLst>
              </a:tr>
              <a:tr h="575515">
                <a:tc vMerge="1">
                  <a:txBody>
                    <a:bodyPr/>
                    <a:lstStyle/>
                    <a:p>
                      <a:endParaRPr lang="id-ID"/>
                    </a:p>
                  </a:txBody>
                  <a:tcPr/>
                </a:tc>
                <a:tc gridSpan="3">
                  <a:txBody>
                    <a:bodyPr/>
                    <a:lstStyle/>
                    <a:p>
                      <a:pPr>
                        <a:lnSpc>
                          <a:spcPct val="115000"/>
                        </a:lnSpc>
                        <a:spcAft>
                          <a:spcPct val="0"/>
                        </a:spcAft>
                      </a:pPr>
                      <a:r>
                        <a:rPr lang="en-US" sz="1000" err="1">
                          <a:effectLst/>
                        </a:rPr>
                        <a:t>Pribadi yang menguasai ilmu pengetahuan, teknologi, seni, budaya dan berwawasan kemanusiaan, kebangsaan, kenegaraan, dan peradaban</a:t>
                      </a:r>
                      <a:endParaRPr lang="id-ID" sz="1100">
                        <a:effectLst/>
                        <a:latin typeface="Calibri"/>
                        <a:ea typeface="Calibri"/>
                        <a:cs typeface="Times New Roman"/>
                      </a:endParaRPr>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64816453"/>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id-ID"/>
          </a:p>
        </p:txBody>
      </p:sp>
      <p:sp>
        <p:nvSpPr>
          <p:cNvPr id="6" name="Slide Number Placeholder 5"/>
          <p:cNvSpPr>
            <a:spLocks noGrp="1"/>
          </p:cNvSpPr>
          <p:nvPr>
            <p:ph type="sldNum" idx="12"/>
          </p:nvPr>
        </p:nvSpPr>
        <p:spPr/>
        <p:txBody>
          <a:bodyPr/>
          <a:lstStyle/>
          <a:p>
            <a:pPr marL="0" lvl="0" indent="0" algn="ctr" rtl="0">
              <a:spcBef>
                <a:spcPct val="0"/>
              </a:spcBef>
              <a:spcAft>
                <a:spcPct val="0"/>
              </a:spcAft>
              <a:buNone/>
            </a:pPr>
            <a:fld id="{00000000-1234-1234-1234-123412341234}" type="slidenum">
              <a:rPr lang="en" smtClean="0"/>
              <a:pPr marL="0" lvl="0" indent="0" algn="ctr" rtl="0">
                <a:spcBef>
                  <a:spcPct val="0"/>
                </a:spcBef>
                <a:spcAft>
                  <a:spcPct val="0"/>
                </a:spcAft>
                <a:buNone/>
              </a:pPr>
              <a:t>127</a:t>
            </a:fld>
            <a:endParaRPr lang="en"/>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l="26773" t="35118" r="26598" b="38097"/>
          <a:stretch>
            <a:fillRect/>
          </a:stretch>
        </p:blipFill>
        <p:spPr bwMode="auto">
          <a:xfrm>
            <a:off x="899592" y="682479"/>
            <a:ext cx="7416824" cy="2395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l="41521" t="50000" r="26854" b="12455"/>
          <a:stretch>
            <a:fillRect/>
          </a:stretch>
        </p:blipFill>
        <p:spPr bwMode="auto">
          <a:xfrm>
            <a:off x="3275856" y="3251201"/>
            <a:ext cx="4968552" cy="2746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4091083"/>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id-ID"/>
          </a:p>
        </p:txBody>
      </p:sp>
      <p:sp>
        <p:nvSpPr>
          <p:cNvPr id="3" name="Text Placeholder 2"/>
          <p:cNvSpPr>
            <a:spLocks noGrp="1"/>
          </p:cNvSpPr>
          <p:nvPr>
            <p:ph type="body" idx="2"/>
          </p:nvPr>
        </p:nvSpPr>
        <p:spPr/>
        <p:txBody>
          <a:bodyPr/>
          <a:lstStyle/>
          <a:p>
            <a:endParaRPr lang="id-ID"/>
          </a:p>
        </p:txBody>
      </p:sp>
      <p:sp>
        <p:nvSpPr>
          <p:cNvPr id="4" name="Text Placeholder 3"/>
          <p:cNvSpPr>
            <a:spLocks noGrp="1"/>
          </p:cNvSpPr>
          <p:nvPr>
            <p:ph type="body" idx="3"/>
          </p:nvPr>
        </p:nvSpPr>
        <p:spPr/>
        <p:txBody>
          <a:bodyPr/>
          <a:lstStyle/>
          <a:p>
            <a:endParaRPr lang="id-ID"/>
          </a:p>
        </p:txBody>
      </p:sp>
      <p:sp>
        <p:nvSpPr>
          <p:cNvPr id="5" name="Title 4"/>
          <p:cNvSpPr>
            <a:spLocks noGrp="1"/>
          </p:cNvSpPr>
          <p:nvPr>
            <p:ph type="title"/>
          </p:nvPr>
        </p:nvSpPr>
        <p:spPr/>
        <p:txBody>
          <a:bodyPr/>
          <a:lstStyle/>
          <a:p>
            <a:endParaRPr lang="id-ID"/>
          </a:p>
        </p:txBody>
      </p:sp>
      <p:sp>
        <p:nvSpPr>
          <p:cNvPr id="6" name="Slide Number Placeholder 5"/>
          <p:cNvSpPr>
            <a:spLocks noGrp="1"/>
          </p:cNvSpPr>
          <p:nvPr>
            <p:ph type="sldNum" idx="12"/>
          </p:nvPr>
        </p:nvSpPr>
        <p:spPr/>
        <p:txBody>
          <a:bodyPr/>
          <a:lstStyle/>
          <a:p>
            <a:pPr marL="0" lvl="0" indent="0" algn="ctr" rtl="0">
              <a:spcBef>
                <a:spcPct val="0"/>
              </a:spcBef>
              <a:spcAft>
                <a:spcPct val="0"/>
              </a:spcAft>
              <a:buNone/>
            </a:pPr>
            <a:fld id="{00000000-1234-1234-1234-123412341234}" type="slidenum">
              <a:rPr lang="en" smtClean="0"/>
              <a:pPr marL="0" lvl="0" indent="0" algn="ctr" rtl="0">
                <a:spcBef>
                  <a:spcPct val="0"/>
                </a:spcBef>
                <a:spcAft>
                  <a:spcPct val="0"/>
                </a:spcAft>
                <a:buNone/>
              </a:pPr>
              <a:t>128</a:t>
            </a:fld>
            <a:endParaRPr lang="en"/>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l="28097" t="25992" r="27379" b="13826"/>
          <a:stretch>
            <a:fillRect/>
          </a:stretch>
        </p:blipFill>
        <p:spPr bwMode="auto">
          <a:xfrm>
            <a:off x="827584" y="692696"/>
            <a:ext cx="7560840" cy="5745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5853639"/>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id-ID"/>
          </a:p>
        </p:txBody>
      </p:sp>
      <p:sp>
        <p:nvSpPr>
          <p:cNvPr id="3" name="Text Placeholder 2"/>
          <p:cNvSpPr>
            <a:spLocks noGrp="1"/>
          </p:cNvSpPr>
          <p:nvPr>
            <p:ph type="body" idx="2"/>
          </p:nvPr>
        </p:nvSpPr>
        <p:spPr/>
        <p:txBody>
          <a:bodyPr/>
          <a:lstStyle/>
          <a:p>
            <a:endParaRPr lang="id-ID"/>
          </a:p>
        </p:txBody>
      </p:sp>
      <p:sp>
        <p:nvSpPr>
          <p:cNvPr id="4" name="Text Placeholder 3"/>
          <p:cNvSpPr>
            <a:spLocks noGrp="1"/>
          </p:cNvSpPr>
          <p:nvPr>
            <p:ph type="body" idx="3"/>
          </p:nvPr>
        </p:nvSpPr>
        <p:spPr/>
        <p:txBody>
          <a:bodyPr/>
          <a:lstStyle/>
          <a:p>
            <a:endParaRPr lang="id-ID"/>
          </a:p>
        </p:txBody>
      </p:sp>
      <p:sp>
        <p:nvSpPr>
          <p:cNvPr id="5" name="Title 4"/>
          <p:cNvSpPr>
            <a:spLocks noGrp="1"/>
          </p:cNvSpPr>
          <p:nvPr>
            <p:ph type="title"/>
          </p:nvPr>
        </p:nvSpPr>
        <p:spPr/>
        <p:txBody>
          <a:bodyPr/>
          <a:lstStyle/>
          <a:p>
            <a:endParaRPr lang="id-ID"/>
          </a:p>
        </p:txBody>
      </p:sp>
      <p:sp>
        <p:nvSpPr>
          <p:cNvPr id="6" name="Slide Number Placeholder 5"/>
          <p:cNvSpPr>
            <a:spLocks noGrp="1"/>
          </p:cNvSpPr>
          <p:nvPr>
            <p:ph type="sldNum" idx="12"/>
          </p:nvPr>
        </p:nvSpPr>
        <p:spPr/>
        <p:txBody>
          <a:bodyPr/>
          <a:lstStyle/>
          <a:p>
            <a:pPr marL="0" lvl="0" indent="0" algn="ctr" rtl="0">
              <a:spcBef>
                <a:spcPct val="0"/>
              </a:spcBef>
              <a:spcAft>
                <a:spcPct val="0"/>
              </a:spcAft>
              <a:buNone/>
            </a:pPr>
            <a:fld id="{00000000-1234-1234-1234-123412341234}" type="slidenum">
              <a:rPr lang="en" smtClean="0"/>
              <a:pPr marL="0" lvl="0" indent="0" algn="ctr" rtl="0">
                <a:spcBef>
                  <a:spcPct val="0"/>
                </a:spcBef>
                <a:spcAft>
                  <a:spcPct val="0"/>
                </a:spcAft>
                <a:buNone/>
              </a:pPr>
              <a:t>129</a:t>
            </a:fld>
            <a:endParaRPr lang="en"/>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l="21610" t="17379" r="27298" b="7738"/>
          <a:stretch>
            <a:fillRect/>
          </a:stretch>
        </p:blipFill>
        <p:spPr bwMode="auto">
          <a:xfrm>
            <a:off x="251520" y="188639"/>
            <a:ext cx="8892480" cy="6497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778321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2209800" y="609600"/>
            <a:ext cx="7924800" cy="762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id-ID"/>
            </a:defPPr>
            <a:lvl1pPr marL="0" algn="l" defTabSz="914400" rtl="0" eaLnBrk="1" latinLnBrk="0" hangingPunct="1">
              <a:spcBef>
                <a:spcPct val="20000"/>
              </a:spcBef>
              <a:buClr>
                <a:schemeClr val="hlink"/>
              </a:buClr>
              <a:buFont typeface="Wingdings" panose="05000000000000000000" pitchFamily="2" charset="2"/>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Clr>
                <a:schemeClr val="accent2"/>
              </a:buClr>
              <a:buFont typeface="Wingdings" panose="05000000000000000000" pitchFamily="2" charset="2"/>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Clr>
                <a:schemeClr val="hlink"/>
              </a:buClr>
              <a:buFont typeface="Wingdings" panose="05000000000000000000" pitchFamily="2" charset="2"/>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Clr>
                <a:schemeClr val="accent2"/>
              </a:buClr>
              <a:buFont typeface="Wingdings" panose="05000000000000000000" pitchFamily="2" charset="2"/>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Clr>
                <a:schemeClr val="hlink"/>
              </a:buClr>
              <a:buFont typeface="Wingdings" panose="05000000000000000000" pitchFamily="2" charset="2"/>
              <a:buChar char="§"/>
              <a:defRPr sz="2000" kern="1200">
                <a:solidFill>
                  <a:schemeClr val="tx1"/>
                </a:solidFill>
                <a:latin typeface="Arial" pitchFamily="34" charset="0"/>
                <a:ea typeface="+mn-ea"/>
                <a:cs typeface="+mn-cs"/>
              </a:defRPr>
            </a:lvl5pPr>
            <a:lvl6pPr marL="25146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6pPr>
            <a:lvl7pPr marL="29718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7pPr>
            <a:lvl8pPr marL="34290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8pPr>
            <a:lvl9pPr marL="38862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9pPr>
          </a:lstStyle>
          <a:p>
            <a:pPr eaLnBrk="1" hangingPunct="1">
              <a:spcBef>
                <a:spcPct val="50000"/>
              </a:spcBef>
              <a:buClrTx/>
              <a:buFontTx/>
              <a:buNone/>
            </a:pPr>
            <a:r>
              <a:rPr lang="en-US" altLang="id-ID" sz="4400"/>
              <a:t>Kegiatan Inti</a:t>
            </a:r>
          </a:p>
        </p:txBody>
      </p:sp>
      <p:sp>
        <p:nvSpPr>
          <p:cNvPr id="79875" name="Text Box 3"/>
          <p:cNvSpPr txBox="1">
            <a:spLocks noChangeArrowheads="1"/>
          </p:cNvSpPr>
          <p:nvPr/>
        </p:nvSpPr>
        <p:spPr bwMode="auto">
          <a:xfrm>
            <a:off x="2209800" y="2316163"/>
            <a:ext cx="7924800" cy="3213100"/>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id-ID"/>
            </a:defPPr>
            <a:lvl1pPr marL="292100" indent="-292100" algn="l" defTabSz="914400" rtl="0" eaLnBrk="1" latinLnBrk="0" hangingPunct="1">
              <a:spcBef>
                <a:spcPct val="20000"/>
              </a:spcBef>
              <a:buClr>
                <a:schemeClr val="hlink"/>
              </a:buClr>
              <a:buFont typeface="Wingdings" panose="05000000000000000000" pitchFamily="2" charset="2"/>
              <a:buChar char="§"/>
              <a:defRPr sz="3200" kern="1200">
                <a:solidFill>
                  <a:schemeClr val="tx1"/>
                </a:solidFill>
                <a:latin typeface="Arial" pitchFamily="34" charset="0"/>
                <a:ea typeface="+mn-ea"/>
                <a:cs typeface="+mn-cs"/>
              </a:defRPr>
            </a:lvl1pPr>
            <a:lvl2pPr marL="688975" indent="-230188" algn="l" defTabSz="914400" rtl="0" eaLnBrk="1" latinLnBrk="0" hangingPunct="1">
              <a:spcBef>
                <a:spcPct val="20000"/>
              </a:spcBef>
              <a:buClr>
                <a:schemeClr val="accent2"/>
              </a:buClr>
              <a:buFont typeface="Wingdings" panose="05000000000000000000" pitchFamily="2" charset="2"/>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Clr>
                <a:schemeClr val="hlink"/>
              </a:buClr>
              <a:buFont typeface="Wingdings" panose="05000000000000000000" pitchFamily="2" charset="2"/>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Clr>
                <a:schemeClr val="accent2"/>
              </a:buClr>
              <a:buFont typeface="Wingdings" panose="05000000000000000000" pitchFamily="2" charset="2"/>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Clr>
                <a:schemeClr val="hlink"/>
              </a:buClr>
              <a:buFont typeface="Wingdings" panose="05000000000000000000" pitchFamily="2" charset="2"/>
              <a:buChar char="§"/>
              <a:defRPr sz="2000" kern="1200">
                <a:solidFill>
                  <a:schemeClr val="tx1"/>
                </a:solidFill>
                <a:latin typeface="Arial" pitchFamily="34" charset="0"/>
                <a:ea typeface="+mn-ea"/>
                <a:cs typeface="+mn-cs"/>
              </a:defRPr>
            </a:lvl5pPr>
            <a:lvl6pPr marL="25146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6pPr>
            <a:lvl7pPr marL="29718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7pPr>
            <a:lvl8pPr marL="34290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8pPr>
            <a:lvl9pPr marL="38862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9pPr>
          </a:lstStyle>
          <a:p>
            <a:pPr eaLnBrk="1" hangingPunct="1">
              <a:spcBef>
                <a:spcPct val="10000"/>
              </a:spcBef>
              <a:buClrTx/>
              <a:buFontTx/>
              <a:buChar char="•"/>
            </a:pPr>
            <a:r>
              <a:rPr lang="en-US" altLang="id-ID">
                <a:solidFill>
                  <a:srgbClr val="000000"/>
                </a:solidFill>
              </a:rPr>
              <a:t>Memberikan kesempatan kepada mahasiswa untuk:</a:t>
            </a:r>
          </a:p>
          <a:p>
            <a:pPr lvl="1" eaLnBrk="1" hangingPunct="1">
              <a:spcBef>
                <a:spcPct val="10000"/>
              </a:spcBef>
              <a:buClrTx/>
              <a:buFontTx/>
              <a:buChar char="•"/>
            </a:pPr>
            <a:r>
              <a:rPr lang="en-US" altLang="id-ID" sz="3200">
                <a:solidFill>
                  <a:srgbClr val="000000"/>
                </a:solidFill>
              </a:rPr>
              <a:t>Mengumpulkan informasi</a:t>
            </a:r>
          </a:p>
          <a:p>
            <a:pPr lvl="1" eaLnBrk="1" hangingPunct="1">
              <a:spcBef>
                <a:spcPct val="10000"/>
              </a:spcBef>
              <a:buClrTx/>
              <a:buFontTx/>
              <a:buChar char="•"/>
            </a:pPr>
            <a:r>
              <a:rPr lang="en-US" altLang="id-ID" sz="3200">
                <a:solidFill>
                  <a:srgbClr val="000000"/>
                </a:solidFill>
              </a:rPr>
              <a:t>Menyelidiki</a:t>
            </a:r>
          </a:p>
          <a:p>
            <a:pPr lvl="1" eaLnBrk="1" hangingPunct="1">
              <a:spcBef>
                <a:spcPct val="10000"/>
              </a:spcBef>
              <a:buClrTx/>
              <a:buFontTx/>
              <a:buChar char="•"/>
            </a:pPr>
            <a:r>
              <a:rPr lang="en-US" altLang="id-ID" sz="3200">
                <a:solidFill>
                  <a:srgbClr val="000000"/>
                </a:solidFill>
              </a:rPr>
              <a:t>Menguji</a:t>
            </a:r>
          </a:p>
          <a:p>
            <a:pPr lvl="1" eaLnBrk="1" hangingPunct="1">
              <a:spcBef>
                <a:spcPct val="10000"/>
              </a:spcBef>
              <a:buClrTx/>
              <a:buFontTx/>
              <a:buChar char="•"/>
            </a:pPr>
            <a:r>
              <a:rPr lang="en-US" altLang="id-ID" sz="3200">
                <a:solidFill>
                  <a:srgbClr val="000000"/>
                </a:solidFill>
              </a:rPr>
              <a:t>Memecahkan masalah</a:t>
            </a:r>
            <a:r>
              <a:rPr lang="en-US" altLang="id-ID" sz="3200"/>
              <a:t> </a:t>
            </a:r>
          </a:p>
        </p:txBody>
      </p:sp>
      <p:sp>
        <p:nvSpPr>
          <p:cNvPr id="79876" name="Rectangle 4"/>
          <p:cNvSpPr>
            <a:spLocks noChangeArrowheads="1"/>
          </p:cNvSpPr>
          <p:nvPr/>
        </p:nvSpPr>
        <p:spPr bwMode="auto">
          <a:xfrm>
            <a:off x="1524000" y="1447800"/>
            <a:ext cx="9144000" cy="457200"/>
          </a:xfrm>
          <a:prstGeom prst="rect">
            <a:avLst/>
          </a:prstGeom>
          <a:gradFill rotWithShape="1">
            <a:gsLst>
              <a:gs pos="0">
                <a:srgbClr val="FFFF99"/>
              </a:gs>
              <a:gs pos="100000">
                <a:srgbClr val="FF6600"/>
              </a:gs>
            </a:gsLst>
            <a:lin ang="0" scaled="1"/>
          </a:gradFill>
          <a:ln w="9525">
            <a:solidFill>
              <a:schemeClr val="tx1"/>
            </a:solidFill>
            <a:miter lim="800000"/>
          </a:ln>
        </p:spPr>
        <p:txBody>
          <a:bodyPr wrap="none" anchor="ctr"/>
          <a:lstStyle>
            <a:defPPr>
              <a:defRPr lang="id-ID"/>
            </a:defPPr>
            <a:lvl1pPr marL="0" algn="l" defTabSz="914400" rtl="0" eaLnBrk="1" latinLnBrk="0" hangingPunct="1">
              <a:spcBef>
                <a:spcPct val="20000"/>
              </a:spcBef>
              <a:buClr>
                <a:schemeClr val="hlink"/>
              </a:buClr>
              <a:buFont typeface="Wingdings" panose="05000000000000000000" pitchFamily="2" charset="2"/>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Clr>
                <a:schemeClr val="accent2"/>
              </a:buClr>
              <a:buFont typeface="Wingdings" panose="05000000000000000000" pitchFamily="2" charset="2"/>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Clr>
                <a:schemeClr val="hlink"/>
              </a:buClr>
              <a:buFont typeface="Wingdings" panose="05000000000000000000" pitchFamily="2" charset="2"/>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Clr>
                <a:schemeClr val="accent2"/>
              </a:buClr>
              <a:buFont typeface="Wingdings" panose="05000000000000000000" pitchFamily="2" charset="2"/>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Clr>
                <a:schemeClr val="hlink"/>
              </a:buClr>
              <a:buFont typeface="Wingdings" panose="05000000000000000000" pitchFamily="2" charset="2"/>
              <a:buChar char="§"/>
              <a:defRPr sz="2000" kern="1200">
                <a:solidFill>
                  <a:schemeClr val="tx1"/>
                </a:solidFill>
                <a:latin typeface="Arial" pitchFamily="34" charset="0"/>
                <a:ea typeface="+mn-ea"/>
                <a:cs typeface="+mn-cs"/>
              </a:defRPr>
            </a:lvl5pPr>
            <a:lvl6pPr marL="25146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6pPr>
            <a:lvl7pPr marL="29718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7pPr>
            <a:lvl8pPr marL="34290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8pPr>
            <a:lvl9pPr marL="38862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9pPr>
          </a:lstStyle>
          <a:p>
            <a:pPr>
              <a:spcBef>
                <a:spcPct val="0"/>
              </a:spcBef>
              <a:buClrTx/>
              <a:buFontTx/>
              <a:buNone/>
            </a:pPr>
            <a:endParaRPr lang="id-ID" altLang="id-ID" sz="1800"/>
          </a:p>
        </p:txBody>
      </p:sp>
    </p:spTree>
    <p:extLst>
      <p:ext uri="{BB962C8B-B14F-4D97-AF65-F5344CB8AC3E}">
        <p14:creationId xmlns:p14="http://schemas.microsoft.com/office/powerpoint/2010/main" val="2258484872"/>
      </p:ext>
    </p:extLst>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id-ID"/>
          </a:p>
        </p:txBody>
      </p:sp>
      <p:sp>
        <p:nvSpPr>
          <p:cNvPr id="3" name="Text Placeholder 2"/>
          <p:cNvSpPr>
            <a:spLocks noGrp="1"/>
          </p:cNvSpPr>
          <p:nvPr>
            <p:ph type="body" idx="2"/>
          </p:nvPr>
        </p:nvSpPr>
        <p:spPr/>
        <p:txBody>
          <a:bodyPr/>
          <a:lstStyle/>
          <a:p>
            <a:endParaRPr lang="id-ID"/>
          </a:p>
        </p:txBody>
      </p:sp>
      <p:sp>
        <p:nvSpPr>
          <p:cNvPr id="4" name="Text Placeholder 3"/>
          <p:cNvSpPr>
            <a:spLocks noGrp="1"/>
          </p:cNvSpPr>
          <p:nvPr>
            <p:ph type="body" idx="3"/>
          </p:nvPr>
        </p:nvSpPr>
        <p:spPr/>
        <p:txBody>
          <a:bodyPr/>
          <a:lstStyle/>
          <a:p>
            <a:endParaRPr lang="id-ID"/>
          </a:p>
        </p:txBody>
      </p:sp>
      <p:sp>
        <p:nvSpPr>
          <p:cNvPr id="5" name="Title 4"/>
          <p:cNvSpPr>
            <a:spLocks noGrp="1"/>
          </p:cNvSpPr>
          <p:nvPr>
            <p:ph type="title"/>
          </p:nvPr>
        </p:nvSpPr>
        <p:spPr/>
        <p:txBody>
          <a:bodyPr/>
          <a:lstStyle/>
          <a:p>
            <a:endParaRPr lang="id-ID"/>
          </a:p>
        </p:txBody>
      </p:sp>
      <p:sp>
        <p:nvSpPr>
          <p:cNvPr id="6" name="Slide Number Placeholder 5"/>
          <p:cNvSpPr>
            <a:spLocks noGrp="1"/>
          </p:cNvSpPr>
          <p:nvPr>
            <p:ph type="sldNum" idx="12"/>
          </p:nvPr>
        </p:nvSpPr>
        <p:spPr/>
        <p:txBody>
          <a:bodyPr/>
          <a:lstStyle/>
          <a:p>
            <a:pPr marL="0" lvl="0" indent="0" algn="ctr" rtl="0">
              <a:spcBef>
                <a:spcPct val="0"/>
              </a:spcBef>
              <a:spcAft>
                <a:spcPct val="0"/>
              </a:spcAft>
              <a:buNone/>
            </a:pPr>
            <a:fld id="{00000000-1234-1234-1234-123412341234}" type="slidenum">
              <a:rPr lang="en" smtClean="0"/>
              <a:pPr marL="0" lvl="0" indent="0" algn="ctr" rtl="0">
                <a:spcBef>
                  <a:spcPct val="0"/>
                </a:spcBef>
                <a:spcAft>
                  <a:spcPct val="0"/>
                </a:spcAft>
                <a:buNone/>
              </a:pPr>
              <a:t>130</a:t>
            </a:fld>
            <a:endParaRPr lang="en"/>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l="25323" t="21230" r="24033" b="23810"/>
          <a:stretch>
            <a:fillRect/>
          </a:stretch>
        </p:blipFill>
        <p:spPr bwMode="auto">
          <a:xfrm>
            <a:off x="-17897" y="17150"/>
            <a:ext cx="9132593" cy="6724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0652902"/>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id-ID"/>
          </a:p>
        </p:txBody>
      </p:sp>
      <p:sp>
        <p:nvSpPr>
          <p:cNvPr id="3" name="Text Placeholder 2"/>
          <p:cNvSpPr>
            <a:spLocks noGrp="1"/>
          </p:cNvSpPr>
          <p:nvPr>
            <p:ph type="body" idx="2"/>
          </p:nvPr>
        </p:nvSpPr>
        <p:spPr/>
        <p:txBody>
          <a:bodyPr/>
          <a:lstStyle/>
          <a:p>
            <a:endParaRPr lang="id-ID"/>
          </a:p>
        </p:txBody>
      </p:sp>
      <p:sp>
        <p:nvSpPr>
          <p:cNvPr id="4" name="Text Placeholder 3"/>
          <p:cNvSpPr>
            <a:spLocks noGrp="1"/>
          </p:cNvSpPr>
          <p:nvPr>
            <p:ph type="body" idx="3"/>
          </p:nvPr>
        </p:nvSpPr>
        <p:spPr/>
        <p:txBody>
          <a:bodyPr/>
          <a:lstStyle/>
          <a:p>
            <a:endParaRPr lang="id-ID"/>
          </a:p>
        </p:txBody>
      </p:sp>
      <p:sp>
        <p:nvSpPr>
          <p:cNvPr id="5" name="Title 4"/>
          <p:cNvSpPr>
            <a:spLocks noGrp="1"/>
          </p:cNvSpPr>
          <p:nvPr>
            <p:ph type="title"/>
          </p:nvPr>
        </p:nvSpPr>
        <p:spPr/>
        <p:txBody>
          <a:bodyPr/>
          <a:lstStyle/>
          <a:p>
            <a:endParaRPr lang="id-ID"/>
          </a:p>
        </p:txBody>
      </p:sp>
      <p:sp>
        <p:nvSpPr>
          <p:cNvPr id="6" name="Slide Number Placeholder 5"/>
          <p:cNvSpPr>
            <a:spLocks noGrp="1"/>
          </p:cNvSpPr>
          <p:nvPr>
            <p:ph type="sldNum" idx="12"/>
          </p:nvPr>
        </p:nvSpPr>
        <p:spPr/>
        <p:txBody>
          <a:bodyPr/>
          <a:lstStyle/>
          <a:p>
            <a:pPr marL="0" lvl="0" indent="0" algn="ctr" rtl="0">
              <a:spcBef>
                <a:spcPct val="0"/>
              </a:spcBef>
              <a:spcAft>
                <a:spcPct val="0"/>
              </a:spcAft>
              <a:buNone/>
            </a:pPr>
            <a:fld id="{00000000-1234-1234-1234-123412341234}" type="slidenum">
              <a:rPr lang="en" smtClean="0"/>
              <a:pPr marL="0" lvl="0" indent="0" algn="ctr" rtl="0">
                <a:spcBef>
                  <a:spcPct val="0"/>
                </a:spcBef>
                <a:spcAft>
                  <a:spcPct val="0"/>
                </a:spcAft>
                <a:buNone/>
              </a:pPr>
              <a:t>131</a:t>
            </a:fld>
            <a:endParaRPr lang="en"/>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l="24876" t="20040" r="22471" b="7937"/>
          <a:stretch>
            <a:fillRect/>
          </a:stretch>
        </p:blipFill>
        <p:spPr bwMode="auto">
          <a:xfrm>
            <a:off x="0" y="-72572"/>
            <a:ext cx="9144000" cy="7032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6872885"/>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id-ID"/>
          </a:p>
        </p:txBody>
      </p:sp>
      <p:sp>
        <p:nvSpPr>
          <p:cNvPr id="3" name="Text Placeholder 2"/>
          <p:cNvSpPr>
            <a:spLocks noGrp="1"/>
          </p:cNvSpPr>
          <p:nvPr>
            <p:ph type="body" idx="2"/>
          </p:nvPr>
        </p:nvSpPr>
        <p:spPr/>
        <p:txBody>
          <a:bodyPr/>
          <a:lstStyle/>
          <a:p>
            <a:endParaRPr lang="id-ID"/>
          </a:p>
        </p:txBody>
      </p:sp>
      <p:sp>
        <p:nvSpPr>
          <p:cNvPr id="4" name="Text Placeholder 3"/>
          <p:cNvSpPr>
            <a:spLocks noGrp="1"/>
          </p:cNvSpPr>
          <p:nvPr>
            <p:ph type="body" idx="3"/>
          </p:nvPr>
        </p:nvSpPr>
        <p:spPr/>
        <p:txBody>
          <a:bodyPr/>
          <a:lstStyle/>
          <a:p>
            <a:endParaRPr lang="id-ID"/>
          </a:p>
        </p:txBody>
      </p:sp>
      <p:sp>
        <p:nvSpPr>
          <p:cNvPr id="5" name="Title 4"/>
          <p:cNvSpPr>
            <a:spLocks noGrp="1"/>
          </p:cNvSpPr>
          <p:nvPr>
            <p:ph type="title"/>
          </p:nvPr>
        </p:nvSpPr>
        <p:spPr/>
        <p:txBody>
          <a:bodyPr/>
          <a:lstStyle/>
          <a:p>
            <a:endParaRPr lang="id-ID"/>
          </a:p>
        </p:txBody>
      </p:sp>
      <p:sp>
        <p:nvSpPr>
          <p:cNvPr id="6" name="Slide Number Placeholder 5"/>
          <p:cNvSpPr>
            <a:spLocks noGrp="1"/>
          </p:cNvSpPr>
          <p:nvPr>
            <p:ph type="sldNum" idx="12"/>
          </p:nvPr>
        </p:nvSpPr>
        <p:spPr/>
        <p:txBody>
          <a:bodyPr/>
          <a:lstStyle/>
          <a:p>
            <a:pPr marL="0" lvl="0" indent="0" algn="ctr" rtl="0">
              <a:spcBef>
                <a:spcPct val="0"/>
              </a:spcBef>
              <a:spcAft>
                <a:spcPct val="0"/>
              </a:spcAft>
              <a:buNone/>
            </a:pPr>
            <a:fld id="{00000000-1234-1234-1234-123412341234}" type="slidenum">
              <a:rPr lang="en" smtClean="0"/>
              <a:pPr marL="0" lvl="0" indent="0" algn="ctr" rtl="0">
                <a:spcBef>
                  <a:spcPct val="0"/>
                </a:spcBef>
                <a:spcAft>
                  <a:spcPct val="0"/>
                </a:spcAft>
                <a:buNone/>
              </a:pPr>
              <a:t>132</a:t>
            </a:fld>
            <a:endParaRPr lang="en"/>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l="25615" t="20549" r="24232" b="15436"/>
          <a:stretch>
            <a:fillRect/>
          </a:stretch>
        </p:blipFill>
        <p:spPr bwMode="auto">
          <a:xfrm>
            <a:off x="0" y="-13855"/>
            <a:ext cx="9212657" cy="6871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8911698"/>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id-ID"/>
          </a:p>
        </p:txBody>
      </p:sp>
      <p:sp>
        <p:nvSpPr>
          <p:cNvPr id="3" name="Text Placeholder 2"/>
          <p:cNvSpPr>
            <a:spLocks noGrp="1"/>
          </p:cNvSpPr>
          <p:nvPr>
            <p:ph type="body" idx="2"/>
          </p:nvPr>
        </p:nvSpPr>
        <p:spPr/>
        <p:txBody>
          <a:bodyPr/>
          <a:lstStyle/>
          <a:p>
            <a:endParaRPr lang="id-ID"/>
          </a:p>
        </p:txBody>
      </p:sp>
      <p:sp>
        <p:nvSpPr>
          <p:cNvPr id="4" name="Text Placeholder 3"/>
          <p:cNvSpPr>
            <a:spLocks noGrp="1"/>
          </p:cNvSpPr>
          <p:nvPr>
            <p:ph type="body" idx="3"/>
          </p:nvPr>
        </p:nvSpPr>
        <p:spPr/>
        <p:txBody>
          <a:bodyPr/>
          <a:lstStyle/>
          <a:p>
            <a:endParaRPr lang="id-ID"/>
          </a:p>
        </p:txBody>
      </p:sp>
      <p:sp>
        <p:nvSpPr>
          <p:cNvPr id="5" name="Title 4"/>
          <p:cNvSpPr>
            <a:spLocks noGrp="1"/>
          </p:cNvSpPr>
          <p:nvPr>
            <p:ph type="title"/>
          </p:nvPr>
        </p:nvSpPr>
        <p:spPr/>
        <p:txBody>
          <a:bodyPr/>
          <a:lstStyle/>
          <a:p>
            <a:endParaRPr lang="id-ID"/>
          </a:p>
        </p:txBody>
      </p:sp>
      <p:sp>
        <p:nvSpPr>
          <p:cNvPr id="6" name="Slide Number Placeholder 5"/>
          <p:cNvSpPr>
            <a:spLocks noGrp="1"/>
          </p:cNvSpPr>
          <p:nvPr>
            <p:ph type="sldNum" idx="12"/>
          </p:nvPr>
        </p:nvSpPr>
        <p:spPr/>
        <p:txBody>
          <a:bodyPr/>
          <a:lstStyle/>
          <a:p>
            <a:pPr marL="0" lvl="0" indent="0" algn="ctr" rtl="0">
              <a:spcBef>
                <a:spcPct val="0"/>
              </a:spcBef>
              <a:spcAft>
                <a:spcPct val="0"/>
              </a:spcAft>
              <a:buNone/>
            </a:pPr>
            <a:fld id="{00000000-1234-1234-1234-123412341234}" type="slidenum">
              <a:rPr lang="en" smtClean="0"/>
              <a:pPr marL="0" lvl="0" indent="0" algn="ctr" rtl="0">
                <a:spcBef>
                  <a:spcPct val="0"/>
                </a:spcBef>
                <a:spcAft>
                  <a:spcPct val="0"/>
                </a:spcAft>
                <a:buNone/>
              </a:pPr>
              <a:t>133</a:t>
            </a:fld>
            <a:endParaRPr lang="en"/>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l="25211" t="20833" r="23586" b="11309"/>
          <a:stretch>
            <a:fillRect/>
          </a:stretch>
        </p:blipFill>
        <p:spPr bwMode="auto">
          <a:xfrm>
            <a:off x="-82646" y="0"/>
            <a:ext cx="9119142" cy="6794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823026"/>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id-ID"/>
          </a:p>
        </p:txBody>
      </p:sp>
      <p:sp>
        <p:nvSpPr>
          <p:cNvPr id="3" name="Text Placeholder 2"/>
          <p:cNvSpPr>
            <a:spLocks noGrp="1"/>
          </p:cNvSpPr>
          <p:nvPr>
            <p:ph type="body" idx="2"/>
          </p:nvPr>
        </p:nvSpPr>
        <p:spPr/>
        <p:txBody>
          <a:bodyPr/>
          <a:lstStyle/>
          <a:p>
            <a:endParaRPr lang="id-ID"/>
          </a:p>
        </p:txBody>
      </p:sp>
      <p:sp>
        <p:nvSpPr>
          <p:cNvPr id="4" name="Text Placeholder 3"/>
          <p:cNvSpPr>
            <a:spLocks noGrp="1"/>
          </p:cNvSpPr>
          <p:nvPr>
            <p:ph type="body" idx="3"/>
          </p:nvPr>
        </p:nvSpPr>
        <p:spPr/>
        <p:txBody>
          <a:bodyPr/>
          <a:lstStyle/>
          <a:p>
            <a:endParaRPr lang="id-ID"/>
          </a:p>
        </p:txBody>
      </p:sp>
      <p:sp>
        <p:nvSpPr>
          <p:cNvPr id="5" name="Title 4"/>
          <p:cNvSpPr>
            <a:spLocks noGrp="1"/>
          </p:cNvSpPr>
          <p:nvPr>
            <p:ph type="title"/>
          </p:nvPr>
        </p:nvSpPr>
        <p:spPr/>
        <p:txBody>
          <a:bodyPr/>
          <a:lstStyle/>
          <a:p>
            <a:endParaRPr lang="id-ID"/>
          </a:p>
        </p:txBody>
      </p:sp>
      <p:sp>
        <p:nvSpPr>
          <p:cNvPr id="6" name="Slide Number Placeholder 5"/>
          <p:cNvSpPr>
            <a:spLocks noGrp="1"/>
          </p:cNvSpPr>
          <p:nvPr>
            <p:ph type="sldNum" idx="12"/>
          </p:nvPr>
        </p:nvSpPr>
        <p:spPr/>
        <p:txBody>
          <a:bodyPr/>
          <a:lstStyle/>
          <a:p>
            <a:pPr marL="0" lvl="0" indent="0" algn="ctr" rtl="0">
              <a:spcBef>
                <a:spcPct val="0"/>
              </a:spcBef>
              <a:spcAft>
                <a:spcPct val="0"/>
              </a:spcAft>
              <a:buNone/>
            </a:pPr>
            <a:fld id="{00000000-1234-1234-1234-123412341234}" type="slidenum">
              <a:rPr lang="en" smtClean="0"/>
              <a:pPr marL="0" lvl="0" indent="0" algn="ctr" rtl="0">
                <a:spcBef>
                  <a:spcPct val="0"/>
                </a:spcBef>
                <a:spcAft>
                  <a:spcPct val="0"/>
                </a:spcAft>
                <a:buNone/>
              </a:pPr>
              <a:t>134</a:t>
            </a:fld>
            <a:endParaRPr lang="en"/>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l="25099" t="29564" r="23586" b="33135"/>
          <a:stretch>
            <a:fillRect/>
          </a:stretch>
        </p:blipFill>
        <p:spPr bwMode="auto">
          <a:xfrm>
            <a:off x="205643" y="188640"/>
            <a:ext cx="8918676" cy="637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398237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rrowheads="1"/>
          </p:cNvSpPr>
          <p:nvPr>
            <p:ph type="title"/>
          </p:nvPr>
        </p:nvSpPr>
        <p:spPr/>
        <p:txBody>
          <a:bodyPr/>
          <a:lstStyle/>
          <a:p>
            <a:pPr eaLnBrk="1" hangingPunct="1">
              <a:defRPr/>
            </a:pPr>
            <a:r>
              <a:rPr lang="en-US" sz="6000"/>
              <a:t>Fungsi Kegiatan Inti</a:t>
            </a:r>
          </a:p>
        </p:txBody>
      </p:sp>
      <p:sp>
        <p:nvSpPr>
          <p:cNvPr id="113667" name="Rectangle 3"/>
          <p:cNvSpPr>
            <a:spLocks noGrp="1" noRot="1" noChangeArrowheads="1"/>
          </p:cNvSpPr>
          <p:nvPr>
            <p:ph type="body" idx="4294967295"/>
          </p:nvPr>
        </p:nvSpPr>
        <p:spPr>
          <a:xfrm>
            <a:off x="677334" y="2160589"/>
            <a:ext cx="8596668" cy="3880773"/>
          </a:xfrm>
        </p:spPr>
        <p:txBody>
          <a:bodyPr/>
          <a:lstStyle/>
          <a:p>
            <a:pPr eaLnBrk="1" hangingPunct="1">
              <a:defRPr/>
            </a:pPr>
            <a:r>
              <a:rPr lang="en-US" sz="4400" err="1">
                <a:solidFill>
                  <a:schemeClr val="tx1"/>
                </a:solidFill>
              </a:rPr>
              <a:t>Eksplorasi informasi </a:t>
            </a:r>
          </a:p>
          <a:p>
            <a:pPr eaLnBrk="1" hangingPunct="1">
              <a:defRPr/>
            </a:pPr>
            <a:r>
              <a:rPr lang="en-US" sz="4400" err="1">
                <a:solidFill>
                  <a:schemeClr val="tx1"/>
                </a:solidFill>
              </a:rPr>
              <a:t>Membangun konsep </a:t>
            </a:r>
          </a:p>
          <a:p>
            <a:pPr eaLnBrk="1" hangingPunct="1">
              <a:defRPr/>
            </a:pPr>
            <a:r>
              <a:rPr lang="en-US" sz="4400" err="1">
                <a:solidFill>
                  <a:schemeClr val="tx1"/>
                </a:solidFill>
              </a:rPr>
              <a:t>Memperluas wawasan tentang konsep </a:t>
            </a:r>
          </a:p>
          <a:p>
            <a:pPr eaLnBrk="1" hangingPunct="1">
              <a:defRPr/>
            </a:pPr>
            <a:r>
              <a:rPr lang="en-US" sz="4400" err="1">
                <a:solidFill>
                  <a:schemeClr val="tx1"/>
                </a:solidFill>
              </a:rPr>
              <a:t>Menarik kesimpulan</a:t>
            </a:r>
            <a:endParaRPr lang="en-US" sz="4400">
              <a:solidFill>
                <a:schemeClr val="tx1"/>
              </a:solidFill>
            </a:endParaRPr>
          </a:p>
          <a:p>
            <a:pPr eaLnBrk="1" hangingPunct="1">
              <a:defRPr/>
            </a:pPr>
            <a:endParaRPr lang="en-US">
              <a:solidFill>
                <a:schemeClr val="tx1"/>
              </a:solidFill>
            </a:endParaRPr>
          </a:p>
        </p:txBody>
      </p:sp>
    </p:spTree>
    <p:extLst>
      <p:ext uri="{BB962C8B-B14F-4D97-AF65-F5344CB8AC3E}">
        <p14:creationId xmlns:p14="http://schemas.microsoft.com/office/powerpoint/2010/main" val="285637573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2209800" y="609600"/>
            <a:ext cx="7924800" cy="762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id-ID"/>
            </a:defPPr>
            <a:lvl1pPr marL="0" algn="l" defTabSz="914400" rtl="0" eaLnBrk="1" latinLnBrk="0" hangingPunct="1">
              <a:spcBef>
                <a:spcPct val="20000"/>
              </a:spcBef>
              <a:buClr>
                <a:schemeClr val="hlink"/>
              </a:buClr>
              <a:buFont typeface="Wingdings" panose="05000000000000000000" pitchFamily="2" charset="2"/>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Clr>
                <a:schemeClr val="accent2"/>
              </a:buClr>
              <a:buFont typeface="Wingdings" panose="05000000000000000000" pitchFamily="2" charset="2"/>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Clr>
                <a:schemeClr val="hlink"/>
              </a:buClr>
              <a:buFont typeface="Wingdings" panose="05000000000000000000" pitchFamily="2" charset="2"/>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Clr>
                <a:schemeClr val="accent2"/>
              </a:buClr>
              <a:buFont typeface="Wingdings" panose="05000000000000000000" pitchFamily="2" charset="2"/>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Clr>
                <a:schemeClr val="hlink"/>
              </a:buClr>
              <a:buFont typeface="Wingdings" panose="05000000000000000000" pitchFamily="2" charset="2"/>
              <a:buChar char="§"/>
              <a:defRPr sz="2000" kern="1200">
                <a:solidFill>
                  <a:schemeClr val="tx1"/>
                </a:solidFill>
                <a:latin typeface="Arial" pitchFamily="34" charset="0"/>
                <a:ea typeface="+mn-ea"/>
                <a:cs typeface="+mn-cs"/>
              </a:defRPr>
            </a:lvl5pPr>
            <a:lvl6pPr marL="25146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6pPr>
            <a:lvl7pPr marL="29718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7pPr>
            <a:lvl8pPr marL="34290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8pPr>
            <a:lvl9pPr marL="38862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9pPr>
          </a:lstStyle>
          <a:p>
            <a:pPr eaLnBrk="1" hangingPunct="1">
              <a:spcBef>
                <a:spcPct val="50000"/>
              </a:spcBef>
              <a:buClrTx/>
              <a:buFontTx/>
              <a:buNone/>
            </a:pPr>
            <a:r>
              <a:rPr lang="en-US" altLang="id-ID" sz="4400"/>
              <a:t>Kegiatan Inti</a:t>
            </a:r>
          </a:p>
        </p:txBody>
      </p:sp>
      <p:sp>
        <p:nvSpPr>
          <p:cNvPr id="81923" name="Text Box 3"/>
          <p:cNvSpPr txBox="1">
            <a:spLocks noChangeArrowheads="1"/>
          </p:cNvSpPr>
          <p:nvPr/>
        </p:nvSpPr>
        <p:spPr bwMode="auto">
          <a:xfrm>
            <a:off x="1828800" y="2133601"/>
            <a:ext cx="8534400" cy="3749675"/>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id-ID"/>
            </a:defPPr>
            <a:lvl1pPr marL="292100" indent="-292100" algn="l" defTabSz="914400" rtl="0" eaLnBrk="1" latinLnBrk="0" hangingPunct="1">
              <a:spcBef>
                <a:spcPct val="20000"/>
              </a:spcBef>
              <a:buClr>
                <a:schemeClr val="hlink"/>
              </a:buClr>
              <a:buFont typeface="Wingdings" panose="05000000000000000000" pitchFamily="2" charset="2"/>
              <a:buChar char="§"/>
              <a:defRPr sz="3200" kern="1200">
                <a:solidFill>
                  <a:schemeClr val="tx1"/>
                </a:solidFill>
                <a:latin typeface="Arial" pitchFamily="34" charset="0"/>
                <a:ea typeface="+mn-ea"/>
                <a:cs typeface="+mn-cs"/>
              </a:defRPr>
            </a:lvl1pPr>
            <a:lvl2pPr marL="688975" indent="-230188" algn="l" defTabSz="914400" rtl="0" eaLnBrk="1" latinLnBrk="0" hangingPunct="1">
              <a:spcBef>
                <a:spcPct val="20000"/>
              </a:spcBef>
              <a:buClr>
                <a:schemeClr val="accent2"/>
              </a:buClr>
              <a:buFont typeface="Wingdings" panose="05000000000000000000" pitchFamily="2" charset="2"/>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Clr>
                <a:schemeClr val="hlink"/>
              </a:buClr>
              <a:buFont typeface="Wingdings" panose="05000000000000000000" pitchFamily="2" charset="2"/>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Clr>
                <a:schemeClr val="accent2"/>
              </a:buClr>
              <a:buFont typeface="Wingdings" panose="05000000000000000000" pitchFamily="2" charset="2"/>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Clr>
                <a:schemeClr val="hlink"/>
              </a:buClr>
              <a:buFont typeface="Wingdings" panose="05000000000000000000" pitchFamily="2" charset="2"/>
              <a:buChar char="§"/>
              <a:defRPr sz="2000" kern="1200">
                <a:solidFill>
                  <a:schemeClr val="tx1"/>
                </a:solidFill>
                <a:latin typeface="Arial" pitchFamily="34" charset="0"/>
                <a:ea typeface="+mn-ea"/>
                <a:cs typeface="+mn-cs"/>
              </a:defRPr>
            </a:lvl5pPr>
            <a:lvl6pPr marL="25146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6pPr>
            <a:lvl7pPr marL="29718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7pPr>
            <a:lvl8pPr marL="34290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8pPr>
            <a:lvl9pPr marL="38862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9pPr>
          </a:lstStyle>
          <a:p>
            <a:pPr eaLnBrk="1" hangingPunct="1">
              <a:spcBef>
                <a:spcPct val="10000"/>
              </a:spcBef>
              <a:buClrTx/>
              <a:buFontTx/>
              <a:buChar char="•"/>
            </a:pPr>
            <a:r>
              <a:rPr lang="en-US" altLang="id-ID">
                <a:solidFill>
                  <a:srgbClr val="000000"/>
                </a:solidFill>
              </a:rPr>
              <a:t>Memberikan kesempatan kepada mahasiswa untuk:</a:t>
            </a:r>
          </a:p>
          <a:p>
            <a:pPr lvl="1" eaLnBrk="1" hangingPunct="1">
              <a:spcBef>
                <a:spcPct val="10000"/>
              </a:spcBef>
              <a:buClrTx/>
              <a:buFontTx/>
              <a:buChar char="•"/>
            </a:pPr>
            <a:r>
              <a:rPr lang="en-US" altLang="id-ID" sz="3200">
                <a:solidFill>
                  <a:srgbClr val="000000"/>
                </a:solidFill>
              </a:rPr>
              <a:t>memikirkan sesuatu</a:t>
            </a:r>
          </a:p>
          <a:p>
            <a:pPr lvl="1" eaLnBrk="1" hangingPunct="1">
              <a:spcBef>
                <a:spcPct val="10000"/>
              </a:spcBef>
              <a:buClrTx/>
              <a:buFontTx/>
              <a:buChar char="•"/>
            </a:pPr>
            <a:r>
              <a:rPr lang="en-US" altLang="id-ID" sz="3200">
                <a:solidFill>
                  <a:srgbClr val="000000"/>
                </a:solidFill>
              </a:rPr>
              <a:t>memutuskan sesuatu</a:t>
            </a:r>
          </a:p>
          <a:p>
            <a:pPr lvl="1" eaLnBrk="1" hangingPunct="1">
              <a:spcBef>
                <a:spcPct val="10000"/>
              </a:spcBef>
              <a:buClrTx/>
              <a:buFontTx/>
              <a:buChar char="•"/>
            </a:pPr>
            <a:r>
              <a:rPr lang="en-US" altLang="id-ID" sz="3200">
                <a:solidFill>
                  <a:srgbClr val="000000"/>
                </a:solidFill>
              </a:rPr>
              <a:t>memahami materi</a:t>
            </a:r>
          </a:p>
          <a:p>
            <a:pPr lvl="1" eaLnBrk="1" hangingPunct="1">
              <a:spcBef>
                <a:spcPct val="10000"/>
              </a:spcBef>
              <a:buClrTx/>
              <a:buFontTx/>
              <a:buChar char="•"/>
            </a:pPr>
            <a:r>
              <a:rPr lang="en-US" altLang="id-ID" sz="3200">
                <a:solidFill>
                  <a:srgbClr val="000000"/>
                </a:solidFill>
              </a:rPr>
              <a:t>memperluas pemahaman terhadap materi</a:t>
            </a:r>
          </a:p>
          <a:p>
            <a:pPr lvl="1" eaLnBrk="1" hangingPunct="1">
              <a:spcBef>
                <a:spcPct val="10000"/>
              </a:spcBef>
              <a:buClrTx/>
              <a:buFontTx/>
              <a:buChar char="•"/>
            </a:pPr>
            <a:r>
              <a:rPr lang="en-US" altLang="id-ID" sz="3200">
                <a:solidFill>
                  <a:srgbClr val="000000"/>
                </a:solidFill>
              </a:rPr>
              <a:t>Mengaplikasikan materi yang dipelajari </a:t>
            </a:r>
          </a:p>
        </p:txBody>
      </p:sp>
      <p:sp>
        <p:nvSpPr>
          <p:cNvPr id="81924" name="Rectangle 4"/>
          <p:cNvSpPr>
            <a:spLocks noChangeArrowheads="1"/>
          </p:cNvSpPr>
          <p:nvPr/>
        </p:nvSpPr>
        <p:spPr bwMode="auto">
          <a:xfrm>
            <a:off x="1524000" y="1447800"/>
            <a:ext cx="9144000" cy="457200"/>
          </a:xfrm>
          <a:prstGeom prst="rect">
            <a:avLst/>
          </a:prstGeom>
          <a:gradFill rotWithShape="1">
            <a:gsLst>
              <a:gs pos="0">
                <a:srgbClr val="FFFF99"/>
              </a:gs>
              <a:gs pos="100000">
                <a:srgbClr val="FF6600"/>
              </a:gs>
            </a:gsLst>
            <a:lin ang="0" scaled="1"/>
          </a:gradFill>
          <a:ln w="9525">
            <a:solidFill>
              <a:schemeClr val="tx1"/>
            </a:solidFill>
            <a:miter lim="800000"/>
          </a:ln>
        </p:spPr>
        <p:txBody>
          <a:bodyPr wrap="none" anchor="ctr"/>
          <a:lstStyle>
            <a:defPPr>
              <a:defRPr lang="id-ID"/>
            </a:defPPr>
            <a:lvl1pPr marL="0" algn="l" defTabSz="914400" rtl="0" eaLnBrk="1" latinLnBrk="0" hangingPunct="1">
              <a:spcBef>
                <a:spcPct val="20000"/>
              </a:spcBef>
              <a:buClr>
                <a:schemeClr val="hlink"/>
              </a:buClr>
              <a:buFont typeface="Wingdings" panose="05000000000000000000" pitchFamily="2" charset="2"/>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Clr>
                <a:schemeClr val="accent2"/>
              </a:buClr>
              <a:buFont typeface="Wingdings" panose="05000000000000000000" pitchFamily="2" charset="2"/>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Clr>
                <a:schemeClr val="hlink"/>
              </a:buClr>
              <a:buFont typeface="Wingdings" panose="05000000000000000000" pitchFamily="2" charset="2"/>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Clr>
                <a:schemeClr val="accent2"/>
              </a:buClr>
              <a:buFont typeface="Wingdings" panose="05000000000000000000" pitchFamily="2" charset="2"/>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Clr>
                <a:schemeClr val="hlink"/>
              </a:buClr>
              <a:buFont typeface="Wingdings" panose="05000000000000000000" pitchFamily="2" charset="2"/>
              <a:buChar char="§"/>
              <a:defRPr sz="2000" kern="1200">
                <a:solidFill>
                  <a:schemeClr val="tx1"/>
                </a:solidFill>
                <a:latin typeface="Arial" pitchFamily="34" charset="0"/>
                <a:ea typeface="+mn-ea"/>
                <a:cs typeface="+mn-cs"/>
              </a:defRPr>
            </a:lvl5pPr>
            <a:lvl6pPr marL="25146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6pPr>
            <a:lvl7pPr marL="29718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7pPr>
            <a:lvl8pPr marL="34290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8pPr>
            <a:lvl9pPr marL="38862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9pPr>
          </a:lstStyle>
          <a:p>
            <a:pPr>
              <a:spcBef>
                <a:spcPct val="0"/>
              </a:spcBef>
              <a:buClrTx/>
              <a:buFontTx/>
              <a:buNone/>
            </a:pPr>
            <a:endParaRPr lang="id-ID" altLang="id-ID" sz="1800"/>
          </a:p>
        </p:txBody>
      </p:sp>
    </p:spTree>
    <p:extLst>
      <p:ext uri="{BB962C8B-B14F-4D97-AF65-F5344CB8AC3E}">
        <p14:creationId xmlns:p14="http://schemas.microsoft.com/office/powerpoint/2010/main" val="280289175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2209800" y="609601"/>
            <a:ext cx="7924800" cy="771525"/>
          </a:xfrm>
          <a:prstGeom prst="rect">
            <a:avLst/>
          </a:prstGeom>
          <a:solidFill>
            <a:schemeClr val="bg2"/>
          </a:solidFill>
          <a:ln w="9525">
            <a:solidFill>
              <a:schemeClr val="tx1"/>
            </a:solidFill>
            <a:miter lim="800000"/>
          </a:ln>
        </p:spPr>
        <p:txBody>
          <a:bodyPr>
            <a:spAutoFit/>
          </a:bodyPr>
          <a:lstStyle>
            <a:defPPr>
              <a:defRPr lang="id-ID"/>
            </a:defPPr>
            <a:lvl1pPr marL="0" algn="l" defTabSz="914400" rtl="0" eaLnBrk="1" latinLnBrk="0" hangingPunct="1">
              <a:spcBef>
                <a:spcPct val="20000"/>
              </a:spcBef>
              <a:buClr>
                <a:schemeClr val="hlink"/>
              </a:buClr>
              <a:buFont typeface="Wingdings" panose="05000000000000000000" pitchFamily="2" charset="2"/>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Clr>
                <a:schemeClr val="accent2"/>
              </a:buClr>
              <a:buFont typeface="Wingdings" panose="05000000000000000000" pitchFamily="2" charset="2"/>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Clr>
                <a:schemeClr val="hlink"/>
              </a:buClr>
              <a:buFont typeface="Wingdings" panose="05000000000000000000" pitchFamily="2" charset="2"/>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Clr>
                <a:schemeClr val="accent2"/>
              </a:buClr>
              <a:buFont typeface="Wingdings" panose="05000000000000000000" pitchFamily="2" charset="2"/>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Clr>
                <a:schemeClr val="hlink"/>
              </a:buClr>
              <a:buFont typeface="Wingdings" panose="05000000000000000000" pitchFamily="2" charset="2"/>
              <a:buChar char="§"/>
              <a:defRPr sz="2000" kern="1200">
                <a:solidFill>
                  <a:schemeClr val="tx1"/>
                </a:solidFill>
                <a:latin typeface="Arial" pitchFamily="34" charset="0"/>
                <a:ea typeface="+mn-ea"/>
                <a:cs typeface="+mn-cs"/>
              </a:defRPr>
            </a:lvl5pPr>
            <a:lvl6pPr marL="25146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6pPr>
            <a:lvl7pPr marL="29718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7pPr>
            <a:lvl8pPr marL="34290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8pPr>
            <a:lvl9pPr marL="38862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9pPr>
          </a:lstStyle>
          <a:p>
            <a:pPr eaLnBrk="1" hangingPunct="1">
              <a:spcBef>
                <a:spcPct val="50000"/>
              </a:spcBef>
              <a:buClrTx/>
              <a:buFontTx/>
              <a:buNone/>
            </a:pPr>
            <a:r>
              <a:rPr lang="en-US" altLang="id-ID" sz="4400"/>
              <a:t>Kegiatan akhir</a:t>
            </a:r>
          </a:p>
        </p:txBody>
      </p:sp>
      <p:sp>
        <p:nvSpPr>
          <p:cNvPr id="82947" name="Text Box 3"/>
          <p:cNvSpPr txBox="1">
            <a:spLocks noChangeArrowheads="1"/>
          </p:cNvSpPr>
          <p:nvPr/>
        </p:nvSpPr>
        <p:spPr bwMode="auto">
          <a:xfrm>
            <a:off x="2209800" y="2209800"/>
            <a:ext cx="7924800" cy="3213100"/>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id-ID"/>
            </a:defPPr>
            <a:lvl1pPr marL="292100" indent="-292100" algn="l" defTabSz="914400" rtl="0" eaLnBrk="1" latinLnBrk="0" hangingPunct="1">
              <a:spcBef>
                <a:spcPct val="20000"/>
              </a:spcBef>
              <a:buClr>
                <a:schemeClr val="hlink"/>
              </a:buClr>
              <a:buFont typeface="Wingdings" panose="05000000000000000000" pitchFamily="2" charset="2"/>
              <a:buChar char="§"/>
              <a:defRPr sz="3200" kern="1200">
                <a:solidFill>
                  <a:schemeClr val="tx1"/>
                </a:solidFill>
                <a:latin typeface="Arial" pitchFamily="34" charset="0"/>
                <a:ea typeface="+mn-ea"/>
                <a:cs typeface="+mn-cs"/>
              </a:defRPr>
            </a:lvl1pPr>
            <a:lvl2pPr marL="688975" indent="-230188" algn="l" defTabSz="914400" rtl="0" eaLnBrk="1" latinLnBrk="0" hangingPunct="1">
              <a:spcBef>
                <a:spcPct val="20000"/>
              </a:spcBef>
              <a:buClr>
                <a:schemeClr val="accent2"/>
              </a:buClr>
              <a:buFont typeface="Wingdings" panose="05000000000000000000" pitchFamily="2" charset="2"/>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Clr>
                <a:schemeClr val="hlink"/>
              </a:buClr>
              <a:buFont typeface="Wingdings" panose="05000000000000000000" pitchFamily="2" charset="2"/>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Clr>
                <a:schemeClr val="accent2"/>
              </a:buClr>
              <a:buFont typeface="Wingdings" panose="05000000000000000000" pitchFamily="2" charset="2"/>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Clr>
                <a:schemeClr val="hlink"/>
              </a:buClr>
              <a:buFont typeface="Wingdings" panose="05000000000000000000" pitchFamily="2" charset="2"/>
              <a:buChar char="§"/>
              <a:defRPr sz="2000" kern="1200">
                <a:solidFill>
                  <a:schemeClr val="tx1"/>
                </a:solidFill>
                <a:latin typeface="Arial" pitchFamily="34" charset="0"/>
                <a:ea typeface="+mn-ea"/>
                <a:cs typeface="+mn-cs"/>
              </a:defRPr>
            </a:lvl5pPr>
            <a:lvl6pPr marL="25146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6pPr>
            <a:lvl7pPr marL="29718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7pPr>
            <a:lvl8pPr marL="34290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8pPr>
            <a:lvl9pPr marL="38862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9pPr>
          </a:lstStyle>
          <a:p>
            <a:pPr eaLnBrk="1" hangingPunct="1">
              <a:spcBef>
                <a:spcPct val="10000"/>
              </a:spcBef>
              <a:buClrTx/>
              <a:buFontTx/>
              <a:buChar char="•"/>
            </a:pPr>
            <a:r>
              <a:rPr lang="en-US" altLang="id-ID">
                <a:solidFill>
                  <a:srgbClr val="000000"/>
                </a:solidFill>
              </a:rPr>
              <a:t>Mempertegas bukti-bukti adanya:</a:t>
            </a:r>
          </a:p>
          <a:p>
            <a:pPr lvl="1" eaLnBrk="1" hangingPunct="1">
              <a:spcBef>
                <a:spcPct val="10000"/>
              </a:spcBef>
              <a:buClrTx/>
              <a:buFontTx/>
              <a:buChar char="•"/>
            </a:pPr>
            <a:r>
              <a:rPr lang="en-US" altLang="id-ID" sz="3200">
                <a:solidFill>
                  <a:srgbClr val="000000"/>
                </a:solidFill>
              </a:rPr>
              <a:t>Pemahaman mahasiswa pada materi</a:t>
            </a:r>
          </a:p>
          <a:p>
            <a:pPr lvl="1" eaLnBrk="1" hangingPunct="1">
              <a:spcBef>
                <a:spcPct val="10000"/>
              </a:spcBef>
              <a:buClrTx/>
              <a:buFontTx/>
              <a:buChar char="•"/>
            </a:pPr>
            <a:r>
              <a:rPr lang="en-US" altLang="id-ID" sz="3200">
                <a:solidFill>
                  <a:srgbClr val="000000"/>
                </a:solidFill>
              </a:rPr>
              <a:t>Kemampuan mahasiswa mengaplikasikan hal yang dipelajari</a:t>
            </a:r>
          </a:p>
          <a:p>
            <a:pPr lvl="1" eaLnBrk="1" hangingPunct="1">
              <a:spcBef>
                <a:spcPct val="10000"/>
              </a:spcBef>
              <a:buClrTx/>
              <a:buFontTx/>
              <a:buChar char="•"/>
            </a:pPr>
            <a:r>
              <a:rPr lang="en-US" altLang="id-ID" sz="3200">
                <a:solidFill>
                  <a:srgbClr val="000000"/>
                </a:solidFill>
              </a:rPr>
              <a:t>Keterampilan yang dimiliki mahasiswa </a:t>
            </a:r>
          </a:p>
          <a:p>
            <a:pPr lvl="1" eaLnBrk="1" hangingPunct="1">
              <a:spcBef>
                <a:spcPct val="10000"/>
              </a:spcBef>
              <a:buClrTx/>
              <a:buFontTx/>
              <a:buChar char="•"/>
            </a:pPr>
            <a:r>
              <a:rPr lang="en-US" altLang="id-ID" sz="3200">
                <a:solidFill>
                  <a:srgbClr val="000000"/>
                </a:solidFill>
              </a:rPr>
              <a:t>Sikap dan performance mahasiswa</a:t>
            </a:r>
            <a:r>
              <a:rPr lang="en-US" altLang="id-ID" sz="3200"/>
              <a:t> </a:t>
            </a:r>
          </a:p>
        </p:txBody>
      </p:sp>
      <p:sp>
        <p:nvSpPr>
          <p:cNvPr id="82948" name="Rectangle 4"/>
          <p:cNvSpPr>
            <a:spLocks noChangeArrowheads="1"/>
          </p:cNvSpPr>
          <p:nvPr/>
        </p:nvSpPr>
        <p:spPr bwMode="auto">
          <a:xfrm>
            <a:off x="1524000" y="1447800"/>
            <a:ext cx="9144000" cy="457200"/>
          </a:xfrm>
          <a:prstGeom prst="rect">
            <a:avLst/>
          </a:prstGeom>
          <a:gradFill rotWithShape="1">
            <a:gsLst>
              <a:gs pos="0">
                <a:srgbClr val="FFFF99"/>
              </a:gs>
              <a:gs pos="100000">
                <a:srgbClr val="FF6600"/>
              </a:gs>
            </a:gsLst>
            <a:lin ang="0" scaled="1"/>
          </a:gradFill>
          <a:ln w="9525">
            <a:solidFill>
              <a:schemeClr val="tx1"/>
            </a:solidFill>
            <a:miter lim="800000"/>
          </a:ln>
        </p:spPr>
        <p:txBody>
          <a:bodyPr wrap="none" anchor="ctr"/>
          <a:lstStyle>
            <a:defPPr>
              <a:defRPr lang="id-ID"/>
            </a:defPPr>
            <a:lvl1pPr marL="0" algn="l" defTabSz="914400" rtl="0" eaLnBrk="1" latinLnBrk="0" hangingPunct="1">
              <a:spcBef>
                <a:spcPct val="20000"/>
              </a:spcBef>
              <a:buClr>
                <a:schemeClr val="hlink"/>
              </a:buClr>
              <a:buFont typeface="Wingdings" panose="05000000000000000000" pitchFamily="2" charset="2"/>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Clr>
                <a:schemeClr val="accent2"/>
              </a:buClr>
              <a:buFont typeface="Wingdings" panose="05000000000000000000" pitchFamily="2" charset="2"/>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Clr>
                <a:schemeClr val="hlink"/>
              </a:buClr>
              <a:buFont typeface="Wingdings" panose="05000000000000000000" pitchFamily="2" charset="2"/>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Clr>
                <a:schemeClr val="accent2"/>
              </a:buClr>
              <a:buFont typeface="Wingdings" panose="05000000000000000000" pitchFamily="2" charset="2"/>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Clr>
                <a:schemeClr val="hlink"/>
              </a:buClr>
              <a:buFont typeface="Wingdings" panose="05000000000000000000" pitchFamily="2" charset="2"/>
              <a:buChar char="§"/>
              <a:defRPr sz="2000" kern="1200">
                <a:solidFill>
                  <a:schemeClr val="tx1"/>
                </a:solidFill>
                <a:latin typeface="Arial" pitchFamily="34" charset="0"/>
                <a:ea typeface="+mn-ea"/>
                <a:cs typeface="+mn-cs"/>
              </a:defRPr>
            </a:lvl5pPr>
            <a:lvl6pPr marL="25146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6pPr>
            <a:lvl7pPr marL="29718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7pPr>
            <a:lvl8pPr marL="34290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8pPr>
            <a:lvl9pPr marL="38862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9pPr>
          </a:lstStyle>
          <a:p>
            <a:pPr>
              <a:spcBef>
                <a:spcPct val="0"/>
              </a:spcBef>
              <a:buClrTx/>
              <a:buFontTx/>
              <a:buNone/>
            </a:pPr>
            <a:endParaRPr lang="id-ID" altLang="id-ID" sz="1800"/>
          </a:p>
        </p:txBody>
      </p:sp>
    </p:spTree>
    <p:extLst>
      <p:ext uri="{BB962C8B-B14F-4D97-AF65-F5344CB8AC3E}">
        <p14:creationId xmlns:p14="http://schemas.microsoft.com/office/powerpoint/2010/main" val="338901035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rrowheads="1"/>
          </p:cNvSpPr>
          <p:nvPr>
            <p:ph type="title"/>
          </p:nvPr>
        </p:nvSpPr>
        <p:spPr/>
        <p:txBody>
          <a:bodyPr/>
          <a:lstStyle/>
          <a:p>
            <a:pPr eaLnBrk="1" hangingPunct="1">
              <a:defRPr/>
            </a:pPr>
            <a:r>
              <a:rPr lang="en-US" sz="6000"/>
              <a:t>Fungsi Kegiatan Akhir</a:t>
            </a:r>
          </a:p>
        </p:txBody>
      </p:sp>
      <p:sp>
        <p:nvSpPr>
          <p:cNvPr id="116739" name="Rectangle 3"/>
          <p:cNvSpPr>
            <a:spLocks noGrp="1" noRot="1" noChangeArrowheads="1"/>
          </p:cNvSpPr>
          <p:nvPr>
            <p:ph type="body" idx="4294967295"/>
          </p:nvPr>
        </p:nvSpPr>
        <p:spPr>
          <a:xfrm>
            <a:off x="677334" y="2160589"/>
            <a:ext cx="8596668" cy="3880773"/>
          </a:xfrm>
        </p:spPr>
        <p:txBody>
          <a:bodyPr>
            <a:normAutofit fontScale="92500" lnSpcReduction="10000"/>
          </a:bodyPr>
          <a:lstStyle/>
          <a:p>
            <a:pPr eaLnBrk="1" hangingPunct="1">
              <a:lnSpc>
                <a:spcPct val="80000"/>
              </a:lnSpc>
              <a:defRPr/>
            </a:pPr>
            <a:r>
              <a:rPr lang="en-US" sz="4400" err="1">
                <a:solidFill>
                  <a:schemeClr val="tx1"/>
                </a:solidFill>
              </a:rPr>
              <a:t>Mengecek kompetensi </a:t>
            </a:r>
            <a:r>
              <a:rPr lang="id-ID" sz="4400">
                <a:solidFill>
                  <a:schemeClr val="tx1"/>
                </a:solidFill>
              </a:rPr>
              <a:t>siswa</a:t>
            </a:r>
            <a:endParaRPr lang="en-US" sz="4400">
              <a:solidFill>
                <a:schemeClr val="tx1"/>
              </a:solidFill>
            </a:endParaRPr>
          </a:p>
          <a:p>
            <a:pPr eaLnBrk="1" hangingPunct="1">
              <a:lnSpc>
                <a:spcPct val="80000"/>
              </a:lnSpc>
              <a:defRPr/>
            </a:pPr>
            <a:r>
              <a:rPr lang="en-US" sz="4400" err="1">
                <a:solidFill>
                  <a:schemeClr val="tx1"/>
                </a:solidFill>
              </a:rPr>
              <a:t>Membuat aplikasi konsep dalam kehidupan sehari-hari</a:t>
            </a:r>
            <a:endParaRPr lang="en-US" sz="4400">
              <a:solidFill>
                <a:schemeClr val="tx1"/>
              </a:solidFill>
            </a:endParaRPr>
          </a:p>
          <a:p>
            <a:pPr eaLnBrk="1" hangingPunct="1">
              <a:lnSpc>
                <a:spcPct val="80000"/>
              </a:lnSpc>
              <a:defRPr/>
            </a:pPr>
            <a:r>
              <a:rPr lang="en-US" sz="4400" err="1">
                <a:solidFill>
                  <a:schemeClr val="tx1"/>
                </a:solidFill>
              </a:rPr>
              <a:t>Merangsang </a:t>
            </a:r>
            <a:r>
              <a:rPr lang="id-ID" sz="4400">
                <a:solidFill>
                  <a:schemeClr val="tx1"/>
                </a:solidFill>
              </a:rPr>
              <a:t>siswa </a:t>
            </a:r>
            <a:r>
              <a:rPr lang="en-US" sz="4400">
                <a:solidFill>
                  <a:schemeClr val="tx1"/>
                </a:solidFill>
              </a:rPr>
              <a:t>menemukan  masalah baru</a:t>
            </a:r>
          </a:p>
          <a:p>
            <a:pPr eaLnBrk="1" hangingPunct="1">
              <a:lnSpc>
                <a:spcPct val="80000"/>
              </a:lnSpc>
              <a:defRPr/>
            </a:pPr>
            <a:r>
              <a:rPr lang="en-US" sz="4400" err="1">
                <a:solidFill>
                  <a:schemeClr val="tx1"/>
                </a:solidFill>
              </a:rPr>
              <a:t>Meringkas materi yang sudah dipelajari</a:t>
            </a:r>
            <a:endParaRPr lang="en-US" sz="4400">
              <a:solidFill>
                <a:schemeClr val="tx1"/>
              </a:solidFill>
            </a:endParaRPr>
          </a:p>
        </p:txBody>
      </p:sp>
    </p:spTree>
    <p:extLst>
      <p:ext uri="{BB962C8B-B14F-4D97-AF65-F5344CB8AC3E}">
        <p14:creationId xmlns:p14="http://schemas.microsoft.com/office/powerpoint/2010/main" val="37844049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err="1"/>
              <a:t>Perencanaan Pembelajaran Matematika</a:t>
            </a:r>
            <a:endParaRPr lang="en-US"/>
          </a:p>
        </p:txBody>
      </p:sp>
      <p:sp>
        <p:nvSpPr>
          <p:cNvPr id="3" name="Subtitle 2"/>
          <p:cNvSpPr>
            <a:spLocks noGrp="1"/>
          </p:cNvSpPr>
          <p:nvPr>
            <p:ph type="subTitle" idx="1"/>
          </p:nvPr>
        </p:nvSpPr>
        <p:spPr/>
        <p:txBody>
          <a:bodyPr/>
          <a:lstStyle/>
          <a:p>
            <a:r>
              <a:rPr lang="en-US" err="1"/>
              <a:t>Pertemuan ke 2</a:t>
            </a:r>
            <a:endParaRPr 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SISTEM PEMBELAJARAN</a:t>
            </a:r>
          </a:p>
        </p:txBody>
      </p:sp>
      <p:cxnSp>
        <p:nvCxnSpPr>
          <p:cNvPr id="5" name="Straight Connector 4"/>
          <p:cNvCxnSpPr/>
          <p:nvPr/>
        </p:nvCxnSpPr>
        <p:spPr>
          <a:xfrm>
            <a:off x="609600" y="1752600"/>
            <a:ext cx="792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819400" y="18288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172200" y="182880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066800" y="1905000"/>
            <a:ext cx="1676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Perencanaan</a:t>
            </a:r>
            <a:endParaRPr lang="en-US"/>
          </a:p>
        </p:txBody>
      </p:sp>
      <p:sp>
        <p:nvSpPr>
          <p:cNvPr id="19" name="Rectangle 18"/>
          <p:cNvSpPr/>
          <p:nvPr/>
        </p:nvSpPr>
        <p:spPr>
          <a:xfrm>
            <a:off x="3733800" y="1905000"/>
            <a:ext cx="1752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Pelaksanaan</a:t>
            </a:r>
            <a:endParaRPr lang="en-US"/>
          </a:p>
        </p:txBody>
      </p:sp>
      <p:sp>
        <p:nvSpPr>
          <p:cNvPr id="20" name="Rectangle 19"/>
          <p:cNvSpPr/>
          <p:nvPr/>
        </p:nvSpPr>
        <p:spPr>
          <a:xfrm>
            <a:off x="6781800" y="1905000"/>
            <a:ext cx="1905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Pengembangan</a:t>
            </a:r>
            <a:endParaRPr lang="en-US"/>
          </a:p>
        </p:txBody>
      </p:sp>
      <p:sp>
        <p:nvSpPr>
          <p:cNvPr id="21" name="Arc 20"/>
          <p:cNvSpPr/>
          <p:nvPr/>
        </p:nvSpPr>
        <p:spPr>
          <a:xfrm>
            <a:off x="914400" y="3048000"/>
            <a:ext cx="228600" cy="32766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rgbClr val="000000"/>
                </a:solidFill>
                <a:latin typeface="Lucida Sans Unicode"/>
                <a:ea typeface="+mn-ea"/>
                <a:cs typeface="+mn-cs"/>
              </a:defRPr>
            </a:lvl1pPr>
            <a:lvl2pPr marL="457200" algn="l" defTabSz="914400" rtl="0" eaLnBrk="1" latinLnBrk="0" hangingPunct="1">
              <a:defRPr sz="1800" kern="1200">
                <a:solidFill>
                  <a:srgbClr val="000000"/>
                </a:solidFill>
                <a:latin typeface="Lucida Sans Unicode"/>
                <a:ea typeface="+mn-ea"/>
                <a:cs typeface="+mn-cs"/>
              </a:defRPr>
            </a:lvl2pPr>
            <a:lvl3pPr marL="914400" algn="l" defTabSz="914400" rtl="0" eaLnBrk="1" latinLnBrk="0" hangingPunct="1">
              <a:defRPr sz="1800" kern="1200">
                <a:solidFill>
                  <a:srgbClr val="000000"/>
                </a:solidFill>
                <a:latin typeface="Lucida Sans Unicode"/>
                <a:ea typeface="+mn-ea"/>
                <a:cs typeface="+mn-cs"/>
              </a:defRPr>
            </a:lvl3pPr>
            <a:lvl4pPr marL="1371600" algn="l" defTabSz="914400" rtl="0" eaLnBrk="1" latinLnBrk="0" hangingPunct="1">
              <a:defRPr sz="1800" kern="1200">
                <a:solidFill>
                  <a:srgbClr val="000000"/>
                </a:solidFill>
                <a:latin typeface="Lucida Sans Unicode"/>
                <a:ea typeface="+mn-ea"/>
                <a:cs typeface="+mn-cs"/>
              </a:defRPr>
            </a:lvl4pPr>
            <a:lvl5pPr marL="1828800" algn="l" defTabSz="914400" rtl="0" eaLnBrk="1" latinLnBrk="0" hangingPunct="1">
              <a:defRPr sz="1800" kern="1200">
                <a:solidFill>
                  <a:srgbClr val="000000"/>
                </a:solidFill>
                <a:latin typeface="Lucida Sans Unicode"/>
                <a:ea typeface="+mn-ea"/>
                <a:cs typeface="+mn-cs"/>
              </a:defRPr>
            </a:lvl5pPr>
            <a:lvl6pPr marL="2286000" algn="l" defTabSz="914400" rtl="0" eaLnBrk="1" latinLnBrk="0" hangingPunct="1">
              <a:defRPr sz="1800" kern="1200">
                <a:solidFill>
                  <a:srgbClr val="000000"/>
                </a:solidFill>
                <a:latin typeface="Lucida Sans Unicode"/>
                <a:ea typeface="+mn-ea"/>
                <a:cs typeface="+mn-cs"/>
              </a:defRPr>
            </a:lvl6pPr>
            <a:lvl7pPr marL="2743200" algn="l" defTabSz="914400" rtl="0" eaLnBrk="1" latinLnBrk="0" hangingPunct="1">
              <a:defRPr sz="1800" kern="1200">
                <a:solidFill>
                  <a:srgbClr val="000000"/>
                </a:solidFill>
                <a:latin typeface="Lucida Sans Unicode"/>
                <a:ea typeface="+mn-ea"/>
                <a:cs typeface="+mn-cs"/>
              </a:defRPr>
            </a:lvl7pPr>
            <a:lvl8pPr marL="3200400" algn="l" defTabSz="914400" rtl="0" eaLnBrk="1" latinLnBrk="0" hangingPunct="1">
              <a:defRPr sz="1800" kern="1200">
                <a:solidFill>
                  <a:srgbClr val="000000"/>
                </a:solidFill>
                <a:latin typeface="Lucida Sans Unicode"/>
                <a:ea typeface="+mn-ea"/>
                <a:cs typeface="+mn-cs"/>
              </a:defRPr>
            </a:lvl8pPr>
            <a:lvl9pPr marL="3657600" algn="l" defTabSz="914400" rtl="0" eaLnBrk="1" latinLnBrk="0" hangingPunct="1">
              <a:defRPr sz="1800" kern="1200">
                <a:solidFill>
                  <a:srgbClr val="000000"/>
                </a:solidFill>
                <a:latin typeface="Lucida Sans Unicode"/>
                <a:ea typeface="+mn-ea"/>
                <a:cs typeface="+mn-cs"/>
              </a:defRPr>
            </a:lvl9pPr>
          </a:lstStyle>
          <a:p>
            <a:pPr algn="ctr"/>
            <a:endParaRPr lang="en-US"/>
          </a:p>
        </p:txBody>
      </p:sp>
      <p:sp>
        <p:nvSpPr>
          <p:cNvPr id="22" name="Rectangle 21"/>
          <p:cNvSpPr/>
          <p:nvPr/>
        </p:nvSpPr>
        <p:spPr>
          <a:xfrm>
            <a:off x="-609600" y="3505200"/>
            <a:ext cx="152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Kurikulum</a:t>
            </a:r>
            <a:endParaRPr lang="en-US"/>
          </a:p>
        </p:txBody>
      </p:sp>
      <p:cxnSp>
        <p:nvCxnSpPr>
          <p:cNvPr id="24" name="Straight Arrow Connector 23"/>
          <p:cNvCxnSpPr/>
          <p:nvPr/>
        </p:nvCxnSpPr>
        <p:spPr>
          <a:xfrm>
            <a:off x="1219200" y="37338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600200" y="3200400"/>
            <a:ext cx="1676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Rencana Pelaksanaan Pembelajaran</a:t>
            </a:r>
            <a:endParaRPr lang="en-US"/>
          </a:p>
        </p:txBody>
      </p:sp>
      <p:sp>
        <p:nvSpPr>
          <p:cNvPr id="29" name="Rectangle 28"/>
          <p:cNvSpPr/>
          <p:nvPr/>
        </p:nvSpPr>
        <p:spPr>
          <a:xfrm>
            <a:off x="3886200" y="3124200"/>
            <a:ext cx="17526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Proses Pembelajaran</a:t>
            </a:r>
            <a:endParaRPr lang="en-US"/>
          </a:p>
        </p:txBody>
      </p:sp>
      <p:cxnSp>
        <p:nvCxnSpPr>
          <p:cNvPr id="31" name="Straight Arrow Connector 30"/>
          <p:cNvCxnSpPr/>
          <p:nvPr/>
        </p:nvCxnSpPr>
        <p:spPr>
          <a:xfrm>
            <a:off x="3352800" y="38100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705600" y="3124200"/>
            <a:ext cx="21336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Hasil Belajar</a:t>
            </a:r>
            <a:endParaRPr lang="en-US"/>
          </a:p>
        </p:txBody>
      </p:sp>
      <p:cxnSp>
        <p:nvCxnSpPr>
          <p:cNvPr id="34" name="Straight Arrow Connector 33"/>
          <p:cNvCxnSpPr/>
          <p:nvPr/>
        </p:nvCxnSpPr>
        <p:spPr>
          <a:xfrm rot="10800000" flipV="1">
            <a:off x="3810000" y="39624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867400" y="38100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447800" y="5715000"/>
            <a:ext cx="6858000"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828800" y="6019800"/>
            <a:ext cx="5943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a:t>EVALUASI PEMBELAJARAN</a:t>
            </a:r>
          </a:p>
        </p:txBody>
      </p:sp>
      <p:cxnSp>
        <p:nvCxnSpPr>
          <p:cNvPr id="46" name="Straight Arrow Connector 45"/>
          <p:cNvCxnSpPr/>
          <p:nvPr/>
        </p:nvCxnSpPr>
        <p:spPr>
          <a:xfrm rot="5400000">
            <a:off x="4191000" y="51816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sz="3200" err="1"/>
              <a:t>Perencanaan proses pembelajaran meliputi </a:t>
            </a:r>
            <a:r>
              <a:rPr lang="en-US" sz="3200" b="1" err="1">
                <a:solidFill>
                  <a:srgbClr val="FFC000"/>
                </a:solidFill>
              </a:rPr>
              <a:t>silabus dan rencana pelaksanaan pembelajaran </a:t>
            </a:r>
            <a:r>
              <a:rPr lang="en-US" sz="3200"/>
              <a:t>yang memuat sekurang-kurangnya tujuan pembelajaran, materi ajar, metode pengajaran, sumber belajar, dan penilaian hasil belajar</a:t>
            </a:r>
            <a:r>
              <a:rPr lang="en-US"/>
              <a:t>.</a:t>
            </a:r>
          </a:p>
        </p:txBody>
      </p:sp>
    </p:spTree>
    <p:extLst>
      <p:ext uri="{BB962C8B-B14F-4D97-AF65-F5344CB8AC3E}">
        <p14:creationId xmlns:p14="http://schemas.microsoft.com/office/powerpoint/2010/main" val="395188606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533400" y="304800"/>
            <a:ext cx="8218487" cy="608012"/>
          </a:xfrm>
        </p:spPr>
        <p:txBody>
          <a:bodyPr/>
          <a:lstStyle/>
          <a:p>
            <a:endParaRPr lang="en-US" sz="2800"/>
          </a:p>
        </p:txBody>
      </p:sp>
      <p:sp>
        <p:nvSpPr>
          <p:cNvPr id="186371" name="Rectangle 3"/>
          <p:cNvSpPr>
            <a:spLocks noGrp="1" noChangeArrowheads="1"/>
          </p:cNvSpPr>
          <p:nvPr>
            <p:ph type="body" idx="4294967295"/>
          </p:nvPr>
        </p:nvSpPr>
        <p:spPr>
          <a:xfrm>
            <a:off x="250825" y="836613"/>
            <a:ext cx="8893175" cy="5329237"/>
          </a:xfrm>
        </p:spPr>
        <p:txBody>
          <a:bodyPr>
            <a:normAutofit/>
          </a:bodyPr>
          <a:lstStyle/>
          <a:p>
            <a:pPr marL="0" indent="0">
              <a:lnSpc>
                <a:spcPct val="90000"/>
              </a:lnSpc>
              <a:buFontTx/>
              <a:buAutoNum type="arabicPeriod"/>
            </a:pPr>
            <a:endParaRPr lang="en-US" sz="2800"/>
          </a:p>
          <a:p>
            <a:pPr marL="0" indent="0">
              <a:lnSpc>
                <a:spcPct val="90000"/>
              </a:lnSpc>
              <a:buNone/>
            </a:pPr>
            <a:endParaRPr lang="en-US" sz="2800"/>
          </a:p>
          <a:p>
            <a:pPr marL="0" indent="0">
              <a:lnSpc>
                <a:spcPct val="90000"/>
              </a:lnSpc>
              <a:buFontTx/>
              <a:buAutoNum type="arabicPeriod"/>
            </a:pPr>
            <a:endParaRPr lang="en-US" sz="2800"/>
          </a:p>
          <a:p>
            <a:pPr marL="0" indent="0">
              <a:lnSpc>
                <a:spcPct val="90000"/>
              </a:lnSpc>
              <a:buNone/>
            </a:pPr>
            <a:endParaRPr lang="en-US" sz="2800"/>
          </a:p>
          <a:p>
            <a:pPr marL="0" indent="0">
              <a:lnSpc>
                <a:spcPct val="90000"/>
              </a:lnSpc>
              <a:buNone/>
            </a:pPr>
            <a:endParaRPr lang="en-US" sz="2800"/>
          </a:p>
          <a:p>
            <a:pPr marL="0" indent="0">
              <a:lnSpc>
                <a:spcPct val="90000"/>
              </a:lnSpc>
              <a:buNone/>
            </a:pPr>
            <a:endParaRPr lang="en-US" sz="2800"/>
          </a:p>
          <a:p>
            <a:pPr marL="0" indent="0">
              <a:lnSpc>
                <a:spcPct val="90000"/>
              </a:lnSpc>
              <a:buNone/>
            </a:pPr>
            <a:endParaRPr lang="en-US" sz="2800"/>
          </a:p>
          <a:p>
            <a:pPr marL="0" indent="0">
              <a:lnSpc>
                <a:spcPct val="90000"/>
              </a:lnSpc>
              <a:buNone/>
            </a:pPr>
            <a:endParaRPr lang="en-US" sz="2800"/>
          </a:p>
          <a:p>
            <a:pPr marL="0" indent="0">
              <a:lnSpc>
                <a:spcPct val="90000"/>
              </a:lnSpc>
              <a:buNone/>
            </a:pPr>
            <a:endParaRPr lang="en-US" sz="2800"/>
          </a:p>
        </p:txBody>
      </p:sp>
      <p:sp>
        <p:nvSpPr>
          <p:cNvPr id="4" name="Rectangle 3"/>
          <p:cNvSpPr/>
          <p:nvPr/>
        </p:nvSpPr>
        <p:spPr>
          <a:xfrm>
            <a:off x="533400" y="304800"/>
            <a:ext cx="8229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sz="3600" err="1"/>
              <a:t>Pengembangan Kurikulum</a:t>
            </a:r>
            <a:endParaRPr lang="en-US" sz="3600"/>
          </a:p>
        </p:txBody>
      </p:sp>
      <p:cxnSp>
        <p:nvCxnSpPr>
          <p:cNvPr id="6" name="Straight Connector 5"/>
          <p:cNvCxnSpPr>
            <a:stCxn id="4" idx="2"/>
          </p:cNvCxnSpPr>
          <p:nvPr/>
        </p:nvCxnSpPr>
        <p:spPr>
          <a:xfrm rot="5400000">
            <a:off x="4305300" y="14097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9600" y="1752600"/>
            <a:ext cx="784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28600" y="21336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2438400"/>
            <a:ext cx="1828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nSpc>
                <a:spcPct val="90000"/>
              </a:lnSpc>
            </a:pPr>
            <a:r>
              <a:rPr lang="en-US" err="1"/>
              <a:t>Kurikulum ’94</a:t>
            </a:r>
            <a:endParaRPr lang="en-US"/>
          </a:p>
        </p:txBody>
      </p:sp>
      <p:sp>
        <p:nvSpPr>
          <p:cNvPr id="12" name="Rectangle 11"/>
          <p:cNvSpPr/>
          <p:nvPr/>
        </p:nvSpPr>
        <p:spPr>
          <a:xfrm>
            <a:off x="1981200" y="2438400"/>
            <a:ext cx="1905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nSpc>
                <a:spcPct val="90000"/>
              </a:lnSpc>
            </a:pPr>
            <a:r>
              <a:rPr lang="en-US" err="1"/>
              <a:t>Kurikulum Suplemen ’99</a:t>
            </a:r>
            <a:endParaRPr lang="en-US"/>
          </a:p>
        </p:txBody>
      </p:sp>
      <p:sp>
        <p:nvSpPr>
          <p:cNvPr id="13" name="Rectangle 12"/>
          <p:cNvSpPr/>
          <p:nvPr/>
        </p:nvSpPr>
        <p:spPr>
          <a:xfrm>
            <a:off x="4038600" y="2438400"/>
            <a:ext cx="152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lnSpc>
                <a:spcPct val="90000"/>
              </a:lnSpc>
            </a:pPr>
            <a:r>
              <a:rPr lang="en-US"/>
              <a:t>KBK</a:t>
            </a:r>
          </a:p>
        </p:txBody>
      </p:sp>
      <p:sp>
        <p:nvSpPr>
          <p:cNvPr id="14" name="Rectangle 13"/>
          <p:cNvSpPr/>
          <p:nvPr/>
        </p:nvSpPr>
        <p:spPr>
          <a:xfrm>
            <a:off x="5715000" y="2438400"/>
            <a:ext cx="152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lnSpc>
                <a:spcPct val="90000"/>
              </a:lnSpc>
            </a:pPr>
            <a:r>
              <a:rPr lang="en-US"/>
              <a:t>KTSP</a:t>
            </a:r>
          </a:p>
        </p:txBody>
      </p:sp>
      <p:sp>
        <p:nvSpPr>
          <p:cNvPr id="15" name="Rectangle 14"/>
          <p:cNvSpPr/>
          <p:nvPr/>
        </p:nvSpPr>
        <p:spPr>
          <a:xfrm>
            <a:off x="7467600" y="2438400"/>
            <a:ext cx="152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nSpc>
                <a:spcPct val="90000"/>
              </a:lnSpc>
            </a:pPr>
            <a:r>
              <a:rPr lang="en-US" err="1"/>
              <a:t>Kurikulum 2013</a:t>
            </a:r>
          </a:p>
        </p:txBody>
      </p:sp>
      <p:cxnSp>
        <p:nvCxnSpPr>
          <p:cNvPr id="16" name="Straight Connector 15"/>
          <p:cNvCxnSpPr/>
          <p:nvPr/>
        </p:nvCxnSpPr>
        <p:spPr>
          <a:xfrm rot="5400000">
            <a:off x="2286000" y="21336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4267200" y="21336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943600" y="21336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8115300" y="2095500"/>
            <a:ext cx="685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800"/>
            <a:ext cx="8229600" cy="4525963"/>
          </a:xfrm>
        </p:spPr>
        <p:txBody>
          <a:bodyPr/>
          <a:lstStyle/>
          <a:p>
            <a:pPr marL="0" indent="0">
              <a:lnSpc>
                <a:spcPct val="90000"/>
              </a:lnSpc>
              <a:buFontTx/>
              <a:buNone/>
            </a:pPr>
            <a:r>
              <a:rPr lang="en-US" sz="2400" err="1"/>
              <a:t>karena adanya inovasi kurikulum (reformasi pendidikan) yaitu dengan dikeluarkannya kebijakan pemerintah berupa undang-undang kependidikan:</a:t>
            </a:r>
          </a:p>
          <a:p>
            <a:pPr marL="457200" indent="-457200">
              <a:lnSpc>
                <a:spcPct val="90000"/>
              </a:lnSpc>
              <a:buNone/>
            </a:pPr>
            <a:r>
              <a:rPr lang="en-US" sz="2400"/>
              <a:t>1. UU No. 22 Th. 1999</a:t>
            </a:r>
          </a:p>
          <a:p>
            <a:pPr marL="457200" indent="-457200">
              <a:lnSpc>
                <a:spcPct val="90000"/>
              </a:lnSpc>
              <a:buNone/>
            </a:pPr>
            <a:r>
              <a:rPr lang="en-US" sz="2400"/>
              <a:t>     tentang Pemerintahan daerah</a:t>
            </a:r>
          </a:p>
          <a:p>
            <a:pPr marL="457200" indent="-457200">
              <a:lnSpc>
                <a:spcPct val="90000"/>
              </a:lnSpc>
              <a:buNone/>
            </a:pPr>
            <a:endParaRPr lang="en-US" sz="2400"/>
          </a:p>
          <a:p>
            <a:pPr marL="0" indent="0">
              <a:lnSpc>
                <a:spcPct val="90000"/>
              </a:lnSpc>
              <a:buFontTx/>
              <a:buNone/>
            </a:pPr>
            <a:r>
              <a:rPr lang="en-US" sz="2400"/>
              <a:t>2. UU No. 25 Th. 2000</a:t>
            </a:r>
          </a:p>
          <a:p>
            <a:pPr marL="0" indent="0">
              <a:lnSpc>
                <a:spcPct val="90000"/>
              </a:lnSpc>
              <a:buFontTx/>
              <a:buNone/>
            </a:pPr>
            <a:r>
              <a:rPr lang="en-US" sz="2400"/>
              <a:t>    tentang kewenangan pemerintah dan kewenangan     provinsi sebagai otonomi daerah</a:t>
            </a:r>
          </a:p>
          <a:p>
            <a:pPr marL="0" indent="0">
              <a:lnSpc>
                <a:spcPct val="90000"/>
              </a:lnSpc>
              <a:buFontTx/>
              <a:buNone/>
            </a:pPr>
            <a:endParaRPr lang="en-US" sz="2400"/>
          </a:p>
          <a:p>
            <a:pPr marL="0" indent="0">
              <a:lnSpc>
                <a:spcPct val="90000"/>
              </a:lnSpc>
              <a:buNone/>
            </a:pPr>
            <a:r>
              <a:rPr lang="en-US" sz="2400"/>
              <a:t>3. TAP MPR No. V/MPR/1999 </a:t>
            </a:r>
          </a:p>
          <a:p>
            <a:pPr marL="0" indent="0">
              <a:lnSpc>
                <a:spcPct val="90000"/>
              </a:lnSpc>
              <a:buNone/>
            </a:pPr>
            <a:r>
              <a:rPr lang="en-US" sz="2400" err="1"/>
              <a:t>tentang Arah Kebijakan Pendidikan di Masa Depan</a:t>
            </a:r>
            <a:endParaRPr lang="en-US" sz="2400"/>
          </a:p>
          <a:p>
            <a:pPr marL="0" indent="0">
              <a:lnSpc>
                <a:spcPct val="90000"/>
              </a:lnSpc>
              <a:buFontTx/>
              <a:buNone/>
            </a:pPr>
            <a:endParaRPr lang="en-US" sz="2400"/>
          </a:p>
          <a:p>
            <a:endParaRPr lang="en-US"/>
          </a:p>
        </p:txBody>
      </p:sp>
      <p:sp>
        <p:nvSpPr>
          <p:cNvPr id="3" name="Title 2"/>
          <p:cNvSpPr>
            <a:spLocks noGrp="1"/>
          </p:cNvSpPr>
          <p:nvPr>
            <p:ph type="title"/>
          </p:nvPr>
        </p:nvSpPr>
        <p:spPr/>
        <p:txBody>
          <a:bodyPr>
            <a:normAutofit fontScale="90000"/>
          </a:bodyPr>
          <a:lstStyle/>
          <a:p>
            <a:pPr algn="ctr"/>
            <a:r>
              <a:rPr lang="en-US"/>
              <a:t>LATAR BELAKANG PERUBAHAN KURIKULUM</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3"/>
          <p:cNvSpPr>
            <a:spLocks noGrp="1" noChangeArrowheads="1"/>
          </p:cNvSpPr>
          <p:nvPr>
            <p:ph type="body" idx="4294967295"/>
          </p:nvPr>
        </p:nvSpPr>
        <p:spPr>
          <a:xfrm>
            <a:off x="323850" y="765175"/>
            <a:ext cx="8820150" cy="5688013"/>
          </a:xfrm>
        </p:spPr>
        <p:txBody>
          <a:bodyPr>
            <a:normAutofit lnSpcReduction="10000"/>
          </a:bodyPr>
          <a:lstStyle/>
          <a:p>
            <a:pPr marL="60325" indent="-60325">
              <a:buFontTx/>
              <a:buNone/>
            </a:pPr>
            <a:r>
              <a:rPr lang="en-US" sz="2800" err="1"/>
              <a:t>Pemberlakukan undang-undang tersebut menuntut pelaksanaan otonomi daerah dan wawasan demokrasi dalam penyelenggaraan pendidikan berupa</a:t>
            </a:r>
            <a:r>
              <a:rPr lang="en-US" sz="2800"/>
              <a:t>:</a:t>
            </a:r>
          </a:p>
          <a:p>
            <a:pPr marL="60325" indent="-60325">
              <a:buNone/>
            </a:pPr>
            <a:r>
              <a:rPr lang="en-US" sz="2800"/>
              <a:t>1. Perubahan </a:t>
            </a:r>
            <a:r>
              <a:rPr lang="en-US" sz="2800" err="1"/>
              <a:t>pengelolaan pendidikan </a:t>
            </a:r>
            <a:endParaRPr lang="en-US" sz="2800"/>
          </a:p>
          <a:p>
            <a:pPr marL="60325" indent="-60325">
              <a:buNone/>
            </a:pPr>
            <a:r>
              <a:rPr lang="en-US" sz="2800"/>
              <a:t>    	dari </a:t>
            </a:r>
            <a:r>
              <a:rPr lang="en-US" sz="2800" err="1"/>
              <a:t>sentralistik menjadi desentralistik</a:t>
            </a:r>
            <a:r>
              <a:rPr lang="en-US" sz="2800"/>
              <a:t>.</a:t>
            </a:r>
          </a:p>
          <a:p>
            <a:pPr marL="60325" indent="-60325">
              <a:buNone/>
            </a:pPr>
            <a:endParaRPr lang="en-US" sz="2800"/>
          </a:p>
          <a:p>
            <a:pPr marL="60325" indent="-60325">
              <a:buNone/>
            </a:pPr>
            <a:r>
              <a:rPr lang="en-US" sz="2800"/>
              <a:t>2. Arus </a:t>
            </a:r>
            <a:r>
              <a:rPr lang="en-US" sz="2800" err="1"/>
              <a:t>globalisasi </a:t>
            </a:r>
            <a:endParaRPr lang="en-US" sz="2800"/>
          </a:p>
          <a:p>
            <a:pPr marL="60325" indent="-60325">
              <a:buNone/>
            </a:pPr>
            <a:r>
              <a:rPr lang="en-US" sz="2800"/>
              <a:t>		yaitu karena perkembangan iptek dan 	perkembangan ekonomi berbasis 	pengetahuan tentu dibutuhkan individu 	yang memiliki kompetensi yang </a:t>
            </a:r>
            <a:r>
              <a:rPr lang="en-US" sz="2800" err="1"/>
              <a:t>handal di </a:t>
            </a:r>
            <a:r>
              <a:rPr lang="en-US" sz="2800"/>
              <a:t>	bidangnya.</a:t>
            </a:r>
          </a:p>
          <a:p>
            <a:pPr marL="60325" indent="-60325">
              <a:buFontTx/>
              <a:buNone/>
            </a:pPr>
            <a:endParaRPr lang="en-US" sz="2800"/>
          </a:p>
          <a:p>
            <a:pPr marL="60325" indent="-60325">
              <a:buFontTx/>
              <a:buAutoNum type="arabicPeriod"/>
            </a:pPr>
            <a:endParaRPr lang="en-US" sz="280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3"/>
          <p:cNvSpPr>
            <a:spLocks noGrp="1" noChangeArrowheads="1"/>
          </p:cNvSpPr>
          <p:nvPr>
            <p:ph type="body" idx="4294967295"/>
          </p:nvPr>
        </p:nvSpPr>
        <p:spPr>
          <a:xfrm>
            <a:off x="0" y="765175"/>
            <a:ext cx="9144000" cy="5616575"/>
          </a:xfrm>
        </p:spPr>
        <p:txBody>
          <a:bodyPr/>
          <a:lstStyle/>
          <a:p>
            <a:pPr marL="60325" indent="-60325">
              <a:buFontTx/>
              <a:buNone/>
            </a:pPr>
            <a:r>
              <a:rPr lang="en-US" sz="2800"/>
              <a:t>3. Rendahnya kualitas pendidikan. </a:t>
            </a:r>
          </a:p>
          <a:p>
            <a:pPr marL="60325" indent="-60325">
              <a:buFontTx/>
              <a:buNone/>
            </a:pPr>
            <a:r>
              <a:rPr lang="en-US" sz="2800"/>
              <a:t>		Laporan Bank Dunia (1992) berupa Studi IAEA 	(</a:t>
            </a:r>
            <a:r>
              <a:rPr lang="en-US" sz="2800" err="1"/>
              <a:t>Internasional Association for the Evaluation </a:t>
            </a:r>
            <a:r>
              <a:rPr lang="en-US" sz="2800"/>
              <a:t>	of Educational Achievement) di beberapa 	negara Asia ditemukan bahwa:</a:t>
            </a:r>
          </a:p>
          <a:p>
            <a:pPr marL="60325" indent="-60325">
              <a:buFontTx/>
              <a:buNone/>
            </a:pPr>
            <a:r>
              <a:rPr lang="en-US" sz="2800"/>
              <a:t>	a. Siswa kelas IV SD di Indonesia menduduki 	          	peringkat </a:t>
            </a:r>
            <a:r>
              <a:rPr lang="en-US" sz="2800" err="1"/>
              <a:t>terendah dalam bidang membaca </a:t>
            </a:r>
            <a:r>
              <a:rPr lang="en-US" sz="2800"/>
              <a:t>	 yaitu </a:t>
            </a:r>
            <a:r>
              <a:rPr lang="en-US" sz="2800" err="1"/>
              <a:t>dengan nilai rata-rata (51,7), </a:t>
            </a:r>
            <a:r>
              <a:rPr lang="en-US" sz="2800"/>
              <a:t>	Hongkong (75,5), Singapura (74,0), Thailand 	(65,1), Filipina (52,6)</a:t>
            </a:r>
          </a:p>
          <a:p>
            <a:pPr marL="60325" indent="-60325">
              <a:buFontTx/>
              <a:buNone/>
            </a:pPr>
            <a:r>
              <a:rPr lang="en-US" sz="2800"/>
              <a:t>	b.Untuk </a:t>
            </a:r>
            <a:r>
              <a:rPr lang="en-US" sz="2800" err="1"/>
              <a:t>matematika urutan 34 dan IPA urutan </a:t>
            </a:r>
            <a:r>
              <a:rPr lang="en-US" sz="2800"/>
              <a:t>	    	32 </a:t>
            </a:r>
            <a:r>
              <a:rPr lang="en-US" sz="2800" err="1"/>
              <a:t>dari 38 negara peserta.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3"/>
          <p:cNvSpPr>
            <a:spLocks noGrp="1" noChangeArrowheads="1"/>
          </p:cNvSpPr>
          <p:nvPr>
            <p:ph type="body" idx="4294967295"/>
          </p:nvPr>
        </p:nvSpPr>
        <p:spPr>
          <a:xfrm>
            <a:off x="395288" y="765175"/>
            <a:ext cx="8748712" cy="5759450"/>
          </a:xfrm>
        </p:spPr>
        <p:txBody>
          <a:bodyPr/>
          <a:lstStyle/>
          <a:p>
            <a:pPr marL="60325" indent="-60325">
              <a:lnSpc>
                <a:spcPct val="90000"/>
              </a:lnSpc>
              <a:buFontTx/>
              <a:buNone/>
            </a:pPr>
            <a:r>
              <a:rPr lang="en-US" sz="2800"/>
              <a:t>4. Isi kurikulum yang lebih mengedepankan sisi 	akademik </a:t>
            </a:r>
            <a:r>
              <a:rPr lang="en-US" sz="2800" err="1"/>
              <a:t>dan kurang memperhatikan sikap </a:t>
            </a:r>
            <a:r>
              <a:rPr lang="en-US" sz="2800"/>
              <a:t>	dan moral siswa. Semua pelajaran 	menekankan </a:t>
            </a:r>
            <a:r>
              <a:rPr lang="en-US" sz="2800" err="1"/>
              <a:t>pada penguasaan materi </a:t>
            </a:r>
            <a:r>
              <a:rPr lang="en-US" sz="2800"/>
              <a:t>	tanpa </a:t>
            </a:r>
            <a:r>
              <a:rPr lang="en-US" sz="2800" err="1"/>
              <a:t>membedakan hakikat mata pelajaran </a:t>
            </a:r>
            <a:r>
              <a:rPr lang="en-US" sz="2800"/>
              <a:t>	tersebut. </a:t>
            </a:r>
          </a:p>
          <a:p>
            <a:pPr marL="60325" indent="-60325">
              <a:lnSpc>
                <a:spcPct val="90000"/>
              </a:lnSpc>
              <a:buFontTx/>
              <a:buNone/>
            </a:pPr>
            <a:r>
              <a:rPr lang="en-US" sz="2800"/>
              <a:t>		Contoh: </a:t>
            </a:r>
          </a:p>
          <a:p>
            <a:pPr marL="60325" indent="-60325">
              <a:lnSpc>
                <a:spcPct val="90000"/>
              </a:lnSpc>
              <a:buFontTx/>
              <a:buNone/>
            </a:pPr>
            <a:r>
              <a:rPr lang="en-US" sz="2800"/>
              <a:t>Agama </a:t>
            </a:r>
            <a:r>
              <a:rPr lang="en-US" sz="2800" err="1"/>
              <a:t>dan PMP seharusnya lebih </a:t>
            </a:r>
            <a:r>
              <a:rPr lang="en-US" sz="2800"/>
              <a:t>		     menekankan </a:t>
            </a:r>
            <a:r>
              <a:rPr lang="en-US" sz="2800" err="1"/>
              <a:t>pada aspek </a:t>
            </a:r>
            <a:r>
              <a:rPr lang="en-US" sz="2800"/>
              <a:t>	nilai  dan </a:t>
            </a:r>
            <a:r>
              <a:rPr lang="en-US" sz="2800" err="1"/>
              <a:t>sikap tapi kenyataannya tidak.</a:t>
            </a:r>
          </a:p>
          <a:p>
            <a:pPr marL="60325" indent="-60325">
              <a:lnSpc>
                <a:spcPct val="90000"/>
              </a:lnSpc>
              <a:buFontTx/>
              <a:buNone/>
            </a:pPr>
            <a:endParaRPr lang="en-US" sz="280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sz="2400" err="1"/>
              <a:t>Oleh sebab itu, munculnya perubahan kurikulum yaitu kurikulum yang diarahkan kepada pendidikan yang demokratis yang mampu melayani setiap perbedaan dan kebutuhan individu serta membekali siswa dengan sejumlah kompetensi  </a:t>
            </a:r>
          </a:p>
          <a:p>
            <a:pPr>
              <a:lnSpc>
                <a:spcPct val="150000"/>
              </a:lnSpc>
            </a:pPr>
            <a:endParaRPr lang="en-US"/>
          </a:p>
        </p:txBody>
      </p:sp>
      <p:sp>
        <p:nvSpPr>
          <p:cNvPr id="4" name="Frame 3"/>
          <p:cNvSpPr/>
          <p:nvPr/>
        </p:nvSpPr>
        <p:spPr>
          <a:xfrm>
            <a:off x="0" y="990600"/>
            <a:ext cx="9144000" cy="42672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endParaRPr lang="en-US">
              <a:solidFill>
                <a:schemeClr val="tx1"/>
              </a:solidFil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3"/>
          <p:cNvSpPr>
            <a:spLocks noGrp="1" noChangeArrowheads="1"/>
          </p:cNvSpPr>
          <p:nvPr>
            <p:ph type="body" idx="4294967295"/>
          </p:nvPr>
        </p:nvSpPr>
        <p:spPr>
          <a:xfrm>
            <a:off x="468313" y="692150"/>
            <a:ext cx="8675687" cy="5403850"/>
          </a:xfrm>
        </p:spPr>
        <p:txBody>
          <a:bodyPr>
            <a:normAutofit fontScale="77500" lnSpcReduction="20000"/>
          </a:bodyPr>
          <a:lstStyle/>
          <a:p>
            <a:pPr marL="0" indent="0">
              <a:buFontTx/>
              <a:buNone/>
            </a:pPr>
            <a:endParaRPr lang="en-US" sz="2800"/>
          </a:p>
          <a:p>
            <a:pPr marL="0" indent="0">
              <a:buFontTx/>
              <a:buNone/>
            </a:pPr>
            <a:endParaRPr lang="en-US" sz="2800"/>
          </a:p>
          <a:p>
            <a:pPr marL="0" indent="0">
              <a:buFontTx/>
              <a:buNone/>
            </a:pPr>
            <a:endParaRPr lang="en-US" sz="2800"/>
          </a:p>
          <a:p>
            <a:pPr marL="0" indent="0">
              <a:buFontTx/>
              <a:buNone/>
            </a:pPr>
            <a:endParaRPr lang="en-US" sz="2800"/>
          </a:p>
          <a:p>
            <a:pPr marL="0" indent="0">
              <a:buFontTx/>
              <a:buNone/>
            </a:pPr>
            <a:endParaRPr lang="en-US" sz="2800"/>
          </a:p>
          <a:p>
            <a:pPr marL="0" indent="0">
              <a:buFontTx/>
              <a:buNone/>
            </a:pPr>
            <a:endParaRPr lang="en-US" sz="2800"/>
          </a:p>
          <a:p>
            <a:pPr marL="0" indent="0">
              <a:buFontTx/>
              <a:buNone/>
            </a:pPr>
            <a:endParaRPr lang="en-US" sz="2800"/>
          </a:p>
          <a:p>
            <a:pPr marL="0" indent="0">
              <a:buFontTx/>
              <a:buNone/>
            </a:pPr>
            <a:endParaRPr lang="en-US" sz="2800"/>
          </a:p>
          <a:p>
            <a:pPr marL="0" indent="0">
              <a:buFontTx/>
              <a:buNone/>
            </a:pPr>
            <a:endParaRPr lang="en-US" sz="2800"/>
          </a:p>
          <a:p>
            <a:pPr marL="0" indent="0">
              <a:buFontTx/>
              <a:buNone/>
            </a:pPr>
            <a:endParaRPr lang="en-US" sz="2800"/>
          </a:p>
          <a:p>
            <a:pPr marL="0" indent="0">
              <a:buFontTx/>
              <a:buNone/>
            </a:pPr>
            <a:endParaRPr lang="en-US" sz="2800"/>
          </a:p>
          <a:p>
            <a:pPr marL="0" indent="0">
              <a:buFontTx/>
              <a:buNone/>
            </a:pPr>
            <a:endParaRPr lang="en-US" sz="2800"/>
          </a:p>
          <a:p>
            <a:pPr marL="0" indent="0">
              <a:buFontTx/>
              <a:buNone/>
            </a:pPr>
            <a:endParaRPr lang="en-US" sz="2800"/>
          </a:p>
          <a:p>
            <a:pPr marL="0" indent="0">
              <a:buFontTx/>
              <a:buNone/>
            </a:pPr>
            <a:endParaRPr lang="en-US" sz="2800"/>
          </a:p>
          <a:p>
            <a:pPr marL="0" indent="0">
              <a:buFontTx/>
              <a:buNone/>
            </a:pPr>
            <a:endParaRPr lang="en-US" sz="2800"/>
          </a:p>
          <a:p>
            <a:pPr marL="0" indent="0">
              <a:buFontTx/>
              <a:buNone/>
            </a:pPr>
            <a:r>
              <a:rPr lang="en-US" sz="2800"/>
              <a:t>.</a:t>
            </a:r>
          </a:p>
        </p:txBody>
      </p:sp>
      <p:sp>
        <p:nvSpPr>
          <p:cNvPr id="14" name="Oval 13"/>
          <p:cNvSpPr/>
          <p:nvPr/>
        </p:nvSpPr>
        <p:spPr>
          <a:xfrm>
            <a:off x="5943600" y="3505200"/>
            <a:ext cx="1752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Sabar</a:t>
            </a:r>
            <a:endParaRPr lang="en-US"/>
          </a:p>
        </p:txBody>
      </p:sp>
      <p:cxnSp>
        <p:nvCxnSpPr>
          <p:cNvPr id="31" name="Straight Connector 30"/>
          <p:cNvCxnSpPr>
            <a:endCxn id="15" idx="0"/>
          </p:cNvCxnSpPr>
          <p:nvPr/>
        </p:nvCxnSpPr>
        <p:spPr>
          <a:xfrm>
            <a:off x="4191000" y="3048000"/>
            <a:ext cx="4000500" cy="457200"/>
          </a:xfrm>
          <a:prstGeom prst="line">
            <a:avLst/>
          </a:prstGeom>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0" y="304800"/>
            <a:ext cx="9448800" cy="4419600"/>
            <a:chOff x="0" y="304800"/>
            <a:chExt cx="9448800" cy="4419600"/>
          </a:xfrm>
        </p:grpSpPr>
        <p:sp>
          <p:nvSpPr>
            <p:cNvPr id="5" name="Rectangle 4"/>
            <p:cNvSpPr/>
            <p:nvPr/>
          </p:nvSpPr>
          <p:spPr>
            <a:xfrm>
              <a:off x="2819400" y="304800"/>
              <a:ext cx="3200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Tujuan perubahan </a:t>
              </a:r>
              <a:endParaRPr lang="en-US"/>
            </a:p>
          </p:txBody>
        </p:sp>
        <p:sp>
          <p:nvSpPr>
            <p:cNvPr id="6" name="Rectangle 5"/>
            <p:cNvSpPr/>
            <p:nvPr/>
          </p:nvSpPr>
          <p:spPr>
            <a:xfrm>
              <a:off x="2895600" y="2057400"/>
              <a:ext cx="3048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Menciptakan generasi</a:t>
              </a:r>
              <a:endParaRPr lang="en-US"/>
            </a:p>
          </p:txBody>
        </p:sp>
        <p:cxnSp>
          <p:nvCxnSpPr>
            <p:cNvPr id="8" name="Straight Connector 7"/>
            <p:cNvCxnSpPr>
              <a:stCxn id="5" idx="2"/>
            </p:cNvCxnSpPr>
            <p:nvPr/>
          </p:nvCxnSpPr>
          <p:spPr>
            <a:xfrm rot="5400000">
              <a:off x="4076700" y="1790700"/>
              <a:ext cx="6858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0" y="2362200"/>
              <a:ext cx="16764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Mandiri</a:t>
              </a:r>
              <a:endParaRPr lang="en-US"/>
            </a:p>
          </p:txBody>
        </p:sp>
        <p:sp>
          <p:nvSpPr>
            <p:cNvPr id="10" name="Oval 9"/>
            <p:cNvSpPr/>
            <p:nvPr/>
          </p:nvSpPr>
          <p:spPr>
            <a:xfrm>
              <a:off x="457200" y="3505200"/>
              <a:ext cx="18288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Kritis</a:t>
              </a:r>
              <a:endParaRPr lang="en-US"/>
            </a:p>
          </p:txBody>
        </p:sp>
        <p:sp>
          <p:nvSpPr>
            <p:cNvPr id="11" name="Oval 10"/>
            <p:cNvSpPr/>
            <p:nvPr/>
          </p:nvSpPr>
          <p:spPr>
            <a:xfrm>
              <a:off x="1828800" y="3505200"/>
              <a:ext cx="16764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Rasional</a:t>
              </a:r>
              <a:endParaRPr lang="en-US"/>
            </a:p>
          </p:txBody>
        </p:sp>
        <p:sp>
          <p:nvSpPr>
            <p:cNvPr id="12" name="Oval 11"/>
            <p:cNvSpPr/>
            <p:nvPr/>
          </p:nvSpPr>
          <p:spPr>
            <a:xfrm>
              <a:off x="3200400" y="3505200"/>
              <a:ext cx="16764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cerdas</a:t>
              </a:r>
              <a:endParaRPr lang="en-US"/>
            </a:p>
          </p:txBody>
        </p:sp>
        <p:sp>
          <p:nvSpPr>
            <p:cNvPr id="13" name="Oval 12"/>
            <p:cNvSpPr/>
            <p:nvPr/>
          </p:nvSpPr>
          <p:spPr>
            <a:xfrm>
              <a:off x="4572000" y="3505200"/>
              <a:ext cx="1752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Kreatif</a:t>
              </a:r>
              <a:endParaRPr lang="en-US"/>
            </a:p>
          </p:txBody>
        </p:sp>
        <p:sp>
          <p:nvSpPr>
            <p:cNvPr id="15" name="Oval 14"/>
            <p:cNvSpPr/>
            <p:nvPr/>
          </p:nvSpPr>
          <p:spPr>
            <a:xfrm>
              <a:off x="7239000" y="3505200"/>
              <a:ext cx="19050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Mampu bersaing</a:t>
              </a:r>
              <a:endParaRPr lang="en-US"/>
            </a:p>
          </p:txBody>
        </p:sp>
        <p:sp>
          <p:nvSpPr>
            <p:cNvPr id="16" name="Oval 15"/>
            <p:cNvSpPr/>
            <p:nvPr/>
          </p:nvSpPr>
          <p:spPr>
            <a:xfrm>
              <a:off x="7239000" y="2209800"/>
              <a:ext cx="22098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Siap menghadapi tantangan</a:t>
              </a:r>
              <a:endParaRPr lang="en-US"/>
            </a:p>
          </p:txBody>
        </p:sp>
        <p:cxnSp>
          <p:nvCxnSpPr>
            <p:cNvPr id="18" name="Straight Connector 17"/>
            <p:cNvCxnSpPr/>
            <p:nvPr/>
          </p:nvCxnSpPr>
          <p:spPr>
            <a:xfrm rot="10800000" flipV="1">
              <a:off x="381000" y="3048000"/>
              <a:ext cx="3810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10" idx="0"/>
            </p:cNvCxnSpPr>
            <p:nvPr/>
          </p:nvCxnSpPr>
          <p:spPr>
            <a:xfrm rot="10800000" flipV="1">
              <a:off x="1371600" y="3048000"/>
              <a:ext cx="2819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flipV="1">
              <a:off x="2819400" y="3048000"/>
              <a:ext cx="1295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848100" y="33147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13" idx="0"/>
            </p:cNvCxnSpPr>
            <p:nvPr/>
          </p:nvCxnSpPr>
          <p:spPr>
            <a:xfrm>
              <a:off x="4114800" y="3048000"/>
              <a:ext cx="13335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14" idx="0"/>
            </p:cNvCxnSpPr>
            <p:nvPr/>
          </p:nvCxnSpPr>
          <p:spPr>
            <a:xfrm>
              <a:off x="4114800" y="3048000"/>
              <a:ext cx="27051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191000" y="2971800"/>
              <a:ext cx="4114800" cy="7620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395288" y="228600"/>
            <a:ext cx="8291512" cy="463550"/>
          </a:xfrm>
        </p:spPr>
        <p:txBody>
          <a:bodyPr/>
          <a:lstStyle/>
          <a:p>
            <a:r>
              <a:rPr lang="en-US" sz="2400" err="1"/>
              <a:t>Sekilas tentang KTSP</a:t>
            </a:r>
          </a:p>
        </p:txBody>
      </p:sp>
      <p:sp>
        <p:nvSpPr>
          <p:cNvPr id="201731" name="Rectangle 3"/>
          <p:cNvSpPr>
            <a:spLocks noGrp="1" noChangeArrowheads="1"/>
          </p:cNvSpPr>
          <p:nvPr>
            <p:ph type="body" idx="4294967295"/>
          </p:nvPr>
        </p:nvSpPr>
        <p:spPr>
          <a:xfrm>
            <a:off x="395288" y="457200"/>
            <a:ext cx="8748712" cy="5403850"/>
          </a:xfrm>
        </p:spPr>
        <p:txBody>
          <a:bodyPr>
            <a:normAutofit/>
          </a:bodyPr>
          <a:lstStyle/>
          <a:p>
            <a:pPr marL="0" indent="0">
              <a:buFontTx/>
              <a:buNone/>
            </a:pPr>
            <a:endParaRPr lang="en-US" sz="2800"/>
          </a:p>
          <a:p>
            <a:pPr marL="0" indent="0">
              <a:buFontTx/>
              <a:buNone/>
            </a:pPr>
            <a:endParaRPr lang="en-US" sz="2800"/>
          </a:p>
          <a:p>
            <a:pPr marL="0" indent="0">
              <a:buFontTx/>
              <a:buNone/>
            </a:pPr>
            <a:endParaRPr lang="en-US" sz="2800"/>
          </a:p>
          <a:p>
            <a:pPr marL="0" indent="0">
              <a:buFontTx/>
              <a:buNone/>
            </a:pPr>
            <a:endParaRPr lang="en-US" sz="2800"/>
          </a:p>
          <a:p>
            <a:pPr marL="0" indent="0">
              <a:buFontTx/>
              <a:buNone/>
            </a:pPr>
            <a:endParaRPr lang="en-US" sz="2800"/>
          </a:p>
          <a:p>
            <a:pPr marL="0" indent="0">
              <a:buFontTx/>
              <a:buNone/>
            </a:pPr>
            <a:endParaRPr lang="en-US" sz="2800"/>
          </a:p>
          <a:p>
            <a:pPr marL="0" indent="0">
              <a:buFontTx/>
              <a:buNone/>
            </a:pPr>
            <a:endParaRPr lang="en-US" sz="2800"/>
          </a:p>
          <a:p>
            <a:pPr marL="0" indent="0">
              <a:buFontTx/>
              <a:buNone/>
            </a:pPr>
            <a:endParaRPr lang="en-US" sz="2800"/>
          </a:p>
          <a:p>
            <a:pPr marL="0" indent="0">
              <a:buFontTx/>
              <a:buNone/>
            </a:pPr>
            <a:endParaRPr lang="en-US" sz="2800"/>
          </a:p>
          <a:p>
            <a:pPr marL="0" indent="0">
              <a:buFontTx/>
              <a:buNone/>
            </a:pPr>
            <a:endParaRPr lang="en-US" sz="2800"/>
          </a:p>
          <a:p>
            <a:pPr marL="0" indent="0">
              <a:buFontTx/>
              <a:buNone/>
            </a:pPr>
            <a:endParaRPr lang="en-US" sz="2800"/>
          </a:p>
          <a:p>
            <a:pPr marL="0" indent="0">
              <a:buFontTx/>
              <a:buNone/>
            </a:pPr>
            <a:endParaRPr lang="en-US" sz="2800"/>
          </a:p>
          <a:p>
            <a:pPr marL="0" indent="0">
              <a:buFontTx/>
              <a:buNone/>
            </a:pPr>
            <a:endParaRPr lang="en-US" sz="2800"/>
          </a:p>
          <a:p>
            <a:pPr marL="0" indent="0">
              <a:buFontTx/>
              <a:buNone/>
            </a:pPr>
            <a:endParaRPr lang="en-US" sz="2800"/>
          </a:p>
          <a:p>
            <a:pPr marL="0" indent="0">
              <a:buFontTx/>
              <a:buNone/>
            </a:pPr>
            <a:endParaRPr lang="en-US" sz="2800"/>
          </a:p>
          <a:p>
            <a:pPr marL="0" indent="0">
              <a:buFontTx/>
              <a:buNone/>
            </a:pPr>
            <a:endParaRPr lang="en-US" sz="2800"/>
          </a:p>
          <a:p>
            <a:pPr marL="0" indent="0">
              <a:buFontTx/>
              <a:buNone/>
            </a:pPr>
            <a:endParaRPr lang="en-US" sz="2800"/>
          </a:p>
          <a:p>
            <a:pPr marL="0" indent="0">
              <a:buFontTx/>
              <a:buNone/>
            </a:pPr>
            <a:endParaRPr lang="en-US" sz="2800"/>
          </a:p>
          <a:p>
            <a:pPr marL="0" indent="0">
              <a:buFontTx/>
              <a:buNone/>
            </a:pPr>
            <a:endParaRPr lang="en-US" sz="2800"/>
          </a:p>
          <a:p>
            <a:pPr marL="0" indent="0">
              <a:buFontTx/>
              <a:buNone/>
            </a:pPr>
            <a:endParaRPr lang="en-US" sz="2800"/>
          </a:p>
          <a:p>
            <a:pPr marL="0" indent="0">
              <a:buFontTx/>
              <a:buNone/>
            </a:pPr>
            <a:endParaRPr lang="en-US" sz="2800"/>
          </a:p>
          <a:p>
            <a:pPr marL="0" indent="0">
              <a:buFontTx/>
              <a:buNone/>
            </a:pPr>
            <a:endParaRPr lang="en-US" sz="2800"/>
          </a:p>
          <a:p>
            <a:pPr marL="0" indent="0">
              <a:buFontTx/>
              <a:buNone/>
            </a:pPr>
            <a:endParaRPr lang="en-US" sz="2800"/>
          </a:p>
          <a:p>
            <a:pPr marL="0" indent="0">
              <a:buFontTx/>
              <a:buNone/>
            </a:pPr>
            <a:endParaRPr lang="en-US" sz="2800"/>
          </a:p>
        </p:txBody>
      </p:sp>
      <p:sp>
        <p:nvSpPr>
          <p:cNvPr id="4" name="Rectangle 3"/>
          <p:cNvSpPr/>
          <p:nvPr/>
        </p:nvSpPr>
        <p:spPr>
          <a:xfrm>
            <a:off x="381000" y="304800"/>
            <a:ext cx="8229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a:t>SEKILAS TENTANG KTSP</a:t>
            </a:r>
          </a:p>
        </p:txBody>
      </p:sp>
      <p:sp>
        <p:nvSpPr>
          <p:cNvPr id="5" name="Oval 4"/>
          <p:cNvSpPr/>
          <p:nvPr/>
        </p:nvSpPr>
        <p:spPr>
          <a:xfrm>
            <a:off x="609600" y="1447800"/>
            <a:ext cx="30480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a:t>KTSP</a:t>
            </a:r>
          </a:p>
        </p:txBody>
      </p:sp>
      <p:sp>
        <p:nvSpPr>
          <p:cNvPr id="6" name="Oval 5"/>
          <p:cNvSpPr/>
          <p:nvPr/>
        </p:nvSpPr>
        <p:spPr>
          <a:xfrm>
            <a:off x="4953000" y="2133600"/>
            <a:ext cx="3124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Kurikulum Tidak Siap Pakai”, </a:t>
            </a:r>
          </a:p>
        </p:txBody>
      </p:sp>
      <p:cxnSp>
        <p:nvCxnSpPr>
          <p:cNvPr id="8" name="Straight Arrow Connector 7"/>
          <p:cNvCxnSpPr>
            <a:stCxn id="5" idx="6"/>
            <a:endCxn id="6" idx="2"/>
          </p:cNvCxnSpPr>
          <p:nvPr/>
        </p:nvCxnSpPr>
        <p:spPr>
          <a:xfrm>
            <a:off x="3657600" y="2286000"/>
            <a:ext cx="1295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4"/>
          </p:cNvCxnSpPr>
          <p:nvPr/>
        </p:nvCxnSpPr>
        <p:spPr>
          <a:xfrm rot="5400000">
            <a:off x="1624446" y="3619500"/>
            <a:ext cx="1004455" cy="138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228600" y="3733800"/>
            <a:ext cx="3962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Kurikulum Kate Siape?” </a:t>
            </a:r>
            <a:endParaRPr lang="en-US"/>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FontTx/>
              <a:buNone/>
            </a:pPr>
            <a:endParaRPr lang="en-US" sz="2400"/>
          </a:p>
          <a:p>
            <a:pPr marL="0" indent="0">
              <a:buFontTx/>
              <a:buNone/>
            </a:pPr>
            <a:r>
              <a:rPr lang="en-US" sz="2400" err="1"/>
              <a:t>adalah kurikulum operasional yang disusun dan dilaksanakan oleh masing-masing satuan pendidikan yang sudah siap dan mampu mengembangkan dan memperhatikan UU No. 20 Th. 2003 tentang Sistem Pendidikan Nasional pasal 36:</a:t>
            </a:r>
          </a:p>
          <a:p>
            <a:pPr marL="0" indent="0">
              <a:buFontTx/>
              <a:buNone/>
            </a:pPr>
            <a:r>
              <a:rPr lang="en-US" sz="2400"/>
              <a:t> </a:t>
            </a:r>
          </a:p>
          <a:p>
            <a:endParaRPr lang="en-US"/>
          </a:p>
        </p:txBody>
      </p:sp>
      <p:sp>
        <p:nvSpPr>
          <p:cNvPr id="3" name="Title 2"/>
          <p:cNvSpPr>
            <a:spLocks noGrp="1"/>
          </p:cNvSpPr>
          <p:nvPr>
            <p:ph type="title"/>
          </p:nvPr>
        </p:nvSpPr>
        <p:spPr/>
        <p:txBody>
          <a:bodyPr/>
          <a:lstStyle/>
          <a:p>
            <a:endParaRPr lang="en-US"/>
          </a:p>
        </p:txBody>
      </p:sp>
      <p:sp>
        <p:nvSpPr>
          <p:cNvPr id="4" name="Rectangle 3"/>
          <p:cNvSpPr/>
          <p:nvPr/>
        </p:nvSpPr>
        <p:spPr>
          <a:xfrm>
            <a:off x="381000" y="304800"/>
            <a:ext cx="8382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r>
              <a:rPr lang="en-US" sz="3200"/>
              <a:t>KTSP</a:t>
            </a:r>
          </a:p>
          <a:p>
            <a:r>
              <a:rPr lang="en-US" err="1"/>
              <a:t>Kurikulum Tingkat Satuan Pendidikan </a:t>
            </a:r>
            <a:endParaRPr lang="en-US"/>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Grp="1" noChangeArrowheads="1"/>
          </p:cNvSpPr>
          <p:nvPr>
            <p:ph type="body" idx="4294967295"/>
          </p:nvPr>
        </p:nvSpPr>
        <p:spPr>
          <a:xfrm>
            <a:off x="323850" y="836613"/>
            <a:ext cx="8820150" cy="5545137"/>
          </a:xfrm>
        </p:spPr>
        <p:txBody>
          <a:bodyPr>
            <a:normAutofit lnSpcReduction="10000"/>
          </a:bodyPr>
          <a:lstStyle/>
          <a:p>
            <a:pPr marL="0" indent="0">
              <a:buFontTx/>
              <a:buNone/>
            </a:pPr>
            <a:r>
              <a:rPr lang="en-US" sz="2800"/>
              <a:t>1. Pengembangan kurikulum mengacu pada 	Standar </a:t>
            </a:r>
            <a:r>
              <a:rPr lang="en-US" sz="2800" err="1"/>
              <a:t>Nasional Pendidikan untuk </a:t>
            </a:r>
            <a:r>
              <a:rPr lang="en-US" sz="2800"/>
              <a:t>	mewujudkan </a:t>
            </a:r>
            <a:r>
              <a:rPr lang="en-US" sz="2800" err="1"/>
              <a:t>tujuan pendidikan nasional,</a:t>
            </a:r>
          </a:p>
          <a:p>
            <a:pPr marL="0" indent="0">
              <a:buFontTx/>
              <a:buNone/>
            </a:pPr>
            <a:r>
              <a:rPr lang="en-US" sz="2800"/>
              <a:t>2. Kurikulum pada semua jenjang dan jenis 	pendidikan </a:t>
            </a:r>
            <a:r>
              <a:rPr lang="en-US" sz="2800" err="1"/>
              <a:t>dikembangkan dengan prinsip </a:t>
            </a:r>
            <a:r>
              <a:rPr lang="en-US" sz="2800"/>
              <a:t>	diversivikasi </a:t>
            </a:r>
            <a:r>
              <a:rPr lang="en-US" sz="2800" err="1"/>
              <a:t>sesuai dengan satuan </a:t>
            </a:r>
            <a:r>
              <a:rPr lang="en-US" sz="2800"/>
              <a:t>	pendidikan, potensi daerah dan peserta 	didik.</a:t>
            </a:r>
          </a:p>
          <a:p>
            <a:pPr marL="0" indent="0">
              <a:buFontTx/>
              <a:buNone/>
            </a:pPr>
            <a:r>
              <a:rPr lang="en-US" sz="2800"/>
              <a:t>3. KTSP dasar dan menengah dikembangkan oleh 	sekolah </a:t>
            </a:r>
            <a:r>
              <a:rPr lang="en-US" sz="2800" err="1"/>
              <a:t>dan komite sekolah berpedoman </a:t>
            </a:r>
            <a:r>
              <a:rPr lang="en-US" sz="2800"/>
              <a:t>	pada </a:t>
            </a:r>
            <a:r>
              <a:rPr lang="en-US" sz="2800" err="1"/>
              <a:t>Standar Kompetensi Lulusan (SKL) dan </a:t>
            </a:r>
            <a:r>
              <a:rPr lang="en-US" sz="2800"/>
              <a:t>	Standar </a:t>
            </a:r>
            <a:r>
              <a:rPr lang="en-US" sz="2800" err="1"/>
              <a:t>Isi serta panduan penyusunan </a:t>
            </a:r>
            <a:r>
              <a:rPr lang="en-US" sz="2800"/>
              <a:t>	kurikulum yang dibuat BSNP.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Rot="1" noChangeArrowheads="1"/>
          </p:cNvSpPr>
          <p:nvPr>
            <p:ph type="title"/>
          </p:nvPr>
        </p:nvSpPr>
        <p:spPr/>
        <p:txBody>
          <a:bodyPr/>
          <a:lstStyle/>
          <a:p>
            <a:pPr eaLnBrk="1" hangingPunct="1">
              <a:defRPr/>
            </a:pPr>
            <a:r>
              <a:rPr lang="en-US"/>
              <a:t>PERBEDAAN?</a:t>
            </a:r>
          </a:p>
        </p:txBody>
      </p:sp>
      <p:sp>
        <p:nvSpPr>
          <p:cNvPr id="50181" name="Rectangle 5"/>
          <p:cNvSpPr>
            <a:spLocks noGrp="1" noRot="1" noChangeArrowheads="1"/>
          </p:cNvSpPr>
          <p:nvPr>
            <p:ph type="body" sz="half" idx="4294967295"/>
          </p:nvPr>
        </p:nvSpPr>
        <p:spPr>
          <a:xfrm>
            <a:off x="1905001" y="1600200"/>
            <a:ext cx="3927475" cy="4191000"/>
          </a:xfrm>
        </p:spPr>
        <p:txBody>
          <a:bodyPr/>
          <a:lstStyle/>
          <a:p>
            <a:pPr eaLnBrk="1" hangingPunct="1">
              <a:defRPr/>
            </a:pPr>
            <a:r>
              <a:rPr lang="en-US"/>
              <a:t>SILABUS</a:t>
            </a:r>
          </a:p>
          <a:p>
            <a:pPr lvl="1" eaLnBrk="1" hangingPunct="1">
              <a:defRPr/>
            </a:pPr>
            <a:r>
              <a:rPr lang="en-US"/>
              <a:t>Program pembelajaran</a:t>
            </a:r>
          </a:p>
          <a:p>
            <a:pPr lvl="1" eaLnBrk="1" hangingPunct="1">
              <a:defRPr/>
            </a:pPr>
            <a:r>
              <a:rPr lang="en-US"/>
              <a:t>Satu matakuliah</a:t>
            </a:r>
          </a:p>
          <a:p>
            <a:pPr lvl="1" eaLnBrk="1" hangingPunct="1">
              <a:defRPr/>
            </a:pPr>
            <a:r>
              <a:rPr lang="en-US"/>
              <a:t>Satu semester</a:t>
            </a:r>
          </a:p>
          <a:p>
            <a:pPr eaLnBrk="1" hangingPunct="1">
              <a:defRPr/>
            </a:pPr>
            <a:endParaRPr lang="en-US"/>
          </a:p>
        </p:txBody>
      </p:sp>
      <p:sp>
        <p:nvSpPr>
          <p:cNvPr id="50182" name="Rectangle 6"/>
          <p:cNvSpPr>
            <a:spLocks noGrp="1" noRot="1" noChangeArrowheads="1"/>
          </p:cNvSpPr>
          <p:nvPr>
            <p:ph type="body" sz="half" idx="4294967295"/>
          </p:nvPr>
        </p:nvSpPr>
        <p:spPr>
          <a:xfrm>
            <a:off x="5867400" y="1600200"/>
            <a:ext cx="4572000" cy="4191000"/>
          </a:xfrm>
        </p:spPr>
        <p:txBody>
          <a:bodyPr/>
          <a:lstStyle/>
          <a:p>
            <a:pPr eaLnBrk="1" hangingPunct="1">
              <a:defRPr/>
            </a:pPr>
            <a:r>
              <a:rPr lang="en-US"/>
              <a:t>RPP</a:t>
            </a:r>
          </a:p>
          <a:p>
            <a:pPr lvl="1" eaLnBrk="1" hangingPunct="1">
              <a:defRPr/>
            </a:pPr>
            <a:r>
              <a:rPr lang="en-US"/>
              <a:t>Program pembelajaran</a:t>
            </a:r>
          </a:p>
          <a:p>
            <a:pPr lvl="1" eaLnBrk="1" hangingPunct="1">
              <a:defRPr/>
            </a:pPr>
            <a:r>
              <a:rPr lang="en-US"/>
              <a:t>Satu KD</a:t>
            </a:r>
          </a:p>
          <a:p>
            <a:pPr lvl="1" eaLnBrk="1" hangingPunct="1">
              <a:defRPr/>
            </a:pPr>
            <a:r>
              <a:rPr lang="en-US"/>
              <a:t>Satu kali pertemuan atau lebih</a:t>
            </a:r>
          </a:p>
        </p:txBody>
      </p:sp>
      <p:sp>
        <p:nvSpPr>
          <p:cNvPr id="17413" name="AutoShape 7"/>
          <p:cNvSpPr>
            <a:spLocks noChangeArrowheads="1"/>
          </p:cNvSpPr>
          <p:nvPr/>
        </p:nvSpPr>
        <p:spPr bwMode="auto">
          <a:xfrm>
            <a:off x="7924800" y="4038600"/>
            <a:ext cx="990600" cy="838200"/>
          </a:xfrm>
          <a:prstGeom prst="downArrow">
            <a:avLst>
              <a:gd name="adj1" fmla="val 50000"/>
              <a:gd name="adj2" fmla="val 25000"/>
            </a:avLst>
          </a:prstGeom>
          <a:solidFill>
            <a:schemeClr val="accent1"/>
          </a:solidFill>
          <a:ln w="9525">
            <a:solidFill>
              <a:schemeClr val="tx1"/>
            </a:solidFill>
            <a:miter lim="800000"/>
          </a:ln>
        </p:spPr>
        <p:txBody>
          <a:bodyPr vert="eaVert" wrap="none" anchor="ctr"/>
          <a:lstStyle>
            <a:defPPr>
              <a:defRPr lang="id-ID"/>
            </a:defPPr>
            <a:lvl1pPr marL="0" algn="l" defTabSz="914400" rtl="0" eaLnBrk="1" latinLnBrk="0" hangingPunct="1">
              <a:spcBef>
                <a:spcPct val="20000"/>
              </a:spcBef>
              <a:buClr>
                <a:schemeClr val="hlink"/>
              </a:buClr>
              <a:buFont typeface="Wingdings" panose="05000000000000000000" pitchFamily="2" charset="2"/>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Clr>
                <a:schemeClr val="accent2"/>
              </a:buClr>
              <a:buFont typeface="Wingdings" panose="05000000000000000000" pitchFamily="2" charset="2"/>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Clr>
                <a:schemeClr val="hlink"/>
              </a:buClr>
              <a:buFont typeface="Wingdings" panose="05000000000000000000" pitchFamily="2" charset="2"/>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Clr>
                <a:schemeClr val="accent2"/>
              </a:buClr>
              <a:buFont typeface="Wingdings" panose="05000000000000000000" pitchFamily="2" charset="2"/>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Clr>
                <a:schemeClr val="hlink"/>
              </a:buClr>
              <a:buFont typeface="Wingdings" panose="05000000000000000000" pitchFamily="2" charset="2"/>
              <a:buChar char="§"/>
              <a:defRPr sz="2000" kern="1200">
                <a:solidFill>
                  <a:schemeClr val="tx1"/>
                </a:solidFill>
                <a:latin typeface="Arial" pitchFamily="34" charset="0"/>
                <a:ea typeface="+mn-ea"/>
                <a:cs typeface="+mn-cs"/>
              </a:defRPr>
            </a:lvl5pPr>
            <a:lvl6pPr marL="25146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6pPr>
            <a:lvl7pPr marL="29718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7pPr>
            <a:lvl8pPr marL="34290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8pPr>
            <a:lvl9pPr marL="38862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9pPr>
          </a:lstStyle>
          <a:p>
            <a:pPr>
              <a:spcBef>
                <a:spcPct val="0"/>
              </a:spcBef>
              <a:buClrTx/>
              <a:buFontTx/>
              <a:buNone/>
            </a:pPr>
            <a:endParaRPr lang="id-ID" altLang="id-ID" sz="1800"/>
          </a:p>
        </p:txBody>
      </p:sp>
      <p:sp>
        <p:nvSpPr>
          <p:cNvPr id="17414" name="Oval 8"/>
          <p:cNvSpPr>
            <a:spLocks noChangeArrowheads="1"/>
          </p:cNvSpPr>
          <p:nvPr/>
        </p:nvSpPr>
        <p:spPr bwMode="auto">
          <a:xfrm>
            <a:off x="6324600" y="5105400"/>
            <a:ext cx="40386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id-ID"/>
            </a:defPPr>
            <a:lvl1pPr marL="0" algn="l" defTabSz="914400" rtl="0" eaLnBrk="1" latinLnBrk="0" hangingPunct="1">
              <a:spcBef>
                <a:spcPct val="20000"/>
              </a:spcBef>
              <a:buClr>
                <a:schemeClr val="hlink"/>
              </a:buClr>
              <a:buFont typeface="Wingdings" panose="05000000000000000000" pitchFamily="2" charset="2"/>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Clr>
                <a:schemeClr val="accent2"/>
              </a:buClr>
              <a:buFont typeface="Wingdings" panose="05000000000000000000" pitchFamily="2" charset="2"/>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Clr>
                <a:schemeClr val="hlink"/>
              </a:buClr>
              <a:buFont typeface="Wingdings" panose="05000000000000000000" pitchFamily="2" charset="2"/>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Clr>
                <a:schemeClr val="accent2"/>
              </a:buClr>
              <a:buFont typeface="Wingdings" panose="05000000000000000000" pitchFamily="2" charset="2"/>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Clr>
                <a:schemeClr val="hlink"/>
              </a:buClr>
              <a:buFont typeface="Wingdings" panose="05000000000000000000" pitchFamily="2" charset="2"/>
              <a:buChar char="§"/>
              <a:defRPr sz="2000" kern="1200">
                <a:solidFill>
                  <a:schemeClr val="tx1"/>
                </a:solidFill>
                <a:latin typeface="Arial" pitchFamily="34" charset="0"/>
                <a:ea typeface="+mn-ea"/>
                <a:cs typeface="+mn-cs"/>
              </a:defRPr>
            </a:lvl5pPr>
            <a:lvl6pPr marL="25146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6pPr>
            <a:lvl7pPr marL="29718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7pPr>
            <a:lvl8pPr marL="34290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8pPr>
            <a:lvl9pPr marL="38862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9pPr>
          </a:lstStyle>
          <a:p>
            <a:pPr algn="ctr">
              <a:spcBef>
                <a:spcPct val="0"/>
              </a:spcBef>
              <a:buClrTx/>
              <a:buFontTx/>
              <a:buNone/>
            </a:pPr>
            <a:r>
              <a:rPr lang="en-US" altLang="id-ID" sz="2400" b="1"/>
              <a:t>Skenario pembelajaran rinci</a:t>
            </a:r>
          </a:p>
        </p:txBody>
      </p:sp>
    </p:spTree>
    <p:extLst>
      <p:ext uri="{BB962C8B-B14F-4D97-AF65-F5344CB8AC3E}">
        <p14:creationId xmlns:p14="http://schemas.microsoft.com/office/powerpoint/2010/main" val="298910794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8800"/>
              <a:t>KURIKULUM 2013</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3480" name="Group 24"/>
          <p:cNvGraphicFramePr>
            <a:graphicFrameLocks noGrp="1"/>
          </p:cNvGraphicFramePr>
          <p:nvPr>
            <p:ph/>
          </p:nvPr>
        </p:nvGraphicFramePr>
        <p:xfrm>
          <a:off x="1219200" y="1905000"/>
          <a:ext cx="6553200" cy="4297363"/>
        </p:xfrm>
        <a:graphic>
          <a:graphicData uri="http://schemas.openxmlformats.org/drawingml/2006/table">
            <a:tbl>
              <a:tblPr/>
              <a:tblGrid>
                <a:gridCol w="32766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tblGrid>
              <a:tr h="214947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2900" b="0" i="0" u="none" strike="noStrike" cap="none" normalizeH="0" baseline="0">
                          <a:ln>
                            <a:noFill/>
                          </a:ln>
                          <a:solidFill>
                            <a:srgbClr val="000000"/>
                          </a:solidFill>
                          <a:effectLst/>
                          <a:latin typeface="Arial"/>
                        </a:rPr>
                        <a:t>Standar </a:t>
                      </a:r>
                    </a:p>
                    <a:p>
                      <a:pPr marL="0" marR="0" lvl="0" indent="0" algn="l" defTabSz="914400" rtl="0" eaLnBrk="1" fontAlgn="base" latinLnBrk="0" hangingPunct="1">
                        <a:lnSpc>
                          <a:spcPct val="100000"/>
                        </a:lnSpc>
                        <a:spcBef>
                          <a:spcPct val="0"/>
                        </a:spcBef>
                        <a:spcAft>
                          <a:spcPct val="0"/>
                        </a:spcAft>
                        <a:buClrTx/>
                        <a:buSzTx/>
                        <a:buFontTx/>
                        <a:buNone/>
                      </a:pPr>
                      <a:r>
                        <a:rPr kumimoji="0" lang="id-ID" sz="2900" b="0" i="0" u="none" strike="noStrike" cap="none" normalizeH="0" baseline="0">
                          <a:ln>
                            <a:noFill/>
                          </a:ln>
                          <a:solidFill>
                            <a:srgbClr val="000000"/>
                          </a:solidFill>
                          <a:effectLst/>
                          <a:latin typeface="Arial"/>
                        </a:rPr>
                        <a:t>Kompetensi Lulusan</a:t>
                      </a:r>
                    </a:p>
                  </a:txBody>
                  <a:tcPr marL="84415" marR="84415" marT="45721" marB="45721" horzOverflow="overflow">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lnTlToBr>
                      <a:noFill/>
                    </a:lnTlToBr>
                    <a:lnBlToTr>
                      <a:noFill/>
                    </a:lnBlToTr>
                    <a:solidFill>
                      <a:srgbClr val="FDEAD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id-ID" sz="2900" b="0" i="0" u="none" strike="noStrike" cap="none" normalizeH="0" baseline="0">
                          <a:ln>
                            <a:noFill/>
                          </a:ln>
                          <a:solidFill>
                            <a:srgbClr val="000000"/>
                          </a:solidFill>
                          <a:effectLst/>
                          <a:latin typeface="Arial"/>
                        </a:rPr>
                        <a:t>Standar Proses</a:t>
                      </a:r>
                    </a:p>
                  </a:txBody>
                  <a:tcPr marL="84415" marR="84415" marT="45721" marB="45721" horzOverflow="overflow">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lnTlToBr>
                      <a:noFill/>
                    </a:lnTlToBr>
                    <a:lnBlToTr>
                      <a:noFill/>
                    </a:lnBlToTr>
                    <a:solidFill>
                      <a:srgbClr val="93CDDD"/>
                    </a:solidFill>
                  </a:tcPr>
                </a:tc>
                <a:extLst>
                  <a:ext uri="{0D108BD9-81ED-4DB2-BD59-A6C34878D82A}">
                    <a16:rowId xmlns:a16="http://schemas.microsoft.com/office/drawing/2014/main" val="10000"/>
                  </a:ext>
                </a:extLst>
              </a:tr>
              <a:tr h="214788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2900" b="0" i="0" u="none" strike="noStrike" cap="none" normalizeH="0" baseline="0">
                          <a:ln>
                            <a:noFill/>
                          </a:ln>
                          <a:solidFill>
                            <a:srgbClr val="000000"/>
                          </a:solidFill>
                          <a:effectLst/>
                          <a:latin typeface="Arial"/>
                        </a:rPr>
                        <a:t>Standar Isi</a:t>
                      </a:r>
                    </a:p>
                  </a:txBody>
                  <a:tcPr marL="84415" marR="84415" marT="45721" marB="45721" anchor="b" horzOverflow="overflow">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lnTlToBr>
                      <a:noFill/>
                    </a:lnTlToBr>
                    <a:lnBlToTr>
                      <a:noFill/>
                    </a:lnBlToTr>
                    <a:solidFill>
                      <a:srgbClr val="E6B9B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id-ID" sz="2900" b="0" i="0" u="none" strike="noStrike" cap="none" normalizeH="0" baseline="0">
                          <a:ln>
                            <a:noFill/>
                          </a:ln>
                          <a:solidFill>
                            <a:srgbClr val="000000"/>
                          </a:solidFill>
                          <a:effectLst/>
                          <a:latin typeface="Arial"/>
                        </a:rPr>
                        <a:t>Standar Penilaian</a:t>
                      </a:r>
                    </a:p>
                  </a:txBody>
                  <a:tcPr marL="84415" marR="84415" marT="45721" marB="45721" anchor="b" horzOverflow="overflow">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lnTlToBr>
                      <a:noFill/>
                    </a:lnTlToBr>
                    <a:lnBlToTr>
                      <a:noFill/>
                    </a:lnBlToTr>
                    <a:solidFill>
                      <a:srgbClr val="B7DEE8"/>
                    </a:solidFill>
                  </a:tcPr>
                </a:tc>
                <a:extLst>
                  <a:ext uri="{0D108BD9-81ED-4DB2-BD59-A6C34878D82A}">
                    <a16:rowId xmlns:a16="http://schemas.microsoft.com/office/drawing/2014/main" val="10001"/>
                  </a:ext>
                </a:extLst>
              </a:tr>
            </a:tbl>
          </a:graphicData>
        </a:graphic>
      </p:graphicFrame>
      <p:sp>
        <p:nvSpPr>
          <p:cNvPr id="1043472" name="WordArt 16"/>
          <p:cNvSpPr>
            <a:spLocks noChangeArrowheads="1" noChangeShapeType="1" noTextEdit="1"/>
          </p:cNvSpPr>
          <p:nvPr/>
        </p:nvSpPr>
        <p:spPr bwMode="auto">
          <a:xfrm>
            <a:off x="1295400" y="304800"/>
            <a:ext cx="6400800" cy="838200"/>
          </a:xfrm>
          <a:prstGeom prst="rect">
            <a:avLst/>
          </a:prstGeom>
        </p:spPr>
        <p:txBody>
          <a:bodyPr wrap="none" fromWordArt="1">
            <a:prstTxWarp prst="textPlain">
              <a:avLst>
                <a:gd name="adj" fmla="val 50000"/>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kern="10">
                <a:ln w="38100">
                  <a:solidFill>
                    <a:srgbClr val="FF0000"/>
                  </a:solidFill>
                  <a:round/>
                </a:ln>
                <a:solidFill>
                  <a:srgbClr val="FFFFFF"/>
                </a:solidFill>
                <a:latin typeface="Arial Black"/>
              </a:rPr>
              <a:t>ELEMEN PERUBAHAN</a:t>
            </a:r>
          </a:p>
        </p:txBody>
      </p:sp>
      <p:sp>
        <p:nvSpPr>
          <p:cNvPr id="1043473" name="WordArt 17"/>
          <p:cNvSpPr>
            <a:spLocks noChangeArrowheads="1" noChangeShapeType="1" noTextEdit="1"/>
          </p:cNvSpPr>
          <p:nvPr/>
        </p:nvSpPr>
        <p:spPr bwMode="auto">
          <a:xfrm>
            <a:off x="2895600" y="3810000"/>
            <a:ext cx="3200400" cy="533400"/>
          </a:xfrm>
          <a:prstGeom prst="rect">
            <a:avLst/>
          </a:prstGeom>
        </p:spPr>
        <p:txBody>
          <a:bodyPr wrap="none" fromWordArt="1">
            <a:prstTxWarp prst="textPlain">
              <a:avLst>
                <a:gd name="adj" fmla="val 50000"/>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kern="10">
                <a:ln w="38100">
                  <a:solidFill>
                    <a:srgbClr val="0033CC"/>
                  </a:solidFill>
                  <a:round/>
                </a:ln>
                <a:solidFill>
                  <a:srgbClr val="FFFFFF"/>
                </a:solidFill>
                <a:latin typeface="Arial Black"/>
              </a:rPr>
              <a:t>ELEMEN PERUBAHAN</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3" name="WordArt 5"/>
          <p:cNvSpPr>
            <a:spLocks noChangeArrowheads="1" noChangeShapeType="1" noTextEdit="1"/>
          </p:cNvSpPr>
          <p:nvPr/>
        </p:nvSpPr>
        <p:spPr bwMode="auto">
          <a:xfrm>
            <a:off x="381000" y="285750"/>
            <a:ext cx="6248400" cy="838200"/>
          </a:xfrm>
          <a:prstGeom prst="rect">
            <a:avLst/>
          </a:prstGeom>
        </p:spPr>
        <p:txBody>
          <a:bodyPr wrap="none" fromWordArt="1">
            <a:prstTxWarp prst="textPlain">
              <a:avLst>
                <a:gd name="adj" fmla="val 50000"/>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kern="10">
                <a:ln w="9525">
                  <a:solidFill>
                    <a:srgbClr val="9900CC"/>
                  </a:solidFill>
                  <a:round/>
                </a:ln>
                <a:solidFill>
                  <a:srgbClr val="9900CC"/>
                </a:solidFill>
                <a:latin typeface="Arial Black"/>
              </a:rPr>
              <a:t>Elemen Perubahan</a:t>
            </a:r>
          </a:p>
        </p:txBody>
      </p:sp>
      <p:graphicFrame>
        <p:nvGraphicFramePr>
          <p:cNvPr id="1026126" name="Group 78"/>
          <p:cNvGraphicFramePr>
            <a:graphicFrameLocks noGrp="1"/>
          </p:cNvGraphicFramePr>
          <p:nvPr>
            <p:ph/>
          </p:nvPr>
        </p:nvGraphicFramePr>
        <p:xfrm>
          <a:off x="457200" y="1219200"/>
          <a:ext cx="8686800" cy="5368069"/>
        </p:xfrm>
        <a:graphic>
          <a:graphicData uri="http://schemas.openxmlformats.org/drawingml/2006/table">
            <a:tbl>
              <a:tblPr/>
              <a:tblGrid>
                <a:gridCol w="1624013">
                  <a:extLst>
                    <a:ext uri="{9D8B030D-6E8A-4147-A177-3AD203B41FA5}">
                      <a16:colId xmlns:a16="http://schemas.microsoft.com/office/drawing/2014/main" val="20000"/>
                    </a:ext>
                  </a:extLst>
                </a:gridCol>
                <a:gridCol w="1890712">
                  <a:extLst>
                    <a:ext uri="{9D8B030D-6E8A-4147-A177-3AD203B41FA5}">
                      <a16:colId xmlns:a16="http://schemas.microsoft.com/office/drawing/2014/main" val="20001"/>
                    </a:ext>
                  </a:extLst>
                </a:gridCol>
                <a:gridCol w="1638300">
                  <a:extLst>
                    <a:ext uri="{9D8B030D-6E8A-4147-A177-3AD203B41FA5}">
                      <a16:colId xmlns:a16="http://schemas.microsoft.com/office/drawing/2014/main" val="20002"/>
                    </a:ext>
                  </a:extLst>
                </a:gridCol>
                <a:gridCol w="1954213">
                  <a:extLst>
                    <a:ext uri="{9D8B030D-6E8A-4147-A177-3AD203B41FA5}">
                      <a16:colId xmlns:a16="http://schemas.microsoft.com/office/drawing/2014/main" val="20003"/>
                    </a:ext>
                  </a:extLst>
                </a:gridCol>
                <a:gridCol w="1579562">
                  <a:extLst>
                    <a:ext uri="{9D8B030D-6E8A-4147-A177-3AD203B41FA5}">
                      <a16:colId xmlns:a16="http://schemas.microsoft.com/office/drawing/2014/main" val="20004"/>
                    </a:ext>
                  </a:extLst>
                </a:gridCol>
              </a:tblGrid>
              <a:tr h="520700">
                <a:tc row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chemeClr val="bg1"/>
                          </a:solidFill>
                          <a:effectLst>
                            <a:outerShdw blurRad="38100" dist="38100" dir="2700000" algn="tl">
                              <a:srgbClr val="000000"/>
                            </a:outerShdw>
                          </a:effectLst>
                          <a:latin typeface="Arial"/>
                        </a:rPr>
                        <a:t>Elemen</a:t>
                      </a:r>
                    </a:p>
                  </a:txBody>
                  <a:tcPr marL="84410" marR="84410" marT="45732" marB="45732" anchor="ctr" horzOverflow="overflow">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lnTlToBr>
                      <a:noFill/>
                    </a:lnTlToBr>
                    <a:lnBlToTr>
                      <a:noFill/>
                    </a:lnBlToTr>
                    <a:solidFill>
                      <a:srgbClr val="0066FF"/>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chemeClr val="bg1"/>
                          </a:solidFill>
                          <a:effectLst>
                            <a:outerShdw blurRad="38100" dist="38100" dir="2700000" algn="tl">
                              <a:srgbClr val="000000"/>
                            </a:outerShdw>
                          </a:effectLst>
                          <a:latin typeface="Arial"/>
                        </a:rPr>
                        <a:t>Deskripsi</a:t>
                      </a:r>
                    </a:p>
                  </a:txBody>
                  <a:tcPr marL="84410" marR="84410" marT="45732" marB="45732" horzOverflow="overflow">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lnTlToBr>
                      <a:noFill/>
                    </a:lnTlToBr>
                    <a:lnBlToTr>
                      <a:noFill/>
                    </a:lnBlToTr>
                    <a:solidFill>
                      <a:srgbClr val="0066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9113">
                <a:tc vMerge="1">
                  <a:txBody>
                    <a:bodyPr/>
                    <a:lstStyle/>
                    <a:p>
                      <a:endParaRPr lang="en-US"/>
                    </a:p>
                  </a:txBody>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chemeClr val="bg1"/>
                          </a:solidFill>
                          <a:effectLst>
                            <a:outerShdw blurRad="38100" dist="38100" dir="2700000" algn="tl">
                              <a:srgbClr val="000000"/>
                            </a:outerShdw>
                          </a:effectLst>
                          <a:latin typeface="Arial"/>
                        </a:rPr>
                        <a:t>SD</a:t>
                      </a:r>
                    </a:p>
                  </a:txBody>
                  <a:tcPr marL="84410" marR="84410" marT="45732" marB="45732" horzOverflow="overflow">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lnTlToBr>
                      <a:noFill/>
                    </a:lnTlToBr>
                    <a:lnBlToTr>
                      <a:noFill/>
                    </a:lnBlToTr>
                    <a:solidFill>
                      <a:srgbClr val="0066FF"/>
                    </a:solidFill>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chemeClr val="bg1"/>
                          </a:solidFill>
                          <a:effectLst>
                            <a:outerShdw blurRad="38100" dist="38100" dir="2700000" algn="tl">
                              <a:srgbClr val="000000"/>
                            </a:outerShdw>
                          </a:effectLst>
                          <a:latin typeface="Arial"/>
                        </a:rPr>
                        <a:t>SMP</a:t>
                      </a:r>
                    </a:p>
                  </a:txBody>
                  <a:tcPr marL="84410" marR="84410" marT="45732" marB="45732" horzOverflow="overflow">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lnTlToBr>
                      <a:noFill/>
                    </a:lnTlToBr>
                    <a:lnBlToTr>
                      <a:noFill/>
                    </a:lnBlToTr>
                    <a:solidFill>
                      <a:srgbClr val="0066FF"/>
                    </a:solidFill>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chemeClr val="bg1"/>
                          </a:solidFill>
                          <a:effectLst>
                            <a:outerShdw blurRad="38100" dist="38100" dir="2700000" algn="tl">
                              <a:srgbClr val="000000"/>
                            </a:outerShdw>
                          </a:effectLst>
                          <a:latin typeface="Arial"/>
                        </a:rPr>
                        <a:t>SMA</a:t>
                      </a:r>
                    </a:p>
                  </a:txBody>
                  <a:tcPr marL="84410" marR="84410" marT="45732" marB="45732" horzOverflow="overflow">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lnTlToBr>
                      <a:noFill/>
                    </a:lnTlToBr>
                    <a:lnBlToTr>
                      <a:noFill/>
                    </a:lnBlToTr>
                    <a:solidFill>
                      <a:srgbClr val="0066FF"/>
                    </a:solidFill>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chemeClr val="bg1"/>
                          </a:solidFill>
                          <a:effectLst>
                            <a:outerShdw blurRad="38100" dist="38100" dir="2700000" algn="tl">
                              <a:srgbClr val="000000"/>
                            </a:outerShdw>
                          </a:effectLst>
                          <a:latin typeface="Arial"/>
                        </a:rPr>
                        <a:t>SMK</a:t>
                      </a:r>
                    </a:p>
                  </a:txBody>
                  <a:tcPr marL="84410" marR="84410" marT="45732" marB="45732" horzOverflow="overflow">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lnTlToBr>
                      <a:noFill/>
                    </a:lnTlToBr>
                    <a:lnBlToTr>
                      <a:noFill/>
                    </a:lnBlToTr>
                    <a:solidFill>
                      <a:srgbClr val="0066FF"/>
                    </a:solidFill>
                  </a:tcPr>
                </a:tc>
                <a:extLst>
                  <a:ext uri="{0D108BD9-81ED-4DB2-BD59-A6C34878D82A}">
                    <a16:rowId xmlns:a16="http://schemas.microsoft.com/office/drawing/2014/main" val="10001"/>
                  </a:ext>
                </a:extLst>
              </a:tr>
              <a:tr h="63976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000" b="1" i="0" u="none" strike="noStrike" cap="none" normalizeH="0" baseline="0">
                          <a:ln>
                            <a:noFill/>
                          </a:ln>
                          <a:solidFill>
                            <a:srgbClr val="800080"/>
                          </a:solidFill>
                          <a:effectLst/>
                          <a:latin typeface="Arial"/>
                        </a:rPr>
                        <a:t>Kompetensi Lulusan</a:t>
                      </a:r>
                    </a:p>
                  </a:txBody>
                  <a:tcPr marL="84410" marR="84410" marT="45732" marB="45732" horzOverflow="overflow">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000" b="1" i="0" u="none" strike="noStrike" cap="none" normalizeH="0" baseline="0">
                          <a:ln>
                            <a:noFill/>
                          </a:ln>
                          <a:solidFill>
                            <a:srgbClr val="800080"/>
                          </a:solidFill>
                          <a:effectLst/>
                          <a:latin typeface="Arial"/>
                        </a:rPr>
                        <a:t>Adanya peningkatan dan keseimbangan </a:t>
                      </a:r>
                      <a:r>
                        <a:rPr kumimoji="0" lang="id-ID" sz="2000" b="1" i="1" u="none" strike="noStrike" cap="none" normalizeH="0" baseline="0">
                          <a:ln>
                            <a:noFill/>
                          </a:ln>
                          <a:solidFill>
                            <a:srgbClr val="800080"/>
                          </a:solidFill>
                          <a:effectLst/>
                          <a:latin typeface="Arial"/>
                        </a:rPr>
                        <a:t> soft skills</a:t>
                      </a:r>
                      <a:r>
                        <a:rPr kumimoji="0" lang="id-ID" sz="2000" b="1" i="0" u="none" strike="noStrike" cap="none" normalizeH="0" baseline="0">
                          <a:ln>
                            <a:noFill/>
                          </a:ln>
                          <a:solidFill>
                            <a:srgbClr val="800080"/>
                          </a:solidFill>
                          <a:effectLst/>
                          <a:latin typeface="Arial"/>
                        </a:rPr>
                        <a:t> dan </a:t>
                      </a:r>
                      <a:r>
                        <a:rPr kumimoji="0" lang="id-ID" sz="2000" b="1" i="1" u="none" strike="noStrike" cap="none" normalizeH="0" baseline="0">
                          <a:ln>
                            <a:noFill/>
                          </a:ln>
                          <a:solidFill>
                            <a:srgbClr val="800080"/>
                          </a:solidFill>
                          <a:effectLst/>
                          <a:latin typeface="Arial"/>
                        </a:rPr>
                        <a:t>hard skills</a:t>
                      </a:r>
                      <a:r>
                        <a:rPr kumimoji="0" lang="id-ID" sz="2000" b="1" i="0" u="none" strike="noStrike" cap="none" normalizeH="0" baseline="0">
                          <a:ln>
                            <a:noFill/>
                          </a:ln>
                          <a:solidFill>
                            <a:srgbClr val="800080"/>
                          </a:solidFill>
                          <a:effectLst/>
                          <a:latin typeface="Arial"/>
                        </a:rPr>
                        <a:t> yang meliputi aspek kompetensi sikap, keterampilan, dan pengetahuan</a:t>
                      </a:r>
                    </a:p>
                  </a:txBody>
                  <a:tcPr marL="84410" marR="84410" marT="45732" marB="45732" horzOverflow="overflow">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9144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000" b="1" i="0" u="none" strike="noStrike" cap="none" normalizeH="0" baseline="0">
                          <a:ln>
                            <a:noFill/>
                          </a:ln>
                          <a:solidFill>
                            <a:srgbClr val="800080"/>
                          </a:solidFill>
                          <a:effectLst/>
                          <a:latin typeface="Arial"/>
                        </a:rPr>
                        <a:t>Kedudukan mata pelajaran (ISI)</a:t>
                      </a:r>
                    </a:p>
                  </a:txBody>
                  <a:tcPr marL="84410" marR="84410" marT="45732" marB="45732" horzOverflow="overflow">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000" b="1" i="0" u="none" strike="noStrike" cap="none" normalizeH="0" baseline="0">
                          <a:ln>
                            <a:noFill/>
                          </a:ln>
                          <a:solidFill>
                            <a:srgbClr val="800080"/>
                          </a:solidFill>
                          <a:effectLst/>
                          <a:latin typeface="Arial"/>
                        </a:rPr>
                        <a:t>Kompetensi yang semula diturunkan dari matapelajaran berubah menjadi mata</a:t>
                      </a:r>
                      <a:r>
                        <a:rPr kumimoji="0" lang="en-US" sz="2000" b="1" i="0" u="none" strike="noStrike" cap="none" normalizeH="0" baseline="0">
                          <a:ln>
                            <a:noFill/>
                          </a:ln>
                          <a:solidFill>
                            <a:srgbClr val="800080"/>
                          </a:solidFill>
                          <a:effectLst/>
                          <a:latin typeface="Arial"/>
                        </a:rPr>
                        <a:t> </a:t>
                      </a:r>
                      <a:r>
                        <a:rPr kumimoji="0" lang="id-ID" sz="2000" b="1" i="0" u="none" strike="noStrike" cap="none" normalizeH="0" baseline="0">
                          <a:ln>
                            <a:noFill/>
                          </a:ln>
                          <a:solidFill>
                            <a:srgbClr val="800080"/>
                          </a:solidFill>
                          <a:effectLst/>
                          <a:latin typeface="Arial"/>
                        </a:rPr>
                        <a:t>pelajaran dikembangkan dari kompetensi.</a:t>
                      </a:r>
                    </a:p>
                  </a:txBody>
                  <a:tcPr marL="84410" marR="84410" marT="45732" marB="45732" horzOverflow="overflow">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65125">
                <a:tc row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000" b="1" i="0" u="none" strike="noStrike" cap="none" normalizeH="0" baseline="0">
                          <a:ln>
                            <a:noFill/>
                          </a:ln>
                          <a:solidFill>
                            <a:srgbClr val="800080"/>
                          </a:solidFill>
                          <a:effectLst/>
                          <a:latin typeface="Arial"/>
                        </a:rPr>
                        <a:t>Pendekatan </a:t>
                      </a:r>
                    </a:p>
                    <a:p>
                      <a:pPr marL="0" marR="0" lvl="0" indent="0" algn="ctr" defTabSz="914400" rtl="0" eaLnBrk="1" fontAlgn="base" latinLnBrk="0" hangingPunct="1">
                        <a:lnSpc>
                          <a:spcPct val="100000"/>
                        </a:lnSpc>
                        <a:spcBef>
                          <a:spcPct val="0"/>
                        </a:spcBef>
                        <a:spcAft>
                          <a:spcPct val="0"/>
                        </a:spcAft>
                        <a:buClrTx/>
                        <a:buSzTx/>
                        <a:buFontTx/>
                        <a:buNone/>
                      </a:pPr>
                      <a:r>
                        <a:rPr kumimoji="0" lang="id-ID" sz="2000" b="1" i="0" u="none" strike="noStrike" cap="none" normalizeH="0" baseline="0">
                          <a:ln>
                            <a:noFill/>
                          </a:ln>
                          <a:solidFill>
                            <a:srgbClr val="800080"/>
                          </a:solidFill>
                          <a:effectLst/>
                          <a:latin typeface="Arial"/>
                        </a:rPr>
                        <a:t>(ISI)</a:t>
                      </a:r>
                    </a:p>
                  </a:txBody>
                  <a:tcPr marL="84410" marR="84410" marT="45732" marB="45732" horzOverflow="overflow">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000" b="1" i="0" u="none" strike="noStrike" cap="none" normalizeH="0" baseline="0">
                          <a:ln>
                            <a:noFill/>
                          </a:ln>
                          <a:solidFill>
                            <a:srgbClr val="800080"/>
                          </a:solidFill>
                          <a:effectLst/>
                          <a:latin typeface="Arial"/>
                        </a:rPr>
                        <a:t>Kompetensi dikembangkan melalui:</a:t>
                      </a:r>
                    </a:p>
                  </a:txBody>
                  <a:tcPr marL="84410" marR="84410" marT="45732" marB="45732" horzOverflow="overflow">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91440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000" b="1" i="0" u="none" strike="noStrike" cap="none" normalizeH="0" baseline="0">
                          <a:ln>
                            <a:noFill/>
                          </a:ln>
                          <a:solidFill>
                            <a:srgbClr val="800080"/>
                          </a:solidFill>
                          <a:effectLst/>
                          <a:latin typeface="Arial"/>
                        </a:rPr>
                        <a:t>Tematik </a:t>
                      </a:r>
                      <a:r>
                        <a:rPr kumimoji="0" lang="en-US" sz="2000" b="1" i="0" u="none" strike="noStrike" cap="none" normalizeH="0" baseline="0">
                          <a:ln>
                            <a:noFill/>
                          </a:ln>
                          <a:solidFill>
                            <a:srgbClr val="800080"/>
                          </a:solidFill>
                          <a:effectLst/>
                          <a:latin typeface="Arial"/>
                        </a:rPr>
                        <a:t>terpadu </a:t>
                      </a:r>
                      <a:r>
                        <a:rPr kumimoji="0" lang="id-ID" sz="2000" b="1" i="0" u="none" strike="noStrike" cap="none" normalizeH="0" baseline="0">
                          <a:ln>
                            <a:noFill/>
                          </a:ln>
                          <a:solidFill>
                            <a:srgbClr val="800080"/>
                          </a:solidFill>
                          <a:effectLst/>
                          <a:latin typeface="Arial"/>
                        </a:rPr>
                        <a:t>dalam semua mata pelajaran</a:t>
                      </a:r>
                    </a:p>
                  </a:txBody>
                  <a:tcPr marL="84410" marR="84410" marT="45732" marB="45732" horzOverflow="overflow">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000" b="1" i="0" u="none" strike="noStrike" cap="none" normalizeH="0" baseline="0">
                          <a:ln>
                            <a:noFill/>
                          </a:ln>
                          <a:solidFill>
                            <a:srgbClr val="800080"/>
                          </a:solidFill>
                          <a:effectLst/>
                          <a:latin typeface="Arial"/>
                        </a:rPr>
                        <a:t>Mata pelajaran</a:t>
                      </a:r>
                    </a:p>
                  </a:txBody>
                  <a:tcPr marL="84410" marR="84410" marT="45732" marB="45732" horzOverflow="overflow">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000" b="1" i="0" u="none" strike="noStrike" cap="none" normalizeH="0" baseline="0">
                          <a:ln>
                            <a:noFill/>
                          </a:ln>
                          <a:solidFill>
                            <a:srgbClr val="800080"/>
                          </a:solidFill>
                          <a:effectLst/>
                          <a:latin typeface="Arial"/>
                        </a:rPr>
                        <a:t>Mata pelajaran</a:t>
                      </a:r>
                    </a:p>
                  </a:txBody>
                  <a:tcPr marL="84410" marR="84410" marT="45732" marB="45732" horzOverflow="overflow">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000" b="1" i="0" u="none" strike="noStrike" cap="none" normalizeH="0" baseline="0">
                          <a:ln>
                            <a:noFill/>
                          </a:ln>
                          <a:solidFill>
                            <a:srgbClr val="800080"/>
                          </a:solidFill>
                          <a:effectLst/>
                          <a:latin typeface="Arial"/>
                        </a:rPr>
                        <a:t>Vokasinal</a:t>
                      </a:r>
                    </a:p>
                  </a:txBody>
                  <a:tcPr marL="84410" marR="84410" marT="45732" marB="45732" horzOverflow="overflow">
                    <a:lnL w="38100" cap="flat" cmpd="sng" algn="ctr">
                      <a:solidFill>
                        <a:srgbClr val="800080"/>
                      </a:solidFill>
                      <a:prstDash val="solid"/>
                      <a:round/>
                      <a:headEnd type="none" w="med" len="med"/>
                      <a:tailEnd type="none" w="med" len="med"/>
                    </a:lnL>
                    <a:lnR w="38100" cap="flat" cmpd="sng" algn="ctr">
                      <a:solidFill>
                        <a:srgbClr val="80008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26053"/>
                                        </p:tgtEl>
                                        <p:attrNameLst>
                                          <p:attrName>style.visibility</p:attrName>
                                        </p:attrNameLst>
                                      </p:cBhvr>
                                      <p:to>
                                        <p:strVal val="visible"/>
                                      </p:to>
                                    </p:set>
                                    <p:animEffect transition="in" filter="barn(inHorizontal)">
                                      <p:cBhvr>
                                        <p:cTn id="7" dur="500"/>
                                        <p:tgtEl>
                                          <p:spTgt spid="1026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05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136" name="Group 64"/>
          <p:cNvGraphicFramePr>
            <a:graphicFrameLocks noGrp="1"/>
          </p:cNvGraphicFramePr>
          <p:nvPr>
            <p:ph/>
          </p:nvPr>
        </p:nvGraphicFramePr>
        <p:xfrm>
          <a:off x="138113" y="530225"/>
          <a:ext cx="8929687" cy="5841370"/>
        </p:xfrm>
        <a:graphic>
          <a:graphicData uri="http://schemas.openxmlformats.org/drawingml/2006/table">
            <a:tbl>
              <a:tblPr/>
              <a:tblGrid>
                <a:gridCol w="1346200">
                  <a:extLst>
                    <a:ext uri="{9D8B030D-6E8A-4147-A177-3AD203B41FA5}">
                      <a16:colId xmlns:a16="http://schemas.microsoft.com/office/drawing/2014/main" val="20000"/>
                    </a:ext>
                  </a:extLst>
                </a:gridCol>
                <a:gridCol w="1866900">
                  <a:extLst>
                    <a:ext uri="{9D8B030D-6E8A-4147-A177-3AD203B41FA5}">
                      <a16:colId xmlns:a16="http://schemas.microsoft.com/office/drawing/2014/main" val="20001"/>
                    </a:ext>
                  </a:extLst>
                </a:gridCol>
                <a:gridCol w="1919287">
                  <a:extLst>
                    <a:ext uri="{9D8B030D-6E8A-4147-A177-3AD203B41FA5}">
                      <a16:colId xmlns:a16="http://schemas.microsoft.com/office/drawing/2014/main" val="20002"/>
                    </a:ext>
                  </a:extLst>
                </a:gridCol>
                <a:gridCol w="1865313">
                  <a:extLst>
                    <a:ext uri="{9D8B030D-6E8A-4147-A177-3AD203B41FA5}">
                      <a16:colId xmlns:a16="http://schemas.microsoft.com/office/drawing/2014/main" val="20003"/>
                    </a:ext>
                  </a:extLst>
                </a:gridCol>
                <a:gridCol w="1931987">
                  <a:extLst>
                    <a:ext uri="{9D8B030D-6E8A-4147-A177-3AD203B41FA5}">
                      <a16:colId xmlns:a16="http://schemas.microsoft.com/office/drawing/2014/main" val="20004"/>
                    </a:ext>
                  </a:extLst>
                </a:gridCol>
              </a:tblGrid>
              <a:tr h="360363">
                <a:tc row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1600" b="1" i="0" u="none" strike="noStrike" cap="none" normalizeH="0" baseline="0">
                          <a:ln>
                            <a:noFill/>
                          </a:ln>
                          <a:solidFill>
                            <a:srgbClr val="660066"/>
                          </a:solidFill>
                          <a:effectLst>
                            <a:outerShdw blurRad="38100" dist="38100" dir="2700000" algn="tl">
                              <a:srgbClr val="000000"/>
                            </a:outerShdw>
                          </a:effectLst>
                          <a:latin typeface="Arial"/>
                        </a:rPr>
                        <a:t>Elemen</a:t>
                      </a:r>
                    </a:p>
                  </a:txBody>
                  <a:tcPr marL="84406" marR="84406" marT="45722" marB="45722" anchor="ctr"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solidFill>
                      <a:srgbClr val="FFFF00"/>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1600" b="1" i="0" u="none" strike="noStrike" cap="none" normalizeH="0" baseline="0">
                          <a:ln>
                            <a:noFill/>
                          </a:ln>
                          <a:solidFill>
                            <a:srgbClr val="660066"/>
                          </a:solidFill>
                          <a:effectLst>
                            <a:outerShdw blurRad="38100" dist="38100" dir="2700000" algn="tl">
                              <a:srgbClr val="000000"/>
                            </a:outerShdw>
                          </a:effectLst>
                          <a:latin typeface="Arial"/>
                        </a:rPr>
                        <a:t>Deskripsi</a:t>
                      </a:r>
                    </a:p>
                  </a:txBody>
                  <a:tcPr marL="84406" marR="84406" marT="45722" marB="45722" anchor="ctr"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0363">
                <a:tc vMerge="1">
                  <a:txBody>
                    <a:bodyPr/>
                    <a:lstStyle/>
                    <a:p>
                      <a:endParaRPr lang="en-US"/>
                    </a:p>
                  </a:txBody>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pPr>
                      <a:r>
                        <a:rPr kumimoji="0" lang="id-ID" sz="1600" b="1" i="0" u="none" strike="noStrike" cap="none" normalizeH="0" baseline="0">
                          <a:ln>
                            <a:noFill/>
                          </a:ln>
                          <a:solidFill>
                            <a:srgbClr val="660066"/>
                          </a:solidFill>
                          <a:effectLst>
                            <a:outerShdw blurRad="38100" dist="38100" dir="2700000" algn="tl">
                              <a:srgbClr val="000000"/>
                            </a:outerShdw>
                          </a:effectLst>
                          <a:latin typeface="Arial"/>
                        </a:rPr>
                        <a:t>SD</a:t>
                      </a:r>
                    </a:p>
                  </a:txBody>
                  <a:tcPr marL="84406" marR="84406" marT="45722" marB="45722" anchor="ctr"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solidFill>
                      <a:srgbClr val="FFFF00"/>
                    </a:solidFill>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pPr>
                      <a:r>
                        <a:rPr kumimoji="0" lang="id-ID" sz="1600" b="1" i="0" u="none" strike="noStrike" cap="none" normalizeH="0" baseline="0">
                          <a:ln>
                            <a:noFill/>
                          </a:ln>
                          <a:solidFill>
                            <a:srgbClr val="660066"/>
                          </a:solidFill>
                          <a:effectLst>
                            <a:outerShdw blurRad="38100" dist="38100" dir="2700000" algn="tl">
                              <a:srgbClr val="000000"/>
                            </a:outerShdw>
                          </a:effectLst>
                          <a:latin typeface="Arial"/>
                        </a:rPr>
                        <a:t>SMP</a:t>
                      </a:r>
                    </a:p>
                  </a:txBody>
                  <a:tcPr marL="84406" marR="84406" marT="45722" marB="45722" anchor="ctr"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solidFill>
                      <a:srgbClr val="FFFF00"/>
                    </a:solidFill>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pPr>
                      <a:r>
                        <a:rPr kumimoji="0" lang="id-ID" sz="1600" b="1" i="0" u="none" strike="noStrike" cap="none" normalizeH="0" baseline="0">
                          <a:ln>
                            <a:noFill/>
                          </a:ln>
                          <a:solidFill>
                            <a:srgbClr val="660066"/>
                          </a:solidFill>
                          <a:effectLst>
                            <a:outerShdw blurRad="38100" dist="38100" dir="2700000" algn="tl">
                              <a:srgbClr val="000000"/>
                            </a:outerShdw>
                          </a:effectLst>
                          <a:latin typeface="Arial"/>
                        </a:rPr>
                        <a:t>SMA</a:t>
                      </a:r>
                    </a:p>
                  </a:txBody>
                  <a:tcPr marL="84406" marR="84406" marT="45722" marB="45722" anchor="ctr"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solidFill>
                      <a:srgbClr val="FFFF00"/>
                    </a:solidFill>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pPr>
                      <a:r>
                        <a:rPr kumimoji="0" lang="id-ID" sz="1600" b="1" i="0" u="none" strike="noStrike" cap="none" normalizeH="0" baseline="0">
                          <a:ln>
                            <a:noFill/>
                          </a:ln>
                          <a:solidFill>
                            <a:srgbClr val="660066"/>
                          </a:solidFill>
                          <a:effectLst>
                            <a:outerShdw blurRad="38100" dist="38100" dir="2700000" algn="tl">
                              <a:srgbClr val="000000"/>
                            </a:outerShdw>
                          </a:effectLst>
                          <a:latin typeface="Arial"/>
                        </a:rPr>
                        <a:t>SMK</a:t>
                      </a:r>
                    </a:p>
                  </a:txBody>
                  <a:tcPr marL="84406" marR="84406" marT="45722" marB="45722" anchor="ctr"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4919663">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1600" b="1" i="0" u="none" strike="noStrike" cap="none" normalizeH="0" baseline="0">
                          <a:ln>
                            <a:noFill/>
                          </a:ln>
                          <a:solidFill>
                            <a:srgbClr val="000000"/>
                          </a:solidFill>
                          <a:effectLst/>
                          <a:latin typeface="Arial"/>
                        </a:rPr>
                        <a:t>Struktur Kurikulum (Ma</a:t>
                      </a:r>
                      <a:r>
                        <a:rPr kumimoji="0" lang="en-US" sz="1600" b="1" i="0" u="none" strike="noStrike" cap="none" normalizeH="0" baseline="0">
                          <a:ln>
                            <a:noFill/>
                          </a:ln>
                          <a:solidFill>
                            <a:srgbClr val="000000"/>
                          </a:solidFill>
                          <a:effectLst/>
                          <a:latin typeface="Arial"/>
                        </a:rPr>
                        <a:t>pel</a:t>
                      </a:r>
                      <a:r>
                        <a:rPr kumimoji="0" lang="id-ID" sz="1600" b="1" i="0" u="none" strike="noStrike" cap="none" normalizeH="0" baseline="0">
                          <a:ln>
                            <a:noFill/>
                          </a:ln>
                          <a:solidFill>
                            <a:srgbClr val="000000"/>
                          </a:solidFill>
                          <a:effectLst/>
                          <a:latin typeface="Arial"/>
                        </a:rPr>
                        <a:t> dan alokasi waktu)</a:t>
                      </a:r>
                    </a:p>
                    <a:p>
                      <a:pPr marL="0" marR="0" lvl="0" indent="0" algn="l" defTabSz="914400" rtl="0" eaLnBrk="1" fontAlgn="base" latinLnBrk="0" hangingPunct="1">
                        <a:lnSpc>
                          <a:spcPct val="100000"/>
                        </a:lnSpc>
                        <a:spcBef>
                          <a:spcPct val="0"/>
                        </a:spcBef>
                        <a:spcAft>
                          <a:spcPct val="0"/>
                        </a:spcAft>
                        <a:buClrTx/>
                        <a:buSzTx/>
                        <a:buFontTx/>
                        <a:buNone/>
                      </a:pPr>
                      <a:r>
                        <a:rPr kumimoji="0" lang="id-ID" sz="1600" b="1" i="0" u="none" strike="noStrike" cap="none" normalizeH="0" baseline="0">
                          <a:ln>
                            <a:noFill/>
                          </a:ln>
                          <a:solidFill>
                            <a:srgbClr val="000000"/>
                          </a:solidFill>
                          <a:effectLst/>
                          <a:latin typeface="Arial"/>
                        </a:rPr>
                        <a:t>(ISI)</a:t>
                      </a:r>
                    </a:p>
                  </a:txBody>
                  <a:tcPr marL="84406" marR="84406" marT="45722" marB="45722" anchor="ctr"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noFill/>
                  </a:tcPr>
                </a:tc>
                <a:tc>
                  <a:txBody>
                    <a:bodyPr/>
                    <a:lstStyle/>
                    <a:p>
                      <a:pPr marL="177800" marR="0" lvl="0" indent="-177800" algn="l" defTabSz="914400" rtl="0" eaLnBrk="1" fontAlgn="base" latinLnBrk="0" hangingPunct="1">
                        <a:lnSpc>
                          <a:spcPct val="100000"/>
                        </a:lnSpc>
                        <a:spcBef>
                          <a:spcPts val="600"/>
                        </a:spcBef>
                        <a:spcAft>
                          <a:spcPct val="0"/>
                        </a:spcAft>
                        <a:buClrTx/>
                        <a:buSzTx/>
                        <a:buFontTx/>
                        <a:buChar char="•"/>
                      </a:pPr>
                      <a:r>
                        <a:rPr kumimoji="0" lang="id-ID" sz="1600" b="1" i="0" u="none" strike="noStrike" cap="none" normalizeH="0" baseline="0">
                          <a:ln>
                            <a:noFill/>
                          </a:ln>
                          <a:solidFill>
                            <a:srgbClr val="000000"/>
                          </a:solidFill>
                          <a:effectLst/>
                          <a:latin typeface="Arial"/>
                        </a:rPr>
                        <a:t>Holistik berba</a:t>
                      </a:r>
                      <a:r>
                        <a:rPr kumimoji="0" lang="en-US" sz="1600" b="1" i="0" u="none" strike="noStrike" cap="none" normalizeH="0" baseline="0">
                          <a:ln>
                            <a:noFill/>
                          </a:ln>
                          <a:solidFill>
                            <a:srgbClr val="000000"/>
                          </a:solidFill>
                          <a:effectLst/>
                          <a:latin typeface="Arial"/>
                        </a:rPr>
                        <a:t>-</a:t>
                      </a:r>
                      <a:r>
                        <a:rPr kumimoji="0" lang="id-ID" sz="1600" b="1" i="0" u="none" strike="noStrike" cap="none" normalizeH="0" baseline="0">
                          <a:ln>
                            <a:noFill/>
                          </a:ln>
                          <a:solidFill>
                            <a:srgbClr val="000000"/>
                          </a:solidFill>
                          <a:effectLst/>
                          <a:latin typeface="Arial"/>
                        </a:rPr>
                        <a:t>sis sains (alam, sosial, dan budaya)</a:t>
                      </a:r>
                    </a:p>
                    <a:p>
                      <a:pPr marL="177800" marR="0" lvl="0" indent="-177800" algn="l" defTabSz="914400" rtl="0" eaLnBrk="1" fontAlgn="base" latinLnBrk="0" hangingPunct="1">
                        <a:lnSpc>
                          <a:spcPct val="100000"/>
                        </a:lnSpc>
                        <a:spcBef>
                          <a:spcPts val="600"/>
                        </a:spcBef>
                        <a:spcAft>
                          <a:spcPct val="0"/>
                        </a:spcAft>
                        <a:buClrTx/>
                        <a:buSzTx/>
                        <a:buFontTx/>
                        <a:buChar char="•"/>
                      </a:pPr>
                      <a:r>
                        <a:rPr kumimoji="0" lang="id-ID" sz="1600" b="1" i="0" u="none" strike="noStrike" cap="none" normalizeH="0" baseline="0">
                          <a:ln>
                            <a:noFill/>
                          </a:ln>
                          <a:solidFill>
                            <a:srgbClr val="000000"/>
                          </a:solidFill>
                          <a:effectLst/>
                          <a:latin typeface="Arial"/>
                        </a:rPr>
                        <a:t>Jumlah ma</a:t>
                      </a:r>
                      <a:r>
                        <a:rPr kumimoji="0" lang="en-US" sz="1600" b="1" i="0" u="none" strike="noStrike" cap="none" normalizeH="0" baseline="0">
                          <a:ln>
                            <a:noFill/>
                          </a:ln>
                          <a:solidFill>
                            <a:srgbClr val="000000"/>
                          </a:solidFill>
                          <a:effectLst/>
                          <a:latin typeface="Arial"/>
                        </a:rPr>
                        <a:t>pel</a:t>
                      </a:r>
                      <a:r>
                        <a:rPr kumimoji="0" lang="id-ID" sz="1600" b="1" i="0" u="none" strike="noStrike" cap="none" normalizeH="0" baseline="0">
                          <a:ln>
                            <a:noFill/>
                          </a:ln>
                          <a:solidFill>
                            <a:srgbClr val="000000"/>
                          </a:solidFill>
                          <a:effectLst/>
                          <a:latin typeface="Arial"/>
                        </a:rPr>
                        <a:t> dari 10 m</a:t>
                      </a:r>
                      <a:r>
                        <a:rPr kumimoji="0" lang="en-US" sz="1600" b="1" i="0" u="none" strike="noStrike" cap="none" normalizeH="0" baseline="0">
                          <a:ln>
                            <a:noFill/>
                          </a:ln>
                          <a:solidFill>
                            <a:srgbClr val="000000"/>
                          </a:solidFill>
                          <a:effectLst/>
                          <a:latin typeface="Arial"/>
                        </a:rPr>
                        <a:t>jd</a:t>
                      </a:r>
                      <a:r>
                        <a:rPr kumimoji="0" lang="id-ID" sz="1600" b="1" i="0" u="none" strike="noStrike" cap="none" normalizeH="0" baseline="0">
                          <a:ln>
                            <a:noFill/>
                          </a:ln>
                          <a:solidFill>
                            <a:srgbClr val="000000"/>
                          </a:solidFill>
                          <a:effectLst/>
                          <a:latin typeface="Arial"/>
                        </a:rPr>
                        <a:t> 6</a:t>
                      </a:r>
                    </a:p>
                    <a:p>
                      <a:pPr marL="177800" marR="0" lvl="0" indent="-177800" algn="l" defTabSz="914400" rtl="0" eaLnBrk="1" fontAlgn="base" latinLnBrk="0" hangingPunct="1">
                        <a:lnSpc>
                          <a:spcPct val="100000"/>
                        </a:lnSpc>
                        <a:spcBef>
                          <a:spcPts val="600"/>
                        </a:spcBef>
                        <a:spcAft>
                          <a:spcPct val="0"/>
                        </a:spcAft>
                        <a:buClrTx/>
                        <a:buSzTx/>
                        <a:buFontTx/>
                        <a:buChar char="•"/>
                      </a:pPr>
                      <a:r>
                        <a:rPr kumimoji="0" lang="id-ID" sz="1600" b="1" i="0" u="none" strike="noStrike" cap="none" normalizeH="0" baseline="0">
                          <a:ln>
                            <a:noFill/>
                          </a:ln>
                          <a:solidFill>
                            <a:srgbClr val="000000"/>
                          </a:solidFill>
                          <a:effectLst/>
                          <a:latin typeface="Arial"/>
                        </a:rPr>
                        <a:t>Jumlah jam bertambah 4 JP/m</a:t>
                      </a:r>
                      <a:r>
                        <a:rPr kumimoji="0" lang="en-US" sz="1600" b="1" i="0" u="none" strike="noStrike" cap="none" normalizeH="0" baseline="0">
                          <a:ln>
                            <a:noFill/>
                          </a:ln>
                          <a:solidFill>
                            <a:srgbClr val="000000"/>
                          </a:solidFill>
                          <a:effectLst/>
                          <a:latin typeface="Arial"/>
                        </a:rPr>
                        <a:t>gg</a:t>
                      </a:r>
                      <a:r>
                        <a:rPr kumimoji="0" lang="id-ID" sz="1600" b="1" i="0" u="none" strike="noStrike" cap="none" normalizeH="0" baseline="0">
                          <a:ln>
                            <a:noFill/>
                          </a:ln>
                          <a:solidFill>
                            <a:srgbClr val="000000"/>
                          </a:solidFill>
                          <a:effectLst/>
                          <a:latin typeface="Arial"/>
                        </a:rPr>
                        <a:t> akibat perubahan pendekatan pembelajaran</a:t>
                      </a:r>
                    </a:p>
                  </a:txBody>
                  <a:tcPr marL="84406" marR="84406" marT="45722" marB="45722"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noFill/>
                  </a:tcPr>
                </a:tc>
                <a:tc>
                  <a:txBody>
                    <a:bodyPr/>
                    <a:lstStyle/>
                    <a:p>
                      <a:pPr marL="177800" marR="0" lvl="0" indent="-177800" algn="l" defTabSz="914400" rtl="0" eaLnBrk="1" fontAlgn="base" latinLnBrk="0" hangingPunct="1">
                        <a:lnSpc>
                          <a:spcPct val="100000"/>
                        </a:lnSpc>
                        <a:spcBef>
                          <a:spcPts val="600"/>
                        </a:spcBef>
                        <a:spcAft>
                          <a:spcPct val="0"/>
                        </a:spcAft>
                        <a:buClrTx/>
                        <a:buSzTx/>
                        <a:buFontTx/>
                        <a:buChar char="•"/>
                      </a:pPr>
                      <a:r>
                        <a:rPr kumimoji="0" lang="id-ID" sz="1600" b="1" i="0" u="none" strike="noStrike" cap="none" normalizeH="0" baseline="0">
                          <a:ln>
                            <a:noFill/>
                          </a:ln>
                          <a:solidFill>
                            <a:srgbClr val="000000"/>
                          </a:solidFill>
                          <a:effectLst/>
                          <a:latin typeface="Arial"/>
                        </a:rPr>
                        <a:t>TIK m</a:t>
                      </a:r>
                      <a:r>
                        <a:rPr kumimoji="0" lang="en-US" sz="1600" b="1" i="0" u="none" strike="noStrike" cap="none" normalizeH="0" baseline="0">
                          <a:ln>
                            <a:noFill/>
                          </a:ln>
                          <a:solidFill>
                            <a:srgbClr val="000000"/>
                          </a:solidFill>
                          <a:effectLst/>
                          <a:latin typeface="Arial"/>
                        </a:rPr>
                        <a:t>jd</a:t>
                      </a:r>
                      <a:r>
                        <a:rPr kumimoji="0" lang="id-ID" sz="1600" b="1" i="0" u="none" strike="noStrike" cap="none" normalizeH="0" baseline="0">
                          <a:ln>
                            <a:noFill/>
                          </a:ln>
                          <a:solidFill>
                            <a:srgbClr val="000000"/>
                          </a:solidFill>
                          <a:effectLst/>
                          <a:latin typeface="Arial"/>
                        </a:rPr>
                        <a:t> media semua ma</a:t>
                      </a:r>
                      <a:r>
                        <a:rPr kumimoji="0" lang="en-US" sz="1600" b="1" i="0" u="none" strike="noStrike" cap="none" normalizeH="0" baseline="0">
                          <a:ln>
                            <a:noFill/>
                          </a:ln>
                          <a:solidFill>
                            <a:srgbClr val="000000"/>
                          </a:solidFill>
                          <a:effectLst/>
                          <a:latin typeface="Arial"/>
                        </a:rPr>
                        <a:t>pel</a:t>
                      </a:r>
                      <a:endParaRPr kumimoji="0" lang="id-ID" sz="1600" b="1" i="0" u="none" strike="noStrike" cap="none" normalizeH="0" baseline="0">
                        <a:ln>
                          <a:noFill/>
                        </a:ln>
                        <a:solidFill>
                          <a:srgbClr val="000000"/>
                        </a:solidFill>
                        <a:effectLst/>
                        <a:latin typeface="Arial"/>
                      </a:endParaRPr>
                    </a:p>
                    <a:p>
                      <a:pPr marL="177800" marR="0" lvl="0" indent="-177800" algn="l" defTabSz="914400" rtl="0" eaLnBrk="1" fontAlgn="base" latinLnBrk="0" hangingPunct="1">
                        <a:lnSpc>
                          <a:spcPct val="100000"/>
                        </a:lnSpc>
                        <a:spcBef>
                          <a:spcPts val="600"/>
                        </a:spcBef>
                        <a:spcAft>
                          <a:spcPct val="0"/>
                        </a:spcAft>
                        <a:buClrTx/>
                        <a:buSzTx/>
                        <a:buFontTx/>
                        <a:buChar char="•"/>
                      </a:pPr>
                      <a:r>
                        <a:rPr kumimoji="0" lang="id-ID" sz="1600" b="1" i="0" u="none" strike="noStrike" cap="none" normalizeH="0" baseline="0">
                          <a:ln>
                            <a:noFill/>
                          </a:ln>
                          <a:solidFill>
                            <a:srgbClr val="000000"/>
                          </a:solidFill>
                          <a:effectLst/>
                          <a:latin typeface="Arial"/>
                        </a:rPr>
                        <a:t>Pengembangan diri terintegrasi p</a:t>
                      </a:r>
                      <a:r>
                        <a:rPr kumimoji="0" lang="en-US" sz="1600" b="1" i="0" u="none" strike="noStrike" cap="none" normalizeH="0" baseline="0">
                          <a:ln>
                            <a:noFill/>
                          </a:ln>
                          <a:solidFill>
                            <a:srgbClr val="000000"/>
                          </a:solidFill>
                          <a:effectLst/>
                          <a:latin typeface="Arial"/>
                        </a:rPr>
                        <a:t>d</a:t>
                      </a:r>
                      <a:r>
                        <a:rPr kumimoji="0" lang="id-ID" sz="1600" b="1" i="0" u="none" strike="noStrike" cap="none" normalizeH="0" baseline="0">
                          <a:ln>
                            <a:noFill/>
                          </a:ln>
                          <a:solidFill>
                            <a:srgbClr val="000000"/>
                          </a:solidFill>
                          <a:effectLst/>
                          <a:latin typeface="Arial"/>
                        </a:rPr>
                        <a:t> setiap ma</a:t>
                      </a:r>
                      <a:r>
                        <a:rPr kumimoji="0" lang="en-US" sz="1600" b="1" i="0" u="none" strike="noStrike" cap="none" normalizeH="0" baseline="0">
                          <a:ln>
                            <a:noFill/>
                          </a:ln>
                          <a:solidFill>
                            <a:srgbClr val="000000"/>
                          </a:solidFill>
                          <a:effectLst/>
                          <a:latin typeface="Arial"/>
                        </a:rPr>
                        <a:t>pel</a:t>
                      </a:r>
                      <a:r>
                        <a:rPr kumimoji="0" lang="id-ID" sz="1600" b="1" i="0" u="none" strike="noStrike" cap="none" normalizeH="0" baseline="0">
                          <a:ln>
                            <a:noFill/>
                          </a:ln>
                          <a:solidFill>
                            <a:srgbClr val="000000"/>
                          </a:solidFill>
                          <a:effectLst/>
                          <a:latin typeface="Arial"/>
                        </a:rPr>
                        <a:t> </a:t>
                      </a:r>
                      <a:r>
                        <a:rPr kumimoji="0" lang="en-US" sz="1600" b="1" i="0" u="none" strike="noStrike" cap="none" normalizeH="0" baseline="0">
                          <a:ln>
                            <a:noFill/>
                          </a:ln>
                          <a:solidFill>
                            <a:srgbClr val="000000"/>
                          </a:solidFill>
                          <a:effectLst/>
                          <a:latin typeface="Arial"/>
                        </a:rPr>
                        <a:t>&amp;</a:t>
                      </a:r>
                      <a:r>
                        <a:rPr kumimoji="0" lang="id-ID" sz="1600" b="1" i="0" u="none" strike="noStrike" cap="none" normalizeH="0" baseline="0">
                          <a:ln>
                            <a:noFill/>
                          </a:ln>
                          <a:solidFill>
                            <a:srgbClr val="000000"/>
                          </a:solidFill>
                          <a:effectLst/>
                          <a:latin typeface="Arial"/>
                        </a:rPr>
                        <a:t> ekstrakuri</a:t>
                      </a:r>
                      <a:r>
                        <a:rPr kumimoji="0" lang="en-US" sz="1600" b="1" i="0" u="none" strike="noStrike" cap="none" normalizeH="0" baseline="0">
                          <a:ln>
                            <a:noFill/>
                          </a:ln>
                          <a:solidFill>
                            <a:srgbClr val="000000"/>
                          </a:solidFill>
                          <a:effectLst/>
                          <a:latin typeface="Arial"/>
                        </a:rPr>
                        <a:t>-</a:t>
                      </a:r>
                      <a:r>
                        <a:rPr kumimoji="0" lang="id-ID" sz="1600" b="1" i="0" u="none" strike="noStrike" cap="none" normalizeH="0" baseline="0">
                          <a:ln>
                            <a:noFill/>
                          </a:ln>
                          <a:solidFill>
                            <a:srgbClr val="000000"/>
                          </a:solidFill>
                          <a:effectLst/>
                          <a:latin typeface="Arial"/>
                        </a:rPr>
                        <a:t>kuler</a:t>
                      </a:r>
                    </a:p>
                    <a:p>
                      <a:pPr marL="177800" marR="0" lvl="0" indent="-177800" algn="l" defTabSz="914400" rtl="0" eaLnBrk="1" fontAlgn="base" latinLnBrk="0" hangingPunct="1">
                        <a:lnSpc>
                          <a:spcPct val="100000"/>
                        </a:lnSpc>
                        <a:spcBef>
                          <a:spcPts val="600"/>
                        </a:spcBef>
                        <a:spcAft>
                          <a:spcPct val="0"/>
                        </a:spcAft>
                        <a:buClrTx/>
                        <a:buSzTx/>
                        <a:buFontTx/>
                        <a:buChar char="•"/>
                      </a:pPr>
                      <a:r>
                        <a:rPr kumimoji="0" lang="id-ID" sz="1600" b="1" i="0" u="none" strike="noStrike" cap="none" normalizeH="0" baseline="0">
                          <a:ln>
                            <a:noFill/>
                          </a:ln>
                          <a:solidFill>
                            <a:srgbClr val="000000"/>
                          </a:solidFill>
                          <a:effectLst/>
                          <a:latin typeface="Arial"/>
                        </a:rPr>
                        <a:t>Jumlah ma</a:t>
                      </a:r>
                      <a:r>
                        <a:rPr kumimoji="0" lang="en-US" sz="1600" b="1" i="0" u="none" strike="noStrike" cap="none" normalizeH="0" baseline="0">
                          <a:ln>
                            <a:noFill/>
                          </a:ln>
                          <a:solidFill>
                            <a:srgbClr val="000000"/>
                          </a:solidFill>
                          <a:effectLst/>
                          <a:latin typeface="Arial"/>
                        </a:rPr>
                        <a:t>pel</a:t>
                      </a:r>
                      <a:r>
                        <a:rPr kumimoji="0" lang="id-ID" sz="1600" b="1" i="0" u="none" strike="noStrike" cap="none" normalizeH="0" baseline="0">
                          <a:ln>
                            <a:noFill/>
                          </a:ln>
                          <a:solidFill>
                            <a:srgbClr val="000000"/>
                          </a:solidFill>
                          <a:effectLst/>
                          <a:latin typeface="Arial"/>
                        </a:rPr>
                        <a:t> dari 12 m</a:t>
                      </a:r>
                      <a:r>
                        <a:rPr kumimoji="0" lang="en-US" sz="1600" b="1" i="0" u="none" strike="noStrike" cap="none" normalizeH="0" baseline="0">
                          <a:ln>
                            <a:noFill/>
                          </a:ln>
                          <a:solidFill>
                            <a:srgbClr val="000000"/>
                          </a:solidFill>
                          <a:effectLst/>
                          <a:latin typeface="Arial"/>
                        </a:rPr>
                        <a:t>jd</a:t>
                      </a:r>
                      <a:r>
                        <a:rPr kumimoji="0" lang="id-ID" sz="1600" b="1" i="0" u="none" strike="noStrike" cap="none" normalizeH="0" baseline="0">
                          <a:ln>
                            <a:noFill/>
                          </a:ln>
                          <a:solidFill>
                            <a:srgbClr val="000000"/>
                          </a:solidFill>
                          <a:effectLst/>
                          <a:latin typeface="Arial"/>
                        </a:rPr>
                        <a:t> 10</a:t>
                      </a:r>
                    </a:p>
                    <a:p>
                      <a:pPr marL="177800" marR="0" lvl="0" indent="-177800" algn="l" defTabSz="914400" rtl="0" eaLnBrk="1" fontAlgn="base" latinLnBrk="0" hangingPunct="1">
                        <a:lnSpc>
                          <a:spcPct val="100000"/>
                        </a:lnSpc>
                        <a:spcBef>
                          <a:spcPts val="600"/>
                        </a:spcBef>
                        <a:spcAft>
                          <a:spcPct val="0"/>
                        </a:spcAft>
                        <a:buClrTx/>
                        <a:buSzTx/>
                        <a:buFontTx/>
                        <a:buChar char="•"/>
                      </a:pPr>
                      <a:r>
                        <a:rPr kumimoji="0" lang="id-ID" sz="1600" b="1" i="0" u="none" strike="noStrike" cap="none" normalizeH="0" baseline="0">
                          <a:ln>
                            <a:noFill/>
                          </a:ln>
                          <a:solidFill>
                            <a:srgbClr val="000000"/>
                          </a:solidFill>
                          <a:effectLst/>
                          <a:latin typeface="Arial"/>
                        </a:rPr>
                        <a:t>Jumlah jam bertambah 6 JP/m</a:t>
                      </a:r>
                      <a:r>
                        <a:rPr kumimoji="0" lang="en-US" sz="1600" b="1" i="0" u="none" strike="noStrike" cap="none" normalizeH="0" baseline="0">
                          <a:ln>
                            <a:noFill/>
                          </a:ln>
                          <a:solidFill>
                            <a:srgbClr val="000000"/>
                          </a:solidFill>
                          <a:effectLst/>
                          <a:latin typeface="Arial"/>
                        </a:rPr>
                        <a:t>gg</a:t>
                      </a:r>
                      <a:r>
                        <a:rPr kumimoji="0" lang="id-ID" sz="1600" b="1" i="0" u="none" strike="noStrike" cap="none" normalizeH="0" baseline="0">
                          <a:ln>
                            <a:noFill/>
                          </a:ln>
                          <a:solidFill>
                            <a:srgbClr val="000000"/>
                          </a:solidFill>
                          <a:effectLst/>
                          <a:latin typeface="Arial"/>
                        </a:rPr>
                        <a:t> akibat perubahan pendekatan pembelajaran</a:t>
                      </a:r>
                    </a:p>
                  </a:txBody>
                  <a:tcPr marL="84406" marR="84406" marT="45722" marB="45722"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noFill/>
                  </a:tcPr>
                </a:tc>
                <a:tc>
                  <a:txBody>
                    <a:bodyPr/>
                    <a:lstStyle/>
                    <a:p>
                      <a:pPr marL="273050" marR="0" lvl="0" indent="-273050" algn="l" defTabSz="914400" rtl="0" eaLnBrk="1" fontAlgn="base" latinLnBrk="0" hangingPunct="1">
                        <a:lnSpc>
                          <a:spcPct val="100000"/>
                        </a:lnSpc>
                        <a:spcBef>
                          <a:spcPts val="600"/>
                        </a:spcBef>
                        <a:spcAft>
                          <a:spcPct val="0"/>
                        </a:spcAft>
                        <a:buClrTx/>
                        <a:buSzTx/>
                        <a:buFontTx/>
                        <a:buChar char="•"/>
                      </a:pPr>
                      <a:r>
                        <a:rPr kumimoji="0" lang="id-ID" sz="1600" b="1" i="0" u="none" strike="noStrike" cap="none" normalizeH="0" baseline="0">
                          <a:ln>
                            <a:noFill/>
                          </a:ln>
                          <a:solidFill>
                            <a:srgbClr val="000000"/>
                          </a:solidFill>
                          <a:effectLst/>
                          <a:latin typeface="Arial"/>
                        </a:rPr>
                        <a:t>Perubahan sistem: ada ma</a:t>
                      </a:r>
                      <a:r>
                        <a:rPr kumimoji="0" lang="en-US" sz="1600" b="1" i="0" u="none" strike="noStrike" cap="none" normalizeH="0" baseline="0">
                          <a:ln>
                            <a:noFill/>
                          </a:ln>
                          <a:solidFill>
                            <a:srgbClr val="000000"/>
                          </a:solidFill>
                          <a:effectLst/>
                          <a:latin typeface="Arial"/>
                        </a:rPr>
                        <a:t>pel</a:t>
                      </a:r>
                      <a:r>
                        <a:rPr kumimoji="0" lang="id-ID" sz="1600" b="1" i="0" u="none" strike="noStrike" cap="none" normalizeH="0" baseline="0">
                          <a:ln>
                            <a:noFill/>
                          </a:ln>
                          <a:solidFill>
                            <a:srgbClr val="000000"/>
                          </a:solidFill>
                          <a:effectLst/>
                          <a:latin typeface="Arial"/>
                        </a:rPr>
                        <a:t> wajib dan ada ma</a:t>
                      </a:r>
                      <a:r>
                        <a:rPr kumimoji="0" lang="en-US" sz="1600" b="1" i="0" u="none" strike="noStrike" cap="none" normalizeH="0" baseline="0">
                          <a:ln>
                            <a:noFill/>
                          </a:ln>
                          <a:solidFill>
                            <a:srgbClr val="000000"/>
                          </a:solidFill>
                          <a:effectLst/>
                          <a:latin typeface="Arial"/>
                        </a:rPr>
                        <a:t>pel</a:t>
                      </a:r>
                      <a:r>
                        <a:rPr kumimoji="0" lang="id-ID" sz="1600" b="1" i="0" u="none" strike="noStrike" cap="none" normalizeH="0" baseline="0">
                          <a:ln>
                            <a:noFill/>
                          </a:ln>
                          <a:solidFill>
                            <a:srgbClr val="000000"/>
                          </a:solidFill>
                          <a:effectLst/>
                          <a:latin typeface="Arial"/>
                        </a:rPr>
                        <a:t> pilihan</a:t>
                      </a:r>
                    </a:p>
                    <a:p>
                      <a:pPr marL="273050" marR="0" lvl="0" indent="-273050" algn="l" defTabSz="914400" rtl="0" eaLnBrk="1" fontAlgn="base" latinLnBrk="0" hangingPunct="1">
                        <a:lnSpc>
                          <a:spcPct val="100000"/>
                        </a:lnSpc>
                        <a:spcBef>
                          <a:spcPts val="600"/>
                        </a:spcBef>
                        <a:spcAft>
                          <a:spcPct val="0"/>
                        </a:spcAft>
                        <a:buClrTx/>
                        <a:buSzTx/>
                        <a:buFontTx/>
                        <a:buChar char="•"/>
                      </a:pPr>
                      <a:r>
                        <a:rPr kumimoji="0" lang="id-ID" sz="1600" b="1" i="0" u="none" strike="noStrike" cap="none" normalizeH="0" baseline="0">
                          <a:ln>
                            <a:noFill/>
                          </a:ln>
                          <a:solidFill>
                            <a:srgbClr val="000000"/>
                          </a:solidFill>
                          <a:effectLst/>
                          <a:latin typeface="Arial"/>
                        </a:rPr>
                        <a:t>T</a:t>
                      </a:r>
                      <a:r>
                        <a:rPr kumimoji="0" lang="en-US" sz="1600" b="1" i="0" u="none" strike="noStrike" cap="none" normalizeH="0" baseline="0">
                          <a:ln>
                            <a:noFill/>
                          </a:ln>
                          <a:solidFill>
                            <a:srgbClr val="000000"/>
                          </a:solidFill>
                          <a:effectLst/>
                          <a:latin typeface="Arial"/>
                        </a:rPr>
                        <a:t>jd</a:t>
                      </a:r>
                      <a:r>
                        <a:rPr kumimoji="0" lang="id-ID" sz="1600" b="1" i="0" u="none" strike="noStrike" cap="none" normalizeH="0" baseline="0">
                          <a:ln>
                            <a:noFill/>
                          </a:ln>
                          <a:solidFill>
                            <a:srgbClr val="000000"/>
                          </a:solidFill>
                          <a:effectLst/>
                          <a:latin typeface="Arial"/>
                        </a:rPr>
                        <a:t> pengu</a:t>
                      </a:r>
                      <a:r>
                        <a:rPr kumimoji="0" lang="en-US" sz="1600" b="1" i="0" u="none" strike="noStrike" cap="none" normalizeH="0" baseline="0">
                          <a:ln>
                            <a:noFill/>
                          </a:ln>
                          <a:solidFill>
                            <a:srgbClr val="000000"/>
                          </a:solidFill>
                          <a:effectLst/>
                          <a:latin typeface="Arial"/>
                        </a:rPr>
                        <a:t>-</a:t>
                      </a:r>
                      <a:r>
                        <a:rPr kumimoji="0" lang="id-ID" sz="1600" b="1" i="0" u="none" strike="noStrike" cap="none" normalizeH="0" baseline="0">
                          <a:ln>
                            <a:noFill/>
                          </a:ln>
                          <a:solidFill>
                            <a:srgbClr val="000000"/>
                          </a:solidFill>
                          <a:effectLst/>
                          <a:latin typeface="Arial"/>
                        </a:rPr>
                        <a:t>rangan </a:t>
                      </a:r>
                      <a:r>
                        <a:rPr kumimoji="0" lang="en-US" sz="1600" b="1" i="0" u="none" strike="noStrike" cap="none" normalizeH="0" baseline="0">
                          <a:ln>
                            <a:noFill/>
                          </a:ln>
                          <a:solidFill>
                            <a:srgbClr val="000000"/>
                          </a:solidFill>
                          <a:effectLst/>
                          <a:latin typeface="Arial"/>
                        </a:rPr>
                        <a:t>mapel</a:t>
                      </a:r>
                      <a:r>
                        <a:rPr kumimoji="0" lang="id-ID" sz="1600" b="1" i="0" u="none" strike="noStrike" cap="none" normalizeH="0" baseline="0">
                          <a:ln>
                            <a:noFill/>
                          </a:ln>
                          <a:solidFill>
                            <a:srgbClr val="000000"/>
                          </a:solidFill>
                          <a:effectLst/>
                          <a:latin typeface="Arial"/>
                        </a:rPr>
                        <a:t> yang harus diikuti siswa</a:t>
                      </a:r>
                    </a:p>
                    <a:p>
                      <a:pPr marL="273050" marR="0" lvl="0" indent="-273050" algn="l" defTabSz="914400" rtl="0" eaLnBrk="1" fontAlgn="base" latinLnBrk="0" hangingPunct="1">
                        <a:lnSpc>
                          <a:spcPct val="100000"/>
                        </a:lnSpc>
                        <a:spcBef>
                          <a:spcPts val="600"/>
                        </a:spcBef>
                        <a:spcAft>
                          <a:spcPct val="0"/>
                        </a:spcAft>
                        <a:buClrTx/>
                        <a:buSzTx/>
                        <a:buFontTx/>
                        <a:buChar char="•"/>
                      </a:pPr>
                      <a:r>
                        <a:rPr kumimoji="0" lang="id-ID" sz="1600" b="1" i="0" u="none" strike="noStrike" cap="none" normalizeH="0" baseline="0">
                          <a:ln>
                            <a:noFill/>
                          </a:ln>
                          <a:solidFill>
                            <a:srgbClr val="000000"/>
                          </a:solidFill>
                          <a:effectLst/>
                          <a:latin typeface="Arial"/>
                        </a:rPr>
                        <a:t>Jumlah jam bertambah 1 JP/m</a:t>
                      </a:r>
                      <a:r>
                        <a:rPr kumimoji="0" lang="en-US" sz="1600" b="1" i="0" u="none" strike="noStrike" cap="none" normalizeH="0" baseline="0">
                          <a:ln>
                            <a:noFill/>
                          </a:ln>
                          <a:solidFill>
                            <a:srgbClr val="000000"/>
                          </a:solidFill>
                          <a:effectLst/>
                          <a:latin typeface="Arial"/>
                        </a:rPr>
                        <a:t>gg</a:t>
                      </a:r>
                      <a:r>
                        <a:rPr kumimoji="0" lang="id-ID" sz="1600" b="1" i="0" u="none" strike="noStrike" cap="none" normalizeH="0" baseline="0">
                          <a:ln>
                            <a:noFill/>
                          </a:ln>
                          <a:solidFill>
                            <a:srgbClr val="000000"/>
                          </a:solidFill>
                          <a:effectLst/>
                          <a:latin typeface="Arial"/>
                        </a:rPr>
                        <a:t> akibat perubahan pendekatan pembelajaran</a:t>
                      </a:r>
                    </a:p>
                  </a:txBody>
                  <a:tcPr marL="84406" marR="84406" marT="45722" marB="45722"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ts val="600"/>
                        </a:spcBef>
                        <a:spcAft>
                          <a:spcPct val="0"/>
                        </a:spcAft>
                        <a:buClrTx/>
                        <a:buSzTx/>
                        <a:buFontTx/>
                        <a:buChar char="•"/>
                      </a:pPr>
                      <a:r>
                        <a:rPr kumimoji="0" lang="id-ID" sz="1600" b="1" i="0" u="none" strike="noStrike" cap="none" normalizeH="0" baseline="0">
                          <a:ln>
                            <a:noFill/>
                          </a:ln>
                          <a:solidFill>
                            <a:srgbClr val="000000"/>
                          </a:solidFill>
                          <a:effectLst/>
                          <a:latin typeface="Arial"/>
                        </a:rPr>
                        <a:t>Penambahan jenis keahlian  berdasarkan spektrum kebu</a:t>
                      </a:r>
                      <a:r>
                        <a:rPr kumimoji="0" lang="en-US" sz="1600" b="1" i="0" u="none" strike="noStrike" cap="none" normalizeH="0" baseline="0">
                          <a:ln>
                            <a:noFill/>
                          </a:ln>
                          <a:solidFill>
                            <a:srgbClr val="000000"/>
                          </a:solidFill>
                          <a:effectLst/>
                          <a:latin typeface="Arial"/>
                        </a:rPr>
                        <a:t>-</a:t>
                      </a:r>
                      <a:r>
                        <a:rPr kumimoji="0" lang="id-ID" sz="1600" b="1" i="0" u="none" strike="noStrike" cap="none" normalizeH="0" baseline="0">
                          <a:ln>
                            <a:noFill/>
                          </a:ln>
                          <a:solidFill>
                            <a:srgbClr val="000000"/>
                          </a:solidFill>
                          <a:effectLst/>
                          <a:latin typeface="Arial"/>
                        </a:rPr>
                        <a:t>tuhan  (6 pro</a:t>
                      </a:r>
                      <a:r>
                        <a:rPr kumimoji="0" lang="en-US" sz="1600" b="1" i="0" u="none" strike="noStrike" cap="none" normalizeH="0" baseline="0">
                          <a:ln>
                            <a:noFill/>
                          </a:ln>
                          <a:solidFill>
                            <a:srgbClr val="000000"/>
                          </a:solidFill>
                          <a:effectLst/>
                          <a:latin typeface="Arial"/>
                        </a:rPr>
                        <a:t>-</a:t>
                      </a:r>
                      <a:r>
                        <a:rPr kumimoji="0" lang="id-ID" sz="1600" b="1" i="0" u="none" strike="noStrike" cap="none" normalizeH="0" baseline="0">
                          <a:ln>
                            <a:noFill/>
                          </a:ln>
                          <a:solidFill>
                            <a:srgbClr val="000000"/>
                          </a:solidFill>
                          <a:effectLst/>
                          <a:latin typeface="Arial"/>
                        </a:rPr>
                        <a:t>gram keahlian, 40 bidang keahlian, 121 kompetensi keahlian)</a:t>
                      </a:r>
                    </a:p>
                    <a:p>
                      <a:pPr marL="174625" marR="0" lvl="0" indent="-174625" algn="l" defTabSz="914400" rtl="0" eaLnBrk="1" fontAlgn="base" latinLnBrk="0" hangingPunct="1">
                        <a:lnSpc>
                          <a:spcPct val="100000"/>
                        </a:lnSpc>
                        <a:spcBef>
                          <a:spcPts val="600"/>
                        </a:spcBef>
                        <a:spcAft>
                          <a:spcPct val="0"/>
                        </a:spcAft>
                        <a:buClrTx/>
                        <a:buSzTx/>
                        <a:buFontTx/>
                        <a:buChar char="•"/>
                      </a:pPr>
                      <a:r>
                        <a:rPr kumimoji="0" lang="id-ID" sz="1600" b="1" i="0" u="none" strike="noStrike" cap="none" normalizeH="0" baseline="0">
                          <a:ln>
                            <a:noFill/>
                          </a:ln>
                          <a:solidFill>
                            <a:srgbClr val="000000"/>
                          </a:solidFill>
                          <a:effectLst/>
                          <a:latin typeface="Arial"/>
                        </a:rPr>
                        <a:t>Pengurangan adaptif dan normatif, penambahan produktif</a:t>
                      </a:r>
                    </a:p>
                    <a:p>
                      <a:pPr marL="174625" marR="0" lvl="0" indent="-174625" algn="l" defTabSz="914400" rtl="0" eaLnBrk="1" fontAlgn="base" latinLnBrk="0" hangingPunct="1">
                        <a:lnSpc>
                          <a:spcPct val="100000"/>
                        </a:lnSpc>
                        <a:spcBef>
                          <a:spcPts val="600"/>
                        </a:spcBef>
                        <a:spcAft>
                          <a:spcPct val="0"/>
                        </a:spcAft>
                        <a:buClrTx/>
                        <a:buSzTx/>
                        <a:buFontTx/>
                        <a:buChar char="•"/>
                      </a:pPr>
                      <a:r>
                        <a:rPr kumimoji="0" lang="id-ID" sz="1600" b="1" i="0" u="none" strike="noStrike" cap="none" normalizeH="0" baseline="0">
                          <a:ln>
                            <a:noFill/>
                          </a:ln>
                          <a:solidFill>
                            <a:srgbClr val="000000"/>
                          </a:solidFill>
                          <a:effectLst/>
                          <a:latin typeface="Arial"/>
                        </a:rPr>
                        <a:t>produktif dise</a:t>
                      </a:r>
                      <a:r>
                        <a:rPr kumimoji="0" lang="en-US" sz="1600" b="1" i="0" u="none" strike="noStrike" cap="none" normalizeH="0" baseline="0">
                          <a:ln>
                            <a:noFill/>
                          </a:ln>
                          <a:solidFill>
                            <a:srgbClr val="000000"/>
                          </a:solidFill>
                          <a:effectLst/>
                          <a:latin typeface="Arial"/>
                        </a:rPr>
                        <a:t>-</a:t>
                      </a:r>
                      <a:r>
                        <a:rPr kumimoji="0" lang="id-ID" sz="1600" b="1" i="0" u="none" strike="noStrike" cap="none" normalizeH="0" baseline="0">
                          <a:ln>
                            <a:noFill/>
                          </a:ln>
                          <a:solidFill>
                            <a:srgbClr val="000000"/>
                          </a:solidFill>
                          <a:effectLst/>
                          <a:latin typeface="Arial"/>
                        </a:rPr>
                        <a:t>suaikan d</a:t>
                      </a:r>
                      <a:r>
                        <a:rPr kumimoji="0" lang="en-US" sz="1600" b="1" i="0" u="none" strike="noStrike" cap="none" normalizeH="0" baseline="0">
                          <a:ln>
                            <a:noFill/>
                          </a:ln>
                          <a:solidFill>
                            <a:srgbClr val="000000"/>
                          </a:solidFill>
                          <a:effectLst/>
                          <a:latin typeface="Arial"/>
                        </a:rPr>
                        <a:t>gn</a:t>
                      </a:r>
                      <a:r>
                        <a:rPr kumimoji="0" lang="id-ID" sz="1600" b="1" i="0" u="none" strike="noStrike" cap="none" normalizeH="0" baseline="0">
                          <a:ln>
                            <a:noFill/>
                          </a:ln>
                          <a:solidFill>
                            <a:srgbClr val="000000"/>
                          </a:solidFill>
                          <a:effectLst/>
                          <a:latin typeface="Arial"/>
                        </a:rPr>
                        <a:t> trend perkem</a:t>
                      </a:r>
                      <a:r>
                        <a:rPr kumimoji="0" lang="en-US" sz="1600" b="1" i="0" u="none" strike="noStrike" cap="none" normalizeH="0" baseline="0">
                          <a:ln>
                            <a:noFill/>
                          </a:ln>
                          <a:solidFill>
                            <a:srgbClr val="000000"/>
                          </a:solidFill>
                          <a:effectLst/>
                          <a:latin typeface="Arial"/>
                        </a:rPr>
                        <a:t>-</a:t>
                      </a:r>
                      <a:r>
                        <a:rPr kumimoji="0" lang="id-ID" sz="1600" b="1" i="0" u="none" strike="noStrike" cap="none" normalizeH="0" baseline="0">
                          <a:ln>
                            <a:noFill/>
                          </a:ln>
                          <a:solidFill>
                            <a:srgbClr val="000000"/>
                          </a:solidFill>
                          <a:effectLst/>
                          <a:latin typeface="Arial"/>
                        </a:rPr>
                        <a:t>bangan di Industri</a:t>
                      </a:r>
                    </a:p>
                  </a:txBody>
                  <a:tcPr marL="84406" marR="84406" marT="45722" marB="45722"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100" name="WordArt 4"/>
          <p:cNvSpPr>
            <a:spLocks noChangeArrowheads="1" noChangeShapeType="1" noTextEdit="1"/>
          </p:cNvSpPr>
          <p:nvPr/>
        </p:nvSpPr>
        <p:spPr bwMode="auto">
          <a:xfrm>
            <a:off x="1295400" y="304800"/>
            <a:ext cx="5715000" cy="762000"/>
          </a:xfrm>
          <a:prstGeom prst="rect">
            <a:avLst/>
          </a:prstGeom>
        </p:spPr>
        <p:txBody>
          <a:bodyPr wrap="none" fromWordArt="1">
            <a:prstTxWarp prst="textDoubleWave1">
              <a:avLst>
                <a:gd name="adj1" fmla="val 6500"/>
                <a:gd name="adj2" fmla="val 0"/>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kern="10" spc="-360">
                <a:ln w="12700">
                  <a:solidFill>
                    <a:srgbClr val="000099"/>
                  </a:solidFill>
                  <a:round/>
                </a:ln>
                <a:solidFill>
                  <a:schemeClr val="bg1"/>
                </a:solidFill>
                <a:effectLst>
                  <a:outerShdw dist="125724" dir="18900000" algn="ctr" rotWithShape="0">
                    <a:srgbClr val="000099"/>
                  </a:outerShdw>
                </a:effectLst>
                <a:latin typeface="Impact"/>
              </a:rPr>
              <a:t>ELEMEN PERUBAHAN</a:t>
            </a:r>
          </a:p>
        </p:txBody>
      </p:sp>
      <p:graphicFrame>
        <p:nvGraphicFramePr>
          <p:cNvPr id="1028164" name="Group 68"/>
          <p:cNvGraphicFramePr>
            <a:graphicFrameLocks noGrp="1"/>
          </p:cNvGraphicFramePr>
          <p:nvPr>
            <p:ph/>
          </p:nvPr>
        </p:nvGraphicFramePr>
        <p:xfrm>
          <a:off x="266700" y="1409700"/>
          <a:ext cx="8610600" cy="4872685"/>
        </p:xfrm>
        <a:graphic>
          <a:graphicData uri="http://schemas.openxmlformats.org/drawingml/2006/table">
            <a:tbl>
              <a:tblPr/>
              <a:tblGrid>
                <a:gridCol w="1498600">
                  <a:extLst>
                    <a:ext uri="{9D8B030D-6E8A-4147-A177-3AD203B41FA5}">
                      <a16:colId xmlns:a16="http://schemas.microsoft.com/office/drawing/2014/main" val="20000"/>
                    </a:ext>
                  </a:extLst>
                </a:gridCol>
                <a:gridCol w="1554163">
                  <a:extLst>
                    <a:ext uri="{9D8B030D-6E8A-4147-A177-3AD203B41FA5}">
                      <a16:colId xmlns:a16="http://schemas.microsoft.com/office/drawing/2014/main" val="20001"/>
                    </a:ext>
                  </a:extLst>
                </a:gridCol>
                <a:gridCol w="1439862">
                  <a:extLst>
                    <a:ext uri="{9D8B030D-6E8A-4147-A177-3AD203B41FA5}">
                      <a16:colId xmlns:a16="http://schemas.microsoft.com/office/drawing/2014/main" val="20002"/>
                    </a:ext>
                  </a:extLst>
                </a:gridCol>
                <a:gridCol w="1689100">
                  <a:extLst>
                    <a:ext uri="{9D8B030D-6E8A-4147-A177-3AD203B41FA5}">
                      <a16:colId xmlns:a16="http://schemas.microsoft.com/office/drawing/2014/main" val="20003"/>
                    </a:ext>
                  </a:extLst>
                </a:gridCol>
                <a:gridCol w="2428875">
                  <a:extLst>
                    <a:ext uri="{9D8B030D-6E8A-4147-A177-3AD203B41FA5}">
                      <a16:colId xmlns:a16="http://schemas.microsoft.com/office/drawing/2014/main" val="20004"/>
                    </a:ext>
                  </a:extLst>
                </a:gridCol>
              </a:tblGrid>
              <a:tr h="201613">
                <a:tc row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66"/>
                          </a:solidFill>
                          <a:effectLst>
                            <a:outerShdw blurRad="38100" dist="38100" dir="2700000" algn="tl">
                              <a:srgbClr val="000000"/>
                            </a:outerShdw>
                          </a:effectLst>
                          <a:latin typeface="Arial"/>
                        </a:rPr>
                        <a:t>Elemen</a:t>
                      </a:r>
                    </a:p>
                  </a:txBody>
                  <a:tcPr marL="84406" marR="84406" marT="45722" marB="45722" anchor="ct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solidFill>
                      <a:srgbClr val="FFFF99"/>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66"/>
                          </a:solidFill>
                          <a:effectLst>
                            <a:outerShdw blurRad="38100" dist="38100" dir="2700000" algn="tl">
                              <a:srgbClr val="000000"/>
                            </a:outerShdw>
                          </a:effectLst>
                          <a:latin typeface="Arial"/>
                        </a:rPr>
                        <a:t>Deskripsi</a:t>
                      </a:r>
                    </a:p>
                  </a:txBody>
                  <a:tcPr marL="84406" marR="84406" marT="45722" marB="45722" anchor="ct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675">
                <a:tc vMerge="1">
                  <a:txBody>
                    <a:bodyPr/>
                    <a:lstStyle/>
                    <a:p>
                      <a:endParaRPr lang="en-US"/>
                    </a:p>
                  </a:txBody>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66"/>
                          </a:solidFill>
                          <a:effectLst>
                            <a:outerShdw blurRad="38100" dist="38100" dir="2700000" algn="tl">
                              <a:srgbClr val="000000"/>
                            </a:outerShdw>
                          </a:effectLst>
                          <a:latin typeface="Arial"/>
                        </a:rPr>
                        <a:t>SD</a:t>
                      </a:r>
                    </a:p>
                  </a:txBody>
                  <a:tcPr marL="84406" marR="84406" marT="45722" marB="45722" anchor="ct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solidFill>
                      <a:srgbClr val="FFFF99"/>
                    </a:solidFill>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66"/>
                          </a:solidFill>
                          <a:effectLst>
                            <a:outerShdw blurRad="38100" dist="38100" dir="2700000" algn="tl">
                              <a:srgbClr val="000000"/>
                            </a:outerShdw>
                          </a:effectLst>
                          <a:latin typeface="Arial"/>
                        </a:rPr>
                        <a:t>SMP</a:t>
                      </a:r>
                    </a:p>
                  </a:txBody>
                  <a:tcPr marL="84406" marR="84406" marT="45722" marB="45722" anchor="ct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solidFill>
                      <a:srgbClr val="FFFF99"/>
                    </a:solidFill>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66"/>
                          </a:solidFill>
                          <a:effectLst>
                            <a:outerShdw blurRad="38100" dist="38100" dir="2700000" algn="tl">
                              <a:srgbClr val="000000"/>
                            </a:outerShdw>
                          </a:effectLst>
                          <a:latin typeface="Arial"/>
                        </a:rPr>
                        <a:t>SMA</a:t>
                      </a:r>
                    </a:p>
                  </a:txBody>
                  <a:tcPr marL="84406" marR="84406" marT="45722" marB="45722" anchor="ct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solidFill>
                      <a:srgbClr val="FFFF99"/>
                    </a:solidFill>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66"/>
                          </a:solidFill>
                          <a:effectLst>
                            <a:outerShdw blurRad="38100" dist="38100" dir="2700000" algn="tl">
                              <a:srgbClr val="000000"/>
                            </a:outerShdw>
                          </a:effectLst>
                          <a:latin typeface="Arial"/>
                        </a:rPr>
                        <a:t>SMK</a:t>
                      </a:r>
                    </a:p>
                  </a:txBody>
                  <a:tcPr marL="84406" marR="84406" marT="45722" marB="45722" anchor="ct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2220913">
                <a:tc row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rgbClr val="660066"/>
                          </a:solidFill>
                          <a:effectLst/>
                          <a:latin typeface="Arial"/>
                        </a:rPr>
                        <a:t>Proses pembelajar-an</a:t>
                      </a:r>
                    </a:p>
                  </a:txBody>
                  <a:tcPr marL="84406" marR="84406" marT="45722" marB="45722" anchor="ct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c gridSpan="4">
                  <a:txBody>
                    <a:bodyPr/>
                    <a:lstStyle/>
                    <a:p>
                      <a:pPr marL="177800" marR="0" lvl="0" indent="-177800" algn="l" defTabSz="914400" rtl="0" eaLnBrk="1" fontAlgn="base" latinLnBrk="0" hangingPunct="1">
                        <a:lnSpc>
                          <a:spcPct val="100000"/>
                        </a:lnSpc>
                        <a:spcBef>
                          <a:spcPts val="200"/>
                        </a:spcBef>
                        <a:spcAft>
                          <a:spcPct val="0"/>
                        </a:spcAft>
                        <a:buClrTx/>
                        <a:buSzTx/>
                        <a:buFontTx/>
                        <a:buChar char="•"/>
                      </a:pPr>
                      <a:r>
                        <a:rPr kumimoji="0" lang="id-ID" sz="1800" b="1" i="0" u="none" strike="noStrike" cap="none" normalizeH="0" baseline="0">
                          <a:ln>
                            <a:noFill/>
                          </a:ln>
                          <a:solidFill>
                            <a:srgbClr val="660066"/>
                          </a:solidFill>
                          <a:effectLst/>
                          <a:latin typeface="Arial"/>
                        </a:rPr>
                        <a:t>Standar Proses yang semula terfokus pada Eksplorasi, Elabo</a:t>
                      </a:r>
                      <a:r>
                        <a:rPr kumimoji="0" lang="en-US" sz="1800" b="1" i="0" u="none" strike="noStrike" cap="none" normalizeH="0" baseline="0">
                          <a:ln>
                            <a:noFill/>
                          </a:ln>
                          <a:solidFill>
                            <a:srgbClr val="660066"/>
                          </a:solidFill>
                          <a:effectLst/>
                          <a:latin typeface="Arial"/>
                        </a:rPr>
                        <a:t>-</a:t>
                      </a:r>
                      <a:r>
                        <a:rPr kumimoji="0" lang="id-ID" sz="1800" b="1" i="0" u="none" strike="noStrike" cap="none" normalizeH="0" baseline="0">
                          <a:ln>
                            <a:noFill/>
                          </a:ln>
                          <a:solidFill>
                            <a:srgbClr val="660066"/>
                          </a:solidFill>
                          <a:effectLst/>
                          <a:latin typeface="Arial"/>
                        </a:rPr>
                        <a:t>rasi, dan Konfirmasi  dilengkapi dengan Mengamati, Menanya, Mengolah, Menyajikan, Menyimpulkan, dan Mencipta. </a:t>
                      </a:r>
                    </a:p>
                    <a:p>
                      <a:pPr marL="177800" marR="0" lvl="0" indent="-177800" algn="l" defTabSz="914400" rtl="0" eaLnBrk="1" fontAlgn="base" latinLnBrk="0" hangingPunct="1">
                        <a:lnSpc>
                          <a:spcPct val="100000"/>
                        </a:lnSpc>
                        <a:spcBef>
                          <a:spcPts val="200"/>
                        </a:spcBef>
                        <a:spcAft>
                          <a:spcPct val="0"/>
                        </a:spcAft>
                        <a:buClrTx/>
                        <a:buSzTx/>
                        <a:buFontTx/>
                        <a:buChar char="•"/>
                      </a:pPr>
                      <a:r>
                        <a:rPr kumimoji="0" lang="id-ID" sz="1800" b="1" i="0" u="none" strike="noStrike" cap="none" normalizeH="0" baseline="0">
                          <a:ln>
                            <a:noFill/>
                          </a:ln>
                          <a:solidFill>
                            <a:srgbClr val="660066"/>
                          </a:solidFill>
                          <a:effectLst/>
                          <a:latin typeface="Arial"/>
                        </a:rPr>
                        <a:t>Belajar t</a:t>
                      </a:r>
                      <a:r>
                        <a:rPr kumimoji="0" lang="en-US" sz="1800" b="1" i="0" u="none" strike="noStrike" cap="none" normalizeH="0" baseline="0">
                          <a:ln>
                            <a:noFill/>
                          </a:ln>
                          <a:solidFill>
                            <a:srgbClr val="660066"/>
                          </a:solidFill>
                          <a:effectLst/>
                          <a:latin typeface="Arial"/>
                        </a:rPr>
                        <a:t>dk</a:t>
                      </a:r>
                      <a:r>
                        <a:rPr kumimoji="0" lang="id-ID" sz="1800" b="1" i="0" u="none" strike="noStrike" cap="none" normalizeH="0" baseline="0">
                          <a:ln>
                            <a:noFill/>
                          </a:ln>
                          <a:solidFill>
                            <a:srgbClr val="660066"/>
                          </a:solidFill>
                          <a:effectLst/>
                          <a:latin typeface="Arial"/>
                        </a:rPr>
                        <a:t> hanya terjadi di ruang kelas, t</a:t>
                      </a:r>
                      <a:r>
                        <a:rPr kumimoji="0" lang="en-US" sz="1800" b="1" i="0" u="none" strike="noStrike" cap="none" normalizeH="0" baseline="0">
                          <a:ln>
                            <a:noFill/>
                          </a:ln>
                          <a:solidFill>
                            <a:srgbClr val="660066"/>
                          </a:solidFill>
                          <a:effectLst/>
                          <a:latin typeface="Arial"/>
                        </a:rPr>
                        <a:t>p</a:t>
                      </a:r>
                      <a:r>
                        <a:rPr kumimoji="0" lang="id-ID" sz="1800" b="1" i="0" u="none" strike="noStrike" cap="none" normalizeH="0" baseline="0">
                          <a:ln>
                            <a:noFill/>
                          </a:ln>
                          <a:solidFill>
                            <a:srgbClr val="660066"/>
                          </a:solidFill>
                          <a:effectLst/>
                          <a:latin typeface="Arial"/>
                        </a:rPr>
                        <a:t> juga di  lingkungan sekolah dan masyarakat  </a:t>
                      </a:r>
                    </a:p>
                    <a:p>
                      <a:pPr marL="177800" marR="0" lvl="0" indent="-177800" algn="l" defTabSz="914400" rtl="0" eaLnBrk="1" fontAlgn="base" latinLnBrk="0" hangingPunct="1">
                        <a:lnSpc>
                          <a:spcPct val="100000"/>
                        </a:lnSpc>
                        <a:spcBef>
                          <a:spcPts val="200"/>
                        </a:spcBef>
                        <a:spcAft>
                          <a:spcPct val="0"/>
                        </a:spcAft>
                        <a:buClrTx/>
                        <a:buSzTx/>
                        <a:buFontTx/>
                        <a:buChar char="•"/>
                      </a:pPr>
                      <a:r>
                        <a:rPr kumimoji="0" lang="id-ID" sz="1800" b="1" i="0" u="none" strike="noStrike" cap="none" normalizeH="0" baseline="0">
                          <a:ln>
                            <a:noFill/>
                          </a:ln>
                          <a:solidFill>
                            <a:srgbClr val="660066"/>
                          </a:solidFill>
                          <a:effectLst/>
                          <a:latin typeface="Arial"/>
                        </a:rPr>
                        <a:t>Guru bukan satu-satunya sumber belajar.</a:t>
                      </a:r>
                    </a:p>
                    <a:p>
                      <a:pPr marL="177800" marR="0" lvl="0" indent="-177800" algn="l" defTabSz="914400" rtl="0" eaLnBrk="1" fontAlgn="base" latinLnBrk="0" hangingPunct="1">
                        <a:lnSpc>
                          <a:spcPct val="100000"/>
                        </a:lnSpc>
                        <a:spcBef>
                          <a:spcPts val="200"/>
                        </a:spcBef>
                        <a:spcAft>
                          <a:spcPct val="0"/>
                        </a:spcAft>
                        <a:buClrTx/>
                        <a:buSzTx/>
                        <a:buFontTx/>
                        <a:buChar char="•"/>
                      </a:pPr>
                      <a:r>
                        <a:rPr kumimoji="0" lang="id-ID" sz="1800" b="1" i="0" u="none" strike="noStrike" cap="none" normalizeH="0" baseline="0">
                          <a:ln>
                            <a:noFill/>
                          </a:ln>
                          <a:solidFill>
                            <a:srgbClr val="660066"/>
                          </a:solidFill>
                          <a:effectLst/>
                          <a:latin typeface="Arial"/>
                        </a:rPr>
                        <a:t>Sikap t</a:t>
                      </a:r>
                      <a:r>
                        <a:rPr kumimoji="0" lang="en-US" sz="1800" b="1" i="0" u="none" strike="noStrike" cap="none" normalizeH="0" baseline="0">
                          <a:ln>
                            <a:noFill/>
                          </a:ln>
                          <a:solidFill>
                            <a:srgbClr val="660066"/>
                          </a:solidFill>
                          <a:effectLst/>
                          <a:latin typeface="Arial"/>
                        </a:rPr>
                        <a:t>dk</a:t>
                      </a:r>
                      <a:r>
                        <a:rPr kumimoji="0" lang="id-ID" sz="1800" b="1" i="0" u="none" strike="noStrike" cap="none" normalizeH="0" baseline="0">
                          <a:ln>
                            <a:noFill/>
                          </a:ln>
                          <a:solidFill>
                            <a:srgbClr val="660066"/>
                          </a:solidFill>
                          <a:effectLst/>
                          <a:latin typeface="Arial"/>
                        </a:rPr>
                        <a:t> diajarkan s</a:t>
                      </a:r>
                      <a:r>
                        <a:rPr kumimoji="0" lang="en-US" sz="1800" b="1" i="0" u="none" strike="noStrike" cap="none" normalizeH="0" baseline="0">
                          <a:ln>
                            <a:noFill/>
                          </a:ln>
                          <a:solidFill>
                            <a:srgbClr val="660066"/>
                          </a:solidFill>
                          <a:effectLst/>
                          <a:latin typeface="Arial"/>
                        </a:rPr>
                        <a:t>cr</a:t>
                      </a:r>
                      <a:r>
                        <a:rPr kumimoji="0" lang="id-ID" sz="1800" b="1" i="0" u="none" strike="noStrike" cap="none" normalizeH="0" baseline="0">
                          <a:ln>
                            <a:noFill/>
                          </a:ln>
                          <a:solidFill>
                            <a:srgbClr val="660066"/>
                          </a:solidFill>
                          <a:effectLst/>
                          <a:latin typeface="Arial"/>
                        </a:rPr>
                        <a:t> verbal, tetapi melalui contoh </a:t>
                      </a:r>
                      <a:r>
                        <a:rPr kumimoji="0" lang="en-US" sz="1800" b="1" i="0" u="none" strike="noStrike" cap="none" normalizeH="0" baseline="0">
                          <a:ln>
                            <a:noFill/>
                          </a:ln>
                          <a:solidFill>
                            <a:srgbClr val="660066"/>
                          </a:solidFill>
                          <a:effectLst/>
                          <a:latin typeface="Arial"/>
                        </a:rPr>
                        <a:t>&amp;</a:t>
                      </a:r>
                      <a:r>
                        <a:rPr kumimoji="0" lang="id-ID" sz="1800" b="1" i="0" u="none" strike="noStrike" cap="none" normalizeH="0" baseline="0">
                          <a:ln>
                            <a:noFill/>
                          </a:ln>
                          <a:solidFill>
                            <a:srgbClr val="660066"/>
                          </a:solidFill>
                          <a:effectLst/>
                          <a:latin typeface="Arial"/>
                        </a:rPr>
                        <a:t> teladan</a:t>
                      </a:r>
                    </a:p>
                  </a:txBody>
                  <a:tcPr marL="84406" marR="84406" marT="45722" marB="45722"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736725">
                <a:tc vMerge="1">
                  <a:txBody>
                    <a:bodyPr/>
                    <a:lstStyle/>
                    <a:p>
                      <a:endParaRPr lang="en-US"/>
                    </a:p>
                  </a:txBody>
                  <a:tcPr/>
                </a:tc>
                <a:tc>
                  <a:txBody>
                    <a:bodyPr/>
                    <a:lstStyle/>
                    <a:p>
                      <a:pPr marL="177800" marR="0" lvl="0" indent="-177800" algn="l" defTabSz="914400" rtl="0" eaLnBrk="1" fontAlgn="base" latinLnBrk="0" hangingPunct="1">
                        <a:lnSpc>
                          <a:spcPct val="100000"/>
                        </a:lnSpc>
                        <a:spcBef>
                          <a:spcPts val="200"/>
                        </a:spcBef>
                        <a:spcAft>
                          <a:spcPct val="0"/>
                        </a:spcAft>
                        <a:buClrTx/>
                        <a:buSzTx/>
                        <a:buFontTx/>
                        <a:buChar char="•"/>
                      </a:pPr>
                      <a:r>
                        <a:rPr kumimoji="0" lang="id-ID" sz="1800" b="1" i="0" u="none" strike="noStrike" cap="none" normalizeH="0" baseline="0">
                          <a:ln>
                            <a:noFill/>
                          </a:ln>
                          <a:solidFill>
                            <a:srgbClr val="660066"/>
                          </a:solidFill>
                          <a:effectLst/>
                          <a:latin typeface="Arial"/>
                        </a:rPr>
                        <a:t>Tematik </a:t>
                      </a:r>
                      <a:r>
                        <a:rPr kumimoji="0" lang="en-US" sz="1800" b="1" i="0" u="none" strike="noStrike" cap="none" normalizeH="0" baseline="0">
                          <a:ln>
                            <a:noFill/>
                          </a:ln>
                          <a:solidFill>
                            <a:srgbClr val="660066"/>
                          </a:solidFill>
                          <a:effectLst/>
                          <a:latin typeface="Arial"/>
                        </a:rPr>
                        <a:t>&amp;</a:t>
                      </a:r>
                      <a:r>
                        <a:rPr kumimoji="0" lang="id-ID" sz="1800" b="1" i="0" u="none" strike="noStrike" cap="none" normalizeH="0" baseline="0">
                          <a:ln>
                            <a:noFill/>
                          </a:ln>
                          <a:solidFill>
                            <a:srgbClr val="660066"/>
                          </a:solidFill>
                          <a:effectLst/>
                          <a:latin typeface="Arial"/>
                        </a:rPr>
                        <a:t> terpadu</a:t>
                      </a:r>
                    </a:p>
                  </a:txBody>
                  <a:tcPr marL="84406" marR="84406" marT="45722" marB="45722"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c>
                  <a:txBody>
                    <a:bodyPr/>
                    <a:lstStyle/>
                    <a:p>
                      <a:pPr marL="177800" marR="0" lvl="0" indent="-177800" algn="l" defTabSz="914400" rtl="0" eaLnBrk="1" fontAlgn="base" latinLnBrk="0" hangingPunct="1">
                        <a:lnSpc>
                          <a:spcPct val="100000"/>
                        </a:lnSpc>
                        <a:spcBef>
                          <a:spcPts val="200"/>
                        </a:spcBef>
                        <a:spcAft>
                          <a:spcPct val="0"/>
                        </a:spcAft>
                        <a:buClrTx/>
                        <a:buSzTx/>
                        <a:buFontTx/>
                        <a:buChar char="•"/>
                      </a:pPr>
                      <a:r>
                        <a:rPr kumimoji="0" lang="id-ID" sz="1800" b="1" i="0" u="none" strike="noStrike" cap="none" normalizeH="0" baseline="0">
                          <a:ln>
                            <a:noFill/>
                          </a:ln>
                          <a:solidFill>
                            <a:srgbClr val="660066"/>
                          </a:solidFill>
                          <a:effectLst/>
                          <a:latin typeface="Arial"/>
                        </a:rPr>
                        <a:t>IPA </a:t>
                      </a:r>
                      <a:r>
                        <a:rPr kumimoji="0" lang="en-US" sz="1800" b="1" i="0" u="none" strike="noStrike" cap="none" normalizeH="0" baseline="0">
                          <a:ln>
                            <a:noFill/>
                          </a:ln>
                          <a:solidFill>
                            <a:srgbClr val="660066"/>
                          </a:solidFill>
                          <a:effectLst/>
                          <a:latin typeface="Arial"/>
                        </a:rPr>
                        <a:t>&amp;</a:t>
                      </a:r>
                      <a:r>
                        <a:rPr kumimoji="0" lang="id-ID" sz="1800" b="1" i="0" u="none" strike="noStrike" cap="none" normalizeH="0" baseline="0">
                          <a:ln>
                            <a:noFill/>
                          </a:ln>
                          <a:solidFill>
                            <a:srgbClr val="660066"/>
                          </a:solidFill>
                          <a:effectLst/>
                          <a:latin typeface="Arial"/>
                        </a:rPr>
                        <a:t> IPS masing-</a:t>
                      </a:r>
                      <a:r>
                        <a:rPr kumimoji="0" lang="en-US" sz="1800" b="1" i="0" u="none" strike="noStrike" cap="none" normalizeH="0" baseline="0">
                          <a:ln>
                            <a:noFill/>
                          </a:ln>
                          <a:solidFill>
                            <a:srgbClr val="660066"/>
                          </a:solidFill>
                          <a:effectLst/>
                          <a:latin typeface="Arial"/>
                        </a:rPr>
                        <a:t>2</a:t>
                      </a:r>
                      <a:r>
                        <a:rPr kumimoji="0" lang="id-ID" sz="1800" b="1" i="0" u="none" strike="noStrike" cap="none" normalizeH="0" baseline="0">
                          <a:ln>
                            <a:noFill/>
                          </a:ln>
                          <a:solidFill>
                            <a:srgbClr val="660066"/>
                          </a:solidFill>
                          <a:effectLst/>
                          <a:latin typeface="Arial"/>
                        </a:rPr>
                        <a:t> diajarkan secara terpadu</a:t>
                      </a:r>
                    </a:p>
                  </a:txBody>
                  <a:tcPr marL="84406" marR="84406" marT="45722" marB="45722"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c>
                  <a:txBody>
                    <a:bodyPr/>
                    <a:lstStyle/>
                    <a:p>
                      <a:pPr marL="177800" marR="0" lvl="0" indent="-177800" algn="l" defTabSz="914400" rtl="0" eaLnBrk="1" fontAlgn="base" latinLnBrk="0" hangingPunct="1">
                        <a:lnSpc>
                          <a:spcPct val="100000"/>
                        </a:lnSpc>
                        <a:spcBef>
                          <a:spcPts val="200"/>
                        </a:spcBef>
                        <a:spcAft>
                          <a:spcPct val="0"/>
                        </a:spcAft>
                        <a:buClrTx/>
                        <a:buSzTx/>
                        <a:buFontTx/>
                        <a:buChar char="•"/>
                      </a:pPr>
                      <a:r>
                        <a:rPr kumimoji="0" lang="id-ID" sz="1800" b="1" i="0" u="none" strike="noStrike" cap="none" normalizeH="0" baseline="0">
                          <a:ln>
                            <a:noFill/>
                          </a:ln>
                          <a:solidFill>
                            <a:srgbClr val="660066"/>
                          </a:solidFill>
                          <a:effectLst/>
                          <a:latin typeface="Arial"/>
                        </a:rPr>
                        <a:t>Adanya ma</a:t>
                      </a:r>
                      <a:r>
                        <a:rPr kumimoji="0" lang="en-US" sz="1800" b="1" i="0" u="none" strike="noStrike" cap="none" normalizeH="0" baseline="0">
                          <a:ln>
                            <a:noFill/>
                          </a:ln>
                          <a:solidFill>
                            <a:srgbClr val="660066"/>
                          </a:solidFill>
                          <a:effectLst/>
                          <a:latin typeface="Arial"/>
                        </a:rPr>
                        <a:t>pel</a:t>
                      </a:r>
                      <a:r>
                        <a:rPr kumimoji="0" lang="id-ID" sz="1800" b="1" i="0" u="none" strike="noStrike" cap="none" normalizeH="0" baseline="0">
                          <a:ln>
                            <a:noFill/>
                          </a:ln>
                          <a:solidFill>
                            <a:srgbClr val="660066"/>
                          </a:solidFill>
                          <a:effectLst/>
                          <a:latin typeface="Arial"/>
                        </a:rPr>
                        <a:t> wajib dan pilihan sesuai d</a:t>
                      </a:r>
                      <a:r>
                        <a:rPr kumimoji="0" lang="en-US" sz="1800" b="1" i="0" u="none" strike="noStrike" cap="none" normalizeH="0" baseline="0">
                          <a:ln>
                            <a:noFill/>
                          </a:ln>
                          <a:solidFill>
                            <a:srgbClr val="660066"/>
                          </a:solidFill>
                          <a:effectLst/>
                          <a:latin typeface="Arial"/>
                        </a:rPr>
                        <a:t>gn</a:t>
                      </a:r>
                      <a:r>
                        <a:rPr kumimoji="0" lang="id-ID" sz="1800" b="1" i="0" u="none" strike="noStrike" cap="none" normalizeH="0" baseline="0">
                          <a:ln>
                            <a:noFill/>
                          </a:ln>
                          <a:solidFill>
                            <a:srgbClr val="660066"/>
                          </a:solidFill>
                          <a:effectLst/>
                          <a:latin typeface="Arial"/>
                        </a:rPr>
                        <a:t> bakat dan minatnya</a:t>
                      </a:r>
                    </a:p>
                  </a:txBody>
                  <a:tcPr marL="84406" marR="84406" marT="45722" marB="45722"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c>
                  <a:txBody>
                    <a:bodyPr/>
                    <a:lstStyle/>
                    <a:p>
                      <a:pPr marL="177800" marR="0" lvl="0" indent="-177800" algn="l" defTabSz="914400" rtl="0" eaLnBrk="1" fontAlgn="base" latinLnBrk="0" hangingPunct="1">
                        <a:lnSpc>
                          <a:spcPct val="100000"/>
                        </a:lnSpc>
                        <a:spcBef>
                          <a:spcPts val="200"/>
                        </a:spcBef>
                        <a:spcAft>
                          <a:spcPct val="0"/>
                        </a:spcAft>
                        <a:buClrTx/>
                        <a:buSzTx/>
                        <a:buFontTx/>
                        <a:buChar char="•"/>
                      </a:pPr>
                      <a:r>
                        <a:rPr kumimoji="0" lang="id-ID" sz="1800" b="1" i="0" u="none" strike="noStrike" cap="none" normalizeH="0" baseline="0">
                          <a:ln>
                            <a:noFill/>
                          </a:ln>
                          <a:solidFill>
                            <a:srgbClr val="660066"/>
                          </a:solidFill>
                          <a:effectLst/>
                          <a:latin typeface="Arial"/>
                        </a:rPr>
                        <a:t>Kompetensi kete</a:t>
                      </a:r>
                      <a:r>
                        <a:rPr kumimoji="0" lang="en-US" sz="1800" b="1" i="0" u="none" strike="noStrike" cap="none" normalizeH="0" baseline="0">
                          <a:ln>
                            <a:noFill/>
                          </a:ln>
                          <a:solidFill>
                            <a:srgbClr val="660066"/>
                          </a:solidFill>
                          <a:effectLst/>
                          <a:latin typeface="Arial"/>
                        </a:rPr>
                        <a:t>-</a:t>
                      </a:r>
                      <a:r>
                        <a:rPr kumimoji="0" lang="id-ID" sz="1800" b="1" i="0" u="none" strike="noStrike" cap="none" normalizeH="0" baseline="0">
                          <a:ln>
                            <a:noFill/>
                          </a:ln>
                          <a:solidFill>
                            <a:srgbClr val="660066"/>
                          </a:solidFill>
                          <a:effectLst/>
                          <a:latin typeface="Arial"/>
                        </a:rPr>
                        <a:t>rampilan yang sesuai d</a:t>
                      </a:r>
                      <a:r>
                        <a:rPr kumimoji="0" lang="en-US" sz="1800" b="1" i="0" u="none" strike="noStrike" cap="none" normalizeH="0" baseline="0">
                          <a:ln>
                            <a:noFill/>
                          </a:ln>
                          <a:solidFill>
                            <a:srgbClr val="660066"/>
                          </a:solidFill>
                          <a:effectLst/>
                          <a:latin typeface="Arial"/>
                        </a:rPr>
                        <a:t>gn</a:t>
                      </a:r>
                      <a:r>
                        <a:rPr kumimoji="0" lang="id-ID" sz="1800" b="1" i="0" u="none" strike="noStrike" cap="none" normalizeH="0" baseline="0">
                          <a:ln>
                            <a:noFill/>
                          </a:ln>
                          <a:solidFill>
                            <a:srgbClr val="660066"/>
                          </a:solidFill>
                          <a:effectLst/>
                          <a:latin typeface="Arial"/>
                        </a:rPr>
                        <a:t> standar industri</a:t>
                      </a:r>
                    </a:p>
                  </a:txBody>
                  <a:tcPr marL="84406" marR="84406" marT="45722" marB="45722"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28100"/>
                                        </p:tgtEl>
                                        <p:attrNameLst>
                                          <p:attrName>style.visibility</p:attrName>
                                        </p:attrNameLst>
                                      </p:cBhvr>
                                      <p:to>
                                        <p:strVal val="visible"/>
                                      </p:to>
                                    </p:set>
                                    <p:animEffect transition="in" filter="wheel(4)">
                                      <p:cBhvr>
                                        <p:cTn id="7" dur="2000"/>
                                        <p:tgtEl>
                                          <p:spTgt spid="1028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10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3" name="WordArt 3"/>
          <p:cNvSpPr>
            <a:spLocks noChangeArrowheads="1" noChangeShapeType="1" noTextEdit="1"/>
          </p:cNvSpPr>
          <p:nvPr/>
        </p:nvSpPr>
        <p:spPr bwMode="auto">
          <a:xfrm>
            <a:off x="304800" y="228600"/>
            <a:ext cx="7391400" cy="457200"/>
          </a:xfrm>
          <a:prstGeom prst="rect">
            <a:avLst/>
          </a:prstGeom>
        </p:spPr>
        <p:txBody>
          <a:bodyPr wrap="none" fromWordArt="1">
            <a:prstTxWarp prst="textPlain">
              <a:avLst>
                <a:gd name="adj" fmla="val 50000"/>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kern="10">
                <a:ln w="57150">
                  <a:solidFill>
                    <a:srgbClr val="990000"/>
                  </a:solidFill>
                  <a:round/>
                </a:ln>
                <a:solidFill>
                  <a:schemeClr val="bg1"/>
                </a:solidFill>
                <a:effectLst>
                  <a:outerShdw dist="35921" dir="2700000" algn="ctr" rotWithShape="0">
                    <a:srgbClr val="C0C0C0">
                      <a:alpha val="80000"/>
                    </a:srgbClr>
                  </a:outerShdw>
                </a:effectLst>
                <a:latin typeface="Impact"/>
              </a:rPr>
              <a:t>ELEMEN PERUBAHAN</a:t>
            </a:r>
          </a:p>
        </p:txBody>
      </p:sp>
      <p:graphicFrame>
        <p:nvGraphicFramePr>
          <p:cNvPr id="1029184" name="Group 64"/>
          <p:cNvGraphicFramePr>
            <a:graphicFrameLocks noGrp="1"/>
          </p:cNvGraphicFramePr>
          <p:nvPr>
            <p:ph/>
          </p:nvPr>
        </p:nvGraphicFramePr>
        <p:xfrm>
          <a:off x="266700" y="971550"/>
          <a:ext cx="8610600" cy="5841976"/>
        </p:xfrm>
        <a:graphic>
          <a:graphicData uri="http://schemas.openxmlformats.org/drawingml/2006/table">
            <a:tbl>
              <a:tblPr/>
              <a:tblGrid>
                <a:gridCol w="1295400">
                  <a:extLst>
                    <a:ext uri="{9D8B030D-6E8A-4147-A177-3AD203B41FA5}">
                      <a16:colId xmlns:a16="http://schemas.microsoft.com/office/drawing/2014/main" val="20000"/>
                    </a:ext>
                  </a:extLst>
                </a:gridCol>
                <a:gridCol w="2066925">
                  <a:extLst>
                    <a:ext uri="{9D8B030D-6E8A-4147-A177-3AD203B41FA5}">
                      <a16:colId xmlns:a16="http://schemas.microsoft.com/office/drawing/2014/main" val="20001"/>
                    </a:ext>
                  </a:extLst>
                </a:gridCol>
                <a:gridCol w="1624013">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998662">
                  <a:extLst>
                    <a:ext uri="{9D8B030D-6E8A-4147-A177-3AD203B41FA5}">
                      <a16:colId xmlns:a16="http://schemas.microsoft.com/office/drawing/2014/main" val="20004"/>
                    </a:ext>
                  </a:extLst>
                </a:gridCol>
              </a:tblGrid>
              <a:tr h="304800">
                <a:tc row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000" b="1" i="0" u="none" strike="noStrike" cap="none" normalizeH="0" baseline="0">
                          <a:ln>
                            <a:noFill/>
                          </a:ln>
                          <a:solidFill>
                            <a:srgbClr val="660066"/>
                          </a:solidFill>
                          <a:effectLst>
                            <a:outerShdw blurRad="38100" dist="38100" dir="2700000" algn="tl">
                              <a:srgbClr val="000000"/>
                            </a:outerShdw>
                          </a:effectLst>
                          <a:latin typeface="Arial"/>
                        </a:rPr>
                        <a:t>Elemen</a:t>
                      </a:r>
                    </a:p>
                  </a:txBody>
                  <a:tcPr marL="84407" marR="84407" marT="45717" marB="45717" anchor="ct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solidFill>
                      <a:srgbClr val="DBEEF4"/>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000" b="1" i="0" u="none" strike="noStrike" cap="none" normalizeH="0" baseline="0">
                          <a:ln>
                            <a:noFill/>
                          </a:ln>
                          <a:solidFill>
                            <a:srgbClr val="660066"/>
                          </a:solidFill>
                          <a:effectLst>
                            <a:outerShdw blurRad="38100" dist="38100" dir="2700000" algn="tl">
                              <a:srgbClr val="000000"/>
                            </a:outerShdw>
                          </a:effectLst>
                          <a:latin typeface="Arial"/>
                        </a:rPr>
                        <a:t>Deskripsi</a:t>
                      </a:r>
                    </a:p>
                  </a:txBody>
                  <a:tcPr marL="84407" marR="84407" marT="45717" marB="45717" anchor="ct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solidFill>
                      <a:srgbClr val="DBEEF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65113">
                <a:tc vMerge="1">
                  <a:txBody>
                    <a:bodyPr/>
                    <a:lstStyle/>
                    <a:p>
                      <a:endParaRPr lang="en-US"/>
                    </a:p>
                  </a:txBody>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pPr>
                      <a:r>
                        <a:rPr kumimoji="0" lang="id-ID" sz="2000" b="1" i="0" u="none" strike="noStrike" cap="none" normalizeH="0" baseline="0">
                          <a:ln>
                            <a:noFill/>
                          </a:ln>
                          <a:solidFill>
                            <a:srgbClr val="660066"/>
                          </a:solidFill>
                          <a:effectLst>
                            <a:outerShdw blurRad="38100" dist="38100" dir="2700000" algn="tl">
                              <a:srgbClr val="000000"/>
                            </a:outerShdw>
                          </a:effectLst>
                          <a:latin typeface="Arial"/>
                        </a:rPr>
                        <a:t>SD</a:t>
                      </a:r>
                    </a:p>
                  </a:txBody>
                  <a:tcPr marL="84407" marR="84407" marT="45717" marB="45717" anchor="ct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solidFill>
                      <a:srgbClr val="DBEEF4"/>
                    </a:solidFill>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pPr>
                      <a:r>
                        <a:rPr kumimoji="0" lang="id-ID" sz="2000" b="1" i="0" u="none" strike="noStrike" cap="none" normalizeH="0" baseline="0">
                          <a:ln>
                            <a:noFill/>
                          </a:ln>
                          <a:solidFill>
                            <a:srgbClr val="660066"/>
                          </a:solidFill>
                          <a:effectLst>
                            <a:outerShdw blurRad="38100" dist="38100" dir="2700000" algn="tl">
                              <a:srgbClr val="000000"/>
                            </a:outerShdw>
                          </a:effectLst>
                          <a:latin typeface="Arial"/>
                        </a:rPr>
                        <a:t>SMP</a:t>
                      </a:r>
                    </a:p>
                  </a:txBody>
                  <a:tcPr marL="84407" marR="84407" marT="45717" marB="45717" anchor="ct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solidFill>
                      <a:srgbClr val="DBEEF4"/>
                    </a:solidFill>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pPr>
                      <a:r>
                        <a:rPr kumimoji="0" lang="id-ID" sz="2000" b="1" i="0" u="none" strike="noStrike" cap="none" normalizeH="0" baseline="0">
                          <a:ln>
                            <a:noFill/>
                          </a:ln>
                          <a:solidFill>
                            <a:srgbClr val="660066"/>
                          </a:solidFill>
                          <a:effectLst>
                            <a:outerShdw blurRad="38100" dist="38100" dir="2700000" algn="tl">
                              <a:srgbClr val="000000"/>
                            </a:outerShdw>
                          </a:effectLst>
                          <a:latin typeface="Arial"/>
                        </a:rPr>
                        <a:t>SMA</a:t>
                      </a:r>
                    </a:p>
                  </a:txBody>
                  <a:tcPr marL="84407" marR="84407" marT="45717" marB="45717" anchor="ct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solidFill>
                      <a:srgbClr val="DBEEF4"/>
                    </a:solidFill>
                  </a:tcPr>
                </a:tc>
                <a:tc>
                  <a:txBody>
                    <a:bodyPr/>
                    <a:lstStyle/>
                    <a:p>
                      <a:pPr marL="273050" marR="0" lvl="0" indent="-273050" algn="ctr" defTabSz="914400" rtl="0" eaLnBrk="1" fontAlgn="base" latinLnBrk="0" hangingPunct="1">
                        <a:lnSpc>
                          <a:spcPct val="100000"/>
                        </a:lnSpc>
                        <a:spcBef>
                          <a:spcPct val="0"/>
                        </a:spcBef>
                        <a:spcAft>
                          <a:spcPct val="0"/>
                        </a:spcAft>
                        <a:buClrTx/>
                        <a:buSzTx/>
                        <a:buFontTx/>
                        <a:buNone/>
                      </a:pPr>
                      <a:r>
                        <a:rPr kumimoji="0" lang="id-ID" sz="2000" b="1" i="0" u="none" strike="noStrike" cap="none" normalizeH="0" baseline="0">
                          <a:ln>
                            <a:noFill/>
                          </a:ln>
                          <a:solidFill>
                            <a:srgbClr val="660066"/>
                          </a:solidFill>
                          <a:effectLst>
                            <a:outerShdw blurRad="38100" dist="38100" dir="2700000" algn="tl">
                              <a:srgbClr val="000000"/>
                            </a:outerShdw>
                          </a:effectLst>
                          <a:latin typeface="Arial"/>
                        </a:rPr>
                        <a:t>SMK</a:t>
                      </a:r>
                    </a:p>
                  </a:txBody>
                  <a:tcPr marL="84407" marR="84407" marT="45717" marB="45717" anchor="ct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solidFill>
                      <a:srgbClr val="DBEEF4"/>
                    </a:solidFill>
                  </a:tcPr>
                </a:tc>
                <a:extLst>
                  <a:ext uri="{0D108BD9-81ED-4DB2-BD59-A6C34878D82A}">
                    <a16:rowId xmlns:a16="http://schemas.microsoft.com/office/drawing/2014/main" val="10001"/>
                  </a:ext>
                </a:extLst>
              </a:tr>
              <a:tr h="217963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rgbClr val="660066"/>
                          </a:solidFill>
                          <a:effectLst/>
                          <a:latin typeface="Arial"/>
                        </a:rPr>
                        <a:t>Penilaian hasil belajar</a:t>
                      </a:r>
                    </a:p>
                  </a:txBody>
                  <a:tcPr marL="84407" marR="84407" marT="45717" marB="45717" anchor="ct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c gridSpan="4">
                  <a:txBody>
                    <a:bodyPr/>
                    <a:lstStyle/>
                    <a:p>
                      <a:pPr marL="177800" marR="0" lvl="0" indent="-177800" algn="l" defTabSz="914400" rtl="0" eaLnBrk="1" fontAlgn="base" latinLnBrk="0" hangingPunct="1">
                        <a:lnSpc>
                          <a:spcPct val="100000"/>
                        </a:lnSpc>
                        <a:spcBef>
                          <a:spcPts val="200"/>
                        </a:spcBef>
                        <a:spcAft>
                          <a:spcPct val="0"/>
                        </a:spcAft>
                        <a:buClrTx/>
                        <a:buSzTx/>
                        <a:buFontTx/>
                        <a:buChar char="•"/>
                      </a:pPr>
                      <a:r>
                        <a:rPr kumimoji="0" lang="id-ID" sz="1800" b="1" i="0" u="none" strike="noStrike" cap="none" normalizeH="0" baseline="0">
                          <a:ln>
                            <a:noFill/>
                          </a:ln>
                          <a:solidFill>
                            <a:srgbClr val="660066"/>
                          </a:solidFill>
                          <a:effectLst/>
                          <a:latin typeface="Arial"/>
                        </a:rPr>
                        <a:t>Penilaian berbasis kompetensi</a:t>
                      </a:r>
                    </a:p>
                    <a:p>
                      <a:pPr marL="177800" marR="0" lvl="0" indent="-177800" algn="l" defTabSz="914400" rtl="0" eaLnBrk="1" fontAlgn="base" latinLnBrk="0" hangingPunct="1">
                        <a:lnSpc>
                          <a:spcPct val="100000"/>
                        </a:lnSpc>
                        <a:spcBef>
                          <a:spcPts val="200"/>
                        </a:spcBef>
                        <a:spcAft>
                          <a:spcPct val="0"/>
                        </a:spcAft>
                        <a:buClrTx/>
                        <a:buSzTx/>
                        <a:buFontTx/>
                        <a:buChar char="•"/>
                      </a:pPr>
                      <a:r>
                        <a:rPr kumimoji="0" lang="id-ID" sz="1800" b="1" i="0" u="none" strike="noStrike" cap="none" normalizeH="0" baseline="0">
                          <a:ln>
                            <a:noFill/>
                          </a:ln>
                          <a:solidFill>
                            <a:srgbClr val="660066"/>
                          </a:solidFill>
                          <a:effectLst/>
                          <a:latin typeface="Arial"/>
                        </a:rPr>
                        <a:t>Pergeseran dari penilain melalui tes </a:t>
                      </a:r>
                      <a:r>
                        <a:rPr kumimoji="0" lang="en-US" sz="1800" b="1" i="0" u="none" strike="noStrike" cap="none" normalizeH="0" baseline="0">
                          <a:ln>
                            <a:noFill/>
                          </a:ln>
                          <a:solidFill>
                            <a:srgbClr val="660066"/>
                          </a:solidFill>
                          <a:effectLst/>
                          <a:latin typeface="Arial"/>
                        </a:rPr>
                        <a:t>(</a:t>
                      </a:r>
                      <a:r>
                        <a:rPr kumimoji="0" lang="id-ID" sz="1800" b="1" i="0" u="none" strike="noStrike" cap="none" normalizeH="0" baseline="0">
                          <a:ln>
                            <a:noFill/>
                          </a:ln>
                          <a:solidFill>
                            <a:srgbClr val="660066"/>
                          </a:solidFill>
                          <a:effectLst/>
                          <a:latin typeface="Arial"/>
                        </a:rPr>
                        <a:t>mengukur kompetensi pengetahuan berdasarkan hasil saja</a:t>
                      </a:r>
                      <a:r>
                        <a:rPr kumimoji="0" lang="en-US" sz="1800" b="1" i="0" u="none" strike="noStrike" cap="none" normalizeH="0" baseline="0">
                          <a:ln>
                            <a:noFill/>
                          </a:ln>
                          <a:solidFill>
                            <a:srgbClr val="660066"/>
                          </a:solidFill>
                          <a:effectLst/>
                          <a:latin typeface="Arial"/>
                        </a:rPr>
                        <a:t>)</a:t>
                      </a:r>
                      <a:r>
                        <a:rPr kumimoji="0" lang="id-ID" sz="1800" b="1" i="0" u="none" strike="noStrike" cap="none" normalizeH="0" baseline="0">
                          <a:ln>
                            <a:noFill/>
                          </a:ln>
                          <a:solidFill>
                            <a:srgbClr val="660066"/>
                          </a:solidFill>
                          <a:effectLst/>
                          <a:latin typeface="Arial"/>
                        </a:rPr>
                        <a:t>, menuju penilaian oten</a:t>
                      </a:r>
                      <a:r>
                        <a:rPr kumimoji="0" lang="en-US" sz="1800" b="1" i="0" u="none" strike="noStrike" cap="none" normalizeH="0" baseline="0">
                          <a:ln>
                            <a:noFill/>
                          </a:ln>
                          <a:solidFill>
                            <a:srgbClr val="660066"/>
                          </a:solidFill>
                          <a:effectLst/>
                          <a:latin typeface="Arial"/>
                        </a:rPr>
                        <a:t>-</a:t>
                      </a:r>
                      <a:r>
                        <a:rPr kumimoji="0" lang="id-ID" sz="1800" b="1" i="0" u="none" strike="noStrike" cap="none" normalizeH="0" baseline="0">
                          <a:ln>
                            <a:noFill/>
                          </a:ln>
                          <a:solidFill>
                            <a:srgbClr val="660066"/>
                          </a:solidFill>
                          <a:effectLst/>
                          <a:latin typeface="Arial"/>
                        </a:rPr>
                        <a:t>tik </a:t>
                      </a:r>
                      <a:r>
                        <a:rPr kumimoji="0" lang="en-US" sz="1800" b="1" i="0" u="none" strike="noStrike" cap="none" normalizeH="0" baseline="0">
                          <a:ln>
                            <a:noFill/>
                          </a:ln>
                          <a:solidFill>
                            <a:srgbClr val="660066"/>
                          </a:solidFill>
                          <a:effectLst/>
                          <a:latin typeface="Arial"/>
                        </a:rPr>
                        <a:t>(</a:t>
                      </a:r>
                      <a:r>
                        <a:rPr kumimoji="0" lang="id-ID" sz="1800" b="1" i="0" u="none" strike="noStrike" cap="none" normalizeH="0" baseline="0">
                          <a:ln>
                            <a:noFill/>
                          </a:ln>
                          <a:solidFill>
                            <a:srgbClr val="660066"/>
                          </a:solidFill>
                          <a:effectLst/>
                          <a:latin typeface="Arial"/>
                        </a:rPr>
                        <a:t>mengukur semua kompetensi sikap, keterampilan, dan pengetahuan berdasarkan proses dan hasil</a:t>
                      </a:r>
                      <a:r>
                        <a:rPr kumimoji="0" lang="en-US" sz="1800" b="1" i="0" u="none" strike="noStrike" cap="none" normalizeH="0" baseline="0">
                          <a:ln>
                            <a:noFill/>
                          </a:ln>
                          <a:solidFill>
                            <a:srgbClr val="660066"/>
                          </a:solidFill>
                          <a:effectLst/>
                          <a:latin typeface="Arial"/>
                        </a:rPr>
                        <a:t>)</a:t>
                      </a:r>
                      <a:endParaRPr kumimoji="0" lang="id-ID" sz="1800" b="1" i="0" u="none" strike="noStrike" cap="none" normalizeH="0" baseline="0">
                        <a:ln>
                          <a:noFill/>
                        </a:ln>
                        <a:solidFill>
                          <a:srgbClr val="660066"/>
                        </a:solidFill>
                        <a:effectLst/>
                        <a:latin typeface="Arial"/>
                      </a:endParaRPr>
                    </a:p>
                    <a:p>
                      <a:pPr marL="177800" marR="0" lvl="0" indent="-177800" algn="l" defTabSz="914400" rtl="0" eaLnBrk="1" fontAlgn="base" latinLnBrk="0" hangingPunct="1">
                        <a:lnSpc>
                          <a:spcPct val="100000"/>
                        </a:lnSpc>
                        <a:spcBef>
                          <a:spcPts val="200"/>
                        </a:spcBef>
                        <a:spcAft>
                          <a:spcPct val="0"/>
                        </a:spcAft>
                        <a:buClrTx/>
                        <a:buSzTx/>
                        <a:buFontTx/>
                        <a:buChar char="•"/>
                      </a:pPr>
                      <a:r>
                        <a:rPr kumimoji="0" lang="id-ID" sz="1800" b="1" i="0" u="none" strike="noStrike" cap="none" normalizeH="0" baseline="0">
                          <a:ln>
                            <a:noFill/>
                          </a:ln>
                          <a:solidFill>
                            <a:srgbClr val="660066"/>
                          </a:solidFill>
                          <a:effectLst/>
                          <a:latin typeface="Arial"/>
                        </a:rPr>
                        <a:t>Memperkuat PAP (Penilaian Acuan Patokan) yaitu pencapaian hasil belajar didasarkan pada posisi skor yang diperolehnya terhadap skor ideal (maksimal) </a:t>
                      </a:r>
                    </a:p>
                    <a:p>
                      <a:pPr marL="177800" marR="0" lvl="0" indent="-177800" algn="l" defTabSz="914400" rtl="0" eaLnBrk="1" fontAlgn="base" latinLnBrk="0" hangingPunct="1">
                        <a:lnSpc>
                          <a:spcPct val="100000"/>
                        </a:lnSpc>
                        <a:spcBef>
                          <a:spcPts val="200"/>
                        </a:spcBef>
                        <a:spcAft>
                          <a:spcPct val="0"/>
                        </a:spcAft>
                        <a:buClrTx/>
                        <a:buSzTx/>
                        <a:buFontTx/>
                        <a:buChar char="•"/>
                      </a:pPr>
                      <a:r>
                        <a:rPr kumimoji="0" lang="id-ID" sz="1800" b="1" i="0" u="none" strike="noStrike" cap="none" normalizeH="0" baseline="0">
                          <a:ln>
                            <a:noFill/>
                          </a:ln>
                          <a:solidFill>
                            <a:srgbClr val="660066"/>
                          </a:solidFill>
                          <a:effectLst/>
                          <a:latin typeface="Arial"/>
                        </a:rPr>
                        <a:t>Penilaian t</a:t>
                      </a:r>
                      <a:r>
                        <a:rPr kumimoji="0" lang="en-US" sz="1800" b="1" i="0" u="none" strike="noStrike" cap="none" normalizeH="0" baseline="0">
                          <a:ln>
                            <a:noFill/>
                          </a:ln>
                          <a:solidFill>
                            <a:srgbClr val="660066"/>
                          </a:solidFill>
                          <a:effectLst/>
                          <a:latin typeface="Arial"/>
                        </a:rPr>
                        <a:t>dk</a:t>
                      </a:r>
                      <a:r>
                        <a:rPr kumimoji="0" lang="id-ID" sz="1800" b="1" i="0" u="none" strike="noStrike" cap="none" normalizeH="0" baseline="0">
                          <a:ln>
                            <a:noFill/>
                          </a:ln>
                          <a:solidFill>
                            <a:srgbClr val="660066"/>
                          </a:solidFill>
                          <a:effectLst/>
                          <a:latin typeface="Arial"/>
                        </a:rPr>
                        <a:t> hanya p</a:t>
                      </a:r>
                      <a:r>
                        <a:rPr kumimoji="0" lang="en-US" sz="1800" b="1" i="0" u="none" strike="noStrike" cap="none" normalizeH="0" baseline="0">
                          <a:ln>
                            <a:noFill/>
                          </a:ln>
                          <a:solidFill>
                            <a:srgbClr val="660066"/>
                          </a:solidFill>
                          <a:effectLst/>
                          <a:latin typeface="Arial"/>
                        </a:rPr>
                        <a:t>d</a:t>
                      </a:r>
                      <a:r>
                        <a:rPr kumimoji="0" lang="id-ID" sz="1800" b="1" i="0" u="none" strike="noStrike" cap="none" normalizeH="0" baseline="0">
                          <a:ln>
                            <a:noFill/>
                          </a:ln>
                          <a:solidFill>
                            <a:srgbClr val="660066"/>
                          </a:solidFill>
                          <a:effectLst/>
                          <a:latin typeface="Arial"/>
                        </a:rPr>
                        <a:t> level KD, t</a:t>
                      </a:r>
                      <a:r>
                        <a:rPr kumimoji="0" lang="en-US" sz="1800" b="1" i="0" u="none" strike="noStrike" cap="none" normalizeH="0" baseline="0">
                          <a:ln>
                            <a:noFill/>
                          </a:ln>
                          <a:solidFill>
                            <a:srgbClr val="660066"/>
                          </a:solidFill>
                          <a:effectLst/>
                          <a:latin typeface="Arial"/>
                        </a:rPr>
                        <a:t>p</a:t>
                      </a:r>
                      <a:r>
                        <a:rPr kumimoji="0" lang="id-ID" sz="1800" b="1" i="0" u="none" strike="noStrike" cap="none" normalizeH="0" baseline="0">
                          <a:ln>
                            <a:noFill/>
                          </a:ln>
                          <a:solidFill>
                            <a:srgbClr val="660066"/>
                          </a:solidFill>
                          <a:effectLst/>
                          <a:latin typeface="Arial"/>
                        </a:rPr>
                        <a:t> juga kompetensi inti </a:t>
                      </a:r>
                      <a:r>
                        <a:rPr kumimoji="0" lang="en-US" sz="1800" b="1" i="0" u="none" strike="noStrike" cap="none" normalizeH="0" baseline="0">
                          <a:ln>
                            <a:noFill/>
                          </a:ln>
                          <a:solidFill>
                            <a:srgbClr val="660066"/>
                          </a:solidFill>
                          <a:effectLst/>
                          <a:latin typeface="Arial"/>
                        </a:rPr>
                        <a:t>&amp; </a:t>
                      </a:r>
                      <a:r>
                        <a:rPr kumimoji="0" lang="id-ID" sz="1800" b="1" i="0" u="none" strike="noStrike" cap="none" normalizeH="0" baseline="0">
                          <a:ln>
                            <a:noFill/>
                          </a:ln>
                          <a:solidFill>
                            <a:srgbClr val="660066"/>
                          </a:solidFill>
                          <a:effectLst/>
                          <a:latin typeface="Arial"/>
                        </a:rPr>
                        <a:t>SKL </a:t>
                      </a:r>
                    </a:p>
                    <a:p>
                      <a:pPr marL="177800" marR="0" lvl="0" indent="-177800" algn="l" defTabSz="914400" rtl="0" eaLnBrk="1" fontAlgn="base" latinLnBrk="0" hangingPunct="1">
                        <a:lnSpc>
                          <a:spcPct val="100000"/>
                        </a:lnSpc>
                        <a:spcBef>
                          <a:spcPts val="200"/>
                        </a:spcBef>
                        <a:spcAft>
                          <a:spcPct val="0"/>
                        </a:spcAft>
                        <a:buClrTx/>
                        <a:buSzTx/>
                        <a:buFontTx/>
                        <a:buChar char="•"/>
                      </a:pPr>
                      <a:r>
                        <a:rPr kumimoji="0" lang="id-ID" sz="1800" b="1" i="0" u="none" strike="noStrike" cap="none" normalizeH="0" baseline="0">
                          <a:ln>
                            <a:noFill/>
                          </a:ln>
                          <a:solidFill>
                            <a:srgbClr val="660066"/>
                          </a:solidFill>
                          <a:effectLst/>
                          <a:latin typeface="Arial"/>
                        </a:rPr>
                        <a:t>Mendorong pemanfaatan portofolio yang dibuat siswa sebagai instrumen utama penilaian </a:t>
                      </a:r>
                    </a:p>
                  </a:txBody>
                  <a:tcPr marL="84407" marR="84407" marT="45717" marB="45717" anchor="ctr"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14935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rgbClr val="660066"/>
                          </a:solidFill>
                          <a:effectLst/>
                          <a:latin typeface="Arial"/>
                        </a:rPr>
                        <a:t>Ekstraku</a:t>
                      </a:r>
                      <a:r>
                        <a:rPr kumimoji="0" lang="en-US" sz="1800" b="1" i="0" u="none" strike="noStrike" cap="none" normalizeH="0" baseline="0">
                          <a:ln>
                            <a:noFill/>
                          </a:ln>
                          <a:solidFill>
                            <a:srgbClr val="660066"/>
                          </a:solidFill>
                          <a:effectLst/>
                          <a:latin typeface="Arial"/>
                        </a:rPr>
                        <a:t>-</a:t>
                      </a:r>
                      <a:r>
                        <a:rPr kumimoji="0" lang="id-ID" sz="1800" b="1" i="0" u="none" strike="noStrike" cap="none" normalizeH="0" baseline="0">
                          <a:ln>
                            <a:noFill/>
                          </a:ln>
                          <a:solidFill>
                            <a:srgbClr val="660066"/>
                          </a:solidFill>
                          <a:effectLst/>
                          <a:latin typeface="Arial"/>
                        </a:rPr>
                        <a:t>rikuler</a:t>
                      </a:r>
                    </a:p>
                  </a:txBody>
                  <a:tcPr marL="84407" marR="84407" marT="45717" marB="45717"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c>
                  <a:txBody>
                    <a:bodyPr/>
                    <a:lstStyle/>
                    <a:p>
                      <a:pPr marL="177800" marR="0" lvl="0" indent="-177800" algn="l" defTabSz="914400" rtl="0" eaLnBrk="1" fontAlgn="base" latinLnBrk="0" hangingPunct="1">
                        <a:lnSpc>
                          <a:spcPct val="100000"/>
                        </a:lnSpc>
                        <a:spcBef>
                          <a:spcPts val="200"/>
                        </a:spcBef>
                        <a:spcAft>
                          <a:spcPct val="0"/>
                        </a:spcAft>
                        <a:buClrTx/>
                        <a:buSzTx/>
                        <a:buFontTx/>
                        <a:buChar char="•"/>
                      </a:pPr>
                      <a:r>
                        <a:rPr kumimoji="0" lang="id-ID" sz="1800" b="1" i="0" u="none" strike="noStrike" cap="none" normalizeH="0" baseline="0">
                          <a:ln>
                            <a:noFill/>
                          </a:ln>
                          <a:solidFill>
                            <a:srgbClr val="660066"/>
                          </a:solidFill>
                          <a:effectLst/>
                          <a:latin typeface="Arial"/>
                        </a:rPr>
                        <a:t>Pramuka (wajib)</a:t>
                      </a:r>
                    </a:p>
                    <a:p>
                      <a:pPr marL="177800" marR="0" lvl="0" indent="-177800" algn="l" defTabSz="914400" rtl="0" eaLnBrk="1" fontAlgn="base" latinLnBrk="0" hangingPunct="1">
                        <a:lnSpc>
                          <a:spcPct val="100000"/>
                        </a:lnSpc>
                        <a:spcBef>
                          <a:spcPts val="200"/>
                        </a:spcBef>
                        <a:spcAft>
                          <a:spcPct val="0"/>
                        </a:spcAft>
                        <a:buClrTx/>
                        <a:buSzTx/>
                        <a:buFontTx/>
                        <a:buChar char="•"/>
                      </a:pPr>
                      <a:r>
                        <a:rPr kumimoji="0" lang="id-ID" sz="1800" b="1" i="0" u="none" strike="noStrike" cap="none" normalizeH="0" baseline="0">
                          <a:ln>
                            <a:noFill/>
                          </a:ln>
                          <a:solidFill>
                            <a:srgbClr val="660066"/>
                          </a:solidFill>
                          <a:effectLst/>
                          <a:latin typeface="Arial"/>
                        </a:rPr>
                        <a:t>UKS</a:t>
                      </a:r>
                    </a:p>
                    <a:p>
                      <a:pPr marL="177800" marR="0" lvl="0" indent="-177800" algn="l" defTabSz="914400" rtl="0" eaLnBrk="1" fontAlgn="base" latinLnBrk="0" hangingPunct="1">
                        <a:lnSpc>
                          <a:spcPct val="100000"/>
                        </a:lnSpc>
                        <a:spcBef>
                          <a:spcPts val="200"/>
                        </a:spcBef>
                        <a:spcAft>
                          <a:spcPct val="0"/>
                        </a:spcAft>
                        <a:buClrTx/>
                        <a:buSzTx/>
                        <a:buFontTx/>
                        <a:buChar char="•"/>
                      </a:pPr>
                      <a:r>
                        <a:rPr kumimoji="0" lang="id-ID" sz="1800" b="1" i="0" u="none" strike="noStrike" cap="none" normalizeH="0" baseline="0">
                          <a:ln>
                            <a:noFill/>
                          </a:ln>
                          <a:solidFill>
                            <a:srgbClr val="660066"/>
                          </a:solidFill>
                          <a:effectLst/>
                          <a:latin typeface="Arial"/>
                        </a:rPr>
                        <a:t>PMR</a:t>
                      </a:r>
                    </a:p>
                    <a:p>
                      <a:pPr marL="177800" marR="0" lvl="0" indent="-177800" algn="l" defTabSz="914400" rtl="0" eaLnBrk="1" fontAlgn="base" latinLnBrk="0" hangingPunct="1">
                        <a:lnSpc>
                          <a:spcPct val="100000"/>
                        </a:lnSpc>
                        <a:spcBef>
                          <a:spcPts val="200"/>
                        </a:spcBef>
                        <a:spcAft>
                          <a:spcPct val="0"/>
                        </a:spcAft>
                        <a:buClrTx/>
                        <a:buSzTx/>
                        <a:buFontTx/>
                        <a:buChar char="•"/>
                      </a:pPr>
                      <a:r>
                        <a:rPr kumimoji="0" lang="id-ID" sz="1800" b="1" i="0" u="none" strike="noStrike" cap="none" normalizeH="0" baseline="0">
                          <a:ln>
                            <a:noFill/>
                          </a:ln>
                          <a:solidFill>
                            <a:srgbClr val="660066"/>
                          </a:solidFill>
                          <a:effectLst/>
                          <a:latin typeface="Arial"/>
                        </a:rPr>
                        <a:t>Bahasa Inggris</a:t>
                      </a:r>
                    </a:p>
                  </a:txBody>
                  <a:tcPr marL="84407" marR="84407" marT="45717" marB="45717"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c>
                  <a:txBody>
                    <a:bodyPr/>
                    <a:lstStyle/>
                    <a:p>
                      <a:pPr marL="177800" marR="0" lvl="0" indent="-177800" algn="l" defTabSz="914400" rtl="0" eaLnBrk="1" fontAlgn="base" latinLnBrk="0" hangingPunct="1">
                        <a:lnSpc>
                          <a:spcPct val="100000"/>
                        </a:lnSpc>
                        <a:spcBef>
                          <a:spcPts val="200"/>
                        </a:spcBef>
                        <a:spcAft>
                          <a:spcPct val="0"/>
                        </a:spcAft>
                        <a:buClrTx/>
                        <a:buSzTx/>
                        <a:buFontTx/>
                        <a:buChar char="•"/>
                      </a:pPr>
                      <a:r>
                        <a:rPr kumimoji="0" lang="id-ID" sz="1800" b="1" i="0" u="none" strike="noStrike" cap="none" normalizeH="0" baseline="0">
                          <a:ln>
                            <a:noFill/>
                          </a:ln>
                          <a:solidFill>
                            <a:srgbClr val="660066"/>
                          </a:solidFill>
                          <a:effectLst/>
                          <a:latin typeface="Arial"/>
                        </a:rPr>
                        <a:t>Pramuka (wajib)</a:t>
                      </a:r>
                    </a:p>
                    <a:p>
                      <a:pPr marL="177800" marR="0" lvl="0" indent="-177800" algn="l" defTabSz="914400" rtl="0" eaLnBrk="1" fontAlgn="base" latinLnBrk="0" hangingPunct="1">
                        <a:lnSpc>
                          <a:spcPct val="100000"/>
                        </a:lnSpc>
                        <a:spcBef>
                          <a:spcPts val="200"/>
                        </a:spcBef>
                        <a:spcAft>
                          <a:spcPct val="0"/>
                        </a:spcAft>
                        <a:buClrTx/>
                        <a:buSzTx/>
                        <a:buFontTx/>
                        <a:buChar char="•"/>
                      </a:pPr>
                      <a:r>
                        <a:rPr kumimoji="0" lang="id-ID" sz="1800" b="1" i="0" u="none" strike="noStrike" cap="none" normalizeH="0" baseline="0">
                          <a:ln>
                            <a:noFill/>
                          </a:ln>
                          <a:solidFill>
                            <a:srgbClr val="660066"/>
                          </a:solidFill>
                          <a:effectLst/>
                          <a:latin typeface="Arial"/>
                        </a:rPr>
                        <a:t>OSIS</a:t>
                      </a:r>
                    </a:p>
                    <a:p>
                      <a:pPr marL="177800" marR="0" lvl="0" indent="-177800" algn="l" defTabSz="914400" rtl="0" eaLnBrk="1" fontAlgn="base" latinLnBrk="0" hangingPunct="1">
                        <a:lnSpc>
                          <a:spcPct val="100000"/>
                        </a:lnSpc>
                        <a:spcBef>
                          <a:spcPts val="200"/>
                        </a:spcBef>
                        <a:spcAft>
                          <a:spcPct val="0"/>
                        </a:spcAft>
                        <a:buClrTx/>
                        <a:buSzTx/>
                        <a:buFontTx/>
                        <a:buChar char="•"/>
                      </a:pPr>
                      <a:r>
                        <a:rPr kumimoji="0" lang="id-ID" sz="1800" b="1" i="0" u="none" strike="noStrike" cap="none" normalizeH="0" baseline="0">
                          <a:ln>
                            <a:noFill/>
                          </a:ln>
                          <a:solidFill>
                            <a:srgbClr val="660066"/>
                          </a:solidFill>
                          <a:effectLst/>
                          <a:latin typeface="Arial"/>
                        </a:rPr>
                        <a:t>UKS</a:t>
                      </a:r>
                    </a:p>
                    <a:p>
                      <a:pPr marL="177800" marR="0" lvl="0" indent="-177800" algn="l" defTabSz="914400" rtl="0" eaLnBrk="1" fontAlgn="base" latinLnBrk="0" hangingPunct="1">
                        <a:lnSpc>
                          <a:spcPct val="100000"/>
                        </a:lnSpc>
                        <a:spcBef>
                          <a:spcPts val="200"/>
                        </a:spcBef>
                        <a:spcAft>
                          <a:spcPct val="0"/>
                        </a:spcAft>
                        <a:buClrTx/>
                        <a:buSzTx/>
                        <a:buFontTx/>
                        <a:buChar char="•"/>
                      </a:pPr>
                      <a:r>
                        <a:rPr kumimoji="0" lang="id-ID" sz="1800" b="1" i="0" u="none" strike="noStrike" cap="none" normalizeH="0" baseline="0">
                          <a:ln>
                            <a:noFill/>
                          </a:ln>
                          <a:solidFill>
                            <a:srgbClr val="660066"/>
                          </a:solidFill>
                          <a:effectLst/>
                          <a:latin typeface="Arial"/>
                        </a:rPr>
                        <a:t>PMR</a:t>
                      </a:r>
                    </a:p>
                    <a:p>
                      <a:pPr marL="177800" marR="0" lvl="0" indent="-177800" algn="l" defTabSz="914400" rtl="0" eaLnBrk="1" fontAlgn="base" latinLnBrk="0" hangingPunct="1">
                        <a:lnSpc>
                          <a:spcPct val="100000"/>
                        </a:lnSpc>
                        <a:spcBef>
                          <a:spcPts val="200"/>
                        </a:spcBef>
                        <a:spcAft>
                          <a:spcPct val="0"/>
                        </a:spcAft>
                        <a:buClrTx/>
                        <a:buSzTx/>
                        <a:buFontTx/>
                        <a:buChar char="•"/>
                      </a:pPr>
                      <a:r>
                        <a:rPr kumimoji="0" lang="id-ID" sz="1800" b="1" i="0" u="none" strike="noStrike" cap="none" normalizeH="0" baseline="0">
                          <a:ln>
                            <a:noFill/>
                          </a:ln>
                          <a:solidFill>
                            <a:srgbClr val="660066"/>
                          </a:solidFill>
                          <a:effectLst/>
                          <a:latin typeface="Arial"/>
                        </a:rPr>
                        <a:t>Dll</a:t>
                      </a:r>
                    </a:p>
                  </a:txBody>
                  <a:tcPr marL="84407" marR="84407" marT="45717" marB="45717"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c>
                  <a:txBody>
                    <a:bodyPr/>
                    <a:lstStyle/>
                    <a:p>
                      <a:pPr marL="177800" marR="0" lvl="0" indent="-177800" algn="l" defTabSz="914400" rtl="0" eaLnBrk="1" fontAlgn="base" latinLnBrk="0" hangingPunct="1">
                        <a:lnSpc>
                          <a:spcPct val="100000"/>
                        </a:lnSpc>
                        <a:spcBef>
                          <a:spcPts val="200"/>
                        </a:spcBef>
                        <a:spcAft>
                          <a:spcPct val="0"/>
                        </a:spcAft>
                        <a:buClrTx/>
                        <a:buSzTx/>
                        <a:buFontTx/>
                        <a:buChar char="•"/>
                      </a:pPr>
                      <a:r>
                        <a:rPr kumimoji="0" lang="id-ID" sz="1800" b="1" i="0" u="none" strike="noStrike" cap="none" normalizeH="0" baseline="0">
                          <a:ln>
                            <a:noFill/>
                          </a:ln>
                          <a:solidFill>
                            <a:srgbClr val="660066"/>
                          </a:solidFill>
                          <a:effectLst/>
                          <a:latin typeface="Arial"/>
                        </a:rPr>
                        <a:t>Pramuka (wajib)</a:t>
                      </a:r>
                    </a:p>
                    <a:p>
                      <a:pPr marL="177800" marR="0" lvl="0" indent="-177800" algn="l" defTabSz="914400" rtl="0" eaLnBrk="1" fontAlgn="base" latinLnBrk="0" hangingPunct="1">
                        <a:lnSpc>
                          <a:spcPct val="100000"/>
                        </a:lnSpc>
                        <a:spcBef>
                          <a:spcPts val="200"/>
                        </a:spcBef>
                        <a:spcAft>
                          <a:spcPct val="0"/>
                        </a:spcAft>
                        <a:buClrTx/>
                        <a:buSzTx/>
                        <a:buFontTx/>
                        <a:buChar char="•"/>
                      </a:pPr>
                      <a:r>
                        <a:rPr kumimoji="0" lang="id-ID" sz="1800" b="1" i="0" u="none" strike="noStrike" cap="none" normalizeH="0" baseline="0">
                          <a:ln>
                            <a:noFill/>
                          </a:ln>
                          <a:solidFill>
                            <a:srgbClr val="660066"/>
                          </a:solidFill>
                          <a:effectLst/>
                          <a:latin typeface="Arial"/>
                        </a:rPr>
                        <a:t>OSIS</a:t>
                      </a:r>
                    </a:p>
                    <a:p>
                      <a:pPr marL="177800" marR="0" lvl="0" indent="-177800" algn="l" defTabSz="914400" rtl="0" eaLnBrk="1" fontAlgn="base" latinLnBrk="0" hangingPunct="1">
                        <a:lnSpc>
                          <a:spcPct val="100000"/>
                        </a:lnSpc>
                        <a:spcBef>
                          <a:spcPts val="200"/>
                        </a:spcBef>
                        <a:spcAft>
                          <a:spcPct val="0"/>
                        </a:spcAft>
                        <a:buClrTx/>
                        <a:buSzTx/>
                        <a:buFontTx/>
                        <a:buChar char="•"/>
                      </a:pPr>
                      <a:r>
                        <a:rPr kumimoji="0" lang="id-ID" sz="1800" b="1" i="0" u="none" strike="noStrike" cap="none" normalizeH="0" baseline="0">
                          <a:ln>
                            <a:noFill/>
                          </a:ln>
                          <a:solidFill>
                            <a:srgbClr val="660066"/>
                          </a:solidFill>
                          <a:effectLst/>
                          <a:latin typeface="Arial"/>
                        </a:rPr>
                        <a:t>UKS</a:t>
                      </a:r>
                    </a:p>
                    <a:p>
                      <a:pPr marL="177800" marR="0" lvl="0" indent="-177800" algn="l" defTabSz="914400" rtl="0" eaLnBrk="1" fontAlgn="base" latinLnBrk="0" hangingPunct="1">
                        <a:lnSpc>
                          <a:spcPct val="100000"/>
                        </a:lnSpc>
                        <a:spcBef>
                          <a:spcPts val="200"/>
                        </a:spcBef>
                        <a:spcAft>
                          <a:spcPct val="0"/>
                        </a:spcAft>
                        <a:buClrTx/>
                        <a:buSzTx/>
                        <a:buFontTx/>
                        <a:buChar char="•"/>
                      </a:pPr>
                      <a:r>
                        <a:rPr kumimoji="0" lang="id-ID" sz="1800" b="1" i="0" u="none" strike="noStrike" cap="none" normalizeH="0" baseline="0">
                          <a:ln>
                            <a:noFill/>
                          </a:ln>
                          <a:solidFill>
                            <a:srgbClr val="660066"/>
                          </a:solidFill>
                          <a:effectLst/>
                          <a:latin typeface="Arial"/>
                        </a:rPr>
                        <a:t>PMR</a:t>
                      </a:r>
                    </a:p>
                    <a:p>
                      <a:pPr marL="177800" marR="0" lvl="0" indent="-177800" algn="l" defTabSz="914400" rtl="0" eaLnBrk="1" fontAlgn="base" latinLnBrk="0" hangingPunct="1">
                        <a:lnSpc>
                          <a:spcPct val="100000"/>
                        </a:lnSpc>
                        <a:spcBef>
                          <a:spcPts val="200"/>
                        </a:spcBef>
                        <a:spcAft>
                          <a:spcPct val="0"/>
                        </a:spcAft>
                        <a:buClrTx/>
                        <a:buSzTx/>
                        <a:buFontTx/>
                        <a:buChar char="•"/>
                      </a:pPr>
                      <a:r>
                        <a:rPr kumimoji="0" lang="id-ID" sz="1800" b="1" i="0" u="none" strike="noStrike" cap="none" normalizeH="0" baseline="0">
                          <a:ln>
                            <a:noFill/>
                          </a:ln>
                          <a:solidFill>
                            <a:srgbClr val="660066"/>
                          </a:solidFill>
                          <a:effectLst/>
                          <a:latin typeface="Arial"/>
                        </a:rPr>
                        <a:t>Dll</a:t>
                      </a:r>
                    </a:p>
                  </a:txBody>
                  <a:tcPr marL="84407" marR="84407" marT="45717" marB="45717"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tc>
                  <a:txBody>
                    <a:bodyPr/>
                    <a:lstStyle/>
                    <a:p>
                      <a:pPr marL="177800" marR="0" lvl="0" indent="-177800" algn="l" defTabSz="914400" rtl="0" eaLnBrk="1" fontAlgn="base" latinLnBrk="0" hangingPunct="1">
                        <a:lnSpc>
                          <a:spcPct val="100000"/>
                        </a:lnSpc>
                        <a:spcBef>
                          <a:spcPts val="200"/>
                        </a:spcBef>
                        <a:spcAft>
                          <a:spcPct val="0"/>
                        </a:spcAft>
                        <a:buClrTx/>
                        <a:buSzTx/>
                        <a:buFontTx/>
                        <a:buChar char="•"/>
                      </a:pPr>
                      <a:r>
                        <a:rPr kumimoji="0" lang="id-ID" sz="1800" b="1" i="0" u="none" strike="noStrike" cap="none" normalizeH="0" baseline="0">
                          <a:ln>
                            <a:noFill/>
                          </a:ln>
                          <a:solidFill>
                            <a:srgbClr val="660066"/>
                          </a:solidFill>
                          <a:effectLst/>
                          <a:latin typeface="Arial"/>
                        </a:rPr>
                        <a:t>Pramuka (wajib)</a:t>
                      </a:r>
                    </a:p>
                    <a:p>
                      <a:pPr marL="177800" marR="0" lvl="0" indent="-177800" algn="l" defTabSz="914400" rtl="0" eaLnBrk="1" fontAlgn="base" latinLnBrk="0" hangingPunct="1">
                        <a:lnSpc>
                          <a:spcPct val="100000"/>
                        </a:lnSpc>
                        <a:spcBef>
                          <a:spcPts val="200"/>
                        </a:spcBef>
                        <a:spcAft>
                          <a:spcPct val="0"/>
                        </a:spcAft>
                        <a:buClrTx/>
                        <a:buSzTx/>
                        <a:buFontTx/>
                        <a:buChar char="•"/>
                      </a:pPr>
                      <a:r>
                        <a:rPr kumimoji="0" lang="id-ID" sz="1800" b="1" i="0" u="none" strike="noStrike" cap="none" normalizeH="0" baseline="0">
                          <a:ln>
                            <a:noFill/>
                          </a:ln>
                          <a:solidFill>
                            <a:srgbClr val="660066"/>
                          </a:solidFill>
                          <a:effectLst/>
                          <a:latin typeface="Arial"/>
                        </a:rPr>
                        <a:t>OSIS</a:t>
                      </a:r>
                    </a:p>
                    <a:p>
                      <a:pPr marL="177800" marR="0" lvl="0" indent="-177800" algn="l" defTabSz="914400" rtl="0" eaLnBrk="1" fontAlgn="base" latinLnBrk="0" hangingPunct="1">
                        <a:lnSpc>
                          <a:spcPct val="100000"/>
                        </a:lnSpc>
                        <a:spcBef>
                          <a:spcPts val="200"/>
                        </a:spcBef>
                        <a:spcAft>
                          <a:spcPct val="0"/>
                        </a:spcAft>
                        <a:buClrTx/>
                        <a:buSzTx/>
                        <a:buFontTx/>
                        <a:buChar char="•"/>
                      </a:pPr>
                      <a:r>
                        <a:rPr kumimoji="0" lang="id-ID" sz="1800" b="1" i="0" u="none" strike="noStrike" cap="none" normalizeH="0" baseline="0">
                          <a:ln>
                            <a:noFill/>
                          </a:ln>
                          <a:solidFill>
                            <a:srgbClr val="660066"/>
                          </a:solidFill>
                          <a:effectLst/>
                          <a:latin typeface="Arial"/>
                        </a:rPr>
                        <a:t>UKS</a:t>
                      </a:r>
                    </a:p>
                    <a:p>
                      <a:pPr marL="177800" marR="0" lvl="0" indent="-177800" algn="l" defTabSz="914400" rtl="0" eaLnBrk="1" fontAlgn="base" latinLnBrk="0" hangingPunct="1">
                        <a:lnSpc>
                          <a:spcPct val="100000"/>
                        </a:lnSpc>
                        <a:spcBef>
                          <a:spcPts val="200"/>
                        </a:spcBef>
                        <a:spcAft>
                          <a:spcPct val="0"/>
                        </a:spcAft>
                        <a:buClrTx/>
                        <a:buSzTx/>
                        <a:buFontTx/>
                        <a:buChar char="•"/>
                      </a:pPr>
                      <a:r>
                        <a:rPr kumimoji="0" lang="id-ID" sz="1800" b="1" i="0" u="none" strike="noStrike" cap="none" normalizeH="0" baseline="0">
                          <a:ln>
                            <a:noFill/>
                          </a:ln>
                          <a:solidFill>
                            <a:srgbClr val="660066"/>
                          </a:solidFill>
                          <a:effectLst/>
                          <a:latin typeface="Arial"/>
                        </a:rPr>
                        <a:t>PMR</a:t>
                      </a:r>
                    </a:p>
                    <a:p>
                      <a:pPr marL="177800" marR="0" lvl="0" indent="-177800" algn="l" defTabSz="914400" rtl="0" eaLnBrk="1" fontAlgn="base" latinLnBrk="0" hangingPunct="1">
                        <a:lnSpc>
                          <a:spcPct val="100000"/>
                        </a:lnSpc>
                        <a:spcBef>
                          <a:spcPts val="200"/>
                        </a:spcBef>
                        <a:spcAft>
                          <a:spcPct val="0"/>
                        </a:spcAft>
                        <a:buClrTx/>
                        <a:buSzTx/>
                        <a:buFontTx/>
                        <a:buChar char="•"/>
                      </a:pPr>
                      <a:r>
                        <a:rPr kumimoji="0" lang="id-ID" sz="1800" b="1" i="0" u="none" strike="noStrike" cap="none" normalizeH="0" baseline="0">
                          <a:ln>
                            <a:noFill/>
                          </a:ln>
                          <a:solidFill>
                            <a:srgbClr val="660066"/>
                          </a:solidFill>
                          <a:effectLst/>
                          <a:latin typeface="Arial"/>
                        </a:rPr>
                        <a:t>Dll</a:t>
                      </a:r>
                    </a:p>
                  </a:txBody>
                  <a:tcPr marL="84407" marR="84407" marT="45717" marB="45717" horzOverflow="overflow">
                    <a:lnL w="38100" cap="flat" cmpd="sng" algn="ctr">
                      <a:solidFill>
                        <a:srgbClr val="660066"/>
                      </a:solidFill>
                      <a:prstDash val="solid"/>
                      <a:round/>
                      <a:headEnd type="none" w="med" len="med"/>
                      <a:tailEnd type="none" w="med" len="med"/>
                    </a:lnL>
                    <a:lnR w="38100" cap="flat" cmpd="sng" algn="ctr">
                      <a:solidFill>
                        <a:srgbClr val="660066"/>
                      </a:solidFill>
                      <a:prstDash val="solid"/>
                      <a:round/>
                      <a:headEnd type="none" w="med" len="med"/>
                      <a:tailEnd type="none" w="med" len="med"/>
                    </a:lnR>
                    <a:lnT w="38100" cap="flat" cmpd="sng" algn="ctr">
                      <a:solidFill>
                        <a:srgbClr val="660066"/>
                      </a:solidFill>
                      <a:prstDash val="solid"/>
                      <a:round/>
                      <a:headEnd type="none" w="med" len="med"/>
                      <a:tailEnd type="none" w="med" len="med"/>
                    </a:lnT>
                    <a:lnB w="38100" cap="flat" cmpd="sng" algn="ctr">
                      <a:solidFill>
                        <a:srgbClr val="66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029123"/>
                                        </p:tgtEl>
                                        <p:attrNameLst>
                                          <p:attrName>style.visibility</p:attrName>
                                        </p:attrNameLst>
                                      </p:cBhvr>
                                      <p:to>
                                        <p:strVal val="visible"/>
                                      </p:to>
                                    </p:set>
                                    <p:animEffect transition="in" filter="fade">
                                      <p:cBhvr>
                                        <p:cTn id="7" dur="770" decel="100000"/>
                                        <p:tgtEl>
                                          <p:spTgt spid="1029123"/>
                                        </p:tgtEl>
                                      </p:cBhvr>
                                    </p:animEffect>
                                    <p:animScale>
                                      <p:cBhvr>
                                        <p:cTn id="8" dur="770" decel="100000"/>
                                        <p:tgtEl>
                                          <p:spTgt spid="1029123"/>
                                        </p:tgtEl>
                                      </p:cBhvr>
                                      <p:from x="10000" y="10000"/>
                                      <p:to x="200000" y="450000"/>
                                    </p:animScale>
                                    <p:animScale>
                                      <p:cBhvr>
                                        <p:cTn id="9" dur="1230" accel="100000" fill="hold">
                                          <p:stCondLst>
                                            <p:cond delay="770"/>
                                          </p:stCondLst>
                                        </p:cTn>
                                        <p:tgtEl>
                                          <p:spTgt spid="1029123"/>
                                        </p:tgtEl>
                                      </p:cBhvr>
                                      <p:from x="200000" y="450000"/>
                                      <p:to x="100000" y="100000"/>
                                    </p:animScale>
                                    <p:set>
                                      <p:cBhvr>
                                        <p:cTn id="10" dur="770" fill="hold"/>
                                        <p:tgtEl>
                                          <p:spTgt spid="1029123"/>
                                        </p:tgtEl>
                                        <p:attrNameLst>
                                          <p:attrName>ppt_x</p:attrName>
                                        </p:attrNameLst>
                                      </p:cBhvr>
                                      <p:to>
                                        <p:strVal val="(0.5)"/>
                                      </p:to>
                                    </p:set>
                                    <p:anim from="(0.5)" to="(#ppt_x)" calcmode="lin" valueType="num">
                                      <p:cBhvr>
                                        <p:cTn id="11" dur="1230" accel="100000" fill="hold">
                                          <p:stCondLst>
                                            <p:cond delay="770"/>
                                          </p:stCondLst>
                                        </p:cTn>
                                        <p:tgtEl>
                                          <p:spTgt spid="1029123"/>
                                        </p:tgtEl>
                                        <p:attrNameLst>
                                          <p:attrName>ppt_x</p:attrName>
                                        </p:attrNameLst>
                                      </p:cBhvr>
                                    </p:anim>
                                    <p:set>
                                      <p:cBhvr>
                                        <p:cTn id="12" dur="770" fill="hold"/>
                                        <p:tgtEl>
                                          <p:spTgt spid="1029123"/>
                                        </p:tgtEl>
                                        <p:attrNameLst>
                                          <p:attrName>ppt_y</p:attrName>
                                        </p:attrNameLst>
                                      </p:cBhvr>
                                      <p:to>
                                        <p:strVal val="(#ppt_y+0.4)"/>
                                      </p:to>
                                    </p:set>
                                    <p:anim from="(#ppt_y+0.4)" to="(#ppt_y)" calcmode="lin" valueType="num">
                                      <p:cBhvr>
                                        <p:cTn id="13" dur="1230" accel="100000" fill="hold">
                                          <p:stCondLst>
                                            <p:cond delay="770"/>
                                          </p:stCondLst>
                                        </p:cTn>
                                        <p:tgtEl>
                                          <p:spTgt spid="102912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12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50" name="WordArt 6"/>
          <p:cNvSpPr>
            <a:spLocks noChangeArrowheads="1" noChangeShapeType="1" noTextEdit="1"/>
          </p:cNvSpPr>
          <p:nvPr/>
        </p:nvSpPr>
        <p:spPr bwMode="auto">
          <a:xfrm>
            <a:off x="228600" y="114300"/>
            <a:ext cx="8653463" cy="533400"/>
          </a:xfrm>
          <a:prstGeom prst="rect">
            <a:avLst/>
          </a:prstGeom>
        </p:spPr>
        <p:txBody>
          <a:bodyPr wrap="none" fromWordArt="1">
            <a:prstTxWarp prst="textPlain">
              <a:avLst>
                <a:gd name="adj" fmla="val 50000"/>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kern="10">
                <a:ln w="57150">
                  <a:solidFill>
                    <a:srgbClr val="990000"/>
                  </a:solidFill>
                  <a:round/>
                </a:ln>
                <a:solidFill>
                  <a:schemeClr val="bg1"/>
                </a:solidFill>
                <a:effectLst>
                  <a:outerShdw dist="35921" dir="2700000" algn="ctr" rotWithShape="0">
                    <a:srgbClr val="C0C0C0">
                      <a:alpha val="80000"/>
                    </a:srgbClr>
                  </a:outerShdw>
                </a:effectLst>
                <a:latin typeface="Impact"/>
              </a:rPr>
              <a:t>PERBEDAAN ESENSIAL KURIKULUM 2013</a:t>
            </a:r>
          </a:p>
        </p:txBody>
      </p:sp>
      <p:graphicFrame>
        <p:nvGraphicFramePr>
          <p:cNvPr id="1030233" name="Group 89"/>
          <p:cNvGraphicFramePr>
            <a:graphicFrameLocks noGrp="1"/>
          </p:cNvGraphicFramePr>
          <p:nvPr>
            <p:ph/>
          </p:nvPr>
        </p:nvGraphicFramePr>
        <p:xfrm>
          <a:off x="228600" y="838200"/>
          <a:ext cx="8686800" cy="5943600"/>
        </p:xfrm>
        <a:graphic>
          <a:graphicData uri="http://schemas.openxmlformats.org/drawingml/2006/table">
            <a:tbl>
              <a:tblPr/>
              <a:tblGrid>
                <a:gridCol w="2654300">
                  <a:extLst>
                    <a:ext uri="{9D8B030D-6E8A-4147-A177-3AD203B41FA5}">
                      <a16:colId xmlns:a16="http://schemas.microsoft.com/office/drawing/2014/main" val="20000"/>
                    </a:ext>
                  </a:extLst>
                </a:gridCol>
                <a:gridCol w="4949825">
                  <a:extLst>
                    <a:ext uri="{9D8B030D-6E8A-4147-A177-3AD203B41FA5}">
                      <a16:colId xmlns:a16="http://schemas.microsoft.com/office/drawing/2014/main" val="20001"/>
                    </a:ext>
                  </a:extLst>
                </a:gridCol>
                <a:gridCol w="1082675">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FF0066"/>
                          </a:solidFill>
                          <a:effectLst>
                            <a:outerShdw blurRad="38100" dist="38100" dir="2700000" algn="tl">
                              <a:srgbClr val="000000"/>
                            </a:outerShdw>
                          </a:effectLst>
                          <a:latin typeface="Arial"/>
                        </a:rPr>
                        <a:t>KTSP 2006</a:t>
                      </a:r>
                    </a:p>
                  </a:txBody>
                  <a:tcPr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FF0066"/>
                          </a:solidFill>
                          <a:effectLst>
                            <a:outerShdw blurRad="38100" dist="38100" dir="2700000" algn="tl">
                              <a:srgbClr val="000000"/>
                            </a:outerShdw>
                          </a:effectLst>
                          <a:latin typeface="Arial"/>
                        </a:rPr>
                        <a:t>Kurikulum 2013</a:t>
                      </a:r>
                    </a:p>
                  </a:txBody>
                  <a:tcPr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FF0066"/>
                          </a:solidFill>
                          <a:effectLst>
                            <a:outerShdw blurRad="38100" dist="38100" dir="2700000" algn="tl">
                              <a:srgbClr val="000000"/>
                            </a:outerShdw>
                          </a:effectLst>
                          <a:latin typeface="Arial"/>
                        </a:rPr>
                        <a:t>Ket</a:t>
                      </a:r>
                    </a:p>
                  </a:txBody>
                  <a:tcPr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solidFill>
                      <a:srgbClr val="DBEEF4"/>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chemeClr val="tx1"/>
                          </a:solidFill>
                          <a:effectLst/>
                          <a:latin typeface="Arial"/>
                        </a:rPr>
                        <a:t>Ma</a:t>
                      </a:r>
                      <a:r>
                        <a:rPr kumimoji="0" lang="en-US" sz="1800" b="1" i="0" u="none" strike="noStrike" cap="none" normalizeH="0" baseline="0">
                          <a:ln>
                            <a:noFill/>
                          </a:ln>
                          <a:solidFill>
                            <a:schemeClr val="tx1"/>
                          </a:solidFill>
                          <a:effectLst/>
                          <a:latin typeface="Arial"/>
                        </a:rPr>
                        <a:t>pel</a:t>
                      </a:r>
                      <a:r>
                        <a:rPr kumimoji="0" lang="id-ID" sz="1800" b="1" i="0" u="none" strike="noStrike" cap="none" normalizeH="0" baseline="0">
                          <a:ln>
                            <a:noFill/>
                          </a:ln>
                          <a:solidFill>
                            <a:schemeClr val="tx1"/>
                          </a:solidFill>
                          <a:effectLst/>
                          <a:latin typeface="Arial"/>
                        </a:rPr>
                        <a:t> tertentu mendu</a:t>
                      </a:r>
                      <a:r>
                        <a:rPr kumimoji="0" lang="en-US" sz="1800" b="1" i="0" u="none" strike="noStrike" cap="none" normalizeH="0" baseline="0">
                          <a:ln>
                            <a:noFill/>
                          </a:ln>
                          <a:solidFill>
                            <a:schemeClr val="tx1"/>
                          </a:solidFill>
                          <a:effectLst/>
                          <a:latin typeface="Arial"/>
                        </a:rPr>
                        <a:t>-</a:t>
                      </a:r>
                      <a:r>
                        <a:rPr kumimoji="0" lang="id-ID" sz="1800" b="1" i="0" u="none" strike="noStrike" cap="none" normalizeH="0" baseline="0">
                          <a:ln>
                            <a:noFill/>
                          </a:ln>
                          <a:solidFill>
                            <a:schemeClr val="tx1"/>
                          </a:solidFill>
                          <a:effectLst/>
                          <a:latin typeface="Arial"/>
                        </a:rPr>
                        <a:t>kung kompetensi tertentu</a:t>
                      </a:r>
                    </a:p>
                  </a:txBody>
                  <a:tcPr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chemeClr val="tx1"/>
                          </a:solidFill>
                          <a:effectLst/>
                          <a:latin typeface="Arial"/>
                        </a:rPr>
                        <a:t>Tiap ma</a:t>
                      </a:r>
                      <a:r>
                        <a:rPr kumimoji="0" lang="en-US" sz="1800" b="1" i="0" u="none" strike="noStrike" cap="none" normalizeH="0" baseline="0">
                          <a:ln>
                            <a:noFill/>
                          </a:ln>
                          <a:solidFill>
                            <a:schemeClr val="tx1"/>
                          </a:solidFill>
                          <a:effectLst/>
                          <a:latin typeface="Arial"/>
                        </a:rPr>
                        <a:t>pel</a:t>
                      </a:r>
                      <a:r>
                        <a:rPr kumimoji="0" lang="id-ID" sz="1800" b="1" i="0" u="none" strike="noStrike" cap="none" normalizeH="0" baseline="0">
                          <a:ln>
                            <a:noFill/>
                          </a:ln>
                          <a:solidFill>
                            <a:schemeClr val="tx1"/>
                          </a:solidFill>
                          <a:effectLst/>
                          <a:latin typeface="Arial"/>
                        </a:rPr>
                        <a:t> mendukung semua kompetensi </a:t>
                      </a:r>
                      <a:r>
                        <a:rPr kumimoji="0" lang="en-US" sz="1800" b="1" i="0" u="none" strike="noStrike" cap="none" normalizeH="0" baseline="0">
                          <a:ln>
                            <a:noFill/>
                          </a:ln>
                          <a:solidFill>
                            <a:schemeClr val="tx1"/>
                          </a:solidFill>
                          <a:effectLst/>
                          <a:latin typeface="Arial"/>
                        </a:rPr>
                        <a:t>(</a:t>
                      </a:r>
                      <a:r>
                        <a:rPr kumimoji="0" lang="id-ID" sz="1800" b="1" i="0" u="none" strike="noStrike" cap="none" normalizeH="0" baseline="0">
                          <a:ln>
                            <a:noFill/>
                          </a:ln>
                          <a:solidFill>
                            <a:schemeClr val="tx1"/>
                          </a:solidFill>
                          <a:effectLst/>
                          <a:latin typeface="Arial"/>
                        </a:rPr>
                        <a:t>sikap, keterampilan, pengetahuan</a:t>
                      </a:r>
                      <a:r>
                        <a:rPr kumimoji="0" lang="en-US" sz="1800" b="1" i="0" u="none" strike="noStrike" cap="none" normalizeH="0" baseline="0">
                          <a:ln>
                            <a:noFill/>
                          </a:ln>
                          <a:solidFill>
                            <a:schemeClr val="tx1"/>
                          </a:solidFill>
                          <a:effectLst/>
                          <a:latin typeface="Arial"/>
                        </a:rPr>
                        <a:t>)</a:t>
                      </a:r>
                      <a:endParaRPr kumimoji="0" lang="id-ID" sz="1800" b="1" i="0" u="none" strike="noStrike" cap="none" normalizeH="0" baseline="0">
                        <a:ln>
                          <a:noFill/>
                        </a:ln>
                        <a:solidFill>
                          <a:schemeClr val="tx1"/>
                        </a:solidFill>
                        <a:effectLst/>
                        <a:latin typeface="Arial"/>
                      </a:endParaRPr>
                    </a:p>
                  </a:txBody>
                  <a:tcPr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chemeClr val="tx1"/>
                          </a:solidFill>
                          <a:effectLst/>
                          <a:latin typeface="Arial"/>
                        </a:rPr>
                        <a:t>Semua Jenjang</a:t>
                      </a:r>
                    </a:p>
                  </a:txBody>
                  <a:tcPr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chemeClr val="tx1"/>
                          </a:solidFill>
                          <a:effectLst/>
                          <a:latin typeface="Arial"/>
                        </a:rPr>
                        <a:t>Ma</a:t>
                      </a:r>
                      <a:r>
                        <a:rPr kumimoji="0" lang="en-US" sz="1800" b="1" i="0" u="none" strike="noStrike" cap="none" normalizeH="0" baseline="0">
                          <a:ln>
                            <a:noFill/>
                          </a:ln>
                          <a:solidFill>
                            <a:schemeClr val="tx1"/>
                          </a:solidFill>
                          <a:effectLst/>
                          <a:latin typeface="Arial"/>
                        </a:rPr>
                        <a:t>pel</a:t>
                      </a:r>
                      <a:r>
                        <a:rPr kumimoji="0" lang="id-ID" sz="1800" b="1" i="0" u="none" strike="noStrike" cap="none" normalizeH="0" baseline="0">
                          <a:ln>
                            <a:noFill/>
                          </a:ln>
                          <a:solidFill>
                            <a:schemeClr val="tx1"/>
                          </a:solidFill>
                          <a:effectLst/>
                          <a:latin typeface="Arial"/>
                        </a:rPr>
                        <a:t> dirancang berdiri sendiri dan memiliki kompetensi dasar sendiri</a:t>
                      </a:r>
                    </a:p>
                  </a:txBody>
                  <a:tcPr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chemeClr val="tx1"/>
                          </a:solidFill>
                          <a:effectLst/>
                          <a:latin typeface="Arial"/>
                        </a:rPr>
                        <a:t>Ma</a:t>
                      </a:r>
                      <a:r>
                        <a:rPr kumimoji="0" lang="en-US" sz="1800" b="1" i="0" u="none" strike="noStrike" cap="none" normalizeH="0" baseline="0">
                          <a:ln>
                            <a:noFill/>
                          </a:ln>
                          <a:solidFill>
                            <a:schemeClr val="tx1"/>
                          </a:solidFill>
                          <a:effectLst/>
                          <a:latin typeface="Arial"/>
                        </a:rPr>
                        <a:t>pel</a:t>
                      </a:r>
                      <a:r>
                        <a:rPr kumimoji="0" lang="id-ID" sz="1800" b="1" i="0" u="none" strike="noStrike" cap="none" normalizeH="0" baseline="0">
                          <a:ln>
                            <a:noFill/>
                          </a:ln>
                          <a:solidFill>
                            <a:schemeClr val="tx1"/>
                          </a:solidFill>
                          <a:effectLst/>
                          <a:latin typeface="Arial"/>
                        </a:rPr>
                        <a:t> dirancang terkait satu d</a:t>
                      </a:r>
                      <a:r>
                        <a:rPr kumimoji="0" lang="en-US" sz="1800" b="1" i="0" u="none" strike="noStrike" cap="none" normalizeH="0" baseline="0">
                          <a:ln>
                            <a:noFill/>
                          </a:ln>
                          <a:solidFill>
                            <a:schemeClr val="tx1"/>
                          </a:solidFill>
                          <a:effectLst/>
                          <a:latin typeface="Arial"/>
                        </a:rPr>
                        <a:t>gn</a:t>
                      </a:r>
                      <a:r>
                        <a:rPr kumimoji="0" lang="id-ID" sz="1800" b="1" i="0" u="none" strike="noStrike" cap="none" normalizeH="0" baseline="0">
                          <a:ln>
                            <a:noFill/>
                          </a:ln>
                          <a:solidFill>
                            <a:schemeClr val="tx1"/>
                          </a:solidFill>
                          <a:effectLst/>
                          <a:latin typeface="Arial"/>
                        </a:rPr>
                        <a:t> yang lain dan memiliki kompetensi dasar y</a:t>
                      </a:r>
                      <a:r>
                        <a:rPr kumimoji="0" lang="en-US" sz="1800" b="1" i="0" u="none" strike="noStrike" cap="none" normalizeH="0" baseline="0">
                          <a:ln>
                            <a:noFill/>
                          </a:ln>
                          <a:solidFill>
                            <a:schemeClr val="tx1"/>
                          </a:solidFill>
                          <a:effectLst/>
                          <a:latin typeface="Arial"/>
                        </a:rPr>
                        <a:t>an</a:t>
                      </a:r>
                      <a:r>
                        <a:rPr kumimoji="0" lang="id-ID" sz="1800" b="1" i="0" u="none" strike="noStrike" cap="none" normalizeH="0" baseline="0">
                          <a:ln>
                            <a:noFill/>
                          </a:ln>
                          <a:solidFill>
                            <a:schemeClr val="tx1"/>
                          </a:solidFill>
                          <a:effectLst/>
                          <a:latin typeface="Arial"/>
                        </a:rPr>
                        <a:t>g diikat oleh kompetensi inti tiap kelas</a:t>
                      </a:r>
                    </a:p>
                  </a:txBody>
                  <a:tcPr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chemeClr val="tx1"/>
                          </a:solidFill>
                          <a:effectLst/>
                          <a:latin typeface="Arial"/>
                        </a:rPr>
                        <a:t>Semua Jenjang</a:t>
                      </a:r>
                    </a:p>
                  </a:txBody>
                  <a:tcPr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chemeClr val="tx1"/>
                          </a:solidFill>
                          <a:effectLst/>
                          <a:latin typeface="Arial"/>
                        </a:rPr>
                        <a:t>Bahasa Indonesia sejajar d</a:t>
                      </a:r>
                      <a:r>
                        <a:rPr kumimoji="0" lang="en-US" sz="1800" b="1" i="0" u="none" strike="noStrike" cap="none" normalizeH="0" baseline="0">
                          <a:ln>
                            <a:noFill/>
                          </a:ln>
                          <a:solidFill>
                            <a:schemeClr val="tx1"/>
                          </a:solidFill>
                          <a:effectLst/>
                          <a:latin typeface="Arial"/>
                        </a:rPr>
                        <a:t>gn</a:t>
                      </a:r>
                      <a:r>
                        <a:rPr kumimoji="0" lang="id-ID" sz="1800" b="1" i="0" u="none" strike="noStrike" cap="none" normalizeH="0" baseline="0">
                          <a:ln>
                            <a:noFill/>
                          </a:ln>
                          <a:solidFill>
                            <a:schemeClr val="tx1"/>
                          </a:solidFill>
                          <a:effectLst/>
                          <a:latin typeface="Arial"/>
                        </a:rPr>
                        <a:t> mapel lain</a:t>
                      </a:r>
                    </a:p>
                  </a:txBody>
                  <a:tcPr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chemeClr val="tx1"/>
                          </a:solidFill>
                          <a:effectLst/>
                          <a:latin typeface="Arial"/>
                        </a:rPr>
                        <a:t>Bahasa Indonesia sebagai penghela mapel lain </a:t>
                      </a:r>
                      <a:r>
                        <a:rPr kumimoji="0" lang="en-US" sz="1800" b="1" i="0" u="none" strike="noStrike" cap="none" normalizeH="0" baseline="0">
                          <a:ln>
                            <a:noFill/>
                          </a:ln>
                          <a:solidFill>
                            <a:schemeClr val="tx1"/>
                          </a:solidFill>
                          <a:effectLst/>
                          <a:latin typeface="Arial"/>
                        </a:rPr>
                        <a:t>(</a:t>
                      </a:r>
                      <a:r>
                        <a:rPr kumimoji="0" lang="id-ID" sz="1800" b="1" i="0" u="none" strike="noStrike" cap="none" normalizeH="0" baseline="0">
                          <a:ln>
                            <a:noFill/>
                          </a:ln>
                          <a:solidFill>
                            <a:schemeClr val="tx1"/>
                          </a:solidFill>
                          <a:effectLst/>
                          <a:latin typeface="Arial"/>
                        </a:rPr>
                        <a:t>sikap dan keterampilan berbahasa</a:t>
                      </a:r>
                      <a:r>
                        <a:rPr kumimoji="0" lang="en-US" sz="1800" b="1" i="0" u="none" strike="noStrike" cap="none" normalizeH="0" baseline="0">
                          <a:ln>
                            <a:noFill/>
                          </a:ln>
                          <a:solidFill>
                            <a:schemeClr val="tx1"/>
                          </a:solidFill>
                          <a:effectLst/>
                          <a:latin typeface="Arial"/>
                        </a:rPr>
                        <a:t>)</a:t>
                      </a:r>
                      <a:endParaRPr kumimoji="0" lang="id-ID" sz="1800" b="1" i="0" u="none" strike="noStrike" cap="none" normalizeH="0" baseline="0">
                        <a:ln>
                          <a:noFill/>
                        </a:ln>
                        <a:solidFill>
                          <a:schemeClr val="tx1"/>
                        </a:solidFill>
                        <a:effectLst/>
                        <a:latin typeface="Arial"/>
                      </a:endParaRPr>
                    </a:p>
                  </a:txBody>
                  <a:tcPr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chemeClr val="tx1"/>
                          </a:solidFill>
                          <a:effectLst/>
                          <a:latin typeface="Arial"/>
                        </a:rPr>
                        <a:t>SD</a:t>
                      </a:r>
                    </a:p>
                  </a:txBody>
                  <a:tcPr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chemeClr val="tx1"/>
                          </a:solidFill>
                          <a:effectLst/>
                          <a:latin typeface="Arial"/>
                        </a:rPr>
                        <a:t>Tiap mata pelajaran diajarkan dengan pendekatan berbeda</a:t>
                      </a:r>
                    </a:p>
                  </a:txBody>
                  <a:tcPr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chemeClr val="tx1"/>
                          </a:solidFill>
                          <a:effectLst/>
                          <a:latin typeface="Arial"/>
                        </a:rPr>
                        <a:t>Semua ma</a:t>
                      </a:r>
                      <a:r>
                        <a:rPr kumimoji="0" lang="en-US" sz="1800" b="1" i="0" u="none" strike="noStrike" cap="none" normalizeH="0" baseline="0">
                          <a:ln>
                            <a:noFill/>
                          </a:ln>
                          <a:solidFill>
                            <a:schemeClr val="tx1"/>
                          </a:solidFill>
                          <a:effectLst/>
                          <a:latin typeface="Arial"/>
                        </a:rPr>
                        <a:t>pel</a:t>
                      </a:r>
                      <a:r>
                        <a:rPr kumimoji="0" lang="id-ID" sz="1800" b="1" i="0" u="none" strike="noStrike" cap="none" normalizeH="0" baseline="0">
                          <a:ln>
                            <a:noFill/>
                          </a:ln>
                          <a:solidFill>
                            <a:schemeClr val="tx1"/>
                          </a:solidFill>
                          <a:effectLst/>
                          <a:latin typeface="Arial"/>
                        </a:rPr>
                        <a:t> diajarkan dengan pendekatan yang sama [saintifik] melalui mengamati, menanya, mencoba, menalar,....</a:t>
                      </a:r>
                    </a:p>
                  </a:txBody>
                  <a:tcPr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chemeClr val="tx1"/>
                          </a:solidFill>
                          <a:effectLst/>
                          <a:latin typeface="Arial"/>
                        </a:rPr>
                        <a:t>Semua Jenjang</a:t>
                      </a:r>
                    </a:p>
                  </a:txBody>
                  <a:tcPr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475">
                <a:tc row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chemeClr val="tx1"/>
                          </a:solidFill>
                          <a:effectLst/>
                          <a:latin typeface="Arial"/>
                        </a:rPr>
                        <a:t>Tiap jenis konten pembelajaran diajarkan terpisah [separated curriculum]</a:t>
                      </a:r>
                    </a:p>
                  </a:txBody>
                  <a:tcPr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chemeClr val="tx1"/>
                          </a:solidFill>
                          <a:effectLst/>
                          <a:latin typeface="Arial"/>
                        </a:rPr>
                        <a:t>Bermacam jenis konten pembelajaran dia</a:t>
                      </a:r>
                      <a:r>
                        <a:rPr kumimoji="0" lang="en-US" sz="1800" b="1" i="0" u="none" strike="noStrike" cap="none" normalizeH="0" baseline="0">
                          <a:ln>
                            <a:noFill/>
                          </a:ln>
                          <a:solidFill>
                            <a:schemeClr val="tx1"/>
                          </a:solidFill>
                          <a:effectLst/>
                          <a:latin typeface="Arial"/>
                        </a:rPr>
                        <a:t>-</a:t>
                      </a:r>
                      <a:r>
                        <a:rPr kumimoji="0" lang="id-ID" sz="1800" b="1" i="0" u="none" strike="noStrike" cap="none" normalizeH="0" baseline="0">
                          <a:ln>
                            <a:noFill/>
                          </a:ln>
                          <a:solidFill>
                            <a:schemeClr val="tx1"/>
                          </a:solidFill>
                          <a:effectLst/>
                          <a:latin typeface="Arial"/>
                        </a:rPr>
                        <a:t>jarkan terkait </a:t>
                      </a:r>
                      <a:r>
                        <a:rPr kumimoji="0" lang="en-US" sz="1800" b="1" i="0" u="none" strike="noStrike" cap="none" normalizeH="0" baseline="0">
                          <a:ln>
                            <a:noFill/>
                          </a:ln>
                          <a:solidFill>
                            <a:schemeClr val="tx1"/>
                          </a:solidFill>
                          <a:effectLst/>
                          <a:latin typeface="Arial"/>
                        </a:rPr>
                        <a:t>dan</a:t>
                      </a:r>
                      <a:r>
                        <a:rPr kumimoji="0" lang="id-ID" sz="1800" b="1" i="0" u="none" strike="noStrike" cap="none" normalizeH="0" baseline="0">
                          <a:ln>
                            <a:noFill/>
                          </a:ln>
                          <a:solidFill>
                            <a:schemeClr val="tx1"/>
                          </a:solidFill>
                          <a:effectLst/>
                          <a:latin typeface="Arial"/>
                        </a:rPr>
                        <a:t> terpadu satu sama lain </a:t>
                      </a:r>
                      <a:r>
                        <a:rPr kumimoji="0" lang="en-US" sz="1800" b="1" i="0" u="none" strike="noStrike" cap="none" normalizeH="0" baseline="0">
                          <a:ln>
                            <a:noFill/>
                          </a:ln>
                          <a:solidFill>
                            <a:schemeClr val="tx1"/>
                          </a:solidFill>
                          <a:effectLst/>
                          <a:latin typeface="Arial"/>
                        </a:rPr>
                        <a:t>(</a:t>
                      </a:r>
                      <a:r>
                        <a:rPr kumimoji="0" lang="id-ID" sz="1800" b="1" i="1" u="none" strike="noStrike" cap="none" normalizeH="0" baseline="0">
                          <a:ln>
                            <a:noFill/>
                          </a:ln>
                          <a:solidFill>
                            <a:schemeClr val="tx1"/>
                          </a:solidFill>
                          <a:effectLst/>
                          <a:latin typeface="Arial"/>
                        </a:rPr>
                        <a:t>cross curriculum</a:t>
                      </a:r>
                      <a:r>
                        <a:rPr kumimoji="0" lang="en-US" sz="1800" b="1" i="1" u="none" strike="noStrike" cap="none" normalizeH="0" baseline="0">
                          <a:ln>
                            <a:noFill/>
                          </a:ln>
                          <a:solidFill>
                            <a:schemeClr val="tx1"/>
                          </a:solidFill>
                          <a:effectLst/>
                          <a:latin typeface="Arial"/>
                        </a:rPr>
                        <a:t>/</a:t>
                      </a:r>
                      <a:r>
                        <a:rPr kumimoji="0" lang="id-ID" sz="1800" b="1" i="1" u="none" strike="noStrike" cap="none" normalizeH="0" baseline="0">
                          <a:ln>
                            <a:noFill/>
                          </a:ln>
                          <a:solidFill>
                            <a:schemeClr val="tx1"/>
                          </a:solidFill>
                          <a:effectLst/>
                          <a:latin typeface="Arial"/>
                        </a:rPr>
                        <a:t>integrated curriculum</a:t>
                      </a:r>
                      <a:r>
                        <a:rPr kumimoji="0" lang="en-US" sz="1800" b="1" i="0" u="none" strike="noStrike" cap="none" normalizeH="0" baseline="0">
                          <a:ln>
                            <a:noFill/>
                          </a:ln>
                          <a:solidFill>
                            <a:schemeClr val="tx1"/>
                          </a:solidFill>
                          <a:effectLst/>
                          <a:latin typeface="Arial"/>
                        </a:rPr>
                        <a:t>)</a:t>
                      </a:r>
                      <a:endParaRPr kumimoji="0" lang="id-ID" sz="1800" b="1" i="0" u="none" strike="noStrike" cap="none" normalizeH="0" baseline="0">
                        <a:ln>
                          <a:noFill/>
                        </a:ln>
                        <a:solidFill>
                          <a:schemeClr val="tx1"/>
                        </a:solidFill>
                        <a:effectLst/>
                        <a:latin typeface="Arial"/>
                      </a:endParaRPr>
                    </a:p>
                  </a:txBody>
                  <a:tcPr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chemeClr val="tx1"/>
                          </a:solidFill>
                          <a:effectLst/>
                          <a:latin typeface="Arial"/>
                        </a:rPr>
                        <a:t>SD</a:t>
                      </a:r>
                    </a:p>
                  </a:txBody>
                  <a:tcPr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147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chemeClr val="tx1"/>
                          </a:solidFill>
                          <a:effectLst/>
                          <a:latin typeface="Arial"/>
                        </a:rPr>
                        <a:t>Konten ilmu pengetahuan diintegrasikan dan dijadikan penggerak konten pembelajaran lainnya</a:t>
                      </a:r>
                    </a:p>
                  </a:txBody>
                  <a:tcPr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200" b="1" i="0" u="none" strike="noStrike" cap="none" normalizeH="0" baseline="0">
                          <a:ln>
                            <a:noFill/>
                          </a:ln>
                          <a:solidFill>
                            <a:schemeClr val="tx1"/>
                          </a:solidFill>
                          <a:effectLst/>
                          <a:latin typeface="Arial"/>
                        </a:rPr>
                        <a:t>SD</a:t>
                      </a:r>
                    </a:p>
                  </a:txBody>
                  <a:tcPr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030150"/>
                                        </p:tgtEl>
                                        <p:attrNameLst>
                                          <p:attrName>style.visibility</p:attrName>
                                        </p:attrNameLst>
                                      </p:cBhvr>
                                      <p:to>
                                        <p:strVal val="visible"/>
                                      </p:to>
                                    </p:set>
                                    <p:animEffect transition="in" filter="fade">
                                      <p:cBhvr>
                                        <p:cTn id="7" dur="770" decel="100000"/>
                                        <p:tgtEl>
                                          <p:spTgt spid="1030150"/>
                                        </p:tgtEl>
                                      </p:cBhvr>
                                    </p:animEffect>
                                    <p:animScale>
                                      <p:cBhvr>
                                        <p:cTn id="8" dur="770" decel="100000"/>
                                        <p:tgtEl>
                                          <p:spTgt spid="1030150"/>
                                        </p:tgtEl>
                                      </p:cBhvr>
                                      <p:from x="10000" y="10000"/>
                                      <p:to x="200000" y="450000"/>
                                    </p:animScale>
                                    <p:animScale>
                                      <p:cBhvr>
                                        <p:cTn id="9" dur="1230" accel="100000" fill="hold">
                                          <p:stCondLst>
                                            <p:cond delay="770"/>
                                          </p:stCondLst>
                                        </p:cTn>
                                        <p:tgtEl>
                                          <p:spTgt spid="1030150"/>
                                        </p:tgtEl>
                                      </p:cBhvr>
                                      <p:from x="200000" y="450000"/>
                                      <p:to x="100000" y="100000"/>
                                    </p:animScale>
                                    <p:set>
                                      <p:cBhvr>
                                        <p:cTn id="10" dur="770" fill="hold"/>
                                        <p:tgtEl>
                                          <p:spTgt spid="1030150"/>
                                        </p:tgtEl>
                                        <p:attrNameLst>
                                          <p:attrName>ppt_x</p:attrName>
                                        </p:attrNameLst>
                                      </p:cBhvr>
                                      <p:to>
                                        <p:strVal val="(0.5)"/>
                                      </p:to>
                                    </p:set>
                                    <p:anim from="(0.5)" to="(#ppt_x)" calcmode="lin" valueType="num">
                                      <p:cBhvr>
                                        <p:cTn id="11" dur="1230" accel="100000" fill="hold">
                                          <p:stCondLst>
                                            <p:cond delay="770"/>
                                          </p:stCondLst>
                                        </p:cTn>
                                        <p:tgtEl>
                                          <p:spTgt spid="1030150"/>
                                        </p:tgtEl>
                                        <p:attrNameLst>
                                          <p:attrName>ppt_x</p:attrName>
                                        </p:attrNameLst>
                                      </p:cBhvr>
                                    </p:anim>
                                    <p:set>
                                      <p:cBhvr>
                                        <p:cTn id="12" dur="770" fill="hold"/>
                                        <p:tgtEl>
                                          <p:spTgt spid="1030150"/>
                                        </p:tgtEl>
                                        <p:attrNameLst>
                                          <p:attrName>ppt_y</p:attrName>
                                        </p:attrNameLst>
                                      </p:cBhvr>
                                      <p:to>
                                        <p:strVal val="(#ppt_y+0.4)"/>
                                      </p:to>
                                    </p:set>
                                    <p:anim from="(#ppt_y+0.4)" to="(#ppt_y)" calcmode="lin" valueType="num">
                                      <p:cBhvr>
                                        <p:cTn id="13" dur="1230" accel="100000" fill="hold">
                                          <p:stCondLst>
                                            <p:cond delay="770"/>
                                          </p:stCondLst>
                                        </p:cTn>
                                        <p:tgtEl>
                                          <p:spTgt spid="103015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15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6" name="WordArt 4"/>
          <p:cNvSpPr>
            <a:spLocks noChangeArrowheads="1" noChangeShapeType="1" noTextEdit="1"/>
          </p:cNvSpPr>
          <p:nvPr/>
        </p:nvSpPr>
        <p:spPr bwMode="auto">
          <a:xfrm>
            <a:off x="228600" y="330200"/>
            <a:ext cx="7162800" cy="660400"/>
          </a:xfrm>
          <a:prstGeom prst="rect">
            <a:avLst/>
          </a:prstGeom>
        </p:spPr>
        <p:txBody>
          <a:bodyPr wrap="none" fromWordArt="1">
            <a:prstTxWarp prst="textPlain">
              <a:avLst>
                <a:gd name="adj" fmla="val 50000"/>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kern="10">
                <a:ln w="38100">
                  <a:solidFill>
                    <a:srgbClr val="CC0000"/>
                  </a:solidFill>
                  <a:round/>
                </a:ln>
                <a:solidFill>
                  <a:schemeClr val="bg1"/>
                </a:solidFill>
                <a:effectLst>
                  <a:outerShdw dist="35921" dir="2700000" algn="ctr" rotWithShape="0">
                    <a:srgbClr val="C0C0C0">
                      <a:alpha val="80000"/>
                    </a:srgbClr>
                  </a:outerShdw>
                </a:effectLst>
                <a:latin typeface="Impact"/>
              </a:rPr>
              <a:t>PERBEDAAN ESENSIAL KURIKULUM 2013</a:t>
            </a:r>
          </a:p>
        </p:txBody>
      </p:sp>
      <p:graphicFrame>
        <p:nvGraphicFramePr>
          <p:cNvPr id="1032287" name="Group 95"/>
          <p:cNvGraphicFramePr>
            <a:graphicFrameLocks noGrp="1"/>
          </p:cNvGraphicFramePr>
          <p:nvPr>
            <p:ph/>
          </p:nvPr>
        </p:nvGraphicFramePr>
        <p:xfrm>
          <a:off x="152400" y="1409700"/>
          <a:ext cx="8915400" cy="5135880"/>
        </p:xfrm>
        <a:graphic>
          <a:graphicData uri="http://schemas.openxmlformats.org/drawingml/2006/table">
            <a:tbl>
              <a:tblPr/>
              <a:tblGrid>
                <a:gridCol w="2541588">
                  <a:extLst>
                    <a:ext uri="{9D8B030D-6E8A-4147-A177-3AD203B41FA5}">
                      <a16:colId xmlns:a16="http://schemas.microsoft.com/office/drawing/2014/main" val="20000"/>
                    </a:ext>
                  </a:extLst>
                </a:gridCol>
                <a:gridCol w="4973637">
                  <a:extLst>
                    <a:ext uri="{9D8B030D-6E8A-4147-A177-3AD203B41FA5}">
                      <a16:colId xmlns:a16="http://schemas.microsoft.com/office/drawing/2014/main" val="20001"/>
                    </a:ext>
                  </a:extLst>
                </a:gridCol>
                <a:gridCol w="1400175">
                  <a:extLst>
                    <a:ext uri="{9D8B030D-6E8A-4147-A177-3AD203B41FA5}">
                      <a16:colId xmlns:a16="http://schemas.microsoft.com/office/drawing/2014/main" val="20002"/>
                    </a:ext>
                  </a:extLst>
                </a:gridCol>
              </a:tblGrid>
              <a:tr h="3238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CC0000"/>
                          </a:solidFill>
                          <a:effectLst>
                            <a:outerShdw blurRad="38100" dist="38100" dir="2700000" algn="tl">
                              <a:srgbClr val="000000"/>
                            </a:outerShdw>
                          </a:effectLst>
                          <a:latin typeface="Arial"/>
                        </a:rPr>
                        <a:t>KTSP 2006</a:t>
                      </a: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CC0000"/>
                          </a:solidFill>
                          <a:effectLst>
                            <a:outerShdw blurRad="38100" dist="38100" dir="2700000" algn="tl">
                              <a:srgbClr val="000000"/>
                            </a:outerShdw>
                          </a:effectLst>
                          <a:latin typeface="Arial"/>
                        </a:rPr>
                        <a:t>Kurikulum 2013</a:t>
                      </a: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CC0000"/>
                          </a:solidFill>
                          <a:effectLst>
                            <a:outerShdw blurRad="38100" dist="38100" dir="2700000" algn="tl">
                              <a:srgbClr val="000000"/>
                            </a:outerShdw>
                          </a:effectLst>
                          <a:latin typeface="Arial"/>
                        </a:rPr>
                        <a:t>Ket</a:t>
                      </a: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solidFill>
                      <a:srgbClr val="DBEEF4"/>
                    </a:solidFill>
                  </a:tcPr>
                </a:tc>
                <a:extLst>
                  <a:ext uri="{0D108BD9-81ED-4DB2-BD59-A6C34878D82A}">
                    <a16:rowId xmlns:a16="http://schemas.microsoft.com/office/drawing/2014/main" val="10000"/>
                  </a:ext>
                </a:extLst>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rgbClr val="CC0000"/>
                          </a:solidFill>
                          <a:effectLst/>
                          <a:latin typeface="Arial"/>
                        </a:rPr>
                        <a:t>Tematik untuk kelas I – III </a:t>
                      </a:r>
                      <a:r>
                        <a:rPr kumimoji="0" lang="en-US" sz="1800" b="1" i="0" u="none" strike="noStrike" cap="none" normalizeH="0" baseline="0">
                          <a:ln>
                            <a:noFill/>
                          </a:ln>
                          <a:solidFill>
                            <a:srgbClr val="CC0000"/>
                          </a:solidFill>
                          <a:effectLst/>
                          <a:latin typeface="Arial"/>
                        </a:rPr>
                        <a:t>(</a:t>
                      </a:r>
                      <a:r>
                        <a:rPr kumimoji="0" lang="id-ID" sz="1800" b="1" i="0" u="none" strike="noStrike" cap="none" normalizeH="0" baseline="0">
                          <a:ln>
                            <a:noFill/>
                          </a:ln>
                          <a:solidFill>
                            <a:srgbClr val="CC0000"/>
                          </a:solidFill>
                          <a:effectLst/>
                          <a:latin typeface="Arial"/>
                        </a:rPr>
                        <a:t>b</a:t>
                      </a:r>
                      <a:r>
                        <a:rPr kumimoji="0" lang="en-US" sz="1800" b="1" i="0" u="none" strike="noStrike" cap="none" normalizeH="0" baseline="0">
                          <a:ln>
                            <a:noFill/>
                          </a:ln>
                          <a:solidFill>
                            <a:srgbClr val="CC0000"/>
                          </a:solidFill>
                          <a:effectLst/>
                          <a:latin typeface="Arial"/>
                        </a:rPr>
                        <a:t>lm</a:t>
                      </a:r>
                      <a:r>
                        <a:rPr kumimoji="0" lang="id-ID" sz="1800" b="1" i="0" u="none" strike="noStrike" cap="none" normalizeH="0" baseline="0">
                          <a:ln>
                            <a:noFill/>
                          </a:ln>
                          <a:solidFill>
                            <a:srgbClr val="CC0000"/>
                          </a:solidFill>
                          <a:effectLst/>
                          <a:latin typeface="Arial"/>
                        </a:rPr>
                        <a:t> integratif</a:t>
                      </a:r>
                      <a:r>
                        <a:rPr kumimoji="0" lang="en-US" sz="1800" b="1" i="0" u="none" strike="noStrike" cap="none" normalizeH="0" baseline="0">
                          <a:ln>
                            <a:noFill/>
                          </a:ln>
                          <a:solidFill>
                            <a:srgbClr val="CC0000"/>
                          </a:solidFill>
                          <a:effectLst/>
                          <a:latin typeface="Arial"/>
                        </a:rPr>
                        <a:t>)</a:t>
                      </a:r>
                      <a:endParaRPr kumimoji="0" lang="id-ID" sz="1800" b="1" i="0" u="none" strike="noStrike" cap="none" normalizeH="0" baseline="0">
                        <a:ln>
                          <a:noFill/>
                        </a:ln>
                        <a:solidFill>
                          <a:srgbClr val="CC0000"/>
                        </a:solidFill>
                        <a:effectLst/>
                        <a:latin typeface="Arial"/>
                      </a:endParaRP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rgbClr val="CC0000"/>
                          </a:solidFill>
                          <a:effectLst/>
                          <a:latin typeface="Arial"/>
                        </a:rPr>
                        <a:t>Tematik Integratif untuk Kelas I – VI </a:t>
                      </a: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rgbClr val="CC0000"/>
                          </a:solidFill>
                          <a:effectLst/>
                          <a:latin typeface="Arial"/>
                        </a:rPr>
                        <a:t>SD</a:t>
                      </a: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770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rgbClr val="CC0000"/>
                          </a:solidFill>
                          <a:effectLst/>
                          <a:latin typeface="Arial"/>
                        </a:rPr>
                        <a:t>TIK adalah mata pelajaran sendiri</a:t>
                      </a: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rgbClr val="CC0000"/>
                          </a:solidFill>
                          <a:effectLst/>
                          <a:latin typeface="Arial"/>
                        </a:rPr>
                        <a:t>TIK m</a:t>
                      </a:r>
                      <a:r>
                        <a:rPr kumimoji="0" lang="en-US" sz="1800" b="1" i="0" u="none" strike="noStrike" cap="none" normalizeH="0" baseline="0">
                          <a:ln>
                            <a:noFill/>
                          </a:ln>
                          <a:solidFill>
                            <a:srgbClr val="CC0000"/>
                          </a:solidFill>
                          <a:effectLst/>
                          <a:latin typeface="Arial"/>
                        </a:rPr>
                        <a:t>rpk</a:t>
                      </a:r>
                      <a:r>
                        <a:rPr kumimoji="0" lang="id-ID" sz="1800" b="1" i="0" u="none" strike="noStrike" cap="none" normalizeH="0" baseline="0">
                          <a:ln>
                            <a:noFill/>
                          </a:ln>
                          <a:solidFill>
                            <a:srgbClr val="CC0000"/>
                          </a:solidFill>
                          <a:effectLst/>
                          <a:latin typeface="Arial"/>
                        </a:rPr>
                        <a:t> sarana pembelajaran, diperguna</a:t>
                      </a:r>
                      <a:r>
                        <a:rPr kumimoji="0" lang="en-US" sz="1800" b="1" i="0" u="none" strike="noStrike" cap="none" normalizeH="0" baseline="0">
                          <a:ln>
                            <a:noFill/>
                          </a:ln>
                          <a:solidFill>
                            <a:srgbClr val="CC0000"/>
                          </a:solidFill>
                          <a:effectLst/>
                          <a:latin typeface="Arial"/>
                        </a:rPr>
                        <a:t>-</a:t>
                      </a:r>
                      <a:r>
                        <a:rPr kumimoji="0" lang="id-ID" sz="1800" b="1" i="0" u="none" strike="noStrike" cap="none" normalizeH="0" baseline="0">
                          <a:ln>
                            <a:noFill/>
                          </a:ln>
                          <a:solidFill>
                            <a:srgbClr val="CC0000"/>
                          </a:solidFill>
                          <a:effectLst/>
                          <a:latin typeface="Arial"/>
                        </a:rPr>
                        <a:t>kan sebagai media pembelajaran ma</a:t>
                      </a:r>
                      <a:r>
                        <a:rPr kumimoji="0" lang="en-US" sz="1800" b="1" i="0" u="none" strike="noStrike" cap="none" normalizeH="0" baseline="0">
                          <a:ln>
                            <a:noFill/>
                          </a:ln>
                          <a:solidFill>
                            <a:srgbClr val="CC0000"/>
                          </a:solidFill>
                          <a:effectLst/>
                          <a:latin typeface="Arial"/>
                        </a:rPr>
                        <a:t>pel</a:t>
                      </a:r>
                      <a:r>
                        <a:rPr kumimoji="0" lang="id-ID" sz="1800" b="1" i="0" u="none" strike="noStrike" cap="none" normalizeH="0" baseline="0">
                          <a:ln>
                            <a:noFill/>
                          </a:ln>
                          <a:solidFill>
                            <a:srgbClr val="CC0000"/>
                          </a:solidFill>
                          <a:effectLst/>
                          <a:latin typeface="Arial"/>
                        </a:rPr>
                        <a:t> lain</a:t>
                      </a: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rgbClr val="CC0000"/>
                          </a:solidFill>
                          <a:effectLst/>
                          <a:latin typeface="Arial"/>
                        </a:rPr>
                        <a:t>SMP</a:t>
                      </a: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770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rgbClr val="CC0000"/>
                          </a:solidFill>
                          <a:effectLst/>
                          <a:latin typeface="Arial"/>
                        </a:rPr>
                        <a:t>Bahasa Indonesia s</a:t>
                      </a:r>
                      <a:r>
                        <a:rPr kumimoji="0" lang="en-US" sz="1800" b="1" i="0" u="none" strike="noStrike" cap="none" normalizeH="0" baseline="0">
                          <a:ln>
                            <a:noFill/>
                          </a:ln>
                          <a:solidFill>
                            <a:srgbClr val="CC0000"/>
                          </a:solidFill>
                          <a:effectLst/>
                          <a:latin typeface="Arial"/>
                        </a:rPr>
                        <a:t>bg`</a:t>
                      </a:r>
                      <a:r>
                        <a:rPr kumimoji="0" lang="id-ID" sz="1800" b="1" i="0" u="none" strike="noStrike" cap="none" normalizeH="0" baseline="0">
                          <a:ln>
                            <a:noFill/>
                          </a:ln>
                          <a:solidFill>
                            <a:srgbClr val="CC0000"/>
                          </a:solidFill>
                          <a:effectLst/>
                          <a:latin typeface="Arial"/>
                        </a:rPr>
                        <a:t> pengetahuan</a:t>
                      </a: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rgbClr val="CC0000"/>
                          </a:solidFill>
                          <a:effectLst/>
                          <a:latin typeface="Arial"/>
                        </a:rPr>
                        <a:t>Bahasa Indonesia sebagai alat komunikasi dan carrier of knowledge</a:t>
                      </a:r>
                      <a:endParaRPr kumimoji="0" lang="id-ID" sz="1800" b="1" i="1" u="none" strike="noStrike" cap="none" normalizeH="0" baseline="0">
                        <a:ln>
                          <a:noFill/>
                        </a:ln>
                        <a:solidFill>
                          <a:srgbClr val="CC0000"/>
                        </a:solidFill>
                        <a:effectLst/>
                        <a:latin typeface="Arial"/>
                      </a:endParaRP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rgbClr val="CC0000"/>
                          </a:solidFill>
                          <a:effectLst/>
                          <a:latin typeface="Arial"/>
                        </a:rPr>
                        <a:t>SMP/ SMA/SMK</a:t>
                      </a: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11213">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rgbClr val="CC0000"/>
                          </a:solidFill>
                          <a:effectLst/>
                          <a:latin typeface="Arial"/>
                        </a:rPr>
                        <a:t>Untuk SMA, ada penjurusan sejak kelas XI</a:t>
                      </a: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rgbClr val="CC0000"/>
                          </a:solidFill>
                          <a:effectLst/>
                          <a:latin typeface="Arial"/>
                        </a:rPr>
                        <a:t>Tidak ada penjurusan di SMA. Ada mata pelajaran wajib, peminatan, antar minat, dan pendalaman minat</a:t>
                      </a: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rgbClr val="CC0000"/>
                          </a:solidFill>
                          <a:effectLst/>
                          <a:latin typeface="Arial"/>
                        </a:rPr>
                        <a:t>SMA/SMK</a:t>
                      </a: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11213">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rgbClr val="CC0000"/>
                          </a:solidFill>
                          <a:effectLst/>
                          <a:latin typeface="Arial"/>
                        </a:rPr>
                        <a:t>SMA dan SMK tanpa kesamaan kompetensi</a:t>
                      </a: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rgbClr val="CC0000"/>
                          </a:solidFill>
                          <a:effectLst/>
                          <a:latin typeface="Arial"/>
                        </a:rPr>
                        <a:t>SMA dan SMK memiliki ma</a:t>
                      </a:r>
                      <a:r>
                        <a:rPr kumimoji="0" lang="en-US" sz="1800" b="1" i="0" u="none" strike="noStrike" cap="none" normalizeH="0" baseline="0">
                          <a:ln>
                            <a:noFill/>
                          </a:ln>
                          <a:solidFill>
                            <a:srgbClr val="CC0000"/>
                          </a:solidFill>
                          <a:effectLst/>
                          <a:latin typeface="Arial"/>
                        </a:rPr>
                        <a:t>pel</a:t>
                      </a:r>
                      <a:r>
                        <a:rPr kumimoji="0" lang="id-ID" sz="1800" b="1" i="0" u="none" strike="noStrike" cap="none" normalizeH="0" baseline="0">
                          <a:ln>
                            <a:noFill/>
                          </a:ln>
                          <a:solidFill>
                            <a:srgbClr val="CC0000"/>
                          </a:solidFill>
                          <a:effectLst/>
                          <a:latin typeface="Arial"/>
                        </a:rPr>
                        <a:t> wajib yang sama terkait dasar-dasar pengetahuan, keterampilan, dan sikap.</a:t>
                      </a: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rgbClr val="CC0000"/>
                          </a:solidFill>
                          <a:effectLst/>
                          <a:latin typeface="Arial"/>
                        </a:rPr>
                        <a:t>SMA/SMK</a:t>
                      </a: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11213">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rgbClr val="CC0000"/>
                          </a:solidFill>
                          <a:effectLst/>
                          <a:latin typeface="Arial"/>
                        </a:rPr>
                        <a:t>Penjurusan di SMK sangat detil </a:t>
                      </a:r>
                      <a:r>
                        <a:rPr kumimoji="0" lang="en-US" sz="1800" b="1" i="0" u="none" strike="noStrike" cap="none" normalizeH="0" baseline="0">
                          <a:ln>
                            <a:noFill/>
                          </a:ln>
                          <a:solidFill>
                            <a:srgbClr val="CC0000"/>
                          </a:solidFill>
                          <a:effectLst/>
                          <a:latin typeface="Arial"/>
                        </a:rPr>
                        <a:t>(</a:t>
                      </a:r>
                      <a:r>
                        <a:rPr kumimoji="0" lang="id-ID" sz="1800" b="1" i="0" u="none" strike="noStrike" cap="none" normalizeH="0" baseline="0">
                          <a:ln>
                            <a:noFill/>
                          </a:ln>
                          <a:solidFill>
                            <a:srgbClr val="CC0000"/>
                          </a:solidFill>
                          <a:effectLst/>
                          <a:latin typeface="Arial"/>
                        </a:rPr>
                        <a:t>sampai keahlian</a:t>
                      </a:r>
                      <a:r>
                        <a:rPr kumimoji="0" lang="en-US" sz="1800" b="1" i="0" u="none" strike="noStrike" cap="none" normalizeH="0" baseline="0">
                          <a:ln>
                            <a:noFill/>
                          </a:ln>
                          <a:solidFill>
                            <a:srgbClr val="CC0000"/>
                          </a:solidFill>
                          <a:effectLst/>
                          <a:latin typeface="Arial"/>
                        </a:rPr>
                        <a:t>)</a:t>
                      </a:r>
                      <a:endParaRPr kumimoji="0" lang="id-ID" sz="1800" b="1" i="0" u="none" strike="noStrike" cap="none" normalizeH="0" baseline="0">
                        <a:ln>
                          <a:noFill/>
                        </a:ln>
                        <a:solidFill>
                          <a:srgbClr val="CC0000"/>
                        </a:solidFill>
                        <a:effectLst/>
                        <a:latin typeface="Arial"/>
                      </a:endParaRP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rgbClr val="CC0000"/>
                          </a:solidFill>
                          <a:effectLst/>
                          <a:latin typeface="Arial"/>
                        </a:rPr>
                        <a:t>Penjurusan di SMK t</a:t>
                      </a:r>
                      <a:r>
                        <a:rPr kumimoji="0" lang="en-US" sz="1800" b="1" i="0" u="none" strike="noStrike" cap="none" normalizeH="0" baseline="0">
                          <a:ln>
                            <a:noFill/>
                          </a:ln>
                          <a:solidFill>
                            <a:srgbClr val="CC0000"/>
                          </a:solidFill>
                          <a:effectLst/>
                          <a:latin typeface="Arial"/>
                        </a:rPr>
                        <a:t>dk</a:t>
                      </a:r>
                      <a:r>
                        <a:rPr kumimoji="0" lang="id-ID" sz="1800" b="1" i="0" u="none" strike="noStrike" cap="none" normalizeH="0" baseline="0">
                          <a:ln>
                            <a:noFill/>
                          </a:ln>
                          <a:solidFill>
                            <a:srgbClr val="CC0000"/>
                          </a:solidFill>
                          <a:effectLst/>
                          <a:latin typeface="Arial"/>
                        </a:rPr>
                        <a:t> terlalu detil </a:t>
                      </a:r>
                      <a:r>
                        <a:rPr kumimoji="0" lang="en-US" sz="1800" b="1" i="0" u="none" strike="noStrike" cap="none" normalizeH="0" baseline="0">
                          <a:ln>
                            <a:noFill/>
                          </a:ln>
                          <a:solidFill>
                            <a:srgbClr val="CC0000"/>
                          </a:solidFill>
                          <a:effectLst/>
                          <a:latin typeface="Arial"/>
                        </a:rPr>
                        <a:t>(</a:t>
                      </a:r>
                      <a:r>
                        <a:rPr kumimoji="0" lang="id-ID" sz="1800" b="1" i="0" u="none" strike="noStrike" cap="none" normalizeH="0" baseline="0">
                          <a:ln>
                            <a:noFill/>
                          </a:ln>
                          <a:solidFill>
                            <a:srgbClr val="CC0000"/>
                          </a:solidFill>
                          <a:effectLst/>
                          <a:latin typeface="Arial"/>
                        </a:rPr>
                        <a:t>sampai bidang studi</a:t>
                      </a:r>
                      <a:r>
                        <a:rPr kumimoji="0" lang="en-US" sz="1800" b="1" i="0" u="none" strike="noStrike" cap="none" normalizeH="0" baseline="0">
                          <a:ln>
                            <a:noFill/>
                          </a:ln>
                          <a:solidFill>
                            <a:srgbClr val="CC0000"/>
                          </a:solidFill>
                          <a:effectLst/>
                          <a:latin typeface="Arial"/>
                        </a:rPr>
                        <a:t>)</a:t>
                      </a:r>
                      <a:r>
                        <a:rPr kumimoji="0" lang="id-ID" sz="1800" b="1" i="0" u="none" strike="noStrike" cap="none" normalizeH="0" baseline="0">
                          <a:ln>
                            <a:noFill/>
                          </a:ln>
                          <a:solidFill>
                            <a:srgbClr val="CC0000"/>
                          </a:solidFill>
                          <a:effectLst/>
                          <a:latin typeface="Arial"/>
                        </a:rPr>
                        <a:t>, di</a:t>
                      </a:r>
                      <a:r>
                        <a:rPr kumimoji="0" lang="en-US" sz="1800" b="1" i="0" u="none" strike="noStrike" cap="none" normalizeH="0" baseline="0">
                          <a:ln>
                            <a:noFill/>
                          </a:ln>
                          <a:solidFill>
                            <a:srgbClr val="CC0000"/>
                          </a:solidFill>
                          <a:effectLst/>
                          <a:latin typeface="Arial"/>
                        </a:rPr>
                        <a:t> </a:t>
                      </a:r>
                      <a:r>
                        <a:rPr kumimoji="0" lang="id-ID" sz="1800" b="1" i="0" u="none" strike="noStrike" cap="none" normalizeH="0" baseline="0">
                          <a:ln>
                            <a:noFill/>
                          </a:ln>
                          <a:solidFill>
                            <a:srgbClr val="CC0000"/>
                          </a:solidFill>
                          <a:effectLst/>
                          <a:latin typeface="Arial"/>
                        </a:rPr>
                        <a:t>dlmnya t</a:t>
                      </a:r>
                      <a:r>
                        <a:rPr kumimoji="0" lang="en-US" sz="1800" b="1" i="0" u="none" strike="noStrike" cap="none" normalizeH="0" baseline="0">
                          <a:ln>
                            <a:noFill/>
                          </a:ln>
                          <a:solidFill>
                            <a:srgbClr val="CC0000"/>
                          </a:solidFill>
                          <a:effectLst/>
                          <a:latin typeface="Arial"/>
                        </a:rPr>
                        <a:t>dpt</a:t>
                      </a:r>
                      <a:r>
                        <a:rPr kumimoji="0" lang="id-ID" sz="1800" b="1" i="0" u="none" strike="noStrike" cap="none" normalizeH="0" baseline="0">
                          <a:ln>
                            <a:noFill/>
                          </a:ln>
                          <a:solidFill>
                            <a:srgbClr val="CC0000"/>
                          </a:solidFill>
                          <a:effectLst/>
                          <a:latin typeface="Arial"/>
                        </a:rPr>
                        <a:t> pengelompok</a:t>
                      </a:r>
                      <a:r>
                        <a:rPr kumimoji="0" lang="en-US" sz="1800" b="1" i="0" u="none" strike="noStrike" cap="none" normalizeH="0" baseline="0">
                          <a:ln>
                            <a:noFill/>
                          </a:ln>
                          <a:solidFill>
                            <a:srgbClr val="CC0000"/>
                          </a:solidFill>
                          <a:effectLst/>
                          <a:latin typeface="Arial"/>
                        </a:rPr>
                        <a:t>-</a:t>
                      </a:r>
                      <a:r>
                        <a:rPr kumimoji="0" lang="id-ID" sz="1800" b="1" i="0" u="none" strike="noStrike" cap="none" normalizeH="0" baseline="0">
                          <a:ln>
                            <a:noFill/>
                          </a:ln>
                          <a:solidFill>
                            <a:srgbClr val="CC0000"/>
                          </a:solidFill>
                          <a:effectLst/>
                          <a:latin typeface="Arial"/>
                        </a:rPr>
                        <a:t>kan peminatan dan pendalaman</a:t>
                      </a: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rgbClr val="CC0000"/>
                          </a:solidFill>
                          <a:effectLst/>
                          <a:latin typeface="Arial"/>
                        </a:rPr>
                        <a:t>SMA/SMK</a:t>
                      </a:r>
                    </a:p>
                  </a:txBody>
                  <a:tcPr horzOverflow="overflow">
                    <a:lnL w="38100" cap="flat" cmpd="sng" algn="ctr">
                      <a:solidFill>
                        <a:srgbClr val="CC0000"/>
                      </a:solidFill>
                      <a:prstDash val="solid"/>
                      <a:round/>
                      <a:headEnd type="none" w="med" len="med"/>
                      <a:tailEnd type="none" w="med" len="med"/>
                    </a:lnL>
                    <a:lnR w="38100" cap="flat" cmpd="sng" algn="ctr">
                      <a:solidFill>
                        <a:srgbClr val="CC0000"/>
                      </a:solidFill>
                      <a:prstDash val="solid"/>
                      <a:round/>
                      <a:headEnd type="none" w="med" len="med"/>
                      <a:tailEnd type="none" w="med" len="med"/>
                    </a:lnR>
                    <a:lnT w="38100" cap="flat" cmpd="sng" algn="ctr">
                      <a:solidFill>
                        <a:srgbClr val="CC0000"/>
                      </a:solidFill>
                      <a:prstDash val="solid"/>
                      <a:round/>
                      <a:headEnd type="none" w="med" len="med"/>
                      <a:tailEnd type="none" w="med" len="med"/>
                    </a:lnT>
                    <a:lnB w="38100" cap="flat" cmpd="sng" algn="ctr">
                      <a:solidFill>
                        <a:srgbClr val="CC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1032288" name="Picture 96" descr="Book_signed"/>
          <p:cNvPicPr>
            <a:picLocks noChangeAspect="1" noChangeArrowheads="1" noCrop="1"/>
          </p:cNvPicPr>
          <p:nvPr/>
        </p:nvPicPr>
        <p:blipFill>
          <a:blip r:embed="rId2"/>
          <a:stretch>
            <a:fillRect/>
          </a:stretch>
        </p:blipFill>
        <p:spPr bwMode="auto">
          <a:xfrm>
            <a:off x="7696200" y="0"/>
            <a:ext cx="1447800" cy="135731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032196"/>
                                        </p:tgtEl>
                                        <p:attrNameLst>
                                          <p:attrName>style.visibility</p:attrName>
                                        </p:attrNameLst>
                                      </p:cBhvr>
                                      <p:to>
                                        <p:strVal val="visible"/>
                                      </p:to>
                                    </p:set>
                                    <p:animEffect transition="in" filter="fade">
                                      <p:cBhvr>
                                        <p:cTn id="7" dur="770" decel="100000"/>
                                        <p:tgtEl>
                                          <p:spTgt spid="1032196"/>
                                        </p:tgtEl>
                                      </p:cBhvr>
                                    </p:animEffect>
                                    <p:animScale>
                                      <p:cBhvr>
                                        <p:cTn id="8" dur="770" decel="100000"/>
                                        <p:tgtEl>
                                          <p:spTgt spid="1032196"/>
                                        </p:tgtEl>
                                      </p:cBhvr>
                                      <p:from x="10000" y="10000"/>
                                      <p:to x="200000" y="450000"/>
                                    </p:animScale>
                                    <p:animScale>
                                      <p:cBhvr>
                                        <p:cTn id="9" dur="1230" accel="100000" fill="hold">
                                          <p:stCondLst>
                                            <p:cond delay="770"/>
                                          </p:stCondLst>
                                        </p:cTn>
                                        <p:tgtEl>
                                          <p:spTgt spid="1032196"/>
                                        </p:tgtEl>
                                      </p:cBhvr>
                                      <p:from x="200000" y="450000"/>
                                      <p:to x="100000" y="100000"/>
                                    </p:animScale>
                                    <p:set>
                                      <p:cBhvr>
                                        <p:cTn id="10" dur="770" fill="hold"/>
                                        <p:tgtEl>
                                          <p:spTgt spid="1032196"/>
                                        </p:tgtEl>
                                        <p:attrNameLst>
                                          <p:attrName>ppt_x</p:attrName>
                                        </p:attrNameLst>
                                      </p:cBhvr>
                                      <p:to>
                                        <p:strVal val="(0.5)"/>
                                      </p:to>
                                    </p:set>
                                    <p:anim from="(0.5)" to="(#ppt_x)" calcmode="lin" valueType="num">
                                      <p:cBhvr>
                                        <p:cTn id="11" dur="1230" accel="100000" fill="hold">
                                          <p:stCondLst>
                                            <p:cond delay="770"/>
                                          </p:stCondLst>
                                        </p:cTn>
                                        <p:tgtEl>
                                          <p:spTgt spid="1032196"/>
                                        </p:tgtEl>
                                        <p:attrNameLst>
                                          <p:attrName>ppt_x</p:attrName>
                                        </p:attrNameLst>
                                      </p:cBhvr>
                                    </p:anim>
                                    <p:set>
                                      <p:cBhvr>
                                        <p:cTn id="12" dur="770" fill="hold"/>
                                        <p:tgtEl>
                                          <p:spTgt spid="1032196"/>
                                        </p:tgtEl>
                                        <p:attrNameLst>
                                          <p:attrName>ppt_y</p:attrName>
                                        </p:attrNameLst>
                                      </p:cBhvr>
                                      <p:to>
                                        <p:strVal val="(#ppt_y+0.4)"/>
                                      </p:to>
                                    </p:set>
                                    <p:anim from="(#ppt_y+0.4)" to="(#ppt_y)" calcmode="lin" valueType="num">
                                      <p:cBhvr>
                                        <p:cTn id="13" dur="1230" accel="100000" fill="hold">
                                          <p:stCondLst>
                                            <p:cond delay="770"/>
                                          </p:stCondLst>
                                        </p:cTn>
                                        <p:tgtEl>
                                          <p:spTgt spid="1032196"/>
                                        </p:tgtEl>
                                        <p:attrNameLst>
                                          <p:attrName>ppt_y</p:attrName>
                                        </p:attrNameLst>
                                      </p:cBhvr>
                                    </p:anim>
                                  </p:childTnLst>
                                </p:cTn>
                              </p:par>
                            </p:childTnLst>
                          </p:cTn>
                        </p:par>
                      </p:childTnLst>
                    </p:cTn>
                  </p:par>
                  <p:par>
                    <p:cTn id="14" fill="hold" nodeType="clickPar">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1032288"/>
                                        </p:tgtEl>
                                        <p:attrNameLst>
                                          <p:attrName>style.visibility</p:attrName>
                                        </p:attrNameLst>
                                      </p:cBhvr>
                                      <p:to>
                                        <p:strVal val="visible"/>
                                      </p:to>
                                    </p:set>
                                    <p:animEffect transition="in" filter="wheel(4)">
                                      <p:cBhvr>
                                        <p:cTn id="18" dur="2000"/>
                                        <p:tgtEl>
                                          <p:spTgt spid="1032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19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1" name="WordArt 3"/>
          <p:cNvSpPr>
            <a:spLocks noChangeArrowheads="1" noChangeShapeType="1" noTextEdit="1"/>
          </p:cNvSpPr>
          <p:nvPr/>
        </p:nvSpPr>
        <p:spPr bwMode="auto">
          <a:xfrm>
            <a:off x="304800" y="304800"/>
            <a:ext cx="7086600" cy="571500"/>
          </a:xfrm>
          <a:prstGeom prst="rect">
            <a:avLst/>
          </a:prstGeom>
        </p:spPr>
        <p:txBody>
          <a:bodyPr wrap="none" fromWordArt="1">
            <a:prstTxWarp prst="textPlain">
              <a:avLst>
                <a:gd name="adj" fmla="val 50000"/>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kern="10">
                <a:ln w="38100">
                  <a:solidFill>
                    <a:srgbClr val="663300"/>
                  </a:solidFill>
                  <a:round/>
                </a:ln>
                <a:solidFill>
                  <a:schemeClr val="bg1"/>
                </a:solidFill>
                <a:effectLst>
                  <a:outerShdw dist="35921" dir="2700000" algn="ctr" rotWithShape="0">
                    <a:srgbClr val="C0C0C0">
                      <a:alpha val="80000"/>
                    </a:srgbClr>
                  </a:outerShdw>
                </a:effectLst>
                <a:latin typeface="Impact"/>
              </a:rPr>
              <a:t>PERUBAHAN UNTUK SEMUA MAPEL</a:t>
            </a:r>
          </a:p>
        </p:txBody>
      </p:sp>
      <p:pic>
        <p:nvPicPr>
          <p:cNvPr id="1020932" name="Picture 4" descr="GCT00955"/>
          <p:cNvPicPr>
            <a:picLocks noChangeAspect="1" noChangeArrowheads="1"/>
          </p:cNvPicPr>
          <p:nvPr/>
        </p:nvPicPr>
        <p:blipFill>
          <a:blip r:embed="rId3"/>
          <a:stretch>
            <a:fillRect/>
          </a:stretch>
        </p:blipFill>
        <p:spPr bwMode="auto">
          <a:xfrm>
            <a:off x="7456488" y="0"/>
            <a:ext cx="1687512" cy="1782763"/>
          </a:xfrm>
          <a:prstGeom prst="rect">
            <a:avLst/>
          </a:prstGeom>
          <a:noFill/>
          <a:ln w="9525">
            <a:noFill/>
            <a:miter lim="800000"/>
          </a:ln>
        </p:spPr>
      </p:pic>
      <p:graphicFrame>
        <p:nvGraphicFramePr>
          <p:cNvPr id="1021091" name="Group 163"/>
          <p:cNvGraphicFramePr>
            <a:graphicFrameLocks noGrp="1"/>
          </p:cNvGraphicFramePr>
          <p:nvPr>
            <p:ph/>
          </p:nvPr>
        </p:nvGraphicFramePr>
        <p:xfrm>
          <a:off x="247650" y="1123950"/>
          <a:ext cx="8686800" cy="5547360"/>
        </p:xfrm>
        <a:graphic>
          <a:graphicData uri="http://schemas.openxmlformats.org/drawingml/2006/table">
            <a:tbl>
              <a:tblPr/>
              <a:tblGrid>
                <a:gridCol w="522288">
                  <a:extLst>
                    <a:ext uri="{9D8B030D-6E8A-4147-A177-3AD203B41FA5}">
                      <a16:colId xmlns:a16="http://schemas.microsoft.com/office/drawing/2014/main" val="20000"/>
                    </a:ext>
                  </a:extLst>
                </a:gridCol>
                <a:gridCol w="2613025">
                  <a:extLst>
                    <a:ext uri="{9D8B030D-6E8A-4147-A177-3AD203B41FA5}">
                      <a16:colId xmlns:a16="http://schemas.microsoft.com/office/drawing/2014/main" val="20001"/>
                    </a:ext>
                  </a:extLst>
                </a:gridCol>
                <a:gridCol w="5551487">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000" b="1" i="0" u="none" strike="noStrike" cap="none" normalizeH="0" baseline="0">
                          <a:ln>
                            <a:noFill/>
                          </a:ln>
                          <a:solidFill>
                            <a:srgbClr val="FFFF00"/>
                          </a:solidFill>
                          <a:effectLst>
                            <a:outerShdw blurRad="38100" dist="38100" dir="2700000" algn="tl">
                              <a:srgbClr val="000000"/>
                            </a:outerShdw>
                          </a:effectLst>
                          <a:latin typeface="Arial"/>
                        </a:rPr>
                        <a:t>No</a:t>
                      </a: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87410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000" b="1" i="0" u="none" strike="noStrike" cap="none" normalizeH="0" baseline="0">
                          <a:ln>
                            <a:noFill/>
                          </a:ln>
                          <a:solidFill>
                            <a:srgbClr val="FFFF00"/>
                          </a:solidFill>
                          <a:effectLst>
                            <a:outerShdw blurRad="38100" dist="38100" dir="2700000" algn="tl">
                              <a:srgbClr val="000000"/>
                            </a:outerShdw>
                          </a:effectLst>
                          <a:latin typeface="Arial"/>
                        </a:rPr>
                        <a:t>Implementasi </a:t>
                      </a:r>
                      <a:r>
                        <a:rPr kumimoji="0" lang="id-ID" sz="2000" b="1" i="0" u="none" strike="noStrike" cap="none" normalizeH="0" baseline="0">
                          <a:ln>
                            <a:noFill/>
                          </a:ln>
                          <a:solidFill>
                            <a:srgbClr val="FFFF00"/>
                          </a:solidFill>
                          <a:effectLst>
                            <a:outerShdw blurRad="38100" dist="38100" dir="2700000" algn="tl">
                              <a:srgbClr val="000000"/>
                            </a:outerShdw>
                          </a:effectLst>
                          <a:latin typeface="Arial"/>
                        </a:rPr>
                        <a:t>Kurikulum Lama</a:t>
                      </a: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87410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000" b="1" i="0" u="none" strike="noStrike" cap="none" normalizeH="0" baseline="0">
                          <a:ln>
                            <a:noFill/>
                          </a:ln>
                          <a:solidFill>
                            <a:srgbClr val="FFFF00"/>
                          </a:solidFill>
                          <a:effectLst>
                            <a:outerShdw blurRad="38100" dist="38100" dir="2700000" algn="tl">
                              <a:srgbClr val="000000"/>
                            </a:outerShdw>
                          </a:effectLst>
                          <a:latin typeface="Arial"/>
                        </a:rPr>
                        <a:t>Kurikulum Baru</a:t>
                      </a:r>
                    </a:p>
                  </a:txBody>
                  <a:tcP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874107"/>
                    </a:solidFill>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000" b="1" i="0" u="none" strike="noStrike" cap="none" normalizeH="0" baseline="0">
                          <a:ln>
                            <a:noFill/>
                          </a:ln>
                          <a:solidFill>
                            <a:srgbClr val="874107"/>
                          </a:solidFill>
                          <a:effectLst/>
                          <a:latin typeface="Arial"/>
                        </a:rPr>
                        <a:t>1</a:t>
                      </a:r>
                    </a:p>
                  </a:txBody>
                  <a:tcPr anchor="ct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2000" b="1" i="0" u="none" strike="noStrike" cap="none" normalizeH="0" baseline="0">
                          <a:ln>
                            <a:noFill/>
                          </a:ln>
                          <a:solidFill>
                            <a:srgbClr val="874107"/>
                          </a:solidFill>
                          <a:effectLst/>
                          <a:latin typeface="Arial"/>
                        </a:rPr>
                        <a:t>Materi disusun untuk memberikan pengetahuan kepada siswa</a:t>
                      </a:r>
                    </a:p>
                  </a:txBody>
                  <a:tcPr anchor="ct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2000" b="1" i="0" u="none" strike="noStrike" cap="none" normalizeH="0" baseline="0">
                          <a:ln>
                            <a:noFill/>
                          </a:ln>
                          <a:solidFill>
                            <a:srgbClr val="874107"/>
                          </a:solidFill>
                          <a:effectLst/>
                          <a:latin typeface="Arial"/>
                        </a:rPr>
                        <a:t>Materi disusun seimbang mencakup kompetensi sikap, pengetahuan, dan keterampilan</a:t>
                      </a:r>
                    </a:p>
                  </a:txBody>
                  <a:tcPr anchor="ct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000" b="1" i="0" u="none" strike="noStrike" cap="none" normalizeH="0" baseline="0">
                          <a:ln>
                            <a:noFill/>
                          </a:ln>
                          <a:solidFill>
                            <a:srgbClr val="874107"/>
                          </a:solidFill>
                          <a:effectLst/>
                          <a:latin typeface="Arial"/>
                        </a:rPr>
                        <a:t>2</a:t>
                      </a:r>
                    </a:p>
                  </a:txBody>
                  <a:tcPr anchor="ct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2000" b="1" i="0" u="none" strike="noStrike" cap="none" normalizeH="0" baseline="0">
                          <a:ln>
                            <a:noFill/>
                          </a:ln>
                          <a:solidFill>
                            <a:srgbClr val="874107"/>
                          </a:solidFill>
                          <a:effectLst/>
                          <a:latin typeface="Arial"/>
                        </a:rPr>
                        <a:t>Pendekatan pembelajaran adalah siswa diberitahu tentang materi yang harus dihafal </a:t>
                      </a:r>
                      <a:r>
                        <a:rPr kumimoji="0" lang="en-US" sz="2000" b="1" i="0" u="none" strike="noStrike" cap="none" normalizeH="0" baseline="0">
                          <a:ln>
                            <a:noFill/>
                          </a:ln>
                          <a:solidFill>
                            <a:srgbClr val="874107"/>
                          </a:solidFill>
                          <a:effectLst/>
                          <a:latin typeface="Arial"/>
                        </a:rPr>
                        <a:t>(</a:t>
                      </a:r>
                      <a:r>
                        <a:rPr kumimoji="0" lang="id-ID" sz="2000" b="1" i="0" u="none" strike="noStrike" cap="none" normalizeH="0" baseline="0">
                          <a:ln>
                            <a:noFill/>
                          </a:ln>
                          <a:solidFill>
                            <a:srgbClr val="874107"/>
                          </a:solidFill>
                          <a:effectLst/>
                          <a:latin typeface="Arial"/>
                        </a:rPr>
                        <a:t>siswa diberi tahu</a:t>
                      </a:r>
                      <a:r>
                        <a:rPr kumimoji="0" lang="en-US" sz="2000" b="1" i="0" u="none" strike="noStrike" cap="none" normalizeH="0" baseline="0">
                          <a:ln>
                            <a:noFill/>
                          </a:ln>
                          <a:solidFill>
                            <a:srgbClr val="874107"/>
                          </a:solidFill>
                          <a:effectLst/>
                          <a:latin typeface="Arial"/>
                        </a:rPr>
                        <a:t>)</a:t>
                      </a:r>
                      <a:r>
                        <a:rPr kumimoji="0" lang="id-ID" sz="2000" b="1" i="0" u="none" strike="noStrike" cap="none" normalizeH="0" baseline="0">
                          <a:ln>
                            <a:noFill/>
                          </a:ln>
                          <a:solidFill>
                            <a:srgbClr val="874107"/>
                          </a:solidFill>
                          <a:effectLst/>
                          <a:latin typeface="Arial"/>
                        </a:rPr>
                        <a:t>. </a:t>
                      </a:r>
                    </a:p>
                  </a:txBody>
                  <a:tcPr anchor="ct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2000" b="1" i="0" u="none" strike="noStrike" cap="none" normalizeH="0" baseline="0">
                          <a:ln>
                            <a:noFill/>
                          </a:ln>
                          <a:solidFill>
                            <a:srgbClr val="874107"/>
                          </a:solidFill>
                          <a:effectLst/>
                          <a:latin typeface="Arial"/>
                        </a:rPr>
                        <a:t>Pendekatan pembelajaran berdasarkan pengamatan, pertanyaan, pengumpulan data, penalaran, dan penyajian hasilnya melalui pemanfaatan berbagai sumber-sumber belajar </a:t>
                      </a:r>
                      <a:r>
                        <a:rPr kumimoji="0" lang="en-US" sz="2000" b="1" i="0" u="none" strike="noStrike" cap="none" normalizeH="0" baseline="0">
                          <a:ln>
                            <a:noFill/>
                          </a:ln>
                          <a:solidFill>
                            <a:srgbClr val="874107"/>
                          </a:solidFill>
                          <a:effectLst/>
                          <a:latin typeface="Arial"/>
                        </a:rPr>
                        <a:t>(</a:t>
                      </a:r>
                      <a:r>
                        <a:rPr kumimoji="0" lang="id-ID" sz="2000" b="1" i="0" u="none" strike="noStrike" cap="none" normalizeH="0" baseline="0">
                          <a:ln>
                            <a:noFill/>
                          </a:ln>
                          <a:solidFill>
                            <a:srgbClr val="874107"/>
                          </a:solidFill>
                          <a:effectLst/>
                          <a:latin typeface="Arial"/>
                        </a:rPr>
                        <a:t>siswa mencari tahu</a:t>
                      </a:r>
                      <a:r>
                        <a:rPr kumimoji="0" lang="en-US" sz="2000" b="1" i="0" u="none" strike="noStrike" cap="none" normalizeH="0" baseline="0">
                          <a:ln>
                            <a:noFill/>
                          </a:ln>
                          <a:solidFill>
                            <a:srgbClr val="874107"/>
                          </a:solidFill>
                          <a:effectLst/>
                          <a:latin typeface="Arial"/>
                        </a:rPr>
                        <a:t>)</a:t>
                      </a:r>
                      <a:endParaRPr kumimoji="0" lang="id-ID" sz="2000" b="1" i="0" u="none" strike="noStrike" cap="none" normalizeH="0" baseline="0">
                        <a:ln>
                          <a:noFill/>
                        </a:ln>
                        <a:solidFill>
                          <a:srgbClr val="874107"/>
                        </a:solidFill>
                        <a:effectLst/>
                        <a:latin typeface="Arial"/>
                      </a:endParaRPr>
                    </a:p>
                  </a:txBody>
                  <a:tcPr anchor="ct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2"/>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000" b="1" i="0" u="none" strike="noStrike" cap="none" normalizeH="0" baseline="0">
                          <a:ln>
                            <a:noFill/>
                          </a:ln>
                          <a:solidFill>
                            <a:srgbClr val="874107"/>
                          </a:solidFill>
                          <a:effectLst/>
                          <a:latin typeface="Arial"/>
                        </a:rPr>
                        <a:t>3</a:t>
                      </a:r>
                    </a:p>
                  </a:txBody>
                  <a:tcPr anchor="ct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2000" b="1" i="0" u="none" strike="noStrike" cap="none" normalizeH="0" baseline="0">
                          <a:ln>
                            <a:noFill/>
                          </a:ln>
                          <a:solidFill>
                            <a:srgbClr val="874107"/>
                          </a:solidFill>
                          <a:effectLst/>
                          <a:latin typeface="Arial"/>
                        </a:rPr>
                        <a:t>Penilaian pada pengetahuan melalui ulangan dan ujian</a:t>
                      </a:r>
                    </a:p>
                  </a:txBody>
                  <a:tcPr anchor="ct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2000" b="1" i="0" u="none" strike="noStrike" cap="none" normalizeH="0" baseline="0">
                          <a:ln>
                            <a:noFill/>
                          </a:ln>
                          <a:solidFill>
                            <a:srgbClr val="874107"/>
                          </a:solidFill>
                          <a:effectLst/>
                          <a:latin typeface="Arial"/>
                        </a:rPr>
                        <a:t>Penilaian otentik pada aspek kompetensi sikap, pengetahuan, dan keterampilan berdasarkan portofolio. </a:t>
                      </a:r>
                    </a:p>
                  </a:txBody>
                  <a:tcPr anchor="ctr"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3"/>
                  </a:ext>
                </a:extLst>
              </a:tr>
            </a:tbl>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20931"/>
                                        </p:tgtEl>
                                        <p:attrNameLst>
                                          <p:attrName>style.visibility</p:attrName>
                                        </p:attrNameLst>
                                      </p:cBhvr>
                                      <p:to>
                                        <p:strVal val="visible"/>
                                      </p:to>
                                    </p:set>
                                    <p:animEffect transition="in" filter="diamond(in)">
                                      <p:cBhvr>
                                        <p:cTn id="7" dur="2000"/>
                                        <p:tgtEl>
                                          <p:spTgt spid="1020931"/>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0932"/>
                                        </p:tgtEl>
                                        <p:attrNameLst>
                                          <p:attrName>style.visibility</p:attrName>
                                        </p:attrNameLst>
                                      </p:cBhvr>
                                      <p:to>
                                        <p:strVal val="visible"/>
                                      </p:to>
                                    </p:set>
                                    <p:anim calcmode="lin" valueType="num">
                                      <p:cBhvr additive="base">
                                        <p:cTn id="12" dur="500" fill="hold"/>
                                        <p:tgtEl>
                                          <p:spTgt spid="1020932"/>
                                        </p:tgtEl>
                                        <p:attrNameLst>
                                          <p:attrName>ppt_x</p:attrName>
                                        </p:attrNameLst>
                                      </p:cBhvr>
                                      <p:tavLst>
                                        <p:tav tm="0">
                                          <p:val>
                                            <p:strVal val="#ppt_x"/>
                                          </p:val>
                                        </p:tav>
                                        <p:tav tm="100000">
                                          <p:val>
                                            <p:strVal val="#ppt_x"/>
                                          </p:val>
                                        </p:tav>
                                      </p:tavLst>
                                    </p:anim>
                                    <p:anim calcmode="lin" valueType="num">
                                      <p:cBhvr additive="base">
                                        <p:cTn id="13" dur="500" fill="hold"/>
                                        <p:tgtEl>
                                          <p:spTgt spid="10209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093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1650" name="Picture 2" descr="bs02037_"/>
          <p:cNvPicPr>
            <a:picLocks noGrp="1" noChangeAspect="1" noChangeArrowheads="1"/>
          </p:cNvPicPr>
          <p:nvPr>
            <p:ph type="body" idx="4294967295"/>
          </p:nvPr>
        </p:nvPicPr>
        <p:blipFill>
          <a:blip r:embed="rId2"/>
          <a:stretch>
            <a:fillRect/>
          </a:stretch>
        </p:blipFill>
        <p:spPr>
          <a:xfrm>
            <a:off x="2378075" y="2060575"/>
            <a:ext cx="4521200" cy="4797425"/>
          </a:xfrm>
          <a:noFill/>
        </p:spPr>
      </p:pic>
      <p:sp>
        <p:nvSpPr>
          <p:cNvPr id="1051651" name="Text Box 3"/>
          <p:cNvSpPr txBox="1">
            <a:spLocks noChangeArrowheads="1"/>
          </p:cNvSpPr>
          <p:nvPr/>
        </p:nvSpPr>
        <p:spPr bwMode="auto">
          <a:xfrm>
            <a:off x="523875" y="171450"/>
            <a:ext cx="8110538" cy="1920875"/>
          </a:xfrm>
          <a:prstGeom prst="rect">
            <a:avLst/>
          </a:prstGeom>
          <a:noFill/>
          <a:ln w="9525" algn="ctr">
            <a:noFill/>
            <a:miter lim="800000"/>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sz="4000" b="1">
                <a:solidFill>
                  <a:srgbClr val="663300"/>
                </a:solidFill>
                <a:effectLst>
                  <a:outerShdw blurRad="38100" dist="38100" dir="2700000" algn="tl">
                    <a:srgbClr val="000000"/>
                  </a:outerShdw>
                </a:effectLst>
                <a:latin typeface="Calibri" pitchFamily="34" charset="0"/>
                <a:cs typeface="Arial"/>
              </a:rPr>
              <a:t>Beberapa Contoh Perbedaan </a:t>
            </a:r>
          </a:p>
          <a:p>
            <a:pPr algn="ctr"/>
            <a:r>
              <a:rPr lang="id-ID" sz="4000" b="1">
                <a:solidFill>
                  <a:srgbClr val="663300"/>
                </a:solidFill>
                <a:effectLst>
                  <a:outerShdw blurRad="38100" dist="38100" dir="2700000" algn="tl">
                    <a:srgbClr val="000000"/>
                  </a:outerShdw>
                </a:effectLst>
                <a:latin typeface="Calibri" pitchFamily="34" charset="0"/>
                <a:cs typeface="Arial"/>
              </a:rPr>
              <a:t>Kurikulum Baru d</a:t>
            </a:r>
            <a:r>
              <a:rPr lang="en-US" sz="4000" b="1">
                <a:solidFill>
                  <a:srgbClr val="663300"/>
                </a:solidFill>
                <a:effectLst>
                  <a:outerShdw blurRad="38100" dist="38100" dir="2700000" algn="tl">
                    <a:srgbClr val="000000"/>
                  </a:outerShdw>
                </a:effectLst>
                <a:latin typeface="Calibri" pitchFamily="34" charset="0"/>
                <a:cs typeface="Arial"/>
              </a:rPr>
              <a:t>gn</a:t>
            </a:r>
            <a:r>
              <a:rPr lang="id-ID" sz="4000" b="1">
                <a:solidFill>
                  <a:srgbClr val="663300"/>
                </a:solidFill>
                <a:effectLst>
                  <a:outerShdw blurRad="38100" dist="38100" dir="2700000" algn="tl">
                    <a:srgbClr val="000000"/>
                  </a:outerShdw>
                </a:effectLst>
                <a:latin typeface="Calibri" pitchFamily="34" charset="0"/>
                <a:cs typeface="Arial"/>
              </a:rPr>
              <a:t> Kurikulum Lama</a:t>
            </a:r>
            <a:r>
              <a:rPr lang="en-US" sz="4000" b="1">
                <a:solidFill>
                  <a:srgbClr val="663300"/>
                </a:solidFill>
                <a:effectLst>
                  <a:outerShdw blurRad="38100" dist="38100" dir="2700000" algn="tl">
                    <a:srgbClr val="000000"/>
                  </a:outerShdw>
                </a:effectLst>
                <a:latin typeface="Calibri" pitchFamily="34" charset="0"/>
                <a:cs typeface="Arial"/>
              </a:rPr>
              <a:t> pada Beberapa Mapel</a:t>
            </a:r>
            <a:endParaRPr lang="en-GB" sz="4000" b="1">
              <a:solidFill>
                <a:srgbClr val="663300"/>
              </a:solidFill>
              <a:effectLst>
                <a:outerShdw blurRad="38100" dist="38100" dir="2700000" algn="tl">
                  <a:srgbClr val="000000"/>
                </a:outerShdw>
              </a:effectLst>
              <a:latin typeface="Calibri" pitchFamily="34" charset="0"/>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51651"/>
                                        </p:tgtEl>
                                        <p:attrNameLst>
                                          <p:attrName>style.visibility</p:attrName>
                                        </p:attrNameLst>
                                      </p:cBhvr>
                                      <p:to>
                                        <p:strVal val="visible"/>
                                      </p:to>
                                    </p:set>
                                    <p:anim calcmode="lin" valueType="num">
                                      <p:cBhvr>
                                        <p:cTn id="7" dur="1000" fill="hold"/>
                                        <p:tgtEl>
                                          <p:spTgt spid="1051651"/>
                                        </p:tgtEl>
                                        <p:attrNameLst>
                                          <p:attrName>ppt_w</p:attrName>
                                        </p:attrNameLst>
                                      </p:cBhvr>
                                      <p:tavLst>
                                        <p:tav tm="0">
                                          <p:val>
                                            <p:strVal val="#ppt_w*0.70"/>
                                          </p:val>
                                        </p:tav>
                                        <p:tav tm="100000">
                                          <p:val>
                                            <p:strVal val="#ppt_w"/>
                                          </p:val>
                                        </p:tav>
                                      </p:tavLst>
                                    </p:anim>
                                    <p:anim calcmode="lin" valueType="num">
                                      <p:cBhvr>
                                        <p:cTn id="8" dur="1000" fill="hold"/>
                                        <p:tgtEl>
                                          <p:spTgt spid="1051651"/>
                                        </p:tgtEl>
                                        <p:attrNameLst>
                                          <p:attrName>ppt_h</p:attrName>
                                        </p:attrNameLst>
                                      </p:cBhvr>
                                      <p:tavLst>
                                        <p:tav tm="0">
                                          <p:val>
                                            <p:strVal val="#ppt_h"/>
                                          </p:val>
                                        </p:tav>
                                        <p:tav tm="100000">
                                          <p:val>
                                            <p:strVal val="#ppt_h"/>
                                          </p:val>
                                        </p:tav>
                                      </p:tavLst>
                                    </p:anim>
                                    <p:animEffect transition="in" filter="fade">
                                      <p:cBhvr>
                                        <p:cTn id="9" dur="1000"/>
                                        <p:tgtEl>
                                          <p:spTgt spid="1051651"/>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51" presetClass="entr" presetSubtype="0" fill="hold" nodeType="clickEffect">
                                  <p:stCondLst>
                                    <p:cond delay="0"/>
                                  </p:stCondLst>
                                  <p:childTnLst>
                                    <p:set>
                                      <p:cBhvr>
                                        <p:cTn id="13" dur="1" fill="hold">
                                          <p:stCondLst>
                                            <p:cond delay="0"/>
                                          </p:stCondLst>
                                        </p:cTn>
                                        <p:tgtEl>
                                          <p:spTgt spid="1051650"/>
                                        </p:tgtEl>
                                        <p:attrNameLst>
                                          <p:attrName>style.visibility</p:attrName>
                                        </p:attrNameLst>
                                      </p:cBhvr>
                                      <p:to>
                                        <p:strVal val="visible"/>
                                      </p:to>
                                    </p:set>
                                    <p:animEffect transition="in" filter="fade">
                                      <p:cBhvr>
                                        <p:cTn id="14" dur="770" decel="100000"/>
                                        <p:tgtEl>
                                          <p:spTgt spid="1051650"/>
                                        </p:tgtEl>
                                      </p:cBhvr>
                                    </p:animEffect>
                                    <p:animScale>
                                      <p:cBhvr>
                                        <p:cTn id="15" dur="770" decel="100000"/>
                                        <p:tgtEl>
                                          <p:spTgt spid="1051650"/>
                                        </p:tgtEl>
                                      </p:cBhvr>
                                      <p:from x="10000" y="10000"/>
                                      <p:to x="200000" y="450000"/>
                                    </p:animScale>
                                    <p:animScale>
                                      <p:cBhvr>
                                        <p:cTn id="16" dur="1230" accel="100000" fill="hold">
                                          <p:stCondLst>
                                            <p:cond delay="770"/>
                                          </p:stCondLst>
                                        </p:cTn>
                                        <p:tgtEl>
                                          <p:spTgt spid="1051650"/>
                                        </p:tgtEl>
                                      </p:cBhvr>
                                      <p:from x="200000" y="450000"/>
                                      <p:to x="100000" y="100000"/>
                                    </p:animScale>
                                    <p:set>
                                      <p:cBhvr>
                                        <p:cTn id="17" dur="770" fill="hold"/>
                                        <p:tgtEl>
                                          <p:spTgt spid="1051650"/>
                                        </p:tgtEl>
                                        <p:attrNameLst>
                                          <p:attrName>ppt_x</p:attrName>
                                        </p:attrNameLst>
                                      </p:cBhvr>
                                      <p:to>
                                        <p:strVal val="(0.5)"/>
                                      </p:to>
                                    </p:set>
                                    <p:anim from="(0.5)" to="(#ppt_x)" calcmode="lin" valueType="num">
                                      <p:cBhvr>
                                        <p:cTn id="18" dur="1230" accel="100000" fill="hold">
                                          <p:stCondLst>
                                            <p:cond delay="770"/>
                                          </p:stCondLst>
                                        </p:cTn>
                                        <p:tgtEl>
                                          <p:spTgt spid="1051650"/>
                                        </p:tgtEl>
                                        <p:attrNameLst>
                                          <p:attrName>ppt_x</p:attrName>
                                        </p:attrNameLst>
                                      </p:cBhvr>
                                    </p:anim>
                                    <p:set>
                                      <p:cBhvr>
                                        <p:cTn id="19" dur="770" fill="hold"/>
                                        <p:tgtEl>
                                          <p:spTgt spid="1051650"/>
                                        </p:tgtEl>
                                        <p:attrNameLst>
                                          <p:attrName>ppt_y</p:attrName>
                                        </p:attrNameLst>
                                      </p:cBhvr>
                                      <p:to>
                                        <p:strVal val="(#ppt_y+0.4)"/>
                                      </p:to>
                                    </p:set>
                                    <p:anim from="(#ppt_y+0.4)" to="(#ppt_y)" calcmode="lin" valueType="num">
                                      <p:cBhvr>
                                        <p:cTn id="20" dur="1230" accel="100000" fill="hold">
                                          <p:stCondLst>
                                            <p:cond delay="770"/>
                                          </p:stCondLst>
                                        </p:cTn>
                                        <p:tgtEl>
                                          <p:spTgt spid="105165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6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a:xfrm>
            <a:off x="1981200" y="228600"/>
            <a:ext cx="8229600" cy="935038"/>
          </a:xfrm>
        </p:spPr>
        <p:txBody>
          <a:bodyPr>
            <a:normAutofit fontScale="90000"/>
          </a:bodyPr>
          <a:lstStyle/>
          <a:p>
            <a:pPr eaLnBrk="1" hangingPunct="1">
              <a:defRPr/>
            </a:pPr>
            <a:r>
              <a:rPr lang="en-US" sz="6000">
                <a:solidFill>
                  <a:schemeClr val="tx1"/>
                </a:solidFill>
                <a:latin typeface="Bodoni MT Black" pitchFamily="18" charset="0"/>
              </a:rPr>
              <a:t>RPP?</a:t>
            </a:r>
            <a:endParaRPr lang="en-AU" sz="6000">
              <a:solidFill>
                <a:schemeClr val="tx1"/>
              </a:solidFill>
              <a:latin typeface="Bodoni MT Black" pitchFamily="18" charset="0"/>
            </a:endParaRPr>
          </a:p>
        </p:txBody>
      </p:sp>
      <p:sp>
        <p:nvSpPr>
          <p:cNvPr id="48131" name="Rectangle 3"/>
          <p:cNvSpPr>
            <a:spLocks noGrp="1" noRot="1" noChangeArrowheads="1"/>
          </p:cNvSpPr>
          <p:nvPr>
            <p:ph type="body" idx="4294967295"/>
          </p:nvPr>
        </p:nvSpPr>
        <p:spPr>
          <a:xfrm>
            <a:off x="1992314" y="1295400"/>
            <a:ext cx="8447087" cy="5334000"/>
          </a:xfrm>
        </p:spPr>
        <p:txBody>
          <a:bodyPr/>
          <a:lstStyle/>
          <a:p>
            <a:pPr marL="274638" indent="-274638">
              <a:defRPr/>
            </a:pPr>
            <a:r>
              <a:rPr lang="en-AU" err="1"/>
              <a:t>Rancangan  pelaksanaan kegiatan belajar-mengajar yang akan direalisasikan di dalam kelas </a:t>
            </a:r>
          </a:p>
          <a:p>
            <a:pPr marL="274638" indent="-274638">
              <a:defRPr/>
            </a:pPr>
            <a:r>
              <a:rPr lang="en-AU" err="1"/>
              <a:t>Merupakan penjabaran lebih rinci dari silabus </a:t>
            </a:r>
          </a:p>
          <a:p>
            <a:pPr marL="454025" lvl="1" indent="182563">
              <a:defRPr/>
            </a:pPr>
            <a:r>
              <a:rPr lang="en-AU" err="1"/>
              <a:t>skenario pembelajaran, </a:t>
            </a:r>
          </a:p>
          <a:p>
            <a:pPr marL="454025" lvl="1" indent="182563">
              <a:defRPr/>
            </a:pPr>
            <a:r>
              <a:rPr lang="en-AU" err="1"/>
              <a:t>wujud media, </a:t>
            </a:r>
          </a:p>
          <a:p>
            <a:pPr marL="454025" lvl="1" indent="182563">
              <a:defRPr/>
            </a:pPr>
            <a:r>
              <a:rPr lang="en-AU" err="1"/>
              <a:t>wujud alat penilaian yang sudah siap digunakan)</a:t>
            </a:r>
          </a:p>
          <a:p>
            <a:pPr marL="274638" indent="-274638">
              <a:buNone/>
              <a:defRPr/>
            </a:pPr>
            <a:endParaRPr lang="en-AU"/>
          </a:p>
        </p:txBody>
      </p:sp>
    </p:spTree>
    <p:extLst>
      <p:ext uri="{BB962C8B-B14F-4D97-AF65-F5344CB8AC3E}">
        <p14:creationId xmlns:p14="http://schemas.microsoft.com/office/powerpoint/2010/main" val="4467657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988"/>
            <a:ext cx="9144000" cy="647701"/>
          </a:xfrm>
          <a:solidFill>
            <a:schemeClr val="hlink"/>
          </a:solidFill>
        </p:spPr>
        <p:txBody>
          <a:bodyPr/>
          <a:lstStyle/>
          <a:p>
            <a:r>
              <a:rPr lang="id-ID" sz="3600" b="1">
                <a:solidFill>
                  <a:schemeClr val="bg1"/>
                </a:solidFill>
                <a:effectLst>
                  <a:outerShdw blurRad="38100" dist="38100" dir="2700000" algn="tl">
                    <a:srgbClr val="000000"/>
                  </a:outerShdw>
                </a:effectLst>
              </a:rPr>
              <a:t>Ilmu Pengetahuan Sosial</a:t>
            </a:r>
          </a:p>
        </p:txBody>
      </p:sp>
      <p:graphicFrame>
        <p:nvGraphicFramePr>
          <p:cNvPr id="1053724" name="Group 28"/>
          <p:cNvGraphicFramePr>
            <a:graphicFrameLocks noGrp="1"/>
          </p:cNvGraphicFramePr>
          <p:nvPr>
            <p:ph idx="4294967295"/>
          </p:nvPr>
        </p:nvGraphicFramePr>
        <p:xfrm>
          <a:off x="0" y="1044575"/>
          <a:ext cx="9204325" cy="5120640"/>
        </p:xfrm>
        <a:graphic>
          <a:graphicData uri="http://schemas.openxmlformats.org/drawingml/2006/table">
            <a:tbl>
              <a:tblPr/>
              <a:tblGrid>
                <a:gridCol w="762000">
                  <a:extLst>
                    <a:ext uri="{9D8B030D-6E8A-4147-A177-3AD203B41FA5}">
                      <a16:colId xmlns:a16="http://schemas.microsoft.com/office/drawing/2014/main" val="20000"/>
                    </a:ext>
                  </a:extLst>
                </a:gridCol>
                <a:gridCol w="2744788">
                  <a:extLst>
                    <a:ext uri="{9D8B030D-6E8A-4147-A177-3AD203B41FA5}">
                      <a16:colId xmlns:a16="http://schemas.microsoft.com/office/drawing/2014/main" val="20001"/>
                    </a:ext>
                  </a:extLst>
                </a:gridCol>
                <a:gridCol w="5697537">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CC"/>
                          </a:solidFill>
                          <a:effectLst>
                            <a:outerShdw blurRad="38100" dist="38100" dir="2700000" algn="tl">
                              <a:srgbClr val="000000"/>
                            </a:outerShdw>
                          </a:effectLst>
                          <a:latin typeface="Arial"/>
                        </a:rPr>
                        <a:t>No</a:t>
                      </a:r>
                    </a:p>
                  </a:txBody>
                  <a:tcPr marL="99060" marR="99060"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CC"/>
                          </a:solidFill>
                          <a:effectLst>
                            <a:outerShdw blurRad="38100" dist="38100" dir="2700000" algn="tl">
                              <a:srgbClr val="000000"/>
                            </a:outerShdw>
                          </a:effectLst>
                          <a:latin typeface="Arial"/>
                        </a:rPr>
                        <a:t>Kurikulum Lama</a:t>
                      </a:r>
                    </a:p>
                  </a:txBody>
                  <a:tcPr marL="99060" marR="99060"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CC"/>
                          </a:solidFill>
                          <a:effectLst>
                            <a:outerShdw blurRad="38100" dist="38100" dir="2700000" algn="tl">
                              <a:srgbClr val="000000"/>
                            </a:outerShdw>
                          </a:effectLst>
                          <a:latin typeface="Arial"/>
                        </a:rPr>
                        <a:t>Kurikulum Baru</a:t>
                      </a:r>
                    </a:p>
                  </a:txBody>
                  <a:tcPr marL="99060" marR="99060"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rgbClr val="6600CC"/>
                          </a:solidFill>
                          <a:effectLst/>
                          <a:latin typeface="Arial"/>
                        </a:rPr>
                        <a:t>1</a:t>
                      </a:r>
                    </a:p>
                  </a:txBody>
                  <a:tcPr marL="99060" marR="99060"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rgbClr val="6600CC"/>
                          </a:solidFill>
                          <a:effectLst/>
                          <a:latin typeface="Arial"/>
                        </a:rPr>
                        <a:t>Materi disajikan terpisah menjadi Geografi, Sejarah, Ekonomi, Sosiologi </a:t>
                      </a:r>
                    </a:p>
                  </a:txBody>
                  <a:tcPr marL="99060" marR="99060"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rgbClr val="6600CC"/>
                          </a:solidFill>
                          <a:effectLst/>
                          <a:latin typeface="Arial"/>
                        </a:rPr>
                        <a:t>Materi disajikan terpadu, tidak dipisah dalam kelompok Geografi, Sejarah, Ekonomi, Sosiologi.</a:t>
                      </a:r>
                    </a:p>
                  </a:txBody>
                  <a:tcPr marL="99060" marR="99060"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rgbClr val="6600CC"/>
                          </a:solidFill>
                          <a:effectLst/>
                          <a:latin typeface="Arial"/>
                        </a:rPr>
                        <a:t>2</a:t>
                      </a:r>
                    </a:p>
                  </a:txBody>
                  <a:tcPr marL="99060" marR="99060"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rgbClr val="6600CC"/>
                          </a:solidFill>
                          <a:effectLst/>
                          <a:latin typeface="Arial"/>
                        </a:rPr>
                        <a:t>Tidak ada platform, semua kajian berdiri sejajar</a:t>
                      </a:r>
                    </a:p>
                  </a:txBody>
                  <a:tcPr marL="99060" marR="99060"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rgbClr val="6600CC"/>
                          </a:solidFill>
                          <a:effectLst/>
                          <a:latin typeface="Arial"/>
                        </a:rPr>
                        <a:t>Menggunakan Geografi s</a:t>
                      </a:r>
                      <a:r>
                        <a:rPr kumimoji="0" lang="en-US" sz="1800" b="1" i="0" u="none" strike="noStrike" cap="none" normalizeH="0" baseline="0">
                          <a:ln>
                            <a:noFill/>
                          </a:ln>
                          <a:solidFill>
                            <a:srgbClr val="6600CC"/>
                          </a:solidFill>
                          <a:effectLst/>
                          <a:latin typeface="Arial"/>
                        </a:rPr>
                        <a:t>bg</a:t>
                      </a:r>
                      <a:r>
                        <a:rPr kumimoji="0" lang="id-ID" sz="1800" b="1" i="0" u="none" strike="noStrike" cap="none" normalizeH="0" baseline="0">
                          <a:ln>
                            <a:noFill/>
                          </a:ln>
                          <a:solidFill>
                            <a:srgbClr val="6600CC"/>
                          </a:solidFill>
                          <a:effectLst/>
                          <a:latin typeface="Arial"/>
                        </a:rPr>
                        <a:t> platform kajian d</a:t>
                      </a:r>
                      <a:r>
                        <a:rPr kumimoji="0" lang="en-US" sz="1800" b="1" i="0" u="none" strike="noStrike" cap="none" normalizeH="0" baseline="0">
                          <a:ln>
                            <a:noFill/>
                          </a:ln>
                          <a:solidFill>
                            <a:srgbClr val="6600CC"/>
                          </a:solidFill>
                          <a:effectLst/>
                          <a:latin typeface="Arial"/>
                        </a:rPr>
                        <a:t>gn</a:t>
                      </a:r>
                      <a:r>
                        <a:rPr kumimoji="0" lang="id-ID" sz="1800" b="1" i="0" u="none" strike="noStrike" cap="none" normalizeH="0" baseline="0">
                          <a:ln>
                            <a:noFill/>
                          </a:ln>
                          <a:solidFill>
                            <a:srgbClr val="6600CC"/>
                          </a:solidFill>
                          <a:effectLst/>
                          <a:latin typeface="Arial"/>
                        </a:rPr>
                        <a:t> pertimbangan semua kejadian </a:t>
                      </a:r>
                      <a:r>
                        <a:rPr kumimoji="0" lang="en-US" sz="1800" b="1" i="0" u="none" strike="noStrike" cap="none" normalizeH="0" baseline="0">
                          <a:ln>
                            <a:noFill/>
                          </a:ln>
                          <a:solidFill>
                            <a:srgbClr val="6600CC"/>
                          </a:solidFill>
                          <a:effectLst/>
                          <a:latin typeface="Arial"/>
                        </a:rPr>
                        <a:t>&amp; </a:t>
                      </a:r>
                      <a:r>
                        <a:rPr kumimoji="0" lang="id-ID" sz="1800" b="1" i="0" u="none" strike="noStrike" cap="none" normalizeH="0" baseline="0">
                          <a:ln>
                            <a:noFill/>
                          </a:ln>
                          <a:solidFill>
                            <a:srgbClr val="6600CC"/>
                          </a:solidFill>
                          <a:effectLst/>
                          <a:latin typeface="Arial"/>
                        </a:rPr>
                        <a:t> kegiatan terikat d</a:t>
                      </a:r>
                      <a:r>
                        <a:rPr kumimoji="0" lang="en-US" sz="1800" b="1" i="0" u="none" strike="noStrike" cap="none" normalizeH="0" baseline="0">
                          <a:ln>
                            <a:noFill/>
                          </a:ln>
                          <a:solidFill>
                            <a:srgbClr val="6600CC"/>
                          </a:solidFill>
                          <a:effectLst/>
                          <a:latin typeface="Arial"/>
                        </a:rPr>
                        <a:t>gn</a:t>
                      </a:r>
                      <a:r>
                        <a:rPr kumimoji="0" lang="id-ID" sz="1800" b="1" i="0" u="none" strike="noStrike" cap="none" normalizeH="0" baseline="0">
                          <a:ln>
                            <a:noFill/>
                          </a:ln>
                          <a:solidFill>
                            <a:srgbClr val="6600CC"/>
                          </a:solidFill>
                          <a:effectLst/>
                          <a:latin typeface="Arial"/>
                        </a:rPr>
                        <a:t> lokasi. Tujuannya adalah menekankan pen</a:t>
                      </a:r>
                      <a:r>
                        <a:rPr kumimoji="0" lang="en-US" sz="1800" b="1" i="0" u="none" strike="noStrike" cap="none" normalizeH="0" baseline="0">
                          <a:ln>
                            <a:noFill/>
                          </a:ln>
                          <a:solidFill>
                            <a:srgbClr val="6600CC"/>
                          </a:solidFill>
                          <a:effectLst/>
                          <a:latin typeface="Arial"/>
                        </a:rPr>
                        <a:t>-</a:t>
                      </a:r>
                      <a:r>
                        <a:rPr kumimoji="0" lang="id-ID" sz="1800" b="1" i="0" u="none" strike="noStrike" cap="none" normalizeH="0" baseline="0">
                          <a:ln>
                            <a:noFill/>
                          </a:ln>
                          <a:solidFill>
                            <a:srgbClr val="6600CC"/>
                          </a:solidFill>
                          <a:effectLst/>
                          <a:latin typeface="Arial"/>
                        </a:rPr>
                        <a:t>tingnya konektivitas ruang d</a:t>
                      </a:r>
                      <a:r>
                        <a:rPr kumimoji="0" lang="en-US" sz="1800" b="1" i="0" u="none" strike="noStrike" cap="none" normalizeH="0" baseline="0">
                          <a:ln>
                            <a:noFill/>
                          </a:ln>
                          <a:solidFill>
                            <a:srgbClr val="6600CC"/>
                          </a:solidFill>
                          <a:effectLst/>
                          <a:latin typeface="Arial"/>
                        </a:rPr>
                        <a:t>alam</a:t>
                      </a:r>
                      <a:r>
                        <a:rPr kumimoji="0" lang="id-ID" sz="1800" b="1" i="0" u="none" strike="noStrike" cap="none" normalizeH="0" baseline="0">
                          <a:ln>
                            <a:noFill/>
                          </a:ln>
                          <a:solidFill>
                            <a:srgbClr val="6600CC"/>
                          </a:solidFill>
                          <a:effectLst/>
                          <a:latin typeface="Arial"/>
                        </a:rPr>
                        <a:t> memperkokoh NKRI. Kajian sejarah, sosiologi, budaya, </a:t>
                      </a:r>
                      <a:r>
                        <a:rPr kumimoji="0" lang="en-US" sz="1800" b="1" i="0" u="none" strike="noStrike" cap="none" normalizeH="0" baseline="0">
                          <a:ln>
                            <a:noFill/>
                          </a:ln>
                          <a:solidFill>
                            <a:srgbClr val="6600CC"/>
                          </a:solidFill>
                          <a:effectLst/>
                          <a:latin typeface="Arial"/>
                        </a:rPr>
                        <a:t>&amp;</a:t>
                      </a:r>
                      <a:r>
                        <a:rPr kumimoji="0" lang="id-ID" sz="1800" b="1" i="0" u="none" strike="noStrike" cap="none" normalizeH="0" baseline="0">
                          <a:ln>
                            <a:noFill/>
                          </a:ln>
                          <a:solidFill>
                            <a:srgbClr val="6600CC"/>
                          </a:solidFill>
                          <a:effectLst/>
                          <a:latin typeface="Arial"/>
                        </a:rPr>
                        <a:t> ekono</a:t>
                      </a:r>
                      <a:r>
                        <a:rPr kumimoji="0" lang="en-US" sz="1800" b="1" i="0" u="none" strike="noStrike" cap="none" normalizeH="0" baseline="0">
                          <a:ln>
                            <a:noFill/>
                          </a:ln>
                          <a:solidFill>
                            <a:srgbClr val="6600CC"/>
                          </a:solidFill>
                          <a:effectLst/>
                          <a:latin typeface="Arial"/>
                        </a:rPr>
                        <a:t>-</a:t>
                      </a:r>
                      <a:r>
                        <a:rPr kumimoji="0" lang="id-ID" sz="1800" b="1" i="0" u="none" strike="noStrike" cap="none" normalizeH="0" baseline="0">
                          <a:ln>
                            <a:noFill/>
                          </a:ln>
                          <a:solidFill>
                            <a:srgbClr val="6600CC"/>
                          </a:solidFill>
                          <a:effectLst/>
                          <a:latin typeface="Arial"/>
                        </a:rPr>
                        <a:t>mi disajikan u</a:t>
                      </a:r>
                      <a:r>
                        <a:rPr kumimoji="0" lang="en-US" sz="1800" b="1" i="0" u="none" strike="noStrike" cap="none" normalizeH="0" baseline="0">
                          <a:ln>
                            <a:noFill/>
                          </a:ln>
                          <a:solidFill>
                            <a:srgbClr val="6600CC"/>
                          </a:solidFill>
                          <a:effectLst/>
                          <a:latin typeface="Arial"/>
                        </a:rPr>
                        <a:t>tk</a:t>
                      </a:r>
                      <a:r>
                        <a:rPr kumimoji="0" lang="id-ID" sz="1800" b="1" i="0" u="none" strike="noStrike" cap="none" normalizeH="0" baseline="0">
                          <a:ln>
                            <a:noFill/>
                          </a:ln>
                          <a:solidFill>
                            <a:srgbClr val="6600CC"/>
                          </a:solidFill>
                          <a:effectLst/>
                          <a:latin typeface="Arial"/>
                        </a:rPr>
                        <a:t> mendukung terbentuknya konek</a:t>
                      </a:r>
                      <a:r>
                        <a:rPr kumimoji="0" lang="en-US" sz="1800" b="1" i="0" u="none" strike="noStrike" cap="none" normalizeH="0" baseline="0">
                          <a:ln>
                            <a:noFill/>
                          </a:ln>
                          <a:solidFill>
                            <a:srgbClr val="6600CC"/>
                          </a:solidFill>
                          <a:effectLst/>
                          <a:latin typeface="Arial"/>
                        </a:rPr>
                        <a:t>-</a:t>
                      </a:r>
                      <a:r>
                        <a:rPr kumimoji="0" lang="id-ID" sz="1800" b="1" i="0" u="none" strike="noStrike" cap="none" normalizeH="0" baseline="0">
                          <a:ln>
                            <a:noFill/>
                          </a:ln>
                          <a:solidFill>
                            <a:srgbClr val="6600CC"/>
                          </a:solidFill>
                          <a:effectLst/>
                          <a:latin typeface="Arial"/>
                        </a:rPr>
                        <a:t>tivitas yang lebih kokoh.</a:t>
                      </a:r>
                    </a:p>
                  </a:txBody>
                  <a:tcPr marL="99060" marR="99060"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rgbClr val="6600CC"/>
                          </a:solidFill>
                          <a:effectLst/>
                          <a:latin typeface="Arial"/>
                        </a:rPr>
                        <a:t>3</a:t>
                      </a:r>
                    </a:p>
                  </a:txBody>
                  <a:tcPr marL="99060" marR="99060"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rgbClr val="6600CC"/>
                          </a:solidFill>
                          <a:effectLst/>
                          <a:latin typeface="Arial"/>
                        </a:rPr>
                        <a:t>Diajarkan oleh guru berbeda (</a:t>
                      </a:r>
                      <a:r>
                        <a:rPr kumimoji="0" lang="id-ID" sz="1800" b="1" i="1" u="none" strike="noStrike" cap="none" normalizeH="0" baseline="0">
                          <a:ln>
                            <a:noFill/>
                          </a:ln>
                          <a:solidFill>
                            <a:srgbClr val="6600CC"/>
                          </a:solidFill>
                          <a:effectLst/>
                          <a:latin typeface="Arial"/>
                        </a:rPr>
                        <a:t>team teaching</a:t>
                      </a:r>
                      <a:r>
                        <a:rPr kumimoji="0" lang="id-ID" sz="1800" b="1" i="0" u="none" strike="noStrike" cap="none" normalizeH="0" baseline="0">
                          <a:ln>
                            <a:noFill/>
                          </a:ln>
                          <a:solidFill>
                            <a:srgbClr val="6600CC"/>
                          </a:solidFill>
                          <a:effectLst/>
                          <a:latin typeface="Arial"/>
                        </a:rPr>
                        <a:t>) dengan sertifikasi berdasarkan mata kajian</a:t>
                      </a:r>
                    </a:p>
                  </a:txBody>
                  <a:tcPr marL="99060" marR="99060"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1800" b="1" i="0" u="none" strike="noStrike" cap="none" normalizeH="0" baseline="0">
                          <a:ln>
                            <a:noFill/>
                          </a:ln>
                          <a:solidFill>
                            <a:srgbClr val="6600CC"/>
                          </a:solidFill>
                          <a:effectLst/>
                          <a:latin typeface="Arial"/>
                        </a:rPr>
                        <a:t>Diajarkan oleh satu orang guru yang memberikan wawasan terpadu antar mata kajian t</a:t>
                      </a:r>
                      <a:r>
                        <a:rPr kumimoji="0" lang="en-US" sz="1800" b="1" i="0" u="none" strike="noStrike" cap="none" normalizeH="0" baseline="0">
                          <a:ln>
                            <a:noFill/>
                          </a:ln>
                          <a:solidFill>
                            <a:srgbClr val="6600CC"/>
                          </a:solidFill>
                          <a:effectLst/>
                          <a:latin typeface="Arial"/>
                        </a:rPr>
                        <a:t>sb</a:t>
                      </a:r>
                      <a:r>
                        <a:rPr kumimoji="0" lang="id-ID" sz="1800" b="1" i="0" u="none" strike="noStrike" cap="none" normalizeH="0" baseline="0">
                          <a:ln>
                            <a:noFill/>
                          </a:ln>
                          <a:solidFill>
                            <a:srgbClr val="6600CC"/>
                          </a:solidFill>
                          <a:effectLst/>
                          <a:latin typeface="Arial"/>
                        </a:rPr>
                        <a:t> sehingga </a:t>
                      </a:r>
                      <a:r>
                        <a:rPr kumimoji="0" lang="en-US" sz="1800" b="1" i="0" u="none" strike="noStrike" cap="none" normalizeH="0" baseline="0">
                          <a:ln>
                            <a:noFill/>
                          </a:ln>
                          <a:solidFill>
                            <a:srgbClr val="6600CC"/>
                          </a:solidFill>
                          <a:effectLst/>
                          <a:latin typeface="Arial"/>
                        </a:rPr>
                        <a:t>peserta didik</a:t>
                      </a:r>
                      <a:r>
                        <a:rPr kumimoji="0" lang="id-ID" sz="1800" b="1" i="0" u="none" strike="noStrike" cap="none" normalizeH="0" baseline="0">
                          <a:ln>
                            <a:noFill/>
                          </a:ln>
                          <a:solidFill>
                            <a:srgbClr val="6600CC"/>
                          </a:solidFill>
                          <a:effectLst/>
                          <a:latin typeface="Arial"/>
                        </a:rPr>
                        <a:t> dpt memahami pentingnya keterpa</a:t>
                      </a:r>
                      <a:r>
                        <a:rPr kumimoji="0" lang="en-US" sz="1800" b="1" i="0" u="none" strike="noStrike" cap="none" normalizeH="0" baseline="0">
                          <a:ln>
                            <a:noFill/>
                          </a:ln>
                          <a:solidFill>
                            <a:srgbClr val="6600CC"/>
                          </a:solidFill>
                          <a:effectLst/>
                          <a:latin typeface="Arial"/>
                        </a:rPr>
                        <a:t>-</a:t>
                      </a:r>
                      <a:r>
                        <a:rPr kumimoji="0" lang="id-ID" sz="1800" b="1" i="0" u="none" strike="noStrike" cap="none" normalizeH="0" baseline="0">
                          <a:ln>
                            <a:noFill/>
                          </a:ln>
                          <a:solidFill>
                            <a:srgbClr val="6600CC"/>
                          </a:solidFill>
                          <a:effectLst/>
                          <a:latin typeface="Arial"/>
                        </a:rPr>
                        <a:t>duan antar mata kajian t</a:t>
                      </a:r>
                      <a:r>
                        <a:rPr kumimoji="0" lang="en-US" sz="1800" b="1" i="0" u="none" strike="noStrike" cap="none" normalizeH="0" baseline="0">
                          <a:ln>
                            <a:noFill/>
                          </a:ln>
                          <a:solidFill>
                            <a:srgbClr val="6600CC"/>
                          </a:solidFill>
                          <a:effectLst/>
                          <a:latin typeface="Arial"/>
                        </a:rPr>
                        <a:t>sb</a:t>
                      </a:r>
                      <a:r>
                        <a:rPr kumimoji="0" lang="id-ID" sz="1800" b="1" i="0" u="none" strike="noStrike" cap="none" normalizeH="0" baseline="0">
                          <a:ln>
                            <a:noFill/>
                          </a:ln>
                          <a:solidFill>
                            <a:srgbClr val="6600CC"/>
                          </a:solidFill>
                          <a:effectLst/>
                          <a:latin typeface="Arial"/>
                        </a:rPr>
                        <a:t> s</a:t>
                      </a:r>
                      <a:r>
                        <a:rPr kumimoji="0" lang="en-US" sz="1800" b="1" i="0" u="none" strike="noStrike" cap="none" normalizeH="0" baseline="0">
                          <a:ln>
                            <a:noFill/>
                          </a:ln>
                          <a:solidFill>
                            <a:srgbClr val="6600CC"/>
                          </a:solidFill>
                          <a:effectLst/>
                          <a:latin typeface="Arial"/>
                        </a:rPr>
                        <a:t>blm</a:t>
                      </a:r>
                      <a:r>
                        <a:rPr kumimoji="0" lang="id-ID" sz="1800" b="1" i="0" u="none" strike="noStrike" cap="none" normalizeH="0" baseline="0">
                          <a:ln>
                            <a:noFill/>
                          </a:ln>
                          <a:solidFill>
                            <a:srgbClr val="6600CC"/>
                          </a:solidFill>
                          <a:effectLst/>
                          <a:latin typeface="Arial"/>
                        </a:rPr>
                        <a:t> mendalaminya s</a:t>
                      </a:r>
                      <a:r>
                        <a:rPr kumimoji="0" lang="en-US" sz="1800" b="1" i="0" u="none" strike="noStrike" cap="none" normalizeH="0" baseline="0">
                          <a:ln>
                            <a:noFill/>
                          </a:ln>
                          <a:solidFill>
                            <a:srgbClr val="6600CC"/>
                          </a:solidFill>
                          <a:effectLst/>
                          <a:latin typeface="Arial"/>
                        </a:rPr>
                        <a:t>cr</a:t>
                      </a:r>
                      <a:r>
                        <a:rPr kumimoji="0" lang="id-ID" sz="1800" b="1" i="0" u="none" strike="noStrike" cap="none" normalizeH="0" baseline="0">
                          <a:ln>
                            <a:noFill/>
                          </a:ln>
                          <a:solidFill>
                            <a:srgbClr val="6600CC"/>
                          </a:solidFill>
                          <a:effectLst/>
                          <a:latin typeface="Arial"/>
                        </a:rPr>
                        <a:t> terpisah </a:t>
                      </a:r>
                      <a:r>
                        <a:rPr kumimoji="0" lang="en-US" sz="1800" b="1" i="0" u="none" strike="noStrike" cap="none" normalizeH="0" baseline="0">
                          <a:ln>
                            <a:noFill/>
                          </a:ln>
                          <a:solidFill>
                            <a:srgbClr val="6600CC"/>
                          </a:solidFill>
                          <a:effectLst/>
                          <a:latin typeface="Arial"/>
                        </a:rPr>
                        <a:t>&amp;</a:t>
                      </a:r>
                      <a:r>
                        <a:rPr kumimoji="0" lang="id-ID" sz="1800" b="1" i="0" u="none" strike="noStrike" cap="none" normalizeH="0" baseline="0">
                          <a:ln>
                            <a:noFill/>
                          </a:ln>
                          <a:solidFill>
                            <a:srgbClr val="6600CC"/>
                          </a:solidFill>
                          <a:effectLst/>
                          <a:latin typeface="Arial"/>
                        </a:rPr>
                        <a:t> l</a:t>
                      </a:r>
                      <a:r>
                        <a:rPr kumimoji="0" lang="en-US" sz="1800" b="1" i="0" u="none" strike="noStrike" cap="none" normalizeH="0" baseline="0">
                          <a:ln>
                            <a:noFill/>
                          </a:ln>
                          <a:solidFill>
                            <a:srgbClr val="6600CC"/>
                          </a:solidFill>
                          <a:effectLst/>
                          <a:latin typeface="Arial"/>
                        </a:rPr>
                        <a:t>bh</a:t>
                      </a:r>
                      <a:r>
                        <a:rPr kumimoji="0" lang="id-ID" sz="1800" b="1" i="0" u="none" strike="noStrike" cap="none" normalizeH="0" baseline="0">
                          <a:ln>
                            <a:noFill/>
                          </a:ln>
                          <a:solidFill>
                            <a:srgbClr val="6600CC"/>
                          </a:solidFill>
                          <a:effectLst/>
                          <a:latin typeface="Arial"/>
                        </a:rPr>
                        <a:t> mendlm p</a:t>
                      </a:r>
                      <a:r>
                        <a:rPr kumimoji="0" lang="en-US" sz="1800" b="1" i="0" u="none" strike="noStrike" cap="none" normalizeH="0" baseline="0">
                          <a:ln>
                            <a:noFill/>
                          </a:ln>
                          <a:solidFill>
                            <a:srgbClr val="6600CC"/>
                          </a:solidFill>
                          <a:effectLst/>
                          <a:latin typeface="Arial"/>
                        </a:rPr>
                        <a:t>d</a:t>
                      </a:r>
                      <a:r>
                        <a:rPr kumimoji="0" lang="id-ID" sz="1800" b="1" i="0" u="none" strike="noStrike" cap="none" normalizeH="0" baseline="0">
                          <a:ln>
                            <a:noFill/>
                          </a:ln>
                          <a:solidFill>
                            <a:srgbClr val="6600CC"/>
                          </a:solidFill>
                          <a:effectLst/>
                          <a:latin typeface="Arial"/>
                        </a:rPr>
                        <a:t> jenjang selanjutnya</a:t>
                      </a:r>
                    </a:p>
                  </a:txBody>
                  <a:tcPr marL="99060" marR="99060"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bl>
          </a:graphicData>
        </a:graphic>
      </p:graphicFrame>
      <p:sp>
        <p:nvSpPr>
          <p:cNvPr id="5" name="Slide Number Placeholder 2"/>
          <p:cNvSpPr txBox="1"/>
          <p:nvPr/>
        </p:nvSpPr>
        <p:spPr>
          <a:xfrm>
            <a:off x="8534400" y="6492875"/>
            <a:ext cx="609600" cy="365125"/>
          </a:xfrm>
          <a:prstGeom prst="rect">
            <a:avLst/>
          </a:prstGeom>
          <a:solidFill>
            <a:srgbClr val="800000"/>
          </a:solidFill>
          <a:ln>
            <a:noFill/>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ct val="0"/>
              </a:spcBef>
              <a:spcAft>
                <a:spcPct val="0"/>
              </a:spcAft>
              <a:defRPr/>
            </a:pPr>
            <a:fld id="{2CCC804F-7DD6-4C02-9A6F-374E846A9FEA}" type="slidenum">
              <a:rPr lang="en-US" sz="1600" b="1">
                <a:solidFill>
                  <a:schemeClr val="bg1"/>
                </a:solidFill>
                <a:effectLst>
                  <a:outerShdw blurRad="38100" dist="38100" dir="2700000" algn="tl">
                    <a:srgbClr val="000000"/>
                  </a:outerShdw>
                </a:effectLst>
                <a:latin typeface="+mn-lt"/>
              </a:rPr>
              <a:pPr algn="r" fontAlgn="auto">
                <a:spcBef>
                  <a:spcPct val="0"/>
                </a:spcBef>
                <a:spcAft>
                  <a:spcPct val="0"/>
                </a:spcAft>
                <a:defRPr/>
              </a:pPr>
              <a:t>40</a:t>
            </a:fld>
            <a:endParaRPr lang="id-ID" sz="1100" b="1">
              <a:solidFill>
                <a:schemeClr val="bg1"/>
              </a:solidFill>
              <a:effectLst>
                <a:outerShdw blurRad="38100" dist="38100" dir="2700000" algn="tl">
                  <a:srgbClr val="000000"/>
                </a:outerShdw>
              </a:effectLst>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053724"/>
                                        </p:tgtEl>
                                        <p:attrNameLst>
                                          <p:attrName>style.visibility</p:attrName>
                                        </p:attrNameLst>
                                      </p:cBhvr>
                                      <p:to>
                                        <p:strVal val="visible"/>
                                      </p:to>
                                    </p:set>
                                    <p:animEffect transition="in" filter="wheel(4)">
                                      <p:cBhvr>
                                        <p:cTn id="12" dur="500"/>
                                        <p:tgtEl>
                                          <p:spTgt spid="1053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988"/>
            <a:ext cx="9144000" cy="647701"/>
          </a:xfrm>
          <a:solidFill>
            <a:schemeClr val="hlink"/>
          </a:solidFill>
        </p:spPr>
        <p:txBody>
          <a:bodyPr/>
          <a:lstStyle/>
          <a:p>
            <a:r>
              <a:rPr lang="id-ID" sz="3600" b="1">
                <a:solidFill>
                  <a:schemeClr val="bg1"/>
                </a:solidFill>
                <a:effectLst>
                  <a:outerShdw blurRad="38100" dist="38100" dir="2700000" algn="tl">
                    <a:srgbClr val="000000"/>
                  </a:outerShdw>
                </a:effectLst>
              </a:rPr>
              <a:t>Ilmu Pengetahuan Alam</a:t>
            </a:r>
          </a:p>
        </p:txBody>
      </p:sp>
      <p:graphicFrame>
        <p:nvGraphicFramePr>
          <p:cNvPr id="1054762" name="Group 42"/>
          <p:cNvGraphicFramePr>
            <a:graphicFrameLocks noGrp="1"/>
          </p:cNvGraphicFramePr>
          <p:nvPr>
            <p:ph idx="4294967295"/>
          </p:nvPr>
        </p:nvGraphicFramePr>
        <p:xfrm>
          <a:off x="187325" y="1125538"/>
          <a:ext cx="8804275" cy="5303520"/>
        </p:xfrm>
        <a:graphic>
          <a:graphicData uri="http://schemas.openxmlformats.org/drawingml/2006/table">
            <a:tbl>
              <a:tblPr/>
              <a:tblGrid>
                <a:gridCol w="698500">
                  <a:extLst>
                    <a:ext uri="{9D8B030D-6E8A-4147-A177-3AD203B41FA5}">
                      <a16:colId xmlns:a16="http://schemas.microsoft.com/office/drawing/2014/main" val="20000"/>
                    </a:ext>
                  </a:extLst>
                </a:gridCol>
                <a:gridCol w="3038475">
                  <a:extLst>
                    <a:ext uri="{9D8B030D-6E8A-4147-A177-3AD203B41FA5}">
                      <a16:colId xmlns:a16="http://schemas.microsoft.com/office/drawing/2014/main" val="20001"/>
                    </a:ext>
                  </a:extLst>
                </a:gridCol>
                <a:gridCol w="5067300">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CC"/>
                          </a:solidFill>
                          <a:effectLst>
                            <a:outerShdw blurRad="38100" dist="38100" dir="2700000" algn="tl">
                              <a:srgbClr val="000000"/>
                            </a:outerShdw>
                          </a:effectLst>
                          <a:latin typeface="Arial"/>
                        </a:rPr>
                        <a:t>No</a:t>
                      </a:r>
                    </a:p>
                  </a:txBody>
                  <a:tcPr marL="99060" marR="99060"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CC"/>
                          </a:solidFill>
                          <a:effectLst>
                            <a:outerShdw blurRad="38100" dist="38100" dir="2700000" algn="tl">
                              <a:srgbClr val="000000"/>
                            </a:outerShdw>
                          </a:effectLst>
                          <a:latin typeface="Arial"/>
                        </a:rPr>
                        <a:t>Kurikulum Lama</a:t>
                      </a:r>
                    </a:p>
                  </a:txBody>
                  <a:tcPr marL="99060" marR="99060"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CC"/>
                          </a:solidFill>
                          <a:effectLst>
                            <a:outerShdw blurRad="38100" dist="38100" dir="2700000" algn="tl">
                              <a:srgbClr val="000000"/>
                            </a:outerShdw>
                          </a:effectLst>
                          <a:latin typeface="Arial"/>
                        </a:rPr>
                        <a:t>Kurikulum Baru</a:t>
                      </a:r>
                    </a:p>
                  </a:txBody>
                  <a:tcPr marL="99060" marR="99060"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000" b="1" i="0" u="none" strike="noStrike" cap="none" normalizeH="0" baseline="0">
                          <a:ln>
                            <a:noFill/>
                          </a:ln>
                          <a:solidFill>
                            <a:srgbClr val="6600CC"/>
                          </a:solidFill>
                          <a:effectLst/>
                          <a:latin typeface="Arial"/>
                        </a:rPr>
                        <a:t>1</a:t>
                      </a:r>
                    </a:p>
                  </a:txBody>
                  <a:tcPr marL="99060" marR="99060"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2000" b="1" i="0" u="none" strike="noStrike" cap="none" normalizeH="0" baseline="0">
                          <a:ln>
                            <a:noFill/>
                          </a:ln>
                          <a:solidFill>
                            <a:srgbClr val="6600CC"/>
                          </a:solidFill>
                          <a:effectLst/>
                          <a:latin typeface="Arial"/>
                        </a:rPr>
                        <a:t>Materi disajikan terpisah antara Fis, Kim, </a:t>
                      </a:r>
                      <a:r>
                        <a:rPr kumimoji="0" lang="en-US" sz="2000" b="1" i="0" u="none" strike="noStrike" cap="none" normalizeH="0" baseline="0">
                          <a:ln>
                            <a:noFill/>
                          </a:ln>
                          <a:solidFill>
                            <a:srgbClr val="6600CC"/>
                          </a:solidFill>
                          <a:effectLst/>
                          <a:latin typeface="Arial"/>
                        </a:rPr>
                        <a:t>&amp;</a:t>
                      </a:r>
                      <a:r>
                        <a:rPr kumimoji="0" lang="id-ID" sz="2000" b="1" i="0" u="none" strike="noStrike" cap="none" normalizeH="0" baseline="0">
                          <a:ln>
                            <a:noFill/>
                          </a:ln>
                          <a:solidFill>
                            <a:srgbClr val="6600CC"/>
                          </a:solidFill>
                          <a:effectLst/>
                          <a:latin typeface="Arial"/>
                        </a:rPr>
                        <a:t> Biologi</a:t>
                      </a:r>
                    </a:p>
                  </a:txBody>
                  <a:tcPr marL="99060" marR="99060"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2000" b="1" i="0" u="none" strike="noStrike" cap="none" normalizeH="0" baseline="0">
                          <a:ln>
                            <a:noFill/>
                          </a:ln>
                          <a:solidFill>
                            <a:srgbClr val="6600CC"/>
                          </a:solidFill>
                          <a:effectLst/>
                          <a:latin typeface="Arial"/>
                        </a:rPr>
                        <a:t>Materi disajikan terpadu, tidak dipisah dalam kelompok Fisika, Kimia, Biologi</a:t>
                      </a:r>
                    </a:p>
                  </a:txBody>
                  <a:tcPr marL="99060" marR="99060"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000" b="1" i="0" u="none" strike="noStrike" cap="none" normalizeH="0" baseline="0">
                          <a:ln>
                            <a:noFill/>
                          </a:ln>
                          <a:solidFill>
                            <a:srgbClr val="6600CC"/>
                          </a:solidFill>
                          <a:effectLst/>
                          <a:latin typeface="Arial"/>
                        </a:rPr>
                        <a:t>2</a:t>
                      </a:r>
                    </a:p>
                  </a:txBody>
                  <a:tcPr marL="99060" marR="99060"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2000" b="1" i="0" u="none" strike="noStrike" cap="none" normalizeH="0" baseline="0">
                          <a:ln>
                            <a:noFill/>
                          </a:ln>
                          <a:solidFill>
                            <a:srgbClr val="6600CC"/>
                          </a:solidFill>
                          <a:effectLst/>
                          <a:latin typeface="Arial"/>
                        </a:rPr>
                        <a:t>Tidak ada platform, semua kajian berdiri sejajar</a:t>
                      </a:r>
                    </a:p>
                  </a:txBody>
                  <a:tcPr marL="99060" marR="99060"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2000" b="1" i="0" u="none" strike="noStrike" cap="none" normalizeH="0" baseline="0">
                          <a:ln>
                            <a:noFill/>
                          </a:ln>
                          <a:solidFill>
                            <a:srgbClr val="6600CC"/>
                          </a:solidFill>
                          <a:effectLst/>
                          <a:latin typeface="Arial"/>
                        </a:rPr>
                        <a:t>Menggunakan Biologi s</a:t>
                      </a:r>
                      <a:r>
                        <a:rPr kumimoji="0" lang="en-US" sz="2000" b="1" i="0" u="none" strike="noStrike" cap="none" normalizeH="0" baseline="0">
                          <a:ln>
                            <a:noFill/>
                          </a:ln>
                          <a:solidFill>
                            <a:srgbClr val="6600CC"/>
                          </a:solidFill>
                          <a:effectLst/>
                          <a:latin typeface="Arial"/>
                        </a:rPr>
                        <a:t>bg</a:t>
                      </a:r>
                      <a:r>
                        <a:rPr kumimoji="0" lang="id-ID" sz="2000" b="1" i="0" u="none" strike="noStrike" cap="none" normalizeH="0" baseline="0">
                          <a:ln>
                            <a:noFill/>
                          </a:ln>
                          <a:solidFill>
                            <a:srgbClr val="6600CC"/>
                          </a:solidFill>
                          <a:effectLst/>
                          <a:latin typeface="Arial"/>
                        </a:rPr>
                        <a:t> platform kajian dgn pertimbangan semua kejadi</a:t>
                      </a:r>
                      <a:r>
                        <a:rPr kumimoji="0" lang="en-US" sz="2000" b="1" i="0" u="none" strike="noStrike" cap="none" normalizeH="0" baseline="0">
                          <a:ln>
                            <a:noFill/>
                          </a:ln>
                          <a:solidFill>
                            <a:srgbClr val="6600CC"/>
                          </a:solidFill>
                          <a:effectLst/>
                          <a:latin typeface="Arial"/>
                        </a:rPr>
                        <a:t>-</a:t>
                      </a:r>
                      <a:r>
                        <a:rPr kumimoji="0" lang="id-ID" sz="2000" b="1" i="0" u="none" strike="noStrike" cap="none" normalizeH="0" baseline="0">
                          <a:ln>
                            <a:noFill/>
                          </a:ln>
                          <a:solidFill>
                            <a:srgbClr val="6600CC"/>
                          </a:solidFill>
                          <a:effectLst/>
                          <a:latin typeface="Arial"/>
                        </a:rPr>
                        <a:t>an dan fenomena alam terkait d</a:t>
                      </a:r>
                      <a:r>
                        <a:rPr kumimoji="0" lang="en-US" sz="2000" b="1" i="0" u="none" strike="noStrike" cap="none" normalizeH="0" baseline="0">
                          <a:ln>
                            <a:noFill/>
                          </a:ln>
                          <a:solidFill>
                            <a:srgbClr val="6600CC"/>
                          </a:solidFill>
                          <a:effectLst/>
                          <a:latin typeface="Arial"/>
                        </a:rPr>
                        <a:t>engan</a:t>
                      </a:r>
                      <a:r>
                        <a:rPr kumimoji="0" lang="id-ID" sz="2000" b="1" i="0" u="none" strike="noStrike" cap="none" normalizeH="0" baseline="0">
                          <a:ln>
                            <a:noFill/>
                          </a:ln>
                          <a:solidFill>
                            <a:srgbClr val="6600CC"/>
                          </a:solidFill>
                          <a:effectLst/>
                          <a:latin typeface="Arial"/>
                        </a:rPr>
                        <a:t> benda beserta interaksi diantara benda-benda t</a:t>
                      </a:r>
                      <a:r>
                        <a:rPr kumimoji="0" lang="en-US" sz="2000" b="1" i="0" u="none" strike="noStrike" cap="none" normalizeH="0" baseline="0">
                          <a:ln>
                            <a:noFill/>
                          </a:ln>
                          <a:solidFill>
                            <a:srgbClr val="6600CC"/>
                          </a:solidFill>
                          <a:effectLst/>
                          <a:latin typeface="Arial"/>
                        </a:rPr>
                        <a:t>sb</a:t>
                      </a:r>
                      <a:r>
                        <a:rPr kumimoji="0" lang="id-ID" sz="2000" b="1" i="0" u="none" strike="noStrike" cap="none" normalizeH="0" baseline="0">
                          <a:ln>
                            <a:noFill/>
                          </a:ln>
                          <a:solidFill>
                            <a:srgbClr val="6600CC"/>
                          </a:solidFill>
                          <a:effectLst/>
                          <a:latin typeface="Arial"/>
                        </a:rPr>
                        <a:t>. Tujuannya adalah menekan</a:t>
                      </a:r>
                      <a:r>
                        <a:rPr kumimoji="0" lang="en-US" sz="2000" b="1" i="0" u="none" strike="noStrike" cap="none" normalizeH="0" baseline="0">
                          <a:ln>
                            <a:noFill/>
                          </a:ln>
                          <a:solidFill>
                            <a:srgbClr val="6600CC"/>
                          </a:solidFill>
                          <a:effectLst/>
                          <a:latin typeface="Arial"/>
                        </a:rPr>
                        <a:t>-</a:t>
                      </a:r>
                      <a:r>
                        <a:rPr kumimoji="0" lang="id-ID" sz="2000" b="1" i="0" u="none" strike="noStrike" cap="none" normalizeH="0" baseline="0">
                          <a:ln>
                            <a:noFill/>
                          </a:ln>
                          <a:solidFill>
                            <a:srgbClr val="6600CC"/>
                          </a:solidFill>
                          <a:effectLst/>
                          <a:latin typeface="Arial"/>
                        </a:rPr>
                        <a:t>kan pentingnya interaksi biologi, fisika, kimia </a:t>
                      </a:r>
                      <a:r>
                        <a:rPr kumimoji="0" lang="en-US" sz="2000" b="1" i="0" u="none" strike="noStrike" cap="none" normalizeH="0" baseline="0">
                          <a:ln>
                            <a:noFill/>
                          </a:ln>
                          <a:solidFill>
                            <a:srgbClr val="6600CC"/>
                          </a:solidFill>
                          <a:effectLst/>
                          <a:latin typeface="Arial"/>
                        </a:rPr>
                        <a:t>&amp;</a:t>
                      </a:r>
                      <a:r>
                        <a:rPr kumimoji="0" lang="id-ID" sz="2000" b="1" i="0" u="none" strike="noStrike" cap="none" normalizeH="0" baseline="0">
                          <a:ln>
                            <a:noFill/>
                          </a:ln>
                          <a:solidFill>
                            <a:srgbClr val="6600CC"/>
                          </a:solidFill>
                          <a:effectLst/>
                          <a:latin typeface="Arial"/>
                        </a:rPr>
                        <a:t> kombinasinya d</a:t>
                      </a:r>
                      <a:r>
                        <a:rPr kumimoji="0" lang="en-US" sz="2000" b="1" i="0" u="none" strike="noStrike" cap="none" normalizeH="0" baseline="0">
                          <a:ln>
                            <a:noFill/>
                          </a:ln>
                          <a:solidFill>
                            <a:srgbClr val="6600CC"/>
                          </a:solidFill>
                          <a:effectLst/>
                          <a:latin typeface="Arial"/>
                        </a:rPr>
                        <a:t>lm</a:t>
                      </a:r>
                      <a:r>
                        <a:rPr kumimoji="0" lang="id-ID" sz="2000" b="1" i="0" u="none" strike="noStrike" cap="none" normalizeH="0" baseline="0">
                          <a:ln>
                            <a:noFill/>
                          </a:ln>
                          <a:solidFill>
                            <a:srgbClr val="6600CC"/>
                          </a:solidFill>
                          <a:effectLst/>
                          <a:latin typeface="Arial"/>
                        </a:rPr>
                        <a:t> membentuk ikatan yang stabil. </a:t>
                      </a:r>
                    </a:p>
                  </a:txBody>
                  <a:tcPr marL="99060" marR="99060"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000" b="1" i="0" u="none" strike="noStrike" cap="none" normalizeH="0" baseline="0">
                          <a:ln>
                            <a:noFill/>
                          </a:ln>
                          <a:solidFill>
                            <a:srgbClr val="6600CC"/>
                          </a:solidFill>
                          <a:effectLst/>
                          <a:latin typeface="Arial"/>
                        </a:rPr>
                        <a:t>3</a:t>
                      </a:r>
                    </a:p>
                  </a:txBody>
                  <a:tcPr marL="99060" marR="99060"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2000" b="1" i="0" u="none" strike="noStrike" cap="none" normalizeH="0" baseline="0">
                          <a:ln>
                            <a:noFill/>
                          </a:ln>
                          <a:solidFill>
                            <a:srgbClr val="6600CC"/>
                          </a:solidFill>
                          <a:effectLst/>
                          <a:latin typeface="Arial"/>
                        </a:rPr>
                        <a:t>Materi ilmu bumi </a:t>
                      </a:r>
                      <a:r>
                        <a:rPr kumimoji="0" lang="en-US" sz="2000" b="1" i="0" u="none" strike="noStrike" cap="none" normalizeH="0" baseline="0">
                          <a:ln>
                            <a:noFill/>
                          </a:ln>
                          <a:solidFill>
                            <a:srgbClr val="6600CC"/>
                          </a:solidFill>
                          <a:effectLst/>
                          <a:latin typeface="Arial"/>
                        </a:rPr>
                        <a:t>&amp;</a:t>
                      </a:r>
                      <a:r>
                        <a:rPr kumimoji="0" lang="id-ID" sz="2000" b="1" i="0" u="none" strike="noStrike" cap="none" normalizeH="0" baseline="0">
                          <a:ln>
                            <a:noFill/>
                          </a:ln>
                          <a:solidFill>
                            <a:srgbClr val="6600CC"/>
                          </a:solidFill>
                          <a:effectLst/>
                          <a:latin typeface="Arial"/>
                        </a:rPr>
                        <a:t> anta</a:t>
                      </a:r>
                      <a:r>
                        <a:rPr kumimoji="0" lang="en-US" sz="2000" b="1" i="0" u="none" strike="noStrike" cap="none" normalizeH="0" baseline="0">
                          <a:ln>
                            <a:noFill/>
                          </a:ln>
                          <a:solidFill>
                            <a:srgbClr val="6600CC"/>
                          </a:solidFill>
                          <a:effectLst/>
                          <a:latin typeface="Arial"/>
                        </a:rPr>
                        <a:t>-</a:t>
                      </a:r>
                      <a:r>
                        <a:rPr kumimoji="0" lang="id-ID" sz="2000" b="1" i="0" u="none" strike="noStrike" cap="none" normalizeH="0" baseline="0">
                          <a:ln>
                            <a:noFill/>
                          </a:ln>
                          <a:solidFill>
                            <a:srgbClr val="6600CC"/>
                          </a:solidFill>
                          <a:effectLst/>
                          <a:latin typeface="Arial"/>
                        </a:rPr>
                        <a:t>riksa m</a:t>
                      </a:r>
                      <a:r>
                        <a:rPr kumimoji="0" lang="en-US" sz="2000" b="1" i="0" u="none" strike="noStrike" cap="none" normalizeH="0" baseline="0">
                          <a:ln>
                            <a:noFill/>
                          </a:ln>
                          <a:solidFill>
                            <a:srgbClr val="6600CC"/>
                          </a:solidFill>
                          <a:effectLst/>
                          <a:latin typeface="Arial"/>
                        </a:rPr>
                        <a:t>sh</a:t>
                      </a:r>
                      <a:r>
                        <a:rPr kumimoji="0" lang="id-ID" sz="2000" b="1" i="0" u="none" strike="noStrike" cap="none" normalizeH="0" baseline="0">
                          <a:ln>
                            <a:noFill/>
                          </a:ln>
                          <a:solidFill>
                            <a:srgbClr val="6600CC"/>
                          </a:solidFill>
                          <a:effectLst/>
                          <a:latin typeface="Arial"/>
                        </a:rPr>
                        <a:t> b</a:t>
                      </a:r>
                      <a:r>
                        <a:rPr kumimoji="0" lang="en-US" sz="2000" b="1" i="0" u="none" strike="noStrike" cap="none" normalizeH="0" baseline="0">
                          <a:ln>
                            <a:noFill/>
                          </a:ln>
                          <a:solidFill>
                            <a:srgbClr val="6600CC"/>
                          </a:solidFill>
                          <a:effectLst/>
                          <a:latin typeface="Arial"/>
                        </a:rPr>
                        <a:t>lm</a:t>
                      </a:r>
                      <a:r>
                        <a:rPr kumimoji="0" lang="id-ID" sz="2000" b="1" i="0" u="none" strike="noStrike" cap="none" normalizeH="0" baseline="0">
                          <a:ln>
                            <a:noFill/>
                          </a:ln>
                          <a:solidFill>
                            <a:srgbClr val="6600CC"/>
                          </a:solidFill>
                          <a:effectLst/>
                          <a:latin typeface="Arial"/>
                        </a:rPr>
                        <a:t> memadai </a:t>
                      </a:r>
                      <a:r>
                        <a:rPr kumimoji="0" lang="en-US" sz="2000" b="1" i="0" u="none" strike="noStrike" cap="none" normalizeH="0" baseline="0">
                          <a:ln>
                            <a:noFill/>
                          </a:ln>
                          <a:solidFill>
                            <a:srgbClr val="6600CC"/>
                          </a:solidFill>
                          <a:effectLst/>
                          <a:latin typeface="Arial"/>
                        </a:rPr>
                        <a:t>(</a:t>
                      </a:r>
                      <a:r>
                        <a:rPr kumimoji="0" lang="id-ID" sz="2000" b="1" i="0" u="none" strike="noStrike" cap="none" normalizeH="0" baseline="0">
                          <a:ln>
                            <a:noFill/>
                          </a:ln>
                          <a:solidFill>
                            <a:srgbClr val="6600CC"/>
                          </a:solidFill>
                          <a:effectLst/>
                          <a:latin typeface="Arial"/>
                        </a:rPr>
                        <a:t>sebagian dibahas di IPS</a:t>
                      </a:r>
                      <a:r>
                        <a:rPr kumimoji="0" lang="en-US" sz="2000" b="1" i="0" u="none" strike="noStrike" cap="none" normalizeH="0" baseline="0">
                          <a:ln>
                            <a:noFill/>
                          </a:ln>
                          <a:solidFill>
                            <a:srgbClr val="6600CC"/>
                          </a:solidFill>
                          <a:effectLst/>
                          <a:latin typeface="Arial"/>
                        </a:rPr>
                        <a:t>)</a:t>
                      </a:r>
                      <a:endParaRPr kumimoji="0" lang="id-ID" sz="2000" b="1" i="0" u="none" strike="noStrike" cap="none" normalizeH="0" baseline="0">
                        <a:ln>
                          <a:noFill/>
                        </a:ln>
                        <a:solidFill>
                          <a:srgbClr val="6600CC"/>
                        </a:solidFill>
                        <a:effectLst/>
                        <a:latin typeface="Arial"/>
                      </a:endParaRPr>
                    </a:p>
                  </a:txBody>
                  <a:tcPr marL="99060" marR="99060"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2000" b="1" i="0" u="none" strike="noStrike" cap="none" normalizeH="0" baseline="0">
                          <a:ln>
                            <a:noFill/>
                          </a:ln>
                          <a:solidFill>
                            <a:srgbClr val="6600CC"/>
                          </a:solidFill>
                          <a:effectLst/>
                          <a:latin typeface="Arial"/>
                        </a:rPr>
                        <a:t>Diperkaya d</a:t>
                      </a:r>
                      <a:r>
                        <a:rPr kumimoji="0" lang="en-US" sz="2000" b="1" i="0" u="none" strike="noStrike" cap="none" normalizeH="0" baseline="0">
                          <a:ln>
                            <a:noFill/>
                          </a:ln>
                          <a:solidFill>
                            <a:srgbClr val="6600CC"/>
                          </a:solidFill>
                          <a:effectLst/>
                          <a:latin typeface="Arial"/>
                        </a:rPr>
                        <a:t>gn</a:t>
                      </a:r>
                      <a:r>
                        <a:rPr kumimoji="0" lang="id-ID" sz="2000" b="1" i="0" u="none" strike="noStrike" cap="none" normalizeH="0" baseline="0">
                          <a:ln>
                            <a:noFill/>
                          </a:ln>
                          <a:solidFill>
                            <a:srgbClr val="6600CC"/>
                          </a:solidFill>
                          <a:effectLst/>
                          <a:latin typeface="Arial"/>
                        </a:rPr>
                        <a:t> materi ilmu bumi dan antariksa sesuai dengan standar internasional</a:t>
                      </a:r>
                    </a:p>
                  </a:txBody>
                  <a:tcPr marL="99060" marR="99060"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bl>
          </a:graphicData>
        </a:graphic>
      </p:graphicFrame>
      <p:sp>
        <p:nvSpPr>
          <p:cNvPr id="5" name="Slide Number Placeholder 2"/>
          <p:cNvSpPr txBox="1"/>
          <p:nvPr/>
        </p:nvSpPr>
        <p:spPr>
          <a:xfrm>
            <a:off x="8534400" y="6492875"/>
            <a:ext cx="609600" cy="365125"/>
          </a:xfrm>
          <a:prstGeom prst="rect">
            <a:avLst/>
          </a:prstGeom>
          <a:solidFill>
            <a:srgbClr val="800000"/>
          </a:solidFill>
          <a:ln>
            <a:noFill/>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ct val="0"/>
              </a:spcBef>
              <a:spcAft>
                <a:spcPct val="0"/>
              </a:spcAft>
              <a:defRPr/>
            </a:pPr>
            <a:fld id="{584C6600-885B-4CB8-9C33-7616F630E295}" type="slidenum">
              <a:rPr lang="en-US" sz="1600" b="1">
                <a:solidFill>
                  <a:schemeClr val="bg1"/>
                </a:solidFill>
                <a:effectLst>
                  <a:outerShdw blurRad="38100" dist="38100" dir="2700000" algn="tl">
                    <a:srgbClr val="000000"/>
                  </a:outerShdw>
                </a:effectLst>
                <a:latin typeface="+mn-lt"/>
              </a:rPr>
              <a:pPr algn="r" fontAlgn="auto">
                <a:spcBef>
                  <a:spcPct val="0"/>
                </a:spcBef>
                <a:spcAft>
                  <a:spcPct val="0"/>
                </a:spcAft>
                <a:defRPr/>
              </a:pPr>
              <a:t>41</a:t>
            </a:fld>
            <a:endParaRPr lang="id-ID" sz="1100" b="1">
              <a:solidFill>
                <a:schemeClr val="bg1"/>
              </a:solidFill>
              <a:effectLst>
                <a:outerShdw blurRad="38100" dist="38100" dir="2700000" algn="tl">
                  <a:srgbClr val="000000"/>
                </a:outerShdw>
              </a:effectLst>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054762"/>
                                        </p:tgtEl>
                                        <p:attrNameLst>
                                          <p:attrName>style.visibility</p:attrName>
                                        </p:attrNameLst>
                                      </p:cBhvr>
                                      <p:to>
                                        <p:strVal val="visible"/>
                                      </p:to>
                                    </p:set>
                                    <p:animEffect transition="in" filter="wheel(4)">
                                      <p:cBhvr>
                                        <p:cTn id="12" dur="500"/>
                                        <p:tgtEl>
                                          <p:spTgt spid="1054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291" name="WordArt 3"/>
          <p:cNvSpPr>
            <a:spLocks noChangeArrowheads="1" noChangeShapeType="1" noTextEdit="1"/>
          </p:cNvSpPr>
          <p:nvPr/>
        </p:nvSpPr>
        <p:spPr bwMode="auto">
          <a:xfrm>
            <a:off x="304800" y="381000"/>
            <a:ext cx="4953000" cy="571500"/>
          </a:xfrm>
          <a:prstGeom prst="rect">
            <a:avLst/>
          </a:prstGeom>
        </p:spPr>
        <p:txBody>
          <a:bodyPr wrap="none" fromWordArt="1">
            <a:prstTxWarp prst="textPlain">
              <a:avLst>
                <a:gd name="adj" fmla="val 50000"/>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kern="10">
                <a:ln w="57150">
                  <a:solidFill>
                    <a:srgbClr val="003300"/>
                  </a:solidFill>
                  <a:round/>
                </a:ln>
                <a:solidFill>
                  <a:schemeClr val="bg1"/>
                </a:solidFill>
                <a:effectLst>
                  <a:outerShdw dist="35921" dir="2700000" algn="ctr" rotWithShape="0">
                    <a:srgbClr val="C0C0C0">
                      <a:alpha val="80000"/>
                    </a:srgbClr>
                  </a:outerShdw>
                </a:effectLst>
                <a:latin typeface="Impact"/>
              </a:rPr>
              <a:t>Lanjutan ...</a:t>
            </a:r>
          </a:p>
        </p:txBody>
      </p:sp>
      <p:graphicFrame>
        <p:nvGraphicFramePr>
          <p:cNvPr id="1036345" name="Group 57"/>
          <p:cNvGraphicFramePr>
            <a:graphicFrameLocks noGrp="1"/>
          </p:cNvGraphicFramePr>
          <p:nvPr/>
        </p:nvGraphicFramePr>
        <p:xfrm>
          <a:off x="244475" y="1277938"/>
          <a:ext cx="8651875" cy="5029200"/>
        </p:xfrm>
        <a:graphic>
          <a:graphicData uri="http://schemas.openxmlformats.org/drawingml/2006/table">
            <a:tbl>
              <a:tblPr/>
              <a:tblGrid>
                <a:gridCol w="687388">
                  <a:extLst>
                    <a:ext uri="{9D8B030D-6E8A-4147-A177-3AD203B41FA5}">
                      <a16:colId xmlns:a16="http://schemas.microsoft.com/office/drawing/2014/main" val="20000"/>
                    </a:ext>
                  </a:extLst>
                </a:gridCol>
                <a:gridCol w="2984500">
                  <a:extLst>
                    <a:ext uri="{9D8B030D-6E8A-4147-A177-3AD203B41FA5}">
                      <a16:colId xmlns:a16="http://schemas.microsoft.com/office/drawing/2014/main" val="20001"/>
                    </a:ext>
                  </a:extLst>
                </a:gridCol>
                <a:gridCol w="4979987">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CC"/>
                          </a:solidFill>
                          <a:effectLst>
                            <a:outerShdw blurRad="38100" dist="38100" dir="2700000" algn="tl">
                              <a:srgbClr val="000000"/>
                            </a:outerShdw>
                          </a:effectLst>
                          <a:latin typeface="Arial"/>
                        </a:rPr>
                        <a:t>No</a:t>
                      </a:r>
                    </a:p>
                  </a:txBody>
                  <a:tcPr marL="99060" marR="99060" horzOverflow="overflow">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CC"/>
                          </a:solidFill>
                          <a:effectLst>
                            <a:outerShdw blurRad="38100" dist="38100" dir="2700000" algn="tl">
                              <a:srgbClr val="000000"/>
                            </a:outerShdw>
                          </a:effectLst>
                          <a:latin typeface="Arial"/>
                        </a:rPr>
                        <a:t>Kurikulum Lama</a:t>
                      </a:r>
                    </a:p>
                  </a:txBody>
                  <a:tcPr marL="99060" marR="99060" horzOverflow="overflow">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CC"/>
                          </a:solidFill>
                          <a:effectLst>
                            <a:outerShdw blurRad="38100" dist="38100" dir="2700000" algn="tl">
                              <a:srgbClr val="000000"/>
                            </a:outerShdw>
                          </a:effectLst>
                          <a:latin typeface="Arial"/>
                        </a:rPr>
                        <a:t>Kurikulum Baru</a:t>
                      </a:r>
                    </a:p>
                  </a:txBody>
                  <a:tcPr marL="99060" marR="99060" horzOverflow="overflow">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009900"/>
                          </a:solidFill>
                          <a:effectLst>
                            <a:outerShdw blurRad="38100" dist="38100" dir="2700000" algn="tl">
                              <a:srgbClr val="C0C0C0"/>
                            </a:outerShdw>
                          </a:effectLst>
                          <a:latin typeface="Arial"/>
                        </a:rPr>
                        <a:t>4</a:t>
                      </a:r>
                    </a:p>
                  </a:txBody>
                  <a:tcPr marL="99060" marR="99060" horzOverflow="overflow">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009900"/>
                          </a:solidFill>
                          <a:effectLst>
                            <a:outerShdw blurRad="38100" dist="38100" dir="2700000" algn="tl">
                              <a:srgbClr val="C0C0C0"/>
                            </a:outerShdw>
                          </a:effectLst>
                          <a:latin typeface="Arial"/>
                        </a:rPr>
                        <a:t>Materi kurang mendalam dan cenderung hafalan</a:t>
                      </a:r>
                    </a:p>
                  </a:txBody>
                  <a:tcPr marL="99060" marR="99060" horzOverflow="overflow">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009900"/>
                          </a:solidFill>
                          <a:effectLst>
                            <a:outerShdw blurRad="38100" dist="38100" dir="2700000" algn="tl">
                              <a:srgbClr val="C0C0C0"/>
                            </a:outerShdw>
                          </a:effectLst>
                          <a:latin typeface="Arial"/>
                        </a:rPr>
                        <a:t>Materi diperkaya d</a:t>
                      </a:r>
                      <a:r>
                        <a:rPr kumimoji="0" lang="en-US" sz="2400" b="1" i="0" u="none" strike="noStrike" cap="none" normalizeH="0" baseline="0">
                          <a:ln>
                            <a:noFill/>
                          </a:ln>
                          <a:solidFill>
                            <a:srgbClr val="009900"/>
                          </a:solidFill>
                          <a:effectLst>
                            <a:outerShdw blurRad="38100" dist="38100" dir="2700000" algn="tl">
                              <a:srgbClr val="C0C0C0"/>
                            </a:outerShdw>
                          </a:effectLst>
                          <a:latin typeface="Arial"/>
                        </a:rPr>
                        <a:t>gn</a:t>
                      </a:r>
                      <a:r>
                        <a:rPr kumimoji="0" lang="id-ID" sz="2400" b="1" i="0" u="none" strike="noStrike" cap="none" normalizeH="0" baseline="0">
                          <a:ln>
                            <a:noFill/>
                          </a:ln>
                          <a:solidFill>
                            <a:srgbClr val="009900"/>
                          </a:solidFill>
                          <a:effectLst>
                            <a:outerShdw blurRad="38100" dist="38100" dir="2700000" algn="tl">
                              <a:srgbClr val="C0C0C0"/>
                            </a:outerShdw>
                          </a:effectLst>
                          <a:latin typeface="Arial"/>
                        </a:rPr>
                        <a:t> kebutuhan </a:t>
                      </a:r>
                      <a:r>
                        <a:rPr kumimoji="0" lang="en-US" sz="2400" b="1" i="0" u="none" strike="noStrike" cap="none" normalizeH="0" baseline="0">
                          <a:ln>
                            <a:noFill/>
                          </a:ln>
                          <a:solidFill>
                            <a:srgbClr val="009900"/>
                          </a:solidFill>
                          <a:effectLst>
                            <a:outerShdw blurRad="38100" dist="38100" dir="2700000" algn="tl">
                              <a:srgbClr val="C0C0C0"/>
                            </a:outerShdw>
                          </a:effectLst>
                          <a:latin typeface="Arial"/>
                        </a:rPr>
                        <a:t>pesdik</a:t>
                      </a:r>
                      <a:r>
                        <a:rPr kumimoji="0" lang="id-ID" sz="2400" b="1" i="0" u="none" strike="noStrike" cap="none" normalizeH="0" baseline="0">
                          <a:ln>
                            <a:noFill/>
                          </a:ln>
                          <a:solidFill>
                            <a:srgbClr val="009900"/>
                          </a:solidFill>
                          <a:effectLst>
                            <a:outerShdw blurRad="38100" dist="38100" dir="2700000" algn="tl">
                              <a:srgbClr val="C0C0C0"/>
                            </a:outerShdw>
                          </a:effectLst>
                          <a:latin typeface="Arial"/>
                        </a:rPr>
                        <a:t> u</a:t>
                      </a:r>
                      <a:r>
                        <a:rPr kumimoji="0" lang="en-US" sz="2400" b="1" i="0" u="none" strike="noStrike" cap="none" normalizeH="0" baseline="0">
                          <a:ln>
                            <a:noFill/>
                          </a:ln>
                          <a:solidFill>
                            <a:srgbClr val="009900"/>
                          </a:solidFill>
                          <a:effectLst>
                            <a:outerShdw blurRad="38100" dist="38100" dir="2700000" algn="tl">
                              <a:srgbClr val="C0C0C0"/>
                            </a:outerShdw>
                          </a:effectLst>
                          <a:latin typeface="Arial"/>
                        </a:rPr>
                        <a:t>tk</a:t>
                      </a:r>
                      <a:r>
                        <a:rPr kumimoji="0" lang="id-ID" sz="2400" b="1" i="0" u="none" strike="noStrike" cap="none" normalizeH="0" baseline="0">
                          <a:ln>
                            <a:noFill/>
                          </a:ln>
                          <a:solidFill>
                            <a:srgbClr val="009900"/>
                          </a:solidFill>
                          <a:effectLst>
                            <a:outerShdw blurRad="38100" dist="38100" dir="2700000" algn="tl">
                              <a:srgbClr val="C0C0C0"/>
                            </a:outerShdw>
                          </a:effectLst>
                          <a:latin typeface="Arial"/>
                        </a:rPr>
                        <a:t> ber</a:t>
                      </a:r>
                      <a:r>
                        <a:rPr kumimoji="0" lang="en-US" sz="2400" b="1" i="0" u="none" strike="noStrike" cap="none" normalizeH="0" baseline="0">
                          <a:ln>
                            <a:noFill/>
                          </a:ln>
                          <a:solidFill>
                            <a:srgbClr val="009900"/>
                          </a:solidFill>
                          <a:effectLst>
                            <a:outerShdw blurRad="38100" dist="38100" dir="2700000" algn="tl">
                              <a:srgbClr val="C0C0C0"/>
                            </a:outerShdw>
                          </a:effectLst>
                          <a:latin typeface="Arial"/>
                        </a:rPr>
                        <a:t>p</a:t>
                      </a:r>
                      <a:r>
                        <a:rPr kumimoji="0" lang="id-ID" sz="2400" b="1" i="0" u="none" strike="noStrike" cap="none" normalizeH="0" baseline="0">
                          <a:ln>
                            <a:noFill/>
                          </a:ln>
                          <a:solidFill>
                            <a:srgbClr val="009900"/>
                          </a:solidFill>
                          <a:effectLst>
                            <a:outerShdw blurRad="38100" dist="38100" dir="2700000" algn="tl">
                              <a:srgbClr val="C0C0C0"/>
                            </a:outerShdw>
                          </a:effectLst>
                          <a:latin typeface="Arial"/>
                        </a:rPr>
                        <a:t>ikir kritis </a:t>
                      </a:r>
                      <a:r>
                        <a:rPr kumimoji="0" lang="en-US" sz="2400" b="1" i="0" u="none" strike="noStrike" cap="none" normalizeH="0" baseline="0">
                          <a:ln>
                            <a:noFill/>
                          </a:ln>
                          <a:solidFill>
                            <a:srgbClr val="009900"/>
                          </a:solidFill>
                          <a:effectLst>
                            <a:outerShdw blurRad="38100" dist="38100" dir="2700000" algn="tl">
                              <a:srgbClr val="C0C0C0"/>
                            </a:outerShdw>
                          </a:effectLst>
                          <a:latin typeface="Arial"/>
                        </a:rPr>
                        <a:t>&amp;</a:t>
                      </a:r>
                      <a:r>
                        <a:rPr kumimoji="0" lang="id-ID" sz="2400" b="1" i="0" u="none" strike="noStrike" cap="none" normalizeH="0" baseline="0">
                          <a:ln>
                            <a:noFill/>
                          </a:ln>
                          <a:solidFill>
                            <a:srgbClr val="009900"/>
                          </a:solidFill>
                          <a:effectLst>
                            <a:outerShdw blurRad="38100" dist="38100" dir="2700000" algn="tl">
                              <a:srgbClr val="C0C0C0"/>
                            </a:outerShdw>
                          </a:effectLst>
                          <a:latin typeface="Arial"/>
                        </a:rPr>
                        <a:t> anali</a:t>
                      </a:r>
                      <a:r>
                        <a:rPr kumimoji="0" lang="en-US" sz="2400" b="1" i="0" u="none" strike="noStrike" cap="none" normalizeH="0" baseline="0">
                          <a:ln>
                            <a:noFill/>
                          </a:ln>
                          <a:solidFill>
                            <a:srgbClr val="009900"/>
                          </a:solidFill>
                          <a:effectLst>
                            <a:outerShdw blurRad="38100" dist="38100" dir="2700000" algn="tl">
                              <a:srgbClr val="C0C0C0"/>
                            </a:outerShdw>
                          </a:effectLst>
                          <a:latin typeface="Arial"/>
                        </a:rPr>
                        <a:t>-</a:t>
                      </a:r>
                      <a:r>
                        <a:rPr kumimoji="0" lang="id-ID" sz="2400" b="1" i="0" u="none" strike="noStrike" cap="none" normalizeH="0" baseline="0">
                          <a:ln>
                            <a:noFill/>
                          </a:ln>
                          <a:solidFill>
                            <a:srgbClr val="009900"/>
                          </a:solidFill>
                          <a:effectLst>
                            <a:outerShdw blurRad="38100" dist="38100" dir="2700000" algn="tl">
                              <a:srgbClr val="C0C0C0"/>
                            </a:outerShdw>
                          </a:effectLst>
                          <a:latin typeface="Arial"/>
                        </a:rPr>
                        <a:t>tis sesuai d</a:t>
                      </a:r>
                      <a:r>
                        <a:rPr kumimoji="0" lang="en-US" sz="2400" b="1" i="0" u="none" strike="noStrike" cap="none" normalizeH="0" baseline="0">
                          <a:ln>
                            <a:noFill/>
                          </a:ln>
                          <a:solidFill>
                            <a:srgbClr val="009900"/>
                          </a:solidFill>
                          <a:effectLst>
                            <a:outerShdw blurRad="38100" dist="38100" dir="2700000" algn="tl">
                              <a:srgbClr val="C0C0C0"/>
                            </a:outerShdw>
                          </a:effectLst>
                          <a:latin typeface="Arial"/>
                        </a:rPr>
                        <a:t>gn</a:t>
                      </a:r>
                      <a:r>
                        <a:rPr kumimoji="0" lang="id-ID" sz="2400" b="1" i="0" u="none" strike="noStrike" cap="none" normalizeH="0" baseline="0">
                          <a:ln>
                            <a:noFill/>
                          </a:ln>
                          <a:solidFill>
                            <a:srgbClr val="009900"/>
                          </a:solidFill>
                          <a:effectLst>
                            <a:outerShdw blurRad="38100" dist="38100" dir="2700000" algn="tl">
                              <a:srgbClr val="C0C0C0"/>
                            </a:outerShdw>
                          </a:effectLst>
                          <a:latin typeface="Arial"/>
                        </a:rPr>
                        <a:t> standar internasi</a:t>
                      </a:r>
                      <a:r>
                        <a:rPr kumimoji="0" lang="en-US" sz="2400" b="1" i="0" u="none" strike="noStrike" cap="none" normalizeH="0" baseline="0">
                          <a:ln>
                            <a:noFill/>
                          </a:ln>
                          <a:solidFill>
                            <a:srgbClr val="009900"/>
                          </a:solidFill>
                          <a:effectLst>
                            <a:outerShdw blurRad="38100" dist="38100" dir="2700000" algn="tl">
                              <a:srgbClr val="C0C0C0"/>
                            </a:outerShdw>
                          </a:effectLst>
                          <a:latin typeface="Arial"/>
                        </a:rPr>
                        <a:t>-</a:t>
                      </a:r>
                      <a:r>
                        <a:rPr kumimoji="0" lang="id-ID" sz="2400" b="1" i="0" u="none" strike="noStrike" cap="none" normalizeH="0" baseline="0">
                          <a:ln>
                            <a:noFill/>
                          </a:ln>
                          <a:solidFill>
                            <a:srgbClr val="009900"/>
                          </a:solidFill>
                          <a:effectLst>
                            <a:outerShdw blurRad="38100" dist="38100" dir="2700000" algn="tl">
                              <a:srgbClr val="C0C0C0"/>
                            </a:outerShdw>
                          </a:effectLst>
                          <a:latin typeface="Arial"/>
                        </a:rPr>
                        <a:t>onal</a:t>
                      </a:r>
                    </a:p>
                  </a:txBody>
                  <a:tcPr marL="99060" marR="99060" horzOverflow="overflow">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009900"/>
                          </a:solidFill>
                          <a:effectLst>
                            <a:outerShdw blurRad="38100" dist="38100" dir="2700000" algn="tl">
                              <a:srgbClr val="C0C0C0"/>
                            </a:outerShdw>
                          </a:effectLst>
                          <a:latin typeface="Arial"/>
                        </a:rPr>
                        <a:t>5</a:t>
                      </a:r>
                    </a:p>
                  </a:txBody>
                  <a:tcPr marL="99060" marR="99060" horzOverflow="overflow">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009900"/>
                          </a:solidFill>
                          <a:effectLst>
                            <a:outerShdw blurRad="38100" dist="38100" dir="2700000" algn="tl">
                              <a:srgbClr val="C0C0C0"/>
                            </a:outerShdw>
                          </a:effectLst>
                          <a:latin typeface="Arial"/>
                        </a:rPr>
                        <a:t>Diajarkan oleh guru berbeda (</a:t>
                      </a:r>
                      <a:r>
                        <a:rPr kumimoji="0" lang="id-ID" sz="2400" b="1" i="1" u="none" strike="noStrike" cap="none" normalizeH="0" baseline="0">
                          <a:ln>
                            <a:noFill/>
                          </a:ln>
                          <a:solidFill>
                            <a:srgbClr val="009900"/>
                          </a:solidFill>
                          <a:effectLst>
                            <a:outerShdw blurRad="38100" dist="38100" dir="2700000" algn="tl">
                              <a:srgbClr val="C0C0C0"/>
                            </a:outerShdw>
                          </a:effectLst>
                          <a:latin typeface="Arial"/>
                        </a:rPr>
                        <a:t>team teaching</a:t>
                      </a:r>
                      <a:r>
                        <a:rPr kumimoji="0" lang="id-ID" sz="2400" b="1" i="0" u="none" strike="noStrike" cap="none" normalizeH="0" baseline="0">
                          <a:ln>
                            <a:noFill/>
                          </a:ln>
                          <a:solidFill>
                            <a:srgbClr val="009900"/>
                          </a:solidFill>
                          <a:effectLst>
                            <a:outerShdw blurRad="38100" dist="38100" dir="2700000" algn="tl">
                              <a:srgbClr val="C0C0C0"/>
                            </a:outerShdw>
                          </a:effectLst>
                          <a:latin typeface="Arial"/>
                        </a:rPr>
                        <a:t>) dengan sertifikasi berdasarkan mata kajian</a:t>
                      </a:r>
                    </a:p>
                  </a:txBody>
                  <a:tcPr marL="99060" marR="99060" horzOverflow="overflow">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009900"/>
                          </a:solidFill>
                          <a:effectLst>
                            <a:outerShdw blurRad="38100" dist="38100" dir="2700000" algn="tl">
                              <a:srgbClr val="C0C0C0"/>
                            </a:outerShdw>
                          </a:effectLst>
                          <a:latin typeface="Arial"/>
                        </a:rPr>
                        <a:t>Diajarkan oleh satu orang guru yg memberikan wawasan terpa</a:t>
                      </a:r>
                      <a:r>
                        <a:rPr kumimoji="0" lang="en-US" sz="2400" b="1" i="0" u="none" strike="noStrike" cap="none" normalizeH="0" baseline="0">
                          <a:ln>
                            <a:noFill/>
                          </a:ln>
                          <a:solidFill>
                            <a:srgbClr val="009900"/>
                          </a:solidFill>
                          <a:effectLst>
                            <a:outerShdw blurRad="38100" dist="38100" dir="2700000" algn="tl">
                              <a:srgbClr val="C0C0C0"/>
                            </a:outerShdw>
                          </a:effectLst>
                          <a:latin typeface="Arial"/>
                        </a:rPr>
                        <a:t>-</a:t>
                      </a:r>
                      <a:r>
                        <a:rPr kumimoji="0" lang="id-ID" sz="2400" b="1" i="0" u="none" strike="noStrike" cap="none" normalizeH="0" baseline="0">
                          <a:ln>
                            <a:noFill/>
                          </a:ln>
                          <a:solidFill>
                            <a:srgbClr val="009900"/>
                          </a:solidFill>
                          <a:effectLst>
                            <a:outerShdw blurRad="38100" dist="38100" dir="2700000" algn="tl">
                              <a:srgbClr val="C0C0C0"/>
                            </a:outerShdw>
                          </a:effectLst>
                          <a:latin typeface="Arial"/>
                        </a:rPr>
                        <a:t>du antar mata kajian t</a:t>
                      </a:r>
                      <a:r>
                        <a:rPr kumimoji="0" lang="en-US" sz="2400" b="1" i="0" u="none" strike="noStrike" cap="none" normalizeH="0" baseline="0">
                          <a:ln>
                            <a:noFill/>
                          </a:ln>
                          <a:solidFill>
                            <a:srgbClr val="009900"/>
                          </a:solidFill>
                          <a:effectLst>
                            <a:outerShdw blurRad="38100" dist="38100" dir="2700000" algn="tl">
                              <a:srgbClr val="C0C0C0"/>
                            </a:outerShdw>
                          </a:effectLst>
                          <a:latin typeface="Arial"/>
                        </a:rPr>
                        <a:t>sb shg</a:t>
                      </a:r>
                      <a:r>
                        <a:rPr kumimoji="0" lang="id-ID" sz="2400" b="1" i="0" u="none" strike="noStrike" cap="none" normalizeH="0" baseline="0">
                          <a:ln>
                            <a:noFill/>
                          </a:ln>
                          <a:solidFill>
                            <a:srgbClr val="009900"/>
                          </a:solidFill>
                          <a:effectLst>
                            <a:outerShdw blurRad="38100" dist="38100" dir="2700000" algn="tl">
                              <a:srgbClr val="C0C0C0"/>
                            </a:outerShdw>
                          </a:effectLst>
                          <a:latin typeface="Arial"/>
                        </a:rPr>
                        <a:t> </a:t>
                      </a:r>
                      <a:r>
                        <a:rPr kumimoji="0" lang="en-US" sz="2400" b="1" i="0" u="none" strike="noStrike" cap="none" normalizeH="0" baseline="0">
                          <a:ln>
                            <a:noFill/>
                          </a:ln>
                          <a:solidFill>
                            <a:srgbClr val="009900"/>
                          </a:solidFill>
                          <a:effectLst>
                            <a:outerShdw blurRad="38100" dist="38100" dir="2700000" algn="tl">
                              <a:srgbClr val="C0C0C0"/>
                            </a:outerShdw>
                          </a:effectLst>
                          <a:latin typeface="Arial"/>
                        </a:rPr>
                        <a:t>pe-serta didik</a:t>
                      </a:r>
                      <a:r>
                        <a:rPr kumimoji="0" lang="id-ID" sz="2400" b="1" i="0" u="none" strike="noStrike" cap="none" normalizeH="0" baseline="0">
                          <a:ln>
                            <a:noFill/>
                          </a:ln>
                          <a:solidFill>
                            <a:srgbClr val="009900"/>
                          </a:solidFill>
                          <a:effectLst>
                            <a:outerShdw blurRad="38100" dist="38100" dir="2700000" algn="tl">
                              <a:srgbClr val="C0C0C0"/>
                            </a:outerShdw>
                          </a:effectLst>
                          <a:latin typeface="Arial"/>
                        </a:rPr>
                        <a:t> dpt memahami pen</a:t>
                      </a:r>
                      <a:r>
                        <a:rPr kumimoji="0" lang="en-US" sz="2400" b="1" i="0" u="none" strike="noStrike" cap="none" normalizeH="0" baseline="0">
                          <a:ln>
                            <a:noFill/>
                          </a:ln>
                          <a:solidFill>
                            <a:srgbClr val="009900"/>
                          </a:solidFill>
                          <a:effectLst>
                            <a:outerShdw blurRad="38100" dist="38100" dir="2700000" algn="tl">
                              <a:srgbClr val="C0C0C0"/>
                            </a:outerShdw>
                          </a:effectLst>
                          <a:latin typeface="Arial"/>
                        </a:rPr>
                        <a:t>-</a:t>
                      </a:r>
                      <a:r>
                        <a:rPr kumimoji="0" lang="id-ID" sz="2400" b="1" i="0" u="none" strike="noStrike" cap="none" normalizeH="0" baseline="0">
                          <a:ln>
                            <a:noFill/>
                          </a:ln>
                          <a:solidFill>
                            <a:srgbClr val="009900"/>
                          </a:solidFill>
                          <a:effectLst>
                            <a:outerShdw blurRad="38100" dist="38100" dir="2700000" algn="tl">
                              <a:srgbClr val="C0C0C0"/>
                            </a:outerShdw>
                          </a:effectLst>
                          <a:latin typeface="Arial"/>
                        </a:rPr>
                        <a:t>tingnya keterpaduan antar mata kajian t</a:t>
                      </a:r>
                      <a:r>
                        <a:rPr kumimoji="0" lang="en-US" sz="2400" b="1" i="0" u="none" strike="noStrike" cap="none" normalizeH="0" baseline="0">
                          <a:ln>
                            <a:noFill/>
                          </a:ln>
                          <a:solidFill>
                            <a:srgbClr val="009900"/>
                          </a:solidFill>
                          <a:effectLst>
                            <a:outerShdw blurRad="38100" dist="38100" dir="2700000" algn="tl">
                              <a:srgbClr val="C0C0C0"/>
                            </a:outerShdw>
                          </a:effectLst>
                          <a:latin typeface="Arial"/>
                        </a:rPr>
                        <a:t>sb</a:t>
                      </a:r>
                      <a:r>
                        <a:rPr kumimoji="0" lang="id-ID" sz="2400" b="1" i="0" u="none" strike="noStrike" cap="none" normalizeH="0" baseline="0">
                          <a:ln>
                            <a:noFill/>
                          </a:ln>
                          <a:solidFill>
                            <a:srgbClr val="009900"/>
                          </a:solidFill>
                          <a:effectLst>
                            <a:outerShdw blurRad="38100" dist="38100" dir="2700000" algn="tl">
                              <a:srgbClr val="C0C0C0"/>
                            </a:outerShdw>
                          </a:effectLst>
                          <a:latin typeface="Arial"/>
                        </a:rPr>
                        <a:t> s</a:t>
                      </a:r>
                      <a:r>
                        <a:rPr kumimoji="0" lang="en-US" sz="2400" b="1" i="0" u="none" strike="noStrike" cap="none" normalizeH="0" baseline="0">
                          <a:ln>
                            <a:noFill/>
                          </a:ln>
                          <a:solidFill>
                            <a:srgbClr val="009900"/>
                          </a:solidFill>
                          <a:effectLst>
                            <a:outerShdw blurRad="38100" dist="38100" dir="2700000" algn="tl">
                              <a:srgbClr val="C0C0C0"/>
                            </a:outerShdw>
                          </a:effectLst>
                          <a:latin typeface="Arial"/>
                        </a:rPr>
                        <a:t>blm</a:t>
                      </a:r>
                      <a:r>
                        <a:rPr kumimoji="0" lang="id-ID" sz="2400" b="1" i="0" u="none" strike="noStrike" cap="none" normalizeH="0" baseline="0">
                          <a:ln>
                            <a:noFill/>
                          </a:ln>
                          <a:solidFill>
                            <a:srgbClr val="009900"/>
                          </a:solidFill>
                          <a:effectLst>
                            <a:outerShdw blurRad="38100" dist="38100" dir="2700000" algn="tl">
                              <a:srgbClr val="C0C0C0"/>
                            </a:outerShdw>
                          </a:effectLst>
                          <a:latin typeface="Arial"/>
                        </a:rPr>
                        <a:t> mendalaminya s</a:t>
                      </a:r>
                      <a:r>
                        <a:rPr kumimoji="0" lang="en-US" sz="2400" b="1" i="0" u="none" strike="noStrike" cap="none" normalizeH="0" baseline="0">
                          <a:ln>
                            <a:noFill/>
                          </a:ln>
                          <a:solidFill>
                            <a:srgbClr val="009900"/>
                          </a:solidFill>
                          <a:effectLst>
                            <a:outerShdw blurRad="38100" dist="38100" dir="2700000" algn="tl">
                              <a:srgbClr val="C0C0C0"/>
                            </a:outerShdw>
                          </a:effectLst>
                          <a:latin typeface="Arial"/>
                        </a:rPr>
                        <a:t>cr</a:t>
                      </a:r>
                      <a:r>
                        <a:rPr kumimoji="0" lang="id-ID" sz="2400" b="1" i="0" u="none" strike="noStrike" cap="none" normalizeH="0" baseline="0">
                          <a:ln>
                            <a:noFill/>
                          </a:ln>
                          <a:solidFill>
                            <a:srgbClr val="009900"/>
                          </a:solidFill>
                          <a:effectLst>
                            <a:outerShdw blurRad="38100" dist="38100" dir="2700000" algn="tl">
                              <a:srgbClr val="C0C0C0"/>
                            </a:outerShdw>
                          </a:effectLst>
                          <a:latin typeface="Arial"/>
                        </a:rPr>
                        <a:t> terpisah </a:t>
                      </a:r>
                      <a:r>
                        <a:rPr kumimoji="0" lang="en-US" sz="2400" b="1" i="0" u="none" strike="noStrike" cap="none" normalizeH="0" baseline="0">
                          <a:ln>
                            <a:noFill/>
                          </a:ln>
                          <a:solidFill>
                            <a:srgbClr val="009900"/>
                          </a:solidFill>
                          <a:effectLst>
                            <a:outerShdw blurRad="38100" dist="38100" dir="2700000" algn="tl">
                              <a:srgbClr val="C0C0C0"/>
                            </a:outerShdw>
                          </a:effectLst>
                          <a:latin typeface="Arial"/>
                        </a:rPr>
                        <a:t>&amp; </a:t>
                      </a:r>
                      <a:r>
                        <a:rPr kumimoji="0" lang="id-ID" sz="2400" b="1" i="0" u="none" strike="noStrike" cap="none" normalizeH="0" baseline="0">
                          <a:ln>
                            <a:noFill/>
                          </a:ln>
                          <a:solidFill>
                            <a:srgbClr val="009900"/>
                          </a:solidFill>
                          <a:effectLst>
                            <a:outerShdw blurRad="38100" dist="38100" dir="2700000" algn="tl">
                              <a:srgbClr val="C0C0C0"/>
                            </a:outerShdw>
                          </a:effectLst>
                          <a:latin typeface="Arial"/>
                        </a:rPr>
                        <a:t>lebih mendalam pada jenjang selanjutnya</a:t>
                      </a:r>
                    </a:p>
                  </a:txBody>
                  <a:tcPr marL="99060" marR="99060" horzOverflow="overflow">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0" fill="hold" grpId="0" nodeType="clickEffect">
                                  <p:stCondLst>
                                    <p:cond delay="0"/>
                                  </p:stCondLst>
                                  <p:childTnLst>
                                    <p:set>
                                      <p:cBhvr>
                                        <p:cTn id="6" dur="1" fill="hold">
                                          <p:stCondLst>
                                            <p:cond delay="499"/>
                                          </p:stCondLst>
                                        </p:cTn>
                                        <p:tgtEl>
                                          <p:spTgt spid="10362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21" presetClass="entr" presetSubtype="4" fill="hold" nodeType="clickEffect">
                                  <p:stCondLst>
                                    <p:cond delay="0"/>
                                  </p:stCondLst>
                                  <p:childTnLst>
                                    <p:set>
                                      <p:cBhvr>
                                        <p:cTn id="10" dur="1" fill="hold">
                                          <p:stCondLst>
                                            <p:cond delay="0"/>
                                          </p:stCondLst>
                                        </p:cTn>
                                        <p:tgtEl>
                                          <p:spTgt spid="1036345"/>
                                        </p:tgtEl>
                                        <p:attrNameLst>
                                          <p:attrName>style.visibility</p:attrName>
                                        </p:attrNameLst>
                                      </p:cBhvr>
                                      <p:to>
                                        <p:strVal val="visible"/>
                                      </p:to>
                                    </p:set>
                                    <p:animEffect transition="in" filter="wheel(4)">
                                      <p:cBhvr>
                                        <p:cTn id="11" dur="500"/>
                                        <p:tgtEl>
                                          <p:spTgt spid="1036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291"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988"/>
            <a:ext cx="9144000" cy="647701"/>
          </a:xfrm>
          <a:solidFill>
            <a:schemeClr val="hlink"/>
          </a:solidFill>
        </p:spPr>
        <p:txBody>
          <a:bodyPr/>
          <a:lstStyle/>
          <a:p>
            <a:r>
              <a:rPr lang="id-ID" sz="3600" b="1">
                <a:solidFill>
                  <a:schemeClr val="bg1"/>
                </a:solidFill>
                <a:effectLst>
                  <a:outerShdw blurRad="38100" dist="38100" dir="2700000" algn="tl">
                    <a:srgbClr val="000000"/>
                  </a:outerShdw>
                </a:effectLst>
              </a:rPr>
              <a:t>Matematika</a:t>
            </a:r>
          </a:p>
        </p:txBody>
      </p:sp>
      <p:graphicFrame>
        <p:nvGraphicFramePr>
          <p:cNvPr id="1055789" name="Group 45"/>
          <p:cNvGraphicFramePr>
            <a:graphicFrameLocks noGrp="1"/>
          </p:cNvGraphicFramePr>
          <p:nvPr>
            <p:ph idx="4294967295"/>
          </p:nvPr>
        </p:nvGraphicFramePr>
        <p:xfrm>
          <a:off x="187325" y="692150"/>
          <a:ext cx="8804275" cy="5852160"/>
        </p:xfrm>
        <a:graphic>
          <a:graphicData uri="http://schemas.openxmlformats.org/drawingml/2006/table">
            <a:tbl>
              <a:tblPr/>
              <a:tblGrid>
                <a:gridCol w="696913">
                  <a:extLst>
                    <a:ext uri="{9D8B030D-6E8A-4147-A177-3AD203B41FA5}">
                      <a16:colId xmlns:a16="http://schemas.microsoft.com/office/drawing/2014/main" val="20000"/>
                    </a:ext>
                  </a:extLst>
                </a:gridCol>
                <a:gridCol w="2952750">
                  <a:extLst>
                    <a:ext uri="{9D8B030D-6E8A-4147-A177-3AD203B41FA5}">
                      <a16:colId xmlns:a16="http://schemas.microsoft.com/office/drawing/2014/main" val="20001"/>
                    </a:ext>
                  </a:extLst>
                </a:gridCol>
                <a:gridCol w="5154612">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CC"/>
                          </a:solidFill>
                          <a:effectLst>
                            <a:outerShdw blurRad="38100" dist="38100" dir="2700000" algn="tl">
                              <a:srgbClr val="000000"/>
                            </a:outerShdw>
                          </a:effectLst>
                          <a:latin typeface="Arial"/>
                        </a:rPr>
                        <a:t>No</a:t>
                      </a:r>
                    </a:p>
                  </a:txBody>
                  <a:tcPr marL="99060" marR="99060"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CC"/>
                          </a:solidFill>
                          <a:effectLst>
                            <a:outerShdw blurRad="38100" dist="38100" dir="2700000" algn="tl">
                              <a:srgbClr val="000000"/>
                            </a:outerShdw>
                          </a:effectLst>
                          <a:latin typeface="Arial"/>
                        </a:rPr>
                        <a:t>Kurikulum Lama</a:t>
                      </a:r>
                    </a:p>
                  </a:txBody>
                  <a:tcPr marL="99060" marR="99060"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CC"/>
                          </a:solidFill>
                          <a:effectLst>
                            <a:outerShdw blurRad="38100" dist="38100" dir="2700000" algn="tl">
                              <a:srgbClr val="000000"/>
                            </a:outerShdw>
                          </a:effectLst>
                          <a:latin typeface="Arial"/>
                        </a:rPr>
                        <a:t>Kurikulum Baru</a:t>
                      </a:r>
                    </a:p>
                  </a:txBody>
                  <a:tcPr marL="99060" marR="99060"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CC"/>
                          </a:solidFill>
                          <a:effectLst/>
                          <a:latin typeface="Arial"/>
                        </a:rPr>
                        <a:t>1</a:t>
                      </a:r>
                    </a:p>
                  </a:txBody>
                  <a:tcPr marL="99060" marR="99060"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CC"/>
                          </a:solidFill>
                          <a:effectLst/>
                          <a:latin typeface="Arial"/>
                        </a:rPr>
                        <a:t>Langsung masuk ke materi abstrak</a:t>
                      </a:r>
                    </a:p>
                  </a:txBody>
                  <a:tcPr marL="99060" marR="99060"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CC"/>
                          </a:solidFill>
                          <a:effectLst/>
                          <a:latin typeface="Arial"/>
                        </a:rPr>
                        <a:t>Mulai d</a:t>
                      </a:r>
                      <a:r>
                        <a:rPr kumimoji="0" lang="en-US" sz="2400" b="1" i="0" u="none" strike="noStrike" cap="none" normalizeH="0" baseline="0">
                          <a:ln>
                            <a:noFill/>
                          </a:ln>
                          <a:solidFill>
                            <a:srgbClr val="6600CC"/>
                          </a:solidFill>
                          <a:effectLst/>
                          <a:latin typeface="Arial"/>
                        </a:rPr>
                        <a:t>r</a:t>
                      </a:r>
                      <a:r>
                        <a:rPr kumimoji="0" lang="id-ID" sz="2400" b="1" i="0" u="none" strike="noStrike" cap="none" normalizeH="0" baseline="0">
                          <a:ln>
                            <a:noFill/>
                          </a:ln>
                          <a:solidFill>
                            <a:srgbClr val="6600CC"/>
                          </a:solidFill>
                          <a:effectLst/>
                          <a:latin typeface="Arial"/>
                        </a:rPr>
                        <a:t> pengamatan perm</a:t>
                      </a:r>
                      <a:r>
                        <a:rPr kumimoji="0" lang="en-US" sz="2400" b="1" i="0" u="none" strike="noStrike" cap="none" normalizeH="0" baseline="0">
                          <a:ln>
                            <a:noFill/>
                          </a:ln>
                          <a:solidFill>
                            <a:srgbClr val="6600CC"/>
                          </a:solidFill>
                          <a:effectLst/>
                          <a:latin typeface="Arial"/>
                        </a:rPr>
                        <a:t>slh</a:t>
                      </a:r>
                      <a:r>
                        <a:rPr kumimoji="0" lang="id-ID" sz="2400" b="1" i="0" u="none" strike="noStrike" cap="none" normalizeH="0" baseline="0">
                          <a:ln>
                            <a:noFill/>
                          </a:ln>
                          <a:solidFill>
                            <a:srgbClr val="6600CC"/>
                          </a:solidFill>
                          <a:effectLst/>
                          <a:latin typeface="Arial"/>
                        </a:rPr>
                        <a:t>an konkret, k</a:t>
                      </a:r>
                      <a:r>
                        <a:rPr kumimoji="0" lang="en-US" sz="2400" b="1" i="0" u="none" strike="noStrike" cap="none" normalizeH="0" baseline="0">
                          <a:ln>
                            <a:noFill/>
                          </a:ln>
                          <a:solidFill>
                            <a:srgbClr val="6600CC"/>
                          </a:solidFill>
                          <a:effectLst/>
                          <a:latin typeface="Arial"/>
                        </a:rPr>
                        <a:t>md</a:t>
                      </a:r>
                      <a:r>
                        <a:rPr kumimoji="0" lang="id-ID" sz="2400" b="1" i="0" u="none" strike="noStrike" cap="none" normalizeH="0" baseline="0">
                          <a:ln>
                            <a:noFill/>
                          </a:ln>
                          <a:solidFill>
                            <a:srgbClr val="6600CC"/>
                          </a:solidFill>
                          <a:effectLst/>
                          <a:latin typeface="Arial"/>
                        </a:rPr>
                        <a:t> ke semi kon</a:t>
                      </a:r>
                      <a:r>
                        <a:rPr kumimoji="0" lang="en-US" sz="2400" b="1" i="0" u="none" strike="noStrike" cap="none" normalizeH="0" baseline="0">
                          <a:ln>
                            <a:noFill/>
                          </a:ln>
                          <a:solidFill>
                            <a:srgbClr val="6600CC"/>
                          </a:solidFill>
                          <a:effectLst/>
                          <a:latin typeface="Arial"/>
                        </a:rPr>
                        <a:t>-</a:t>
                      </a:r>
                      <a:r>
                        <a:rPr kumimoji="0" lang="id-ID" sz="2400" b="1" i="0" u="none" strike="noStrike" cap="none" normalizeH="0" baseline="0">
                          <a:ln>
                            <a:noFill/>
                          </a:ln>
                          <a:solidFill>
                            <a:srgbClr val="6600CC"/>
                          </a:solidFill>
                          <a:effectLst/>
                          <a:latin typeface="Arial"/>
                        </a:rPr>
                        <a:t>kret, </a:t>
                      </a:r>
                      <a:r>
                        <a:rPr kumimoji="0" lang="en-US" sz="2400" b="1" i="0" u="none" strike="noStrike" cap="none" normalizeH="0" baseline="0">
                          <a:ln>
                            <a:noFill/>
                          </a:ln>
                          <a:solidFill>
                            <a:srgbClr val="6600CC"/>
                          </a:solidFill>
                          <a:effectLst/>
                          <a:latin typeface="Arial"/>
                        </a:rPr>
                        <a:t>&amp;</a:t>
                      </a:r>
                      <a:r>
                        <a:rPr kumimoji="0" lang="id-ID" sz="2400" b="1" i="0" u="none" strike="noStrike" cap="none" normalizeH="0" baseline="0">
                          <a:ln>
                            <a:noFill/>
                          </a:ln>
                          <a:solidFill>
                            <a:srgbClr val="6600CC"/>
                          </a:solidFill>
                          <a:effectLst/>
                          <a:latin typeface="Arial"/>
                        </a:rPr>
                        <a:t> akhirnya abstraksi perm</a:t>
                      </a:r>
                      <a:r>
                        <a:rPr kumimoji="0" lang="en-US" sz="2400" b="1" i="0" u="none" strike="noStrike" cap="none" normalizeH="0" baseline="0">
                          <a:ln>
                            <a:noFill/>
                          </a:ln>
                          <a:solidFill>
                            <a:srgbClr val="6600CC"/>
                          </a:solidFill>
                          <a:effectLst/>
                          <a:latin typeface="Arial"/>
                        </a:rPr>
                        <a:t>slh</a:t>
                      </a:r>
                      <a:r>
                        <a:rPr kumimoji="0" lang="id-ID" sz="2400" b="1" i="0" u="none" strike="noStrike" cap="none" normalizeH="0" baseline="0">
                          <a:ln>
                            <a:noFill/>
                          </a:ln>
                          <a:solidFill>
                            <a:srgbClr val="6600CC"/>
                          </a:solidFill>
                          <a:effectLst/>
                          <a:latin typeface="Arial"/>
                        </a:rPr>
                        <a:t>an</a:t>
                      </a:r>
                    </a:p>
                  </a:txBody>
                  <a:tcPr marL="99060" marR="99060"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CC"/>
                          </a:solidFill>
                          <a:effectLst/>
                          <a:latin typeface="Arial"/>
                        </a:rPr>
                        <a:t>2</a:t>
                      </a:r>
                    </a:p>
                  </a:txBody>
                  <a:tcPr marL="99060" marR="99060"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CC"/>
                          </a:solidFill>
                          <a:effectLst/>
                          <a:latin typeface="Arial"/>
                        </a:rPr>
                        <a:t>Banyak rumus yg h</a:t>
                      </a:r>
                      <a:r>
                        <a:rPr kumimoji="0" lang="en-US" sz="2400" b="1" i="0" u="none" strike="noStrike" cap="none" normalizeH="0" baseline="0">
                          <a:ln>
                            <a:noFill/>
                          </a:ln>
                          <a:solidFill>
                            <a:srgbClr val="6600CC"/>
                          </a:solidFill>
                          <a:effectLst/>
                          <a:latin typeface="Arial"/>
                        </a:rPr>
                        <a:t>r</a:t>
                      </a:r>
                      <a:r>
                        <a:rPr kumimoji="0" lang="id-ID" sz="2400" b="1" i="0" u="none" strike="noStrike" cap="none" normalizeH="0" baseline="0">
                          <a:ln>
                            <a:noFill/>
                          </a:ln>
                          <a:solidFill>
                            <a:srgbClr val="6600CC"/>
                          </a:solidFill>
                          <a:effectLst/>
                          <a:latin typeface="Arial"/>
                        </a:rPr>
                        <a:t>s dihafal untuk menyelesaikan permasalahan (hanya bisa menggunakan)</a:t>
                      </a:r>
                    </a:p>
                  </a:txBody>
                  <a:tcPr marL="99060" marR="99060"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CC"/>
                          </a:solidFill>
                          <a:effectLst/>
                          <a:latin typeface="Arial"/>
                        </a:rPr>
                        <a:t>Rumus diturunkan oleh siswa dan permasalahan yg diajukan harus dpt dikerjakan siswa hanya d</a:t>
                      </a:r>
                      <a:r>
                        <a:rPr kumimoji="0" lang="en-US" sz="2400" b="1" i="0" u="none" strike="noStrike" cap="none" normalizeH="0" baseline="0">
                          <a:ln>
                            <a:noFill/>
                          </a:ln>
                          <a:solidFill>
                            <a:srgbClr val="6600CC"/>
                          </a:solidFill>
                          <a:effectLst/>
                          <a:latin typeface="Arial"/>
                        </a:rPr>
                        <a:t>gn</a:t>
                      </a:r>
                      <a:r>
                        <a:rPr kumimoji="0" lang="id-ID" sz="2400" b="1" i="0" u="none" strike="noStrike" cap="none" normalizeH="0" baseline="0">
                          <a:ln>
                            <a:noFill/>
                          </a:ln>
                          <a:solidFill>
                            <a:srgbClr val="6600CC"/>
                          </a:solidFill>
                          <a:effectLst/>
                          <a:latin typeface="Arial"/>
                        </a:rPr>
                        <a:t> rumus-rumus </a:t>
                      </a:r>
                      <a:r>
                        <a:rPr kumimoji="0" lang="en-US" sz="2400" b="1" i="0" u="none" strike="noStrike" cap="none" normalizeH="0" baseline="0">
                          <a:ln>
                            <a:noFill/>
                          </a:ln>
                          <a:solidFill>
                            <a:srgbClr val="6600CC"/>
                          </a:solidFill>
                          <a:effectLst/>
                          <a:latin typeface="Arial"/>
                        </a:rPr>
                        <a:t>&amp;</a:t>
                      </a:r>
                      <a:r>
                        <a:rPr kumimoji="0" lang="id-ID" sz="2400" b="1" i="0" u="none" strike="noStrike" cap="none" normalizeH="0" baseline="0">
                          <a:ln>
                            <a:noFill/>
                          </a:ln>
                          <a:solidFill>
                            <a:srgbClr val="6600CC"/>
                          </a:solidFill>
                          <a:effectLst/>
                          <a:latin typeface="Arial"/>
                        </a:rPr>
                        <a:t> pengertian dasar (t</a:t>
                      </a:r>
                      <a:r>
                        <a:rPr kumimoji="0" lang="en-US" sz="2400" b="1" i="0" u="none" strike="noStrike" cap="none" normalizeH="0" baseline="0">
                          <a:ln>
                            <a:noFill/>
                          </a:ln>
                          <a:solidFill>
                            <a:srgbClr val="6600CC"/>
                          </a:solidFill>
                          <a:effectLst/>
                          <a:latin typeface="Arial"/>
                        </a:rPr>
                        <a:t>dk</a:t>
                      </a:r>
                      <a:r>
                        <a:rPr kumimoji="0" lang="id-ID" sz="2400" b="1" i="0" u="none" strike="noStrike" cap="none" normalizeH="0" baseline="0">
                          <a:ln>
                            <a:noFill/>
                          </a:ln>
                          <a:solidFill>
                            <a:srgbClr val="6600CC"/>
                          </a:solidFill>
                          <a:effectLst/>
                          <a:latin typeface="Arial"/>
                        </a:rPr>
                        <a:t> hanya b</a:t>
                      </a:r>
                      <a:r>
                        <a:rPr kumimoji="0" lang="en-US" sz="2400" b="1" i="0" u="none" strike="noStrike" cap="none" normalizeH="0" baseline="0">
                          <a:ln>
                            <a:noFill/>
                          </a:ln>
                          <a:solidFill>
                            <a:srgbClr val="6600CC"/>
                          </a:solidFill>
                          <a:effectLst/>
                          <a:latin typeface="Arial"/>
                        </a:rPr>
                        <a:t>s</a:t>
                      </a:r>
                      <a:r>
                        <a:rPr kumimoji="0" lang="id-ID" sz="2400" b="1" i="0" u="none" strike="noStrike" cap="none" normalizeH="0" baseline="0">
                          <a:ln>
                            <a:noFill/>
                          </a:ln>
                          <a:solidFill>
                            <a:srgbClr val="6600CC"/>
                          </a:solidFill>
                          <a:effectLst/>
                          <a:latin typeface="Arial"/>
                        </a:rPr>
                        <a:t> m</a:t>
                      </a:r>
                      <a:r>
                        <a:rPr kumimoji="0" lang="en-US" sz="2400" b="1" i="0" u="none" strike="noStrike" cap="none" normalizeH="0" baseline="0">
                          <a:ln>
                            <a:noFill/>
                          </a:ln>
                          <a:solidFill>
                            <a:srgbClr val="6600CC"/>
                          </a:solidFill>
                          <a:effectLst/>
                          <a:latin typeface="Arial"/>
                        </a:rPr>
                        <a:t>e</a:t>
                      </a:r>
                      <a:r>
                        <a:rPr kumimoji="0" lang="id-ID" sz="2400" b="1" i="0" u="none" strike="noStrike" cap="none" normalizeH="0" baseline="0">
                          <a:ln>
                            <a:noFill/>
                          </a:ln>
                          <a:solidFill>
                            <a:srgbClr val="6600CC"/>
                          </a:solidFill>
                          <a:effectLst/>
                          <a:latin typeface="Arial"/>
                        </a:rPr>
                        <a:t>nggunakan t</a:t>
                      </a:r>
                      <a:r>
                        <a:rPr kumimoji="0" lang="en-US" sz="2400" b="1" i="0" u="none" strike="noStrike" cap="none" normalizeH="0" baseline="0">
                          <a:ln>
                            <a:noFill/>
                          </a:ln>
                          <a:solidFill>
                            <a:srgbClr val="6600CC"/>
                          </a:solidFill>
                          <a:effectLst/>
                          <a:latin typeface="Arial"/>
                        </a:rPr>
                        <a:t>p</a:t>
                      </a:r>
                      <a:r>
                        <a:rPr kumimoji="0" lang="id-ID" sz="2400" b="1" i="0" u="none" strike="noStrike" cap="none" normalizeH="0" baseline="0">
                          <a:ln>
                            <a:noFill/>
                          </a:ln>
                          <a:solidFill>
                            <a:srgbClr val="6600CC"/>
                          </a:solidFill>
                          <a:effectLst/>
                          <a:latin typeface="Arial"/>
                        </a:rPr>
                        <a:t> juga memahami asal-usulnya)</a:t>
                      </a:r>
                    </a:p>
                  </a:txBody>
                  <a:tcPr marL="99060" marR="99060"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CC"/>
                          </a:solidFill>
                          <a:effectLst/>
                          <a:latin typeface="Arial"/>
                        </a:rPr>
                        <a:t>3</a:t>
                      </a:r>
                    </a:p>
                  </a:txBody>
                  <a:tcPr marL="99060" marR="99060"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CC"/>
                          </a:solidFill>
                          <a:effectLst/>
                          <a:latin typeface="Arial"/>
                        </a:rPr>
                        <a:t>Permasalahan matematika selalu diasosiasikan dengan </a:t>
                      </a:r>
                      <a:r>
                        <a:rPr kumimoji="0" lang="en-US" sz="2400" b="1" i="0" u="none" strike="noStrike" cap="none" normalizeH="0" baseline="0">
                          <a:ln>
                            <a:noFill/>
                          </a:ln>
                          <a:solidFill>
                            <a:srgbClr val="6600CC"/>
                          </a:solidFill>
                          <a:effectLst/>
                          <a:latin typeface="Arial"/>
                        </a:rPr>
                        <a:t>(</a:t>
                      </a:r>
                      <a:r>
                        <a:rPr kumimoji="0" lang="id-ID" sz="2400" b="1" i="0" u="none" strike="noStrike" cap="none" normalizeH="0" baseline="0">
                          <a:ln>
                            <a:noFill/>
                          </a:ln>
                          <a:solidFill>
                            <a:srgbClr val="6600CC"/>
                          </a:solidFill>
                          <a:effectLst/>
                          <a:latin typeface="Arial"/>
                        </a:rPr>
                        <a:t>direduksi menjadi</a:t>
                      </a:r>
                      <a:r>
                        <a:rPr kumimoji="0" lang="en-US" sz="2400" b="1" i="0" u="none" strike="noStrike" cap="none" normalizeH="0" baseline="0">
                          <a:ln>
                            <a:noFill/>
                          </a:ln>
                          <a:solidFill>
                            <a:srgbClr val="6600CC"/>
                          </a:solidFill>
                          <a:effectLst/>
                          <a:latin typeface="Arial"/>
                        </a:rPr>
                        <a:t>)</a:t>
                      </a:r>
                      <a:r>
                        <a:rPr kumimoji="0" lang="id-ID" sz="2400" b="1" i="0" u="none" strike="noStrike" cap="none" normalizeH="0" baseline="0">
                          <a:ln>
                            <a:noFill/>
                          </a:ln>
                          <a:solidFill>
                            <a:srgbClr val="6600CC"/>
                          </a:solidFill>
                          <a:effectLst/>
                          <a:latin typeface="Arial"/>
                        </a:rPr>
                        <a:t> angka  </a:t>
                      </a:r>
                    </a:p>
                  </a:txBody>
                  <a:tcPr marL="99060" marR="99060"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CC"/>
                          </a:solidFill>
                          <a:effectLst/>
                          <a:latin typeface="Arial"/>
                        </a:rPr>
                        <a:t>Perimbangan antara matematika dengan angka dan tanpa angka </a:t>
                      </a:r>
                      <a:r>
                        <a:rPr kumimoji="0" lang="en-US" sz="2400" b="1" i="0" u="none" strike="noStrike" cap="none" normalizeH="0" baseline="0">
                          <a:ln>
                            <a:noFill/>
                          </a:ln>
                          <a:solidFill>
                            <a:srgbClr val="6600CC"/>
                          </a:solidFill>
                          <a:effectLst/>
                          <a:latin typeface="Arial"/>
                        </a:rPr>
                        <a:t>(</a:t>
                      </a:r>
                      <a:r>
                        <a:rPr kumimoji="0" lang="id-ID" sz="2400" b="1" i="0" u="none" strike="noStrike" cap="none" normalizeH="0" baseline="0">
                          <a:ln>
                            <a:noFill/>
                          </a:ln>
                          <a:solidFill>
                            <a:srgbClr val="6600CC"/>
                          </a:solidFill>
                          <a:effectLst/>
                          <a:latin typeface="Arial"/>
                        </a:rPr>
                        <a:t>gambar, grafik, pola, dsb</a:t>
                      </a:r>
                      <a:r>
                        <a:rPr kumimoji="0" lang="en-US" sz="2400" b="1" i="0" u="none" strike="noStrike" cap="none" normalizeH="0" baseline="0">
                          <a:ln>
                            <a:noFill/>
                          </a:ln>
                          <a:solidFill>
                            <a:srgbClr val="6600CC"/>
                          </a:solidFill>
                          <a:effectLst/>
                          <a:latin typeface="Arial"/>
                        </a:rPr>
                        <a:t>)</a:t>
                      </a:r>
                      <a:endParaRPr kumimoji="0" lang="id-ID" sz="2400" b="1" i="0" u="none" strike="noStrike" cap="none" normalizeH="0" baseline="0">
                        <a:ln>
                          <a:noFill/>
                        </a:ln>
                        <a:solidFill>
                          <a:srgbClr val="6600CC"/>
                        </a:solidFill>
                        <a:effectLst/>
                        <a:latin typeface="Arial"/>
                      </a:endParaRPr>
                    </a:p>
                  </a:txBody>
                  <a:tcPr marL="99060" marR="99060" horzOverflow="overflow">
                    <a:lnL w="38100" cap="flat" cmpd="sng" algn="ctr">
                      <a:solidFill>
                        <a:schemeClr val="hlink"/>
                      </a:solidFill>
                      <a:prstDash val="solid"/>
                      <a:round/>
                      <a:headEnd type="none" w="med" len="med"/>
                      <a:tailEnd type="none" w="med" len="med"/>
                    </a:lnL>
                    <a:lnR w="38100" cap="flat" cmpd="sng" algn="ctr">
                      <a:solidFill>
                        <a:schemeClr val="hlink"/>
                      </a:solidFill>
                      <a:prstDash val="solid"/>
                      <a:round/>
                      <a:headEnd type="none" w="med" len="med"/>
                      <a:tailEnd type="none" w="med" len="med"/>
                    </a:lnR>
                    <a:lnT w="38100" cap="flat" cmpd="sng" algn="ctr">
                      <a:solidFill>
                        <a:schemeClr val="hlink"/>
                      </a:solidFill>
                      <a:prstDash val="solid"/>
                      <a:round/>
                      <a:headEnd type="none" w="med" len="med"/>
                      <a:tailEnd type="none" w="med" len="med"/>
                    </a:lnT>
                    <a:lnB w="38100" cap="flat" cmpd="sng" algn="ctr">
                      <a:solidFill>
                        <a:schemeClr val="hlink"/>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bl>
          </a:graphicData>
        </a:graphic>
      </p:graphicFrame>
      <p:sp>
        <p:nvSpPr>
          <p:cNvPr id="5" name="Slide Number Placeholder 2"/>
          <p:cNvSpPr txBox="1"/>
          <p:nvPr/>
        </p:nvSpPr>
        <p:spPr>
          <a:xfrm>
            <a:off x="8534400" y="6492875"/>
            <a:ext cx="609600" cy="365125"/>
          </a:xfrm>
          <a:prstGeom prst="rect">
            <a:avLst/>
          </a:prstGeom>
          <a:solidFill>
            <a:srgbClr val="800000"/>
          </a:solidFill>
          <a:ln>
            <a:noFill/>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ct val="0"/>
              </a:spcBef>
              <a:spcAft>
                <a:spcPct val="0"/>
              </a:spcAft>
              <a:defRPr/>
            </a:pPr>
            <a:fld id="{7A9131DF-A492-47A7-8D08-828CAD258850}" type="slidenum">
              <a:rPr lang="en-US" sz="1600" b="1">
                <a:solidFill>
                  <a:schemeClr val="bg1"/>
                </a:solidFill>
                <a:effectLst>
                  <a:outerShdw blurRad="38100" dist="38100" dir="2700000" algn="tl">
                    <a:srgbClr val="000000"/>
                  </a:outerShdw>
                </a:effectLst>
                <a:latin typeface="+mn-lt"/>
              </a:rPr>
              <a:pPr algn="r" fontAlgn="auto">
                <a:spcBef>
                  <a:spcPct val="0"/>
                </a:spcBef>
                <a:spcAft>
                  <a:spcPct val="0"/>
                </a:spcAft>
                <a:defRPr/>
              </a:pPr>
              <a:t>43</a:t>
            </a:fld>
            <a:endParaRPr lang="id-ID" sz="1100" b="1">
              <a:solidFill>
                <a:schemeClr val="bg1"/>
              </a:solidFill>
              <a:effectLst>
                <a:outerShdw blurRad="38100" dist="38100" dir="2700000" algn="tl">
                  <a:srgbClr val="000000"/>
                </a:outerShdw>
              </a:effectLst>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21" presetClass="entr" presetSubtype="4" fill="hold" nodeType="clickEffect">
                                  <p:stCondLst>
                                    <p:cond delay="0"/>
                                  </p:stCondLst>
                                  <p:childTnLst>
                                    <p:set>
                                      <p:cBhvr>
                                        <p:cTn id="10" dur="1" fill="hold">
                                          <p:stCondLst>
                                            <p:cond delay="0"/>
                                          </p:stCondLst>
                                        </p:cTn>
                                        <p:tgtEl>
                                          <p:spTgt spid="1055789"/>
                                        </p:tgtEl>
                                        <p:attrNameLst>
                                          <p:attrName>style.visibility</p:attrName>
                                        </p:attrNameLst>
                                      </p:cBhvr>
                                      <p:to>
                                        <p:strVal val="visible"/>
                                      </p:to>
                                    </p:set>
                                    <p:animEffect transition="in" filter="wheel(4)">
                                      <p:cBhvr>
                                        <p:cTn id="11" dur="500"/>
                                        <p:tgtEl>
                                          <p:spTgt spid="1055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4025" name="WordArt 9"/>
          <p:cNvSpPr>
            <a:spLocks noChangeArrowheads="1" noChangeShapeType="1" noTextEdit="1"/>
          </p:cNvSpPr>
          <p:nvPr/>
        </p:nvSpPr>
        <p:spPr bwMode="auto">
          <a:xfrm>
            <a:off x="171450" y="476250"/>
            <a:ext cx="3810000" cy="571500"/>
          </a:xfrm>
          <a:prstGeom prst="rect">
            <a:avLst/>
          </a:prstGeom>
        </p:spPr>
        <p:txBody>
          <a:bodyPr wrap="none" fromWordArt="1">
            <a:prstTxWarp prst="textPlain">
              <a:avLst>
                <a:gd name="adj" fmla="val 50000"/>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kern="10">
                <a:ln w="38100">
                  <a:solidFill>
                    <a:schemeClr val="bg1"/>
                  </a:solidFill>
                  <a:round/>
                </a:ln>
                <a:solidFill>
                  <a:srgbClr val="FF0066"/>
                </a:solidFill>
                <a:effectLst>
                  <a:outerShdw dist="35921" dir="2700000" algn="ctr" rotWithShape="0">
                    <a:srgbClr val="C0C0C0">
                      <a:alpha val="80000"/>
                    </a:srgbClr>
                  </a:outerShdw>
                </a:effectLst>
                <a:latin typeface="Impact"/>
              </a:rPr>
              <a:t>Lanjutan ...</a:t>
            </a:r>
          </a:p>
        </p:txBody>
      </p:sp>
      <p:graphicFrame>
        <p:nvGraphicFramePr>
          <p:cNvPr id="854104" name="Group 88"/>
          <p:cNvGraphicFramePr>
            <a:graphicFrameLocks noGrp="1"/>
          </p:cNvGraphicFramePr>
          <p:nvPr>
            <p:ph/>
          </p:nvPr>
        </p:nvGraphicFramePr>
        <p:xfrm>
          <a:off x="171450" y="1341438"/>
          <a:ext cx="8890000" cy="5212080"/>
        </p:xfrm>
        <a:graphic>
          <a:graphicData uri="http://schemas.openxmlformats.org/drawingml/2006/table">
            <a:tbl>
              <a:tblPr/>
              <a:tblGrid>
                <a:gridCol w="625475">
                  <a:extLst>
                    <a:ext uri="{9D8B030D-6E8A-4147-A177-3AD203B41FA5}">
                      <a16:colId xmlns:a16="http://schemas.microsoft.com/office/drawing/2014/main" val="20000"/>
                    </a:ext>
                  </a:extLst>
                </a:gridCol>
                <a:gridCol w="3567113">
                  <a:extLst>
                    <a:ext uri="{9D8B030D-6E8A-4147-A177-3AD203B41FA5}">
                      <a16:colId xmlns:a16="http://schemas.microsoft.com/office/drawing/2014/main" val="20001"/>
                    </a:ext>
                  </a:extLst>
                </a:gridCol>
                <a:gridCol w="4697412">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chemeClr val="bg1"/>
                          </a:solidFill>
                          <a:effectLst>
                            <a:outerShdw blurRad="38100" dist="38100" dir="2700000" algn="tl">
                              <a:srgbClr val="000000"/>
                            </a:outerShdw>
                          </a:effectLst>
                          <a:latin typeface="Arial"/>
                        </a:rPr>
                        <a:t>No</a:t>
                      </a:r>
                    </a:p>
                  </a:txBody>
                  <a:tcPr marL="99060" marR="99060"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solidFill>
                      <a:srgbClr val="0066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chemeClr val="bg1"/>
                          </a:solidFill>
                          <a:effectLst>
                            <a:outerShdw blurRad="38100" dist="38100" dir="2700000" algn="tl">
                              <a:srgbClr val="000000"/>
                            </a:outerShdw>
                          </a:effectLst>
                          <a:latin typeface="Arial"/>
                        </a:rPr>
                        <a:t>Kurikulum Lama</a:t>
                      </a:r>
                    </a:p>
                  </a:txBody>
                  <a:tcPr marL="99060" marR="99060"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solidFill>
                      <a:srgbClr val="0066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chemeClr val="bg1"/>
                          </a:solidFill>
                          <a:effectLst>
                            <a:outerShdw blurRad="38100" dist="38100" dir="2700000" algn="tl">
                              <a:srgbClr val="000000"/>
                            </a:outerShdw>
                          </a:effectLst>
                          <a:latin typeface="Arial"/>
                        </a:rPr>
                        <a:t>Kurikulum Baru</a:t>
                      </a:r>
                    </a:p>
                  </a:txBody>
                  <a:tcPr marL="99060" marR="99060"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solidFill>
                      <a:srgbClr val="0066FF"/>
                    </a:solidFill>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CC"/>
                          </a:solidFill>
                          <a:effectLst/>
                          <a:latin typeface="Arial"/>
                        </a:rPr>
                        <a:t>4</a:t>
                      </a:r>
                    </a:p>
                  </a:txBody>
                  <a:tcPr marL="99060" marR="99060"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CC"/>
                          </a:solidFill>
                          <a:effectLst/>
                          <a:latin typeface="Arial"/>
                        </a:rPr>
                        <a:t>T</a:t>
                      </a:r>
                      <a:r>
                        <a:rPr kumimoji="0" lang="en-US" sz="2400" b="1" i="0" u="none" strike="noStrike" cap="none" normalizeH="0" baseline="0">
                          <a:ln>
                            <a:noFill/>
                          </a:ln>
                          <a:solidFill>
                            <a:srgbClr val="6600CC"/>
                          </a:solidFill>
                          <a:effectLst/>
                          <a:latin typeface="Arial"/>
                        </a:rPr>
                        <a:t>dk</a:t>
                      </a:r>
                      <a:r>
                        <a:rPr kumimoji="0" lang="id-ID" sz="2400" b="1" i="0" u="none" strike="noStrike" cap="none" normalizeH="0" baseline="0">
                          <a:ln>
                            <a:noFill/>
                          </a:ln>
                          <a:solidFill>
                            <a:srgbClr val="6600CC"/>
                          </a:solidFill>
                          <a:effectLst/>
                          <a:latin typeface="Arial"/>
                        </a:rPr>
                        <a:t> membiasakan siswa u</a:t>
                      </a:r>
                      <a:r>
                        <a:rPr kumimoji="0" lang="en-US" sz="2400" b="1" i="0" u="none" strike="noStrike" cap="none" normalizeH="0" baseline="0">
                          <a:ln>
                            <a:noFill/>
                          </a:ln>
                          <a:solidFill>
                            <a:srgbClr val="6600CC"/>
                          </a:solidFill>
                          <a:effectLst/>
                          <a:latin typeface="Arial"/>
                        </a:rPr>
                        <a:t>tk</a:t>
                      </a:r>
                      <a:r>
                        <a:rPr kumimoji="0" lang="id-ID" sz="2400" b="1" i="0" u="none" strike="noStrike" cap="none" normalizeH="0" baseline="0">
                          <a:ln>
                            <a:noFill/>
                          </a:ln>
                          <a:solidFill>
                            <a:srgbClr val="6600CC"/>
                          </a:solidFill>
                          <a:effectLst/>
                          <a:latin typeface="Arial"/>
                        </a:rPr>
                        <a:t> ber</a:t>
                      </a:r>
                      <a:r>
                        <a:rPr kumimoji="0" lang="en-US" sz="2400" b="1" i="0" u="none" strike="noStrike" cap="none" normalizeH="0" baseline="0">
                          <a:ln>
                            <a:noFill/>
                          </a:ln>
                          <a:solidFill>
                            <a:srgbClr val="6600CC"/>
                          </a:solidFill>
                          <a:effectLst/>
                          <a:latin typeface="Arial"/>
                        </a:rPr>
                        <a:t>p</a:t>
                      </a:r>
                      <a:r>
                        <a:rPr kumimoji="0" lang="id-ID" sz="2400" b="1" i="0" u="none" strike="noStrike" cap="none" normalizeH="0" baseline="0">
                          <a:ln>
                            <a:noFill/>
                          </a:ln>
                          <a:solidFill>
                            <a:srgbClr val="6600CC"/>
                          </a:solidFill>
                          <a:effectLst/>
                          <a:latin typeface="Arial"/>
                        </a:rPr>
                        <a:t>ikir kritis </a:t>
                      </a:r>
                      <a:r>
                        <a:rPr kumimoji="0" lang="en-US" sz="2400" b="1" i="0" u="none" strike="noStrike" cap="none" normalizeH="0" baseline="0">
                          <a:ln>
                            <a:noFill/>
                          </a:ln>
                          <a:solidFill>
                            <a:srgbClr val="6600CC"/>
                          </a:solidFill>
                          <a:effectLst/>
                          <a:latin typeface="Arial"/>
                        </a:rPr>
                        <a:t>(</a:t>
                      </a:r>
                      <a:r>
                        <a:rPr kumimoji="0" lang="id-ID" sz="2400" b="1" i="0" u="none" strike="noStrike" cap="none" normalizeH="0" baseline="0">
                          <a:ln>
                            <a:noFill/>
                          </a:ln>
                          <a:solidFill>
                            <a:srgbClr val="6600CC"/>
                          </a:solidFill>
                          <a:effectLst/>
                          <a:latin typeface="Arial"/>
                        </a:rPr>
                        <a:t>h</a:t>
                      </a:r>
                      <a:r>
                        <a:rPr kumimoji="0" lang="en-US" sz="2400" b="1" i="0" u="none" strike="noStrike" cap="none" normalizeH="0" baseline="0">
                          <a:ln>
                            <a:noFill/>
                          </a:ln>
                          <a:solidFill>
                            <a:srgbClr val="6600CC"/>
                          </a:solidFill>
                          <a:effectLst/>
                          <a:latin typeface="Arial"/>
                        </a:rPr>
                        <a:t>ny</a:t>
                      </a:r>
                      <a:r>
                        <a:rPr kumimoji="0" lang="id-ID" sz="2400" b="1" i="0" u="none" strike="noStrike" cap="none" normalizeH="0" baseline="0">
                          <a:ln>
                            <a:noFill/>
                          </a:ln>
                          <a:solidFill>
                            <a:srgbClr val="6600CC"/>
                          </a:solidFill>
                          <a:effectLst/>
                          <a:latin typeface="Arial"/>
                        </a:rPr>
                        <a:t> mekanistis</a:t>
                      </a:r>
                      <a:r>
                        <a:rPr kumimoji="0" lang="en-US" sz="2400" b="1" i="0" u="none" strike="noStrike" cap="none" normalizeH="0" baseline="0">
                          <a:ln>
                            <a:noFill/>
                          </a:ln>
                          <a:solidFill>
                            <a:srgbClr val="6600CC"/>
                          </a:solidFill>
                          <a:effectLst/>
                          <a:latin typeface="Arial"/>
                        </a:rPr>
                        <a:t>)</a:t>
                      </a:r>
                      <a:endParaRPr kumimoji="0" lang="id-ID" sz="2400" b="1" i="0" u="none" strike="noStrike" cap="none" normalizeH="0" baseline="0">
                        <a:ln>
                          <a:noFill/>
                        </a:ln>
                        <a:solidFill>
                          <a:srgbClr val="6600CC"/>
                        </a:solidFill>
                        <a:effectLst/>
                        <a:latin typeface="Arial"/>
                      </a:endParaRPr>
                    </a:p>
                  </a:txBody>
                  <a:tcPr marL="99060" marR="99060"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CC"/>
                          </a:solidFill>
                          <a:effectLst/>
                          <a:latin typeface="Arial"/>
                        </a:rPr>
                        <a:t>Dirancang  supaya siswa h</a:t>
                      </a:r>
                      <a:r>
                        <a:rPr kumimoji="0" lang="en-US" sz="2400" b="1" i="0" u="none" strike="noStrike" cap="none" normalizeH="0" baseline="0">
                          <a:ln>
                            <a:noFill/>
                          </a:ln>
                          <a:solidFill>
                            <a:srgbClr val="6600CC"/>
                          </a:solidFill>
                          <a:effectLst/>
                          <a:latin typeface="Arial"/>
                        </a:rPr>
                        <a:t>rs</a:t>
                      </a:r>
                      <a:r>
                        <a:rPr kumimoji="0" lang="id-ID" sz="2400" b="1" i="0" u="none" strike="noStrike" cap="none" normalizeH="0" baseline="0">
                          <a:ln>
                            <a:noFill/>
                          </a:ln>
                          <a:solidFill>
                            <a:srgbClr val="6600CC"/>
                          </a:solidFill>
                          <a:effectLst/>
                          <a:latin typeface="Arial"/>
                        </a:rPr>
                        <a:t> ber</a:t>
                      </a:r>
                      <a:r>
                        <a:rPr kumimoji="0" lang="en-US" sz="2400" b="1" i="0" u="none" strike="noStrike" cap="none" normalizeH="0" baseline="0">
                          <a:ln>
                            <a:noFill/>
                          </a:ln>
                          <a:solidFill>
                            <a:srgbClr val="6600CC"/>
                          </a:solidFill>
                          <a:effectLst/>
                          <a:latin typeface="Arial"/>
                        </a:rPr>
                        <a:t>p</a:t>
                      </a:r>
                      <a:r>
                        <a:rPr kumimoji="0" lang="id-ID" sz="2400" b="1" i="0" u="none" strike="noStrike" cap="none" normalizeH="0" baseline="0">
                          <a:ln>
                            <a:noFill/>
                          </a:ln>
                          <a:solidFill>
                            <a:srgbClr val="6600CC"/>
                          </a:solidFill>
                          <a:effectLst/>
                          <a:latin typeface="Arial"/>
                        </a:rPr>
                        <a:t>ikir kritis u</a:t>
                      </a:r>
                      <a:r>
                        <a:rPr kumimoji="0" lang="en-US" sz="2400" b="1" i="0" u="none" strike="noStrike" cap="none" normalizeH="0" baseline="0">
                          <a:ln>
                            <a:noFill/>
                          </a:ln>
                          <a:solidFill>
                            <a:srgbClr val="6600CC"/>
                          </a:solidFill>
                          <a:effectLst/>
                          <a:latin typeface="Arial"/>
                        </a:rPr>
                        <a:t>tk</a:t>
                      </a:r>
                      <a:r>
                        <a:rPr kumimoji="0" lang="id-ID" sz="2400" b="1" i="0" u="none" strike="noStrike" cap="none" normalizeH="0" baseline="0">
                          <a:ln>
                            <a:noFill/>
                          </a:ln>
                          <a:solidFill>
                            <a:srgbClr val="6600CC"/>
                          </a:solidFill>
                          <a:effectLst/>
                          <a:latin typeface="Arial"/>
                        </a:rPr>
                        <a:t> menyelesai</a:t>
                      </a:r>
                      <a:r>
                        <a:rPr kumimoji="0" lang="en-US" sz="2400" b="1" i="0" u="none" strike="noStrike" cap="none" normalizeH="0" baseline="0">
                          <a:ln>
                            <a:noFill/>
                          </a:ln>
                          <a:solidFill>
                            <a:srgbClr val="6600CC"/>
                          </a:solidFill>
                          <a:effectLst/>
                          <a:latin typeface="Arial"/>
                        </a:rPr>
                        <a:t>-</a:t>
                      </a:r>
                      <a:r>
                        <a:rPr kumimoji="0" lang="id-ID" sz="2400" b="1" i="0" u="none" strike="noStrike" cap="none" normalizeH="0" baseline="0">
                          <a:ln>
                            <a:noFill/>
                          </a:ln>
                          <a:solidFill>
                            <a:srgbClr val="6600CC"/>
                          </a:solidFill>
                          <a:effectLst/>
                          <a:latin typeface="Arial"/>
                        </a:rPr>
                        <a:t>kan permasalahan yg diajukan</a:t>
                      </a:r>
                    </a:p>
                  </a:txBody>
                  <a:tcPr marL="99060" marR="99060"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CC"/>
                          </a:solidFill>
                          <a:effectLst/>
                          <a:latin typeface="Arial"/>
                        </a:rPr>
                        <a:t>5</a:t>
                      </a:r>
                    </a:p>
                  </a:txBody>
                  <a:tcPr marL="99060" marR="99060"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CC"/>
                          </a:solidFill>
                          <a:effectLst/>
                          <a:latin typeface="Arial"/>
                        </a:rPr>
                        <a:t>Metode penyelesaian m</a:t>
                      </a:r>
                      <a:r>
                        <a:rPr kumimoji="0" lang="en-US" sz="2400" b="1" i="0" u="none" strike="noStrike" cap="none" normalizeH="0" baseline="0">
                          <a:ln>
                            <a:noFill/>
                          </a:ln>
                          <a:solidFill>
                            <a:srgbClr val="6600CC"/>
                          </a:solidFill>
                          <a:effectLst/>
                          <a:latin typeface="Arial"/>
                        </a:rPr>
                        <a:t>slh</a:t>
                      </a:r>
                      <a:r>
                        <a:rPr kumimoji="0" lang="id-ID" sz="2400" b="1" i="0" u="none" strike="noStrike" cap="none" normalizeH="0" baseline="0">
                          <a:ln>
                            <a:noFill/>
                          </a:ln>
                          <a:solidFill>
                            <a:srgbClr val="6600CC"/>
                          </a:solidFill>
                          <a:effectLst/>
                          <a:latin typeface="Arial"/>
                        </a:rPr>
                        <a:t> yg t</a:t>
                      </a:r>
                      <a:r>
                        <a:rPr kumimoji="0" lang="en-US" sz="2400" b="1" i="0" u="none" strike="noStrike" cap="none" normalizeH="0" baseline="0">
                          <a:ln>
                            <a:noFill/>
                          </a:ln>
                          <a:solidFill>
                            <a:srgbClr val="6600CC"/>
                          </a:solidFill>
                          <a:effectLst/>
                          <a:latin typeface="Arial"/>
                        </a:rPr>
                        <a:t>dk</a:t>
                      </a:r>
                      <a:r>
                        <a:rPr kumimoji="0" lang="id-ID" sz="2400" b="1" i="0" u="none" strike="noStrike" cap="none" normalizeH="0" baseline="0">
                          <a:ln>
                            <a:noFill/>
                          </a:ln>
                          <a:solidFill>
                            <a:srgbClr val="6600CC"/>
                          </a:solidFill>
                          <a:effectLst/>
                          <a:latin typeface="Arial"/>
                        </a:rPr>
                        <a:t> terstruktur</a:t>
                      </a:r>
                    </a:p>
                  </a:txBody>
                  <a:tcPr marL="99060" marR="99060"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CC"/>
                          </a:solidFill>
                          <a:effectLst/>
                          <a:latin typeface="Arial"/>
                        </a:rPr>
                        <a:t>Membiasakan siswa ber</a:t>
                      </a:r>
                      <a:r>
                        <a:rPr kumimoji="0" lang="en-US" sz="2400" b="1" i="0" u="none" strike="noStrike" cap="none" normalizeH="0" baseline="0">
                          <a:ln>
                            <a:noFill/>
                          </a:ln>
                          <a:solidFill>
                            <a:srgbClr val="6600CC"/>
                          </a:solidFill>
                          <a:effectLst/>
                          <a:latin typeface="Arial"/>
                        </a:rPr>
                        <a:t>p</a:t>
                      </a:r>
                      <a:r>
                        <a:rPr kumimoji="0" lang="id-ID" sz="2400" b="1" i="0" u="none" strike="noStrike" cap="none" normalizeH="0" baseline="0">
                          <a:ln>
                            <a:noFill/>
                          </a:ln>
                          <a:solidFill>
                            <a:srgbClr val="6600CC"/>
                          </a:solidFill>
                          <a:effectLst/>
                          <a:latin typeface="Arial"/>
                        </a:rPr>
                        <a:t>ikir algoritmis</a:t>
                      </a:r>
                    </a:p>
                  </a:txBody>
                  <a:tcPr marL="99060" marR="99060"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2"/>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CC"/>
                          </a:solidFill>
                          <a:effectLst/>
                          <a:latin typeface="Arial"/>
                        </a:rPr>
                        <a:t>6</a:t>
                      </a:r>
                    </a:p>
                  </a:txBody>
                  <a:tcPr marL="99060" marR="99060"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CC"/>
                          </a:solidFill>
                          <a:effectLst/>
                          <a:latin typeface="Arial"/>
                        </a:rPr>
                        <a:t>Data dan statistik dikenalkan di kelas IX saja</a:t>
                      </a:r>
                    </a:p>
                  </a:txBody>
                  <a:tcPr marL="99060" marR="99060"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CC"/>
                          </a:solidFill>
                          <a:effectLst/>
                          <a:latin typeface="Arial"/>
                        </a:rPr>
                        <a:t>Memperluas materi mencakup peluang, pengolahan data, dan statistik sejak kelas VII serta materi lain sesuai dengan standar internasional</a:t>
                      </a:r>
                    </a:p>
                  </a:txBody>
                  <a:tcPr marL="99060" marR="99060"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3"/>
                  </a:ext>
                </a:extLst>
              </a:tr>
              <a:tr h="3619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CC"/>
                          </a:solidFill>
                          <a:effectLst/>
                          <a:latin typeface="Arial"/>
                        </a:rPr>
                        <a:t>7</a:t>
                      </a:r>
                    </a:p>
                  </a:txBody>
                  <a:tcPr marL="99060" marR="99060"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CC"/>
                          </a:solidFill>
                          <a:effectLst/>
                          <a:latin typeface="Arial"/>
                        </a:rPr>
                        <a:t>Matematika adalah eksak</a:t>
                      </a:r>
                    </a:p>
                  </a:txBody>
                  <a:tcPr marL="99060" marR="99060"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id-ID" sz="2400" b="1" i="0" u="none" strike="noStrike" cap="none" normalizeH="0" baseline="0">
                          <a:ln>
                            <a:noFill/>
                          </a:ln>
                          <a:solidFill>
                            <a:srgbClr val="6600CC"/>
                          </a:solidFill>
                          <a:effectLst/>
                          <a:latin typeface="Arial"/>
                        </a:rPr>
                        <a:t>Mengenalkan konsep pende</a:t>
                      </a:r>
                      <a:r>
                        <a:rPr kumimoji="0" lang="en-US" sz="2400" b="1" i="0" u="none" strike="noStrike" cap="none" normalizeH="0" baseline="0">
                          <a:ln>
                            <a:noFill/>
                          </a:ln>
                          <a:solidFill>
                            <a:srgbClr val="6600CC"/>
                          </a:solidFill>
                          <a:effectLst/>
                          <a:latin typeface="Arial"/>
                        </a:rPr>
                        <a:t>-</a:t>
                      </a:r>
                      <a:r>
                        <a:rPr kumimoji="0" lang="id-ID" sz="2400" b="1" i="0" u="none" strike="noStrike" cap="none" normalizeH="0" baseline="0">
                          <a:ln>
                            <a:noFill/>
                          </a:ln>
                          <a:solidFill>
                            <a:srgbClr val="6600CC"/>
                          </a:solidFill>
                          <a:effectLst/>
                          <a:latin typeface="Arial"/>
                        </a:rPr>
                        <a:t>katan dan perkiraan</a:t>
                      </a:r>
                    </a:p>
                  </a:txBody>
                  <a:tcPr marL="99060" marR="99060" horzOverflow="overflow">
                    <a:lnL w="38100" cap="flat" cmpd="sng" algn="ctr">
                      <a:solidFill>
                        <a:srgbClr val="FF0066"/>
                      </a:solidFill>
                      <a:prstDash val="solid"/>
                      <a:round/>
                      <a:headEnd type="none" w="med" len="med"/>
                      <a:tailEnd type="none" w="med" len="med"/>
                    </a:lnL>
                    <a:lnR w="38100" cap="flat" cmpd="sng" algn="ctr">
                      <a:solidFill>
                        <a:srgbClr val="FF0066"/>
                      </a:solidFill>
                      <a:prstDash val="solid"/>
                      <a:round/>
                      <a:headEnd type="none" w="med" len="med"/>
                      <a:tailEnd type="none" w="med" len="med"/>
                    </a:lnR>
                    <a:lnT w="38100" cap="flat" cmpd="sng" algn="ctr">
                      <a:solidFill>
                        <a:srgbClr val="FF0066"/>
                      </a:solidFill>
                      <a:prstDash val="solid"/>
                      <a:round/>
                      <a:headEnd type="none" w="med" len="med"/>
                      <a:tailEnd type="none" w="med" len="med"/>
                    </a:lnT>
                    <a:lnB w="38100" cap="flat" cmpd="sng" algn="ctr">
                      <a:solidFill>
                        <a:srgbClr val="FF0066"/>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4"/>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0" fill="hold" grpId="0" nodeType="clickEffect">
                                  <p:stCondLst>
                                    <p:cond delay="0"/>
                                  </p:stCondLst>
                                  <p:childTnLst>
                                    <p:set>
                                      <p:cBhvr>
                                        <p:cTn id="6" dur="1" fill="hold">
                                          <p:stCondLst>
                                            <p:cond delay="499"/>
                                          </p:stCondLst>
                                        </p:cTn>
                                        <p:tgtEl>
                                          <p:spTgt spid="8540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21" presetClass="entr" presetSubtype="4" fill="hold" nodeType="clickEffect">
                                  <p:stCondLst>
                                    <p:cond delay="0"/>
                                  </p:stCondLst>
                                  <p:childTnLst>
                                    <p:set>
                                      <p:cBhvr>
                                        <p:cTn id="10" dur="1" fill="hold">
                                          <p:stCondLst>
                                            <p:cond delay="0"/>
                                          </p:stCondLst>
                                        </p:cTn>
                                        <p:tgtEl>
                                          <p:spTgt spid="854104"/>
                                        </p:tgtEl>
                                        <p:attrNameLst>
                                          <p:attrName>style.visibility</p:attrName>
                                        </p:attrNameLst>
                                      </p:cBhvr>
                                      <p:to>
                                        <p:strVal val="visible"/>
                                      </p:to>
                                    </p:set>
                                    <p:animEffect transition="in" filter="wheel(4)">
                                      <p:cBhvr>
                                        <p:cTn id="11" dur="500"/>
                                        <p:tgtEl>
                                          <p:spTgt spid="85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02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00113" y="333375"/>
            <a:ext cx="6840537" cy="965200"/>
          </a:xfrm>
        </p:spPr>
        <p:txBody>
          <a:bodyPr>
            <a:normAutofit fontScale="90000"/>
          </a:bodyPr>
          <a:lstStyle/>
          <a:p>
            <a:r>
              <a:rPr lang="en-US" sz="4000" b="0" err="1">
                <a:solidFill>
                  <a:srgbClr val="FF9900"/>
                </a:solidFill>
              </a:rPr>
              <a:t>Pengertian Perencanaan </a:t>
            </a:r>
            <a:br>
              <a:rPr lang="en-US" sz="4000" b="0" err="1">
                <a:solidFill>
                  <a:srgbClr val="FF9900"/>
                </a:solidFill>
              </a:rPr>
            </a:br>
            <a:endParaRPr lang="id-ID" sz="4000" b="0">
              <a:solidFill>
                <a:srgbClr val="FF9900"/>
              </a:solidFill>
            </a:endParaRPr>
          </a:p>
        </p:txBody>
      </p:sp>
      <p:sp>
        <p:nvSpPr>
          <p:cNvPr id="19459" name="Rectangle 3"/>
          <p:cNvSpPr>
            <a:spLocks noGrp="1" noChangeArrowheads="1"/>
          </p:cNvSpPr>
          <p:nvPr>
            <p:ph type="body" idx="4294967295"/>
          </p:nvPr>
        </p:nvSpPr>
        <p:spPr>
          <a:xfrm>
            <a:off x="395288" y="2133600"/>
            <a:ext cx="8424862" cy="3743325"/>
          </a:xfrm>
        </p:spPr>
        <p:txBody>
          <a:bodyPr/>
          <a:lstStyle/>
          <a:p>
            <a:pPr>
              <a:buFontTx/>
              <a:buNone/>
            </a:pPr>
            <a:r>
              <a:rPr lang="en-US"/>
              <a:t>	Perencanaan pembelajaran adalah proses penyusunan satuan acara pembelajaran atau rencana program pembelajaran atau proses penyusunan/penyempurnaan materi pembelajaran untuk masing-masing kegiatan pembelajaran selama satu semester.  </a:t>
            </a:r>
            <a:endParaRPr lang="id-ID"/>
          </a:p>
        </p:txBody>
      </p:sp>
      <p:sp>
        <p:nvSpPr>
          <p:cNvPr id="4" name="Frame 3"/>
          <p:cNvSpPr/>
          <p:nvPr/>
        </p:nvSpPr>
        <p:spPr>
          <a:xfrm>
            <a:off x="685800" y="152400"/>
            <a:ext cx="7239000" cy="9906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endParaRPr lang="en-US">
              <a:solidFill>
                <a:schemeClr val="tx1"/>
              </a:solidFill>
            </a:endParaRPr>
          </a:p>
        </p:txBody>
      </p:sp>
      <p:sp>
        <p:nvSpPr>
          <p:cNvPr id="5" name="Frame 4"/>
          <p:cNvSpPr/>
          <p:nvPr/>
        </p:nvSpPr>
        <p:spPr>
          <a:xfrm>
            <a:off x="0" y="1447800"/>
            <a:ext cx="9144000" cy="44958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endParaRPr lang="en-US">
              <a:solidFill>
                <a:schemeClr val="tx1"/>
              </a:solidFill>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3" y="379413"/>
            <a:ext cx="3671887" cy="719137"/>
          </a:xfrm>
        </p:spPr>
        <p:txBody>
          <a:bodyPr/>
          <a:lstStyle/>
          <a:p>
            <a:r>
              <a:rPr lang="en-US" sz="4000" b="0" err="1">
                <a:solidFill>
                  <a:srgbClr val="FF9900"/>
                </a:solidFill>
              </a:rPr>
              <a:t>Lanjutan</a:t>
            </a:r>
            <a:endParaRPr lang="id-ID" sz="4000" b="0">
              <a:solidFill>
                <a:srgbClr val="FF9900"/>
              </a:solidFill>
            </a:endParaRPr>
          </a:p>
        </p:txBody>
      </p:sp>
      <p:sp>
        <p:nvSpPr>
          <p:cNvPr id="27651" name="Rectangle 3"/>
          <p:cNvSpPr>
            <a:spLocks noGrp="1" noChangeArrowheads="1"/>
          </p:cNvSpPr>
          <p:nvPr>
            <p:ph type="body" idx="4294967295"/>
          </p:nvPr>
        </p:nvSpPr>
        <p:spPr>
          <a:xfrm>
            <a:off x="250825" y="1125538"/>
            <a:ext cx="8713788" cy="4751387"/>
          </a:xfrm>
        </p:spPr>
        <p:txBody>
          <a:bodyPr/>
          <a:lstStyle/>
          <a:p>
            <a:pPr>
              <a:lnSpc>
                <a:spcPct val="80000"/>
              </a:lnSpc>
              <a:buFontTx/>
              <a:buNone/>
            </a:pPr>
            <a:r>
              <a:rPr lang="en-US" sz="2800"/>
              <a:t>	</a:t>
            </a:r>
            <a:r>
              <a:rPr lang="en-US" err="1">
                <a:solidFill>
                  <a:schemeClr val="tx1">
                    <a:lumMod val="65000"/>
                    <a:lumOff val="35000"/>
                  </a:schemeClr>
                </a:solidFill>
              </a:rPr>
              <a:t>Perencanaan pembelajaran dilakukan untuk tiap kegiatan pembelajaran yang terbagi atas beberapa satuan kegiatan sesuai dengan kurikulum, peta kurikulum dan silabus.</a:t>
            </a:r>
          </a:p>
          <a:p>
            <a:pPr>
              <a:lnSpc>
                <a:spcPct val="80000"/>
              </a:lnSpc>
              <a:buFontTx/>
              <a:buNone/>
            </a:pPr>
            <a:r>
              <a:rPr lang="en-US">
                <a:solidFill>
                  <a:schemeClr val="tx1">
                    <a:lumMod val="65000"/>
                    <a:lumOff val="35000"/>
                  </a:schemeClr>
                </a:solidFill>
              </a:rPr>
              <a:t>	</a:t>
            </a:r>
            <a:r>
              <a:rPr lang="en-US" b="1" i="1">
                <a:solidFill>
                  <a:schemeClr val="tx1">
                    <a:lumMod val="65000"/>
                    <a:lumOff val="35000"/>
                  </a:schemeClr>
                </a:solidFill>
              </a:rPr>
              <a:t>Gagne</a:t>
            </a:r>
            <a:r>
              <a:rPr lang="en-US">
                <a:solidFill>
                  <a:schemeClr val="tx1">
                    <a:lumMod val="65000"/>
                    <a:lumOff val="35000"/>
                  </a:schemeClr>
                </a:solidFill>
              </a:rPr>
              <a:t> mengatakan bahwa sistem instruksional adalah suatu set peristiwa yang mempengaruhi peserta didik sehingga terjadi proses pembelajaran. Suatu set peristiwa ini mungkin digerakkan oleh pengajar sehingga disebut pengajaran, mungkin digerakkan oleh siswa sendiri dengan menggunakan buku, gambar atau media.   </a:t>
            </a:r>
          </a:p>
          <a:p>
            <a:pPr>
              <a:lnSpc>
                <a:spcPct val="80000"/>
              </a:lnSpc>
              <a:buFontTx/>
              <a:buNone/>
            </a:pPr>
            <a:endParaRPr lang="en-US"/>
          </a:p>
          <a:p>
            <a:pPr>
              <a:lnSpc>
                <a:spcPct val="80000"/>
              </a:lnSpc>
            </a:pPr>
            <a:endParaRPr lang="id-ID"/>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379413"/>
            <a:ext cx="3251200" cy="792162"/>
          </a:xfrm>
        </p:spPr>
        <p:txBody>
          <a:bodyPr/>
          <a:lstStyle/>
          <a:p>
            <a:r>
              <a:rPr lang="en-US" b="0">
                <a:solidFill>
                  <a:srgbClr val="FF9900"/>
                </a:solidFill>
              </a:rPr>
              <a:t>Lanjutan</a:t>
            </a:r>
            <a:endParaRPr lang="id-ID" b="0">
              <a:solidFill>
                <a:srgbClr val="FF9900"/>
              </a:solidFill>
            </a:endParaRPr>
          </a:p>
        </p:txBody>
      </p:sp>
      <p:sp>
        <p:nvSpPr>
          <p:cNvPr id="24579" name="Rectangle 3"/>
          <p:cNvSpPr>
            <a:spLocks noGrp="1" noChangeArrowheads="1"/>
          </p:cNvSpPr>
          <p:nvPr>
            <p:ph type="body" idx="4294967295"/>
          </p:nvPr>
        </p:nvSpPr>
        <p:spPr>
          <a:xfrm>
            <a:off x="395288" y="1484313"/>
            <a:ext cx="8569325" cy="4176712"/>
          </a:xfrm>
        </p:spPr>
        <p:txBody>
          <a:bodyPr/>
          <a:lstStyle/>
          <a:p>
            <a:pPr>
              <a:lnSpc>
                <a:spcPct val="80000"/>
              </a:lnSpc>
              <a:buFontTx/>
              <a:buNone/>
            </a:pPr>
            <a:r>
              <a:rPr lang="en-US" sz="2800"/>
              <a:t>	</a:t>
            </a:r>
          </a:p>
          <a:p>
            <a:pPr>
              <a:lnSpc>
                <a:spcPct val="80000"/>
              </a:lnSpc>
              <a:buFontTx/>
              <a:buNone/>
            </a:pPr>
            <a:r>
              <a:rPr lang="en-US" sz="2800" b="1"/>
              <a:t>	Jadi, Pengajaran atau pembelajaran adalah suatu bentuk kegiatan instruksional.</a:t>
            </a:r>
            <a:r>
              <a:rPr lang="en-US" sz="2800"/>
              <a:t> </a:t>
            </a:r>
          </a:p>
          <a:p>
            <a:pPr>
              <a:lnSpc>
                <a:spcPct val="80000"/>
              </a:lnSpc>
              <a:buFontTx/>
              <a:buNone/>
            </a:pPr>
            <a:r>
              <a:rPr lang="en-US" sz="2800"/>
              <a:t>	Kegiatan yang dilakukan siswa dalam kehidupan sehari-hari tanpa perencanaan sebelumnya disebut pengalaman bukan kegiatan instruksional walaupun kegiatan ini menyebabkan perubahan perilaku siswa.</a:t>
            </a:r>
          </a:p>
          <a:p>
            <a:pPr>
              <a:lnSpc>
                <a:spcPct val="80000"/>
              </a:lnSpc>
            </a:pPr>
            <a:endParaRPr lang="id-ID" sz="280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6988"/>
            <a:ext cx="8229600" cy="896938"/>
          </a:xfrm>
        </p:spPr>
        <p:txBody>
          <a:bodyPr/>
          <a:lstStyle/>
          <a:p>
            <a:r>
              <a:rPr lang="en-US"/>
              <a:t>Kompetensi</a:t>
            </a:r>
            <a:endParaRPr lang="id-ID"/>
          </a:p>
        </p:txBody>
      </p:sp>
      <p:sp>
        <p:nvSpPr>
          <p:cNvPr id="37891" name="Rectangle 3"/>
          <p:cNvSpPr>
            <a:spLocks noGrp="1" noChangeArrowheads="1"/>
          </p:cNvSpPr>
          <p:nvPr>
            <p:ph type="body" idx="4294967295"/>
          </p:nvPr>
        </p:nvSpPr>
        <p:spPr>
          <a:xfrm>
            <a:off x="468313" y="1412875"/>
            <a:ext cx="8496300" cy="4537075"/>
          </a:xfrm>
        </p:spPr>
        <p:txBody>
          <a:bodyPr/>
          <a:lstStyle/>
          <a:p>
            <a:r>
              <a:rPr lang="id-ID" sz="2800"/>
              <a:t>Kompetensi adalah seperangkat pengetahuan, keterampilan, dan perilaku yang harus dimiliki, dihayati, dan dikuasai oleh</a:t>
            </a:r>
            <a:r>
              <a:rPr lang="en-US" sz="2800"/>
              <a:t> siswa, atau</a:t>
            </a:r>
            <a:r>
              <a:rPr lang="id-ID" sz="2800"/>
              <a:t> guru  dalam melaksanakan tugas keprofesionalan. </a:t>
            </a:r>
          </a:p>
          <a:p>
            <a:r>
              <a:rPr lang="id-ID" sz="2800"/>
              <a:t>Kompetensi  meliputi</a:t>
            </a:r>
            <a:r>
              <a:rPr lang="en-US" sz="2800"/>
              <a:t>:</a:t>
            </a:r>
            <a:r>
              <a:rPr lang="id-ID" sz="2800"/>
              <a:t> </a:t>
            </a:r>
            <a:br>
              <a:rPr lang="en-US" sz="2800"/>
            </a:br>
            <a:r>
              <a:rPr lang="en-US" sz="2800"/>
              <a:t>1. </a:t>
            </a:r>
            <a:r>
              <a:rPr lang="id-ID" sz="2800"/>
              <a:t>kompetensi pedagogik, </a:t>
            </a:r>
            <a:br>
              <a:rPr lang="en-US" sz="2800"/>
            </a:br>
            <a:r>
              <a:rPr lang="en-US" sz="2800"/>
              <a:t>2. </a:t>
            </a:r>
            <a:r>
              <a:rPr lang="id-ID" sz="2800"/>
              <a:t>kompetensi kepribadian, </a:t>
            </a:r>
            <a:br>
              <a:rPr lang="en-US" sz="2800"/>
            </a:br>
            <a:r>
              <a:rPr lang="en-US" sz="2800"/>
              <a:t>3. </a:t>
            </a:r>
            <a:r>
              <a:rPr lang="id-ID" sz="2800"/>
              <a:t>kompetensi sosial, dan </a:t>
            </a:r>
            <a:br>
              <a:rPr lang="en-US" sz="2800"/>
            </a:br>
            <a:r>
              <a:rPr lang="en-US" sz="2800"/>
              <a:t>4. </a:t>
            </a:r>
            <a:r>
              <a:rPr lang="id-ID" sz="2800"/>
              <a:t>kompetensi profesional</a:t>
            </a:r>
            <a:r>
              <a:rPr lang="id-ID" sz="2800">
                <a:solidFill>
                  <a:schemeClr val="hlink"/>
                </a:solidFill>
              </a:rPr>
              <a:t>.</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r>
              <a:rPr lang="en-US" sz="4000"/>
              <a:t>Standar Isi</a:t>
            </a:r>
            <a:br>
              <a:rPr lang="en-US" sz="4000"/>
            </a:br>
            <a:endParaRPr lang="id-ID" sz="4000"/>
          </a:p>
        </p:txBody>
      </p:sp>
      <p:sp>
        <p:nvSpPr>
          <p:cNvPr id="38915" name="Rectangle 3"/>
          <p:cNvSpPr>
            <a:spLocks noGrp="1" noChangeArrowheads="1"/>
          </p:cNvSpPr>
          <p:nvPr>
            <p:ph type="body" idx="4294967295"/>
          </p:nvPr>
        </p:nvSpPr>
        <p:spPr>
          <a:xfrm>
            <a:off x="0" y="1268413"/>
            <a:ext cx="9144000" cy="5589587"/>
          </a:xfrm>
        </p:spPr>
        <p:txBody>
          <a:bodyPr/>
          <a:lstStyle/>
          <a:p>
            <a:pPr marL="609600" indent="-609600"/>
            <a:r>
              <a:rPr lang="id-ID" b="1">
                <a:solidFill>
                  <a:schemeClr val="hlink"/>
                </a:solidFill>
              </a:rPr>
              <a:t>Standar isi</a:t>
            </a:r>
            <a:r>
              <a:rPr lang="id-ID"/>
              <a:t> mencakup lingkup materi dan tingkat kompetensi untuk mencapai kompetensi lulusan pada jenjang dan jenis pendidikan tertentu. </a:t>
            </a:r>
            <a:endParaRPr lang="en-US"/>
          </a:p>
          <a:p>
            <a:pPr marL="609600" indent="-609600"/>
            <a:r>
              <a:rPr lang="id-ID" b="1">
                <a:solidFill>
                  <a:schemeClr val="hlink"/>
                </a:solidFill>
              </a:rPr>
              <a:t>Isi</a:t>
            </a:r>
            <a:r>
              <a:rPr lang="id-ID">
                <a:solidFill>
                  <a:schemeClr val="hlink"/>
                </a:solidFill>
              </a:rPr>
              <a:t> </a:t>
            </a:r>
            <a:r>
              <a:rPr lang="id-ID"/>
              <a:t>memuat </a:t>
            </a:r>
            <a:br>
              <a:rPr lang="en-US"/>
            </a:br>
            <a:r>
              <a:rPr lang="en-US"/>
              <a:t>a. </a:t>
            </a:r>
            <a:r>
              <a:rPr lang="id-ID"/>
              <a:t>kerangka dasar dan struktur kurikulum, </a:t>
            </a:r>
            <a:br>
              <a:rPr lang="en-US"/>
            </a:br>
            <a:r>
              <a:rPr lang="en-US"/>
              <a:t>b. </a:t>
            </a:r>
            <a:r>
              <a:rPr lang="id-ID"/>
              <a:t>beban belajar, </a:t>
            </a:r>
            <a:br>
              <a:rPr lang="en-US"/>
            </a:br>
            <a:r>
              <a:rPr lang="en-US"/>
              <a:t>c. </a:t>
            </a:r>
            <a:r>
              <a:rPr lang="id-ID"/>
              <a:t>kurikulum tingkat satuan pendidikan, dan </a:t>
            </a:r>
            <a:br>
              <a:rPr lang="en-US"/>
            </a:br>
            <a:r>
              <a:rPr lang="en-US"/>
              <a:t>d. </a:t>
            </a:r>
            <a:r>
              <a:rPr lang="id-ID"/>
              <a:t>kalender pendidikan/akademik.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err="1"/>
              <a:t>Rencana Pelaksanaan Pembelajaran (RPP)</a:t>
            </a:r>
          </a:p>
        </p:txBody>
      </p:sp>
      <p:sp>
        <p:nvSpPr>
          <p:cNvPr id="3" name="Content Placeholder 2"/>
          <p:cNvSpPr>
            <a:spLocks noGrp="1"/>
          </p:cNvSpPr>
          <p:nvPr>
            <p:ph idx="1"/>
          </p:nvPr>
        </p:nvSpPr>
        <p:spPr>
          <a:xfrm>
            <a:off x="1828800" y="1905000"/>
            <a:ext cx="8540750" cy="4191000"/>
          </a:xfrm>
        </p:spPr>
        <p:txBody>
          <a:bodyPr/>
          <a:lstStyle/>
          <a:p>
            <a:pPr>
              <a:defRPr/>
            </a:pPr>
            <a:r>
              <a:rPr lang="en-US"/>
              <a:t>RPP adalah rencana yang menggambarkan prosedur dan manajemen pembelajaran untuk mencapai satu atau lebih kompetensi dasar yang telah dijabarkan dalam silabus</a:t>
            </a:r>
          </a:p>
          <a:p>
            <a:pPr>
              <a:defRPr/>
            </a:pPr>
            <a:r>
              <a:rPr lang="en-US"/>
              <a:t>RPP dapat digunakan oleh setiap pengajar sebagai pedoman umum untuk melaksanakan pembelajaran kepada peserta didiknya</a:t>
            </a:r>
          </a:p>
        </p:txBody>
      </p:sp>
    </p:spTree>
    <p:extLst>
      <p:ext uri="{BB962C8B-B14F-4D97-AF65-F5344CB8AC3E}">
        <p14:creationId xmlns:p14="http://schemas.microsoft.com/office/powerpoint/2010/main" val="2688817469"/>
      </p:ext>
    </p:extLst>
  </p:cSld>
  <p:clrMapOvr>
    <a:masterClrMapping/>
  </p:clrMapOvr>
  <p:transition advTm="2900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68313" y="0"/>
            <a:ext cx="6408737" cy="1116013"/>
          </a:xfrm>
        </p:spPr>
        <p:txBody>
          <a:bodyPr/>
          <a:lstStyle/>
          <a:p>
            <a:r>
              <a:rPr lang="en-US"/>
              <a:t>Standar Proses</a:t>
            </a:r>
            <a:endParaRPr lang="id-ID"/>
          </a:p>
        </p:txBody>
      </p:sp>
      <p:sp>
        <p:nvSpPr>
          <p:cNvPr id="39939" name="Rectangle 3"/>
          <p:cNvSpPr>
            <a:spLocks noGrp="1" noChangeArrowheads="1"/>
          </p:cNvSpPr>
          <p:nvPr>
            <p:ph type="body" idx="4294967295"/>
          </p:nvPr>
        </p:nvSpPr>
        <p:spPr>
          <a:xfrm>
            <a:off x="250825" y="1125538"/>
            <a:ext cx="8713788" cy="4868862"/>
          </a:xfrm>
        </p:spPr>
        <p:txBody>
          <a:bodyPr/>
          <a:lstStyle/>
          <a:p>
            <a:r>
              <a:rPr lang="id-ID">
                <a:solidFill>
                  <a:schemeClr val="hlink"/>
                </a:solidFill>
              </a:rPr>
              <a:t>Standar proses</a:t>
            </a:r>
            <a:r>
              <a:rPr lang="id-ID"/>
              <a:t> memberikan pemahaman yang saintifik tentang aktivitas pembelajaran yang dapat menghasilkan pengalaman belajar yang mandiri pada diri siswa, bukan hanya pengetahuan yang bersifat hafalan turunan yang tidak terkristal dalam diri pembelajar. </a:t>
            </a:r>
            <a:endParaRPr lang="en-US"/>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274638"/>
            <a:ext cx="4114800" cy="896937"/>
          </a:xfrm>
        </p:spPr>
        <p:txBody>
          <a:bodyPr/>
          <a:lstStyle/>
          <a:p>
            <a:r>
              <a:rPr lang="en-US"/>
              <a:t>Lanjutan</a:t>
            </a:r>
          </a:p>
        </p:txBody>
      </p:sp>
      <p:sp>
        <p:nvSpPr>
          <p:cNvPr id="112643" name="Rectangle 3"/>
          <p:cNvSpPr>
            <a:spLocks noGrp="1" noChangeArrowheads="1"/>
          </p:cNvSpPr>
          <p:nvPr>
            <p:ph type="body" idx="4294967295"/>
          </p:nvPr>
        </p:nvSpPr>
        <p:spPr>
          <a:xfrm>
            <a:off x="457200" y="1600200"/>
            <a:ext cx="8435975" cy="4343400"/>
          </a:xfrm>
        </p:spPr>
        <p:txBody>
          <a:bodyPr/>
          <a:lstStyle/>
          <a:p>
            <a:pPr>
              <a:lnSpc>
                <a:spcPct val="80000"/>
              </a:lnSpc>
              <a:buFontTx/>
              <a:buNone/>
            </a:pPr>
            <a:r>
              <a:rPr lang="en-US" sz="2800"/>
              <a:t>	</a:t>
            </a:r>
            <a:r>
              <a:rPr lang="id-ID">
                <a:solidFill>
                  <a:schemeClr val="tx1">
                    <a:lumMod val="65000"/>
                    <a:lumOff val="35000"/>
                  </a:schemeClr>
                </a:solidFill>
              </a:rPr>
              <a:t>Proses pembelajaran pada satuan pendidikan diselenggarakan secara interaktif, inspiratif, menyenangkan, menantang, memotivasi peserta didik untuk berpartisipasi aktif, serta memberikan ruang yang cukup bagi prakarsa  kreativitas, dan kemandirian sesuai dengan bakat, minat, dan perkembangan fisik serta psikologis peserta didik</a:t>
            </a:r>
            <a:r>
              <a:rPr lang="id-ID"/>
              <a:t>. </a:t>
            </a:r>
            <a:endParaRPr lang="en-US"/>
          </a:p>
          <a:p>
            <a:pPr>
              <a:lnSpc>
                <a:spcPct val="80000"/>
              </a:lnSpc>
              <a:buFontTx/>
              <a:buNone/>
            </a:pPr>
            <a:endParaRPr lang="en-US"/>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4294967295"/>
          </p:nvPr>
        </p:nvSpPr>
        <p:spPr>
          <a:xfrm>
            <a:off x="250825" y="765175"/>
            <a:ext cx="8713788" cy="5327650"/>
          </a:xfrm>
        </p:spPr>
        <p:txBody>
          <a:bodyPr/>
          <a:lstStyle/>
          <a:p>
            <a:r>
              <a:rPr lang="en-US" sz="2800"/>
              <a:t>G</a:t>
            </a:r>
            <a:r>
              <a:rPr lang="id-ID" sz="2800"/>
              <a:t>uru dan satuan pendidikan hendaklah melakukan</a:t>
            </a:r>
            <a:r>
              <a:rPr lang="en-US" sz="2800"/>
              <a:t>:</a:t>
            </a:r>
            <a:r>
              <a:rPr lang="id-ID" sz="2800"/>
              <a:t> </a:t>
            </a:r>
            <a:br>
              <a:rPr lang="en-US" sz="2800"/>
            </a:br>
            <a:r>
              <a:rPr lang="en-US" sz="2800"/>
              <a:t>- </a:t>
            </a:r>
            <a:r>
              <a:rPr lang="id-ID" sz="2800"/>
              <a:t>perencanaan proses pembelajaran, </a:t>
            </a:r>
            <a:br>
              <a:rPr lang="en-US" sz="2800"/>
            </a:br>
            <a:r>
              <a:rPr lang="en-US" sz="2800"/>
              <a:t>- </a:t>
            </a:r>
            <a:r>
              <a:rPr lang="id-ID" sz="2800"/>
              <a:t>pelaksanaan proses pembelajaran, </a:t>
            </a:r>
            <a:br>
              <a:rPr lang="en-US" sz="2800"/>
            </a:br>
            <a:r>
              <a:rPr lang="en-US" sz="2800"/>
              <a:t>- </a:t>
            </a:r>
            <a:r>
              <a:rPr lang="id-ID" sz="2800"/>
              <a:t>penilaian hasil pembelajaran, dan </a:t>
            </a:r>
            <a:br>
              <a:rPr lang="en-US" sz="2800"/>
            </a:br>
            <a:r>
              <a:rPr lang="en-US" sz="2800"/>
              <a:t>- </a:t>
            </a:r>
            <a:r>
              <a:rPr lang="id-ID" sz="2800"/>
              <a:t>pengawasan proses pembelajaran </a:t>
            </a:r>
            <a:endParaRPr lang="en-US" sz="2800"/>
          </a:p>
          <a:p>
            <a:r>
              <a:rPr lang="id-ID" sz="2800"/>
              <a:t>Perencanaan proses pembelajaran minimal meliputi silabus dan rencana pelaksanaan pembelajaran yang memuat sekurang-kurangnya tujuan pembelajaran, materi ajar, metode pembelajaran, sumber belajar, dan penilaian hasil belajar. </a:t>
            </a:r>
            <a:endParaRPr lang="en-US" sz="280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type="body" idx="4294967295"/>
          </p:nvPr>
        </p:nvSpPr>
        <p:spPr>
          <a:xfrm>
            <a:off x="457200" y="908050"/>
            <a:ext cx="8229600" cy="4826000"/>
          </a:xfrm>
        </p:spPr>
        <p:txBody>
          <a:bodyPr/>
          <a:lstStyle/>
          <a:p>
            <a:pPr>
              <a:lnSpc>
                <a:spcPct val="90000"/>
              </a:lnSpc>
            </a:pPr>
            <a:r>
              <a:rPr lang="id-ID" sz="2800"/>
              <a:t>Pelaksanaan proses pembelajaran hendaklah memperhatikan jumlah maksimal peserta didik per kelas, beban mengajar per pendidik , rasio maksimal buku teks pelajaran setiap peserta didik dan rasio maksimal peserta didik per pendidik. </a:t>
            </a:r>
            <a:endParaRPr lang="en-US" sz="2800"/>
          </a:p>
          <a:p>
            <a:pPr>
              <a:lnSpc>
                <a:spcPct val="90000"/>
              </a:lnSpc>
            </a:pPr>
            <a:r>
              <a:rPr lang="id-ID" sz="2800"/>
              <a:t>Sejalan dengan itu, penilaian hasil pembelajaran hendaklah menggunakan berbagai teknik penilaian sesuai dengan kompetensi (kognitif, afektif, psikomotor dsb.) dasar yang harus dikuasai peserta didik. </a:t>
            </a:r>
          </a:p>
          <a:p>
            <a:pPr>
              <a:lnSpc>
                <a:spcPct val="90000"/>
              </a:lnSpc>
              <a:buFontTx/>
              <a:buNone/>
            </a:pPr>
            <a:endParaRPr lang="en-US" sz="280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679450"/>
          </a:xfrm>
        </p:spPr>
        <p:txBody>
          <a:bodyPr>
            <a:normAutofit fontScale="90000"/>
          </a:bodyPr>
          <a:lstStyle/>
          <a:p>
            <a:r>
              <a:rPr lang="en-US" sz="4000"/>
              <a:t>Standar Kompetensi</a:t>
            </a:r>
            <a:endParaRPr lang="id-ID" sz="4000"/>
          </a:p>
        </p:txBody>
      </p:sp>
      <p:sp>
        <p:nvSpPr>
          <p:cNvPr id="45059" name="Rectangle 3"/>
          <p:cNvSpPr>
            <a:spLocks noGrp="1" noChangeArrowheads="1"/>
          </p:cNvSpPr>
          <p:nvPr>
            <p:ph type="body" idx="4294967295"/>
          </p:nvPr>
        </p:nvSpPr>
        <p:spPr>
          <a:xfrm>
            <a:off x="250825" y="1196975"/>
            <a:ext cx="8642350" cy="4608513"/>
          </a:xfrm>
        </p:spPr>
        <p:txBody>
          <a:bodyPr>
            <a:normAutofit fontScale="92500"/>
          </a:bodyPr>
          <a:lstStyle/>
          <a:p>
            <a:pPr>
              <a:lnSpc>
                <a:spcPct val="80000"/>
              </a:lnSpc>
            </a:pPr>
            <a:r>
              <a:rPr lang="id-ID" sz="2800"/>
              <a:t>Standar kompetensi (sikap, pengetahuan, dan keterampilan) lulusan digunakan sebagai pedoman penilaian dalam penentuan kelulusan peserta didik dan satuan pendidikan. </a:t>
            </a:r>
            <a:endParaRPr lang="en-US" sz="2800"/>
          </a:p>
          <a:p>
            <a:pPr>
              <a:lnSpc>
                <a:spcPct val="80000"/>
              </a:lnSpc>
            </a:pPr>
            <a:r>
              <a:rPr lang="id-ID" sz="2800"/>
              <a:t>Kompetensi lulusan meliputi kompetensi seluruh mata pelajaran atau kelompok mata pelajaran </a:t>
            </a:r>
            <a:endParaRPr lang="en-US" sz="2800"/>
          </a:p>
          <a:p>
            <a:pPr>
              <a:lnSpc>
                <a:spcPct val="80000"/>
              </a:lnSpc>
            </a:pPr>
            <a:r>
              <a:rPr lang="id-ID" sz="2800">
                <a:solidFill>
                  <a:schemeClr val="hlink"/>
                </a:solidFill>
              </a:rPr>
              <a:t>Standar komptensi lulusan untuk pendidikan dasar dan menengah</a:t>
            </a:r>
            <a:r>
              <a:rPr lang="id-ID" sz="2800"/>
              <a:t> dimaksudkan untuk meningkatkan kecerdasan, pengetahuan, kep</a:t>
            </a:r>
            <a:r>
              <a:rPr lang="en-US" sz="2800"/>
              <a:t>e</a:t>
            </a:r>
            <a:r>
              <a:rPr lang="id-ID" sz="2800"/>
              <a:t>ribadian, akhlak, serta keterampilan untuk hidup mandiri dan mengikuti pendidikan lebih lanjut.  </a:t>
            </a:r>
            <a:endParaRPr lang="en-US" sz="2800"/>
          </a:p>
          <a:p>
            <a:pPr>
              <a:lnSpc>
                <a:spcPct val="80000"/>
              </a:lnSpc>
              <a:buFontTx/>
              <a:buNone/>
            </a:pPr>
            <a:r>
              <a:rPr lang="id-ID" sz="2800"/>
              <a:t>. </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4" name="Rectangle 3"/>
          <p:cNvSpPr/>
          <p:nvPr/>
        </p:nvSpPr>
        <p:spPr>
          <a:xfrm>
            <a:off x="3733800" y="1600200"/>
            <a:ext cx="1981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Pembelajaran</a:t>
            </a:r>
            <a:endParaRPr lang="en-US"/>
          </a:p>
          <a:p>
            <a:pPr algn="ctr"/>
            <a:r>
              <a:rPr lang="en-US"/>
              <a:t>(Pengalaman Belajar)</a:t>
            </a:r>
          </a:p>
        </p:txBody>
      </p:sp>
      <p:cxnSp>
        <p:nvCxnSpPr>
          <p:cNvPr id="12" name="Straight Arrow Connector 11"/>
          <p:cNvCxnSpPr>
            <a:stCxn id="4" idx="2"/>
          </p:cNvCxnSpPr>
          <p:nvPr/>
        </p:nvCxnSpPr>
        <p:spPr>
          <a:xfrm rot="5400000">
            <a:off x="4495800" y="27432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810000" y="2971800"/>
            <a:ext cx="1905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Proses mental dan fisik</a:t>
            </a:r>
            <a:endParaRPr lang="en-US"/>
          </a:p>
        </p:txBody>
      </p:sp>
      <p:cxnSp>
        <p:nvCxnSpPr>
          <p:cNvPr id="15" name="Straight Arrow Connector 14"/>
          <p:cNvCxnSpPr/>
          <p:nvPr/>
        </p:nvCxnSpPr>
        <p:spPr>
          <a:xfrm>
            <a:off x="5943600" y="48006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934200" y="1981200"/>
            <a:ext cx="1981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Antar peserta didik</a:t>
            </a:r>
            <a:endParaRPr lang="en-US"/>
          </a:p>
        </p:txBody>
      </p:sp>
      <p:cxnSp>
        <p:nvCxnSpPr>
          <p:cNvPr id="20" name="Straight Arrow Connector 19"/>
          <p:cNvCxnSpPr/>
          <p:nvPr/>
        </p:nvCxnSpPr>
        <p:spPr>
          <a:xfrm rot="5400000">
            <a:off x="4496197" y="4190603"/>
            <a:ext cx="457200"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810000" y="4419600"/>
            <a:ext cx="1981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Interaksi</a:t>
            </a:r>
            <a:endParaRPr lang="en-US"/>
          </a:p>
        </p:txBody>
      </p:sp>
      <p:sp>
        <p:nvSpPr>
          <p:cNvPr id="27" name="Rectangle 26"/>
          <p:cNvSpPr/>
          <p:nvPr/>
        </p:nvSpPr>
        <p:spPr>
          <a:xfrm>
            <a:off x="6934200" y="3200400"/>
            <a:ext cx="1981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a:t> peserta didik dan guru</a:t>
            </a:r>
          </a:p>
        </p:txBody>
      </p:sp>
      <p:cxnSp>
        <p:nvCxnSpPr>
          <p:cNvPr id="28" name="Straight Arrow Connector 27"/>
          <p:cNvCxnSpPr/>
          <p:nvPr/>
        </p:nvCxnSpPr>
        <p:spPr>
          <a:xfrm rot="5400000">
            <a:off x="4496197" y="5562203"/>
            <a:ext cx="457200"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5372100" y="3314700"/>
            <a:ext cx="2057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943600" y="4038600"/>
            <a:ext cx="8382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6934200" y="4343400"/>
            <a:ext cx="1981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Lingkungan</a:t>
            </a:r>
            <a:endParaRPr lang="en-US"/>
          </a:p>
        </p:txBody>
      </p:sp>
      <p:cxnSp>
        <p:nvCxnSpPr>
          <p:cNvPr id="36" name="Straight Arrow Connector 35"/>
          <p:cNvCxnSpPr/>
          <p:nvPr/>
        </p:nvCxnSpPr>
        <p:spPr>
          <a:xfrm rot="16200000" flipH="1">
            <a:off x="5715000" y="50292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6934200" y="5410200"/>
            <a:ext cx="1981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Sumber belajar</a:t>
            </a:r>
            <a:endParaRPr lang="en-US"/>
          </a:p>
        </p:txBody>
      </p:sp>
      <p:sp>
        <p:nvSpPr>
          <p:cNvPr id="38" name="Rectangle 37"/>
          <p:cNvSpPr/>
          <p:nvPr/>
        </p:nvSpPr>
        <p:spPr>
          <a:xfrm>
            <a:off x="3733800" y="5791200"/>
            <a:ext cx="1981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kompetensi</a:t>
            </a:r>
            <a:endParaRPr lang="en-US"/>
          </a:p>
        </p:txBody>
      </p:sp>
      <p:sp>
        <p:nvSpPr>
          <p:cNvPr id="39" name="Rectangle 38"/>
          <p:cNvSpPr/>
          <p:nvPr/>
        </p:nvSpPr>
        <p:spPr>
          <a:xfrm>
            <a:off x="152400" y="0"/>
            <a:ext cx="4267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sz="4000" err="1"/>
              <a:t>Pembelajaran</a:t>
            </a:r>
            <a:endParaRPr lang="en-US" sz="400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525963"/>
          </a:xfrm>
        </p:spPr>
        <p:txBody>
          <a:bodyPr/>
          <a:lstStyle/>
          <a:p>
            <a:endParaRPr lang="en-US"/>
          </a:p>
          <a:p>
            <a:endParaRPr lang="en-US"/>
          </a:p>
          <a:p>
            <a:endParaRPr lang="en-US"/>
          </a:p>
        </p:txBody>
      </p:sp>
      <p:sp>
        <p:nvSpPr>
          <p:cNvPr id="4" name="Oval 3"/>
          <p:cNvSpPr/>
          <p:nvPr/>
        </p:nvSpPr>
        <p:spPr>
          <a:xfrm>
            <a:off x="1219200" y="838200"/>
            <a:ext cx="28194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Materi Pembelajaran</a:t>
            </a:r>
            <a:endParaRPr lang="en-US"/>
          </a:p>
        </p:txBody>
      </p:sp>
      <p:cxnSp>
        <p:nvCxnSpPr>
          <p:cNvPr id="6" name="Straight Arrow Connector 5"/>
          <p:cNvCxnSpPr/>
          <p:nvPr/>
        </p:nvCxnSpPr>
        <p:spPr>
          <a:xfrm>
            <a:off x="6324600" y="35052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019800" y="4572000"/>
            <a:ext cx="22098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Ketrampilan</a:t>
            </a:r>
            <a:endParaRPr lang="en-US"/>
          </a:p>
        </p:txBody>
      </p:sp>
      <p:sp>
        <p:nvSpPr>
          <p:cNvPr id="17" name="Oval 16"/>
          <p:cNvSpPr/>
          <p:nvPr/>
        </p:nvSpPr>
        <p:spPr>
          <a:xfrm>
            <a:off x="5791200" y="2667000"/>
            <a:ext cx="23622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Pengetahuan</a:t>
            </a:r>
            <a:endParaRPr lang="en-US"/>
          </a:p>
        </p:txBody>
      </p:sp>
      <p:sp>
        <p:nvSpPr>
          <p:cNvPr id="27" name="Oval 26"/>
          <p:cNvSpPr/>
          <p:nvPr/>
        </p:nvSpPr>
        <p:spPr>
          <a:xfrm>
            <a:off x="5791200" y="838200"/>
            <a:ext cx="23622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Sikap dan nilai</a:t>
            </a:r>
            <a:endParaRPr lang="en-US"/>
          </a:p>
        </p:txBody>
      </p:sp>
      <p:cxnSp>
        <p:nvCxnSpPr>
          <p:cNvPr id="32" name="Straight Arrow Connector 31"/>
          <p:cNvCxnSpPr/>
          <p:nvPr/>
        </p:nvCxnSpPr>
        <p:spPr>
          <a:xfrm>
            <a:off x="4191000" y="1676400"/>
            <a:ext cx="1295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6200000" flipH="1">
            <a:off x="4152900" y="1714500"/>
            <a:ext cx="14478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6200000" flipH="1">
            <a:off x="3467100" y="2400300"/>
            <a:ext cx="31242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1867694" y="3313906"/>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1524000" y="4114800"/>
            <a:ext cx="22860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memenuhi standar kompetensi yang ditetapkan.</a:t>
            </a:r>
            <a:endParaRPr lang="en-US"/>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525963"/>
          </a:xfrm>
        </p:spPr>
        <p:txBody>
          <a:bodyPr/>
          <a:lstStyle/>
          <a:p>
            <a:br>
              <a:rPr lang="en-US"/>
            </a:br>
            <a:br>
              <a:rPr lang="en-US"/>
            </a:br>
            <a:endParaRPr lang="en-US"/>
          </a:p>
        </p:txBody>
      </p:sp>
      <p:sp>
        <p:nvSpPr>
          <p:cNvPr id="3" name="Title 2"/>
          <p:cNvSpPr>
            <a:spLocks noGrp="1"/>
          </p:cNvSpPr>
          <p:nvPr>
            <p:ph type="title"/>
          </p:nvPr>
        </p:nvSpPr>
        <p:spPr/>
        <p:txBody>
          <a:bodyPr/>
          <a:lstStyle/>
          <a:p>
            <a:endParaRPr lang="en-US"/>
          </a:p>
        </p:txBody>
      </p:sp>
      <p:sp>
        <p:nvSpPr>
          <p:cNvPr id="4" name="Rectangle 3"/>
          <p:cNvSpPr/>
          <p:nvPr/>
        </p:nvSpPr>
        <p:spPr>
          <a:xfrm>
            <a:off x="1905000" y="457200"/>
            <a:ext cx="5410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sz="3200" err="1"/>
              <a:t>materi pembelajaran</a:t>
            </a:r>
            <a:endParaRPr lang="en-US" sz="3200"/>
          </a:p>
        </p:txBody>
      </p:sp>
      <p:cxnSp>
        <p:nvCxnSpPr>
          <p:cNvPr id="14" name="Straight Arrow Connector 13"/>
          <p:cNvCxnSpPr/>
          <p:nvPr/>
        </p:nvCxnSpPr>
        <p:spPr>
          <a:xfrm rot="5400000">
            <a:off x="4076700" y="18669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2000" y="2209800"/>
            <a:ext cx="7239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419894" y="2551906"/>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52400" y="2667000"/>
            <a:ext cx="3733800" cy="2667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r>
              <a:rPr lang="en-US" err="1"/>
              <a:t>informasi atau teks atau</a:t>
            </a:r>
            <a:endParaRPr lang="en-US"/>
          </a:p>
          <a:p>
            <a:r>
              <a:rPr lang="en-US"/>
              <a:t>program yang di perlukan oleh para guru untuk melakukan sebuah perencanaan belajar. </a:t>
            </a:r>
          </a:p>
        </p:txBody>
      </p:sp>
      <p:sp>
        <p:nvSpPr>
          <p:cNvPr id="20" name="Oval 19"/>
          <p:cNvSpPr/>
          <p:nvPr/>
        </p:nvSpPr>
        <p:spPr>
          <a:xfrm>
            <a:off x="2971800" y="2743200"/>
            <a:ext cx="3581400" cy="2667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Sebuah alat yang dipergunakan oleh guru untuk menerapkan sebuah pembelajaran yang baik dan mudah di mengerti para siswanya.</a:t>
            </a:r>
            <a:endParaRPr lang="en-US"/>
          </a:p>
        </p:txBody>
      </p:sp>
      <p:cxnSp>
        <p:nvCxnSpPr>
          <p:cNvPr id="22" name="Straight Arrow Connector 21"/>
          <p:cNvCxnSpPr/>
          <p:nvPr/>
        </p:nvCxnSpPr>
        <p:spPr>
          <a:xfrm rot="5400000">
            <a:off x="4114800" y="25146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943600" y="2743200"/>
            <a:ext cx="3429000" cy="259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sebuah perangkat substansi dari pembelajaran yang dapat di susun dengan sistematis di dalam proses pembelajaran.</a:t>
            </a:r>
            <a:endParaRPr lang="en-US"/>
          </a:p>
        </p:txBody>
      </p:sp>
      <p:cxnSp>
        <p:nvCxnSpPr>
          <p:cNvPr id="25" name="Straight Arrow Connector 24"/>
          <p:cNvCxnSpPr/>
          <p:nvPr/>
        </p:nvCxnSpPr>
        <p:spPr>
          <a:xfrm rot="5400000">
            <a:off x="7658100" y="25527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rgbClr val="FFFFFF"/>
                </a:solidFill>
                <a:latin typeface="Lucida Sans Unicode"/>
              </a:defRPr>
            </a:lvl1pPr>
            <a:lvl2pPr>
              <a:defRPr>
                <a:solidFill>
                  <a:srgbClr val="FFFFFF"/>
                </a:solidFill>
                <a:latin typeface="Lucida Sans Unicode"/>
              </a:defRPr>
            </a:lvl2pPr>
            <a:lvl3pPr>
              <a:defRPr>
                <a:solidFill>
                  <a:srgbClr val="FFFFFF"/>
                </a:solidFill>
                <a:latin typeface="Lucida Sans Unicode"/>
              </a:defRPr>
            </a:lvl3pPr>
            <a:lvl4pPr>
              <a:defRPr>
                <a:solidFill>
                  <a:srgbClr val="FFFFFF"/>
                </a:solidFill>
                <a:latin typeface="Lucida Sans Unicode"/>
              </a:defRPr>
            </a:lvl4pPr>
            <a:lvl5pPr>
              <a:defRPr>
                <a:solidFill>
                  <a:srgbClr val="FFFFFF"/>
                </a:solidFill>
                <a:latin typeface="Lucida Sans Unicode"/>
              </a:defRPr>
            </a:lvl5pPr>
            <a:lvl6pPr>
              <a:defRPr>
                <a:solidFill>
                  <a:srgbClr val="FFFFFF"/>
                </a:solidFill>
                <a:latin typeface="Lucida Sans Unicode"/>
              </a:defRPr>
            </a:lvl6pPr>
            <a:lvl7pPr>
              <a:defRPr>
                <a:solidFill>
                  <a:srgbClr val="FFFFFF"/>
                </a:solidFill>
                <a:latin typeface="Lucida Sans Unicode"/>
              </a:defRPr>
            </a:lvl7pPr>
            <a:lvl8pPr>
              <a:defRPr>
                <a:solidFill>
                  <a:srgbClr val="FFFFFF"/>
                </a:solidFill>
                <a:latin typeface="Lucida Sans Unicode"/>
              </a:defRPr>
            </a:lvl8pPr>
            <a:lvl9pPr>
              <a:defRPr>
                <a:solidFill>
                  <a:srgbClr val="FFFFFF"/>
                </a:solidFill>
                <a:latin typeface="Lucida Sans Unicode"/>
              </a:defRPr>
            </a:lvl9pPr>
          </a:lstStyle>
          <a:p>
            <a:pPr algn="ctr"/>
            <a:r>
              <a:rPr lang="en-US" sz="3200" err="1"/>
              <a:t>materi pembelajaran</a:t>
            </a:r>
            <a:endParaRPr lang="en-US" sz="3200"/>
          </a:p>
        </p:txBody>
      </p:sp>
      <p:cxnSp>
        <p:nvCxnSpPr>
          <p:cNvPr id="6" name="Straight Arrow Connector 5"/>
          <p:cNvCxnSpPr/>
          <p:nvPr/>
        </p:nvCxnSpPr>
        <p:spPr>
          <a:xfrm rot="16200000" flipH="1">
            <a:off x="4207764" y="1845564"/>
            <a:ext cx="72847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 y="2209800"/>
            <a:ext cx="7467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343694" y="2628106"/>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04800" y="2971800"/>
            <a:ext cx="1600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Fakta</a:t>
            </a:r>
            <a:endParaRPr lang="en-US"/>
          </a:p>
        </p:txBody>
      </p:sp>
      <p:cxnSp>
        <p:nvCxnSpPr>
          <p:cNvPr id="13" name="Straight Arrow Connector 12"/>
          <p:cNvCxnSpPr/>
          <p:nvPr/>
        </p:nvCxnSpPr>
        <p:spPr>
          <a:xfrm rot="5400000">
            <a:off x="2362994" y="2666206"/>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562600" y="2971800"/>
            <a:ext cx="1600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Prosedur</a:t>
            </a:r>
            <a:endParaRPr lang="en-US"/>
          </a:p>
        </p:txBody>
      </p:sp>
      <p:cxnSp>
        <p:nvCxnSpPr>
          <p:cNvPr id="18" name="Straight Arrow Connector 17"/>
          <p:cNvCxnSpPr/>
          <p:nvPr/>
        </p:nvCxnSpPr>
        <p:spPr>
          <a:xfrm rot="5400000">
            <a:off x="7811294" y="2628106"/>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057400" y="2971800"/>
            <a:ext cx="167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Konsep</a:t>
            </a:r>
            <a:endParaRPr lang="en-US"/>
          </a:p>
        </p:txBody>
      </p:sp>
      <p:sp>
        <p:nvSpPr>
          <p:cNvPr id="22" name="Rectangle 21"/>
          <p:cNvSpPr/>
          <p:nvPr/>
        </p:nvSpPr>
        <p:spPr>
          <a:xfrm>
            <a:off x="3886200" y="2971800"/>
            <a:ext cx="1524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Prinsip</a:t>
            </a:r>
            <a:endParaRPr lang="en-US"/>
          </a:p>
        </p:txBody>
      </p:sp>
      <p:cxnSp>
        <p:nvCxnSpPr>
          <p:cNvPr id="23" name="Straight Arrow Connector 22"/>
          <p:cNvCxnSpPr/>
          <p:nvPr/>
        </p:nvCxnSpPr>
        <p:spPr>
          <a:xfrm rot="5400000">
            <a:off x="4115594" y="2666206"/>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315200" y="2971800"/>
            <a:ext cx="1600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Sikap atau Nilai</a:t>
            </a:r>
            <a:endParaRPr lang="en-US"/>
          </a:p>
        </p:txBody>
      </p:sp>
      <p:cxnSp>
        <p:nvCxnSpPr>
          <p:cNvPr id="39" name="Straight Arrow Connector 38"/>
          <p:cNvCxnSpPr/>
          <p:nvPr/>
        </p:nvCxnSpPr>
        <p:spPr>
          <a:xfrm rot="5400000">
            <a:off x="5982494" y="2628106"/>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457200" y="274638"/>
            <a:ext cx="8229600" cy="715962"/>
          </a:xfrm>
          <a:noFill/>
          <a:ln>
            <a:miter lim="800000"/>
          </a:ln>
        </p:spPr>
        <p:txBody>
          <a:bodyPr vert="horz" wrap="square" lIns="91440" tIns="45720" rIns="91440" bIns="45720" numCol="1" anchor="t" anchorCtr="0" compatLnSpc="1">
            <a:prstTxWarp prst="textNoShape">
              <a:avLst/>
            </a:prstTxWarp>
          </a:bodyPr>
          <a:lstStyle/>
          <a:p>
            <a:pPr eaLnBrk="1" hangingPunct="1"/>
            <a:endParaRPr lang="en-US" sz="2800"/>
          </a:p>
        </p:txBody>
      </p:sp>
      <p:sp>
        <p:nvSpPr>
          <p:cNvPr id="5" name="Content Placeholder 4"/>
          <p:cNvSpPr>
            <a:spLocks noGrp="1" noChangeArrowheads="1"/>
          </p:cNvSpPr>
          <p:nvPr>
            <p:ph idx="1"/>
          </p:nvPr>
        </p:nvSpPr>
        <p:spPr bwMode="auto">
          <a:xfrm>
            <a:off x="381000" y="3784684"/>
            <a:ext cx="8229600" cy="2421176"/>
          </a:xfrm>
          <a:prstGeom prst="rect">
            <a:avLst/>
          </a:prstGeom>
          <a:noFill/>
          <a:ln w="9525">
            <a:noFill/>
            <a:miter lim="800000"/>
          </a:ln>
        </p:spPr>
        <p:txBody>
          <a:bodyPr anchor="ctr">
            <a:spAutoFit/>
          </a:bodyPr>
          <a:lstStyle/>
          <a:p>
            <a:pPr>
              <a:buNone/>
            </a:pPr>
            <a:r>
              <a:rPr lang="da-DK" sz="2800" b="1">
                <a:solidFill>
                  <a:schemeClr val="accent2">
                    <a:lumMod val="75000"/>
                  </a:schemeClr>
                </a:solidFill>
              </a:rPr>
              <a:t>Materi fakta</a:t>
            </a:r>
            <a:r>
              <a:rPr lang="da-DK" sz="2000" b="1">
                <a:solidFill>
                  <a:schemeClr val="accent2">
                    <a:lumMod val="75000"/>
                  </a:schemeClr>
                </a:solidFill>
              </a:rPr>
              <a:t> : </a:t>
            </a:r>
            <a:r>
              <a:rPr lang="da-DK" sz="2400">
                <a:solidFill>
                  <a:schemeClr val="accent3">
                    <a:lumMod val="75000"/>
                  </a:schemeClr>
                </a:solidFill>
              </a:rPr>
              <a:t>segala hal yang bewujud kenyataan dan kebenaran,  meliputi nama-nama obyek, peristiwa sejarah, lambang, nama tempat, nama orang, nama bagian atau komponen suatu benda, dan sebagainya</a:t>
            </a:r>
            <a:endParaRPr lang="en-US" sz="2400">
              <a:solidFill>
                <a:schemeClr val="accent3">
                  <a:lumMod val="75000"/>
                </a:schemeClr>
              </a:solidFill>
            </a:endParaRPr>
          </a:p>
          <a:p>
            <a:pPr>
              <a:buNone/>
            </a:pPr>
            <a:r>
              <a:rPr lang="da-DK" sz="2400">
                <a:solidFill>
                  <a:schemeClr val="accent2">
                    <a:lumMod val="75000"/>
                  </a:schemeClr>
                </a:solidFill>
              </a:rPr>
              <a:t>Contoh : .......................</a:t>
            </a:r>
            <a:endParaRPr lang="en-US" sz="2400">
              <a:solidFill>
                <a:schemeClr val="accent2">
                  <a:lumMod val="75000"/>
                </a:schemeClr>
              </a:solidFill>
            </a:endParaRPr>
          </a:p>
        </p:txBody>
      </p:sp>
      <p:sp>
        <p:nvSpPr>
          <p:cNvPr id="6" name="Rectangle 5"/>
          <p:cNvSpPr/>
          <p:nvPr/>
        </p:nvSpPr>
        <p:spPr>
          <a:xfrm>
            <a:off x="381000" y="228600"/>
            <a:ext cx="7543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da-DK" sz="3200"/>
              <a:t>JENIS-JENIS MATERI PEMBELAJARAN </a:t>
            </a:r>
            <a:endParaRPr lang="en-US" sz="3200"/>
          </a:p>
        </p:txBody>
      </p:sp>
      <p:sp>
        <p:nvSpPr>
          <p:cNvPr id="7" name="Rectangle 6"/>
          <p:cNvSpPr/>
          <p:nvPr/>
        </p:nvSpPr>
        <p:spPr>
          <a:xfrm>
            <a:off x="457200" y="1600200"/>
            <a:ext cx="7467600" cy="16312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a:solidFill>
                  <a:schemeClr val="accent3">
                    <a:lumMod val="75000"/>
                  </a:schemeClr>
                </a:solidFill>
              </a:rPr>
              <a:t>Materi Sikap atau nilai</a:t>
            </a:r>
            <a:r>
              <a:rPr lang="da-DK" sz="2800">
                <a:solidFill>
                  <a:schemeClr val="accent3">
                    <a:lumMod val="75000"/>
                  </a:schemeClr>
                </a:solidFill>
              </a:rPr>
              <a:t> </a:t>
            </a:r>
            <a:r>
              <a:rPr lang="da-DK" sz="2400">
                <a:solidFill>
                  <a:schemeClr val="accent3">
                    <a:lumMod val="75000"/>
                  </a:schemeClr>
                </a:solidFill>
              </a:rPr>
              <a:t>merupakan hasil belajar aspek afektif, misalnya  nilai kejujuran, kasih sayang, tolong-menolong, semangat dan minat belajar dan bekerja, dsb.</a:t>
            </a:r>
            <a:endParaRPr lang="en-US" sz="2400">
              <a:solidFill>
                <a:schemeClr val="accent3">
                  <a:lumMod val="75000"/>
                </a:schemeClr>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p:txBody>
          <a:bodyPr/>
          <a:lstStyle/>
          <a:p>
            <a:pPr eaLnBrk="1" hangingPunct="1">
              <a:defRPr/>
            </a:pPr>
            <a:r>
              <a:rPr lang="en-US"/>
              <a:t>KOMPONEN</a:t>
            </a:r>
          </a:p>
        </p:txBody>
      </p:sp>
      <p:sp>
        <p:nvSpPr>
          <p:cNvPr id="49155" name="Rectangle 3"/>
          <p:cNvSpPr>
            <a:spLocks noGrp="1" noRot="1" noChangeArrowheads="1"/>
          </p:cNvSpPr>
          <p:nvPr>
            <p:ph type="body" idx="4294967295"/>
          </p:nvPr>
        </p:nvSpPr>
        <p:spPr>
          <a:xfrm>
            <a:off x="677334" y="2160589"/>
            <a:ext cx="8596668" cy="3880773"/>
          </a:xfrm>
        </p:spPr>
        <p:txBody>
          <a:bodyPr/>
          <a:lstStyle/>
          <a:p>
            <a:pPr lvl="1" eaLnBrk="1" hangingPunct="1">
              <a:buClr>
                <a:schemeClr val="tx1"/>
              </a:buClr>
              <a:buFontTx/>
              <a:buChar char="o"/>
              <a:defRPr/>
            </a:pPr>
            <a:r>
              <a:rPr lang="en-AU" sz="3200" b="1"/>
              <a:t>Apa yang akan dibelajarkan?</a:t>
            </a:r>
          </a:p>
          <a:p>
            <a:pPr lvl="1" eaLnBrk="1" hangingPunct="1">
              <a:buClr>
                <a:schemeClr val="tx1"/>
              </a:buClr>
              <a:buFontTx/>
              <a:buChar char="o"/>
              <a:defRPr/>
            </a:pPr>
            <a:r>
              <a:rPr lang="en-AU" sz="3200" b="1"/>
              <a:t>Bagaimana cara membelajarkannya? </a:t>
            </a:r>
          </a:p>
          <a:p>
            <a:pPr lvl="1" eaLnBrk="1" hangingPunct="1">
              <a:buClr>
                <a:schemeClr val="tx1"/>
              </a:buClr>
              <a:buFontTx/>
              <a:buChar char="o"/>
              <a:defRPr/>
            </a:pPr>
            <a:r>
              <a:rPr lang="en-AU" sz="3200" b="1"/>
              <a:t>Dengan apa dibelajarkan (media dan materi)?</a:t>
            </a:r>
          </a:p>
          <a:p>
            <a:pPr lvl="1" eaLnBrk="1" hangingPunct="1">
              <a:buClr>
                <a:schemeClr val="tx1"/>
              </a:buClr>
              <a:buFontTx/>
              <a:buChar char="o"/>
              <a:defRPr/>
            </a:pPr>
            <a:r>
              <a:rPr lang="en-AU" sz="3200" b="1"/>
              <a:t>Bagaimana cara memenuhi target pencapaian hasil</a:t>
            </a:r>
            <a:r>
              <a:rPr lang="en-AU" sz="2400" b="1"/>
              <a:t> </a:t>
            </a:r>
            <a:r>
              <a:rPr lang="en-AU" b="1"/>
              <a:t>belajarnya?</a:t>
            </a:r>
            <a:endParaRPr lang="en-AU" sz="2400" b="1"/>
          </a:p>
          <a:p>
            <a:pPr lvl="1" eaLnBrk="1" hangingPunct="1">
              <a:buClr>
                <a:schemeClr val="tx1"/>
              </a:buClr>
              <a:buFontTx/>
              <a:buNone/>
              <a:defRPr/>
            </a:pPr>
            <a:endParaRPr lang="en-AU" sz="3200" b="1"/>
          </a:p>
          <a:p>
            <a:pPr lvl="1" eaLnBrk="1" hangingPunct="1">
              <a:buClr>
                <a:schemeClr val="tx1"/>
              </a:buClr>
              <a:buFontTx/>
              <a:buChar char="o"/>
              <a:defRPr/>
            </a:pPr>
            <a:endParaRPr lang="en-AU" sz="3200" b="1"/>
          </a:p>
          <a:p>
            <a:pPr lvl="1" eaLnBrk="1" hangingPunct="1">
              <a:buClr>
                <a:schemeClr val="tx1"/>
              </a:buClr>
              <a:buFontTx/>
              <a:buChar char="o"/>
              <a:defRPr/>
            </a:pPr>
            <a:endParaRPr lang="en-AU" sz="3200" b="1"/>
          </a:p>
          <a:p>
            <a:pPr eaLnBrk="1" hangingPunct="1">
              <a:defRPr/>
            </a:pPr>
            <a:endParaRPr lang="en-US"/>
          </a:p>
        </p:txBody>
      </p:sp>
    </p:spTree>
    <p:extLst>
      <p:ext uri="{BB962C8B-B14F-4D97-AF65-F5344CB8AC3E}">
        <p14:creationId xmlns:p14="http://schemas.microsoft.com/office/powerpoint/2010/main" val="358276592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idx="1"/>
          </p:nvPr>
        </p:nvSpPr>
        <p:spPr bwMode="auto">
          <a:xfrm>
            <a:off x="304800" y="1905000"/>
            <a:ext cx="8229600" cy="1990288"/>
          </a:xfrm>
          <a:prstGeom prst="rect">
            <a:avLst/>
          </a:prstGeom>
          <a:noFill/>
          <a:ln w="9525">
            <a:noFill/>
            <a:miter lim="800000"/>
          </a:ln>
        </p:spPr>
        <p:txBody>
          <a:bodyPr anchor="ctr">
            <a:spAutoFit/>
          </a:bodyPr>
          <a:lstStyle/>
          <a:p>
            <a:pPr>
              <a:buNone/>
            </a:pPr>
            <a:r>
              <a:rPr lang="da-DK" sz="2400" b="1">
                <a:solidFill>
                  <a:schemeClr val="accent1">
                    <a:lumMod val="75000"/>
                  </a:schemeClr>
                </a:solidFill>
                <a:latin typeface="Arial" pitchFamily="34" charset="0"/>
                <a:cs typeface="Arial" pitchFamily="34" charset="0"/>
              </a:rPr>
              <a:t>Materi konsep</a:t>
            </a:r>
            <a:r>
              <a:rPr lang="da-DK" sz="2400">
                <a:solidFill>
                  <a:schemeClr val="accent1">
                    <a:lumMod val="75000"/>
                  </a:schemeClr>
                </a:solidFill>
                <a:latin typeface="Arial" pitchFamily="34" charset="0"/>
                <a:cs typeface="Arial" pitchFamily="34" charset="0"/>
              </a:rPr>
              <a:t> </a:t>
            </a:r>
            <a:r>
              <a:rPr lang="da-DK" sz="2400" b="1">
                <a:solidFill>
                  <a:schemeClr val="accent1">
                    <a:lumMod val="75000"/>
                  </a:schemeClr>
                </a:solidFill>
                <a:latin typeface="Arial" pitchFamily="34" charset="0"/>
                <a:cs typeface="Arial" pitchFamily="34" charset="0"/>
              </a:rPr>
              <a:t>: segala yang berwujud pengertian-pengertian baru yang bisa timbul sebagai hasil pemikiran, meliputi definisi, pengertian, ciri khusus, hakekat, inti /isi  dan sebagainya. </a:t>
            </a:r>
            <a:endParaRPr lang="en-US" sz="2400" b="1">
              <a:solidFill>
                <a:schemeClr val="accent1">
                  <a:lumMod val="75000"/>
                </a:schemeClr>
              </a:solidFill>
              <a:latin typeface="Arial" pitchFamily="34" charset="0"/>
              <a:cs typeface="Arial" pitchFamily="34" charset="0"/>
            </a:endParaRPr>
          </a:p>
          <a:p>
            <a:pPr>
              <a:buNone/>
            </a:pPr>
            <a:r>
              <a:rPr lang="da-DK" sz="2400">
                <a:solidFill>
                  <a:schemeClr val="accent1">
                    <a:lumMod val="75000"/>
                  </a:schemeClr>
                </a:solidFill>
                <a:latin typeface="Arial" pitchFamily="34" charset="0"/>
                <a:cs typeface="Arial" pitchFamily="34" charset="0"/>
              </a:rPr>
              <a:t>Contoh : .........................</a:t>
            </a:r>
            <a:endParaRPr lang="en-US" sz="2400">
              <a:solidFill>
                <a:schemeClr val="accent1">
                  <a:lumMod val="75000"/>
                </a:schemeClr>
              </a:solidFill>
              <a:latin typeface="Arial" pitchFamily="34" charset="0"/>
              <a:cs typeface="Arial" pitchFamily="34" charset="0"/>
            </a:endParaRPr>
          </a:p>
        </p:txBody>
      </p:sp>
      <p:sp>
        <p:nvSpPr>
          <p:cNvPr id="5" name="Title 4"/>
          <p:cNvSpPr>
            <a:spLocks noGrp="1"/>
          </p:cNvSpPr>
          <p:nvPr>
            <p:ph type="title"/>
          </p:nvPr>
        </p:nvSpPr>
        <p:spPr>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rgbClr val="FFFFFF"/>
                </a:solidFill>
                <a:latin typeface="Lucida Sans Unicode"/>
              </a:defRPr>
            </a:lvl1pPr>
            <a:lvl2pPr>
              <a:defRPr>
                <a:solidFill>
                  <a:srgbClr val="FFFFFF"/>
                </a:solidFill>
                <a:latin typeface="Lucida Sans Unicode"/>
              </a:defRPr>
            </a:lvl2pPr>
            <a:lvl3pPr>
              <a:defRPr>
                <a:solidFill>
                  <a:srgbClr val="FFFFFF"/>
                </a:solidFill>
                <a:latin typeface="Lucida Sans Unicode"/>
              </a:defRPr>
            </a:lvl3pPr>
            <a:lvl4pPr>
              <a:defRPr>
                <a:solidFill>
                  <a:srgbClr val="FFFFFF"/>
                </a:solidFill>
                <a:latin typeface="Lucida Sans Unicode"/>
              </a:defRPr>
            </a:lvl4pPr>
            <a:lvl5pPr>
              <a:defRPr>
                <a:solidFill>
                  <a:srgbClr val="FFFFFF"/>
                </a:solidFill>
                <a:latin typeface="Lucida Sans Unicode"/>
              </a:defRPr>
            </a:lvl5pPr>
            <a:lvl6pPr>
              <a:defRPr>
                <a:solidFill>
                  <a:srgbClr val="FFFFFF"/>
                </a:solidFill>
                <a:latin typeface="Lucida Sans Unicode"/>
              </a:defRPr>
            </a:lvl6pPr>
            <a:lvl7pPr>
              <a:defRPr>
                <a:solidFill>
                  <a:srgbClr val="FFFFFF"/>
                </a:solidFill>
                <a:latin typeface="Lucida Sans Unicode"/>
              </a:defRPr>
            </a:lvl7pPr>
            <a:lvl8pPr>
              <a:defRPr>
                <a:solidFill>
                  <a:srgbClr val="FFFFFF"/>
                </a:solidFill>
                <a:latin typeface="Lucida Sans Unicode"/>
              </a:defRPr>
            </a:lvl8pPr>
            <a:lvl9pPr>
              <a:defRPr>
                <a:solidFill>
                  <a:srgbClr val="FFFFFF"/>
                </a:solidFill>
                <a:latin typeface="Lucida Sans Unicode"/>
              </a:defRPr>
            </a:lvl9pPr>
          </a:lstStyle>
          <a:p>
            <a:pPr algn="ctr"/>
            <a:r>
              <a:rPr lang="da-DK" sz="3200"/>
              <a:t>JENIS-JENIS MATERI PEMBELAJARAN </a:t>
            </a:r>
            <a:endParaRPr lang="en-US" sz="3200"/>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idx="1"/>
          </p:nvPr>
        </p:nvSpPr>
        <p:spPr bwMode="auto">
          <a:xfrm>
            <a:off x="533400" y="1861066"/>
            <a:ext cx="8229600" cy="1990288"/>
          </a:xfrm>
          <a:prstGeom prst="rect">
            <a:avLst/>
          </a:prstGeom>
          <a:noFill/>
          <a:ln w="9525">
            <a:noFill/>
            <a:miter lim="800000"/>
          </a:ln>
        </p:spPr>
        <p:txBody>
          <a:bodyPr anchor="ctr">
            <a:spAutoFit/>
          </a:bodyPr>
          <a:lstStyle/>
          <a:p>
            <a:pPr>
              <a:buNone/>
            </a:pPr>
            <a:r>
              <a:rPr lang="da-DK" sz="2400" b="1">
                <a:solidFill>
                  <a:schemeClr val="accent3">
                    <a:lumMod val="75000"/>
                  </a:schemeClr>
                </a:solidFill>
                <a:latin typeface="Arial Unicode MS" pitchFamily="34" charset="-128"/>
                <a:ea typeface="Arial Unicode MS" pitchFamily="34" charset="-128"/>
                <a:cs typeface="Arial Unicode MS" pitchFamily="34" charset="-128"/>
              </a:rPr>
              <a:t>Materi prinsip : </a:t>
            </a:r>
            <a:r>
              <a:rPr lang="da-DK" sz="2400">
                <a:solidFill>
                  <a:schemeClr val="accent3">
                    <a:lumMod val="75000"/>
                  </a:schemeClr>
                </a:solidFill>
                <a:latin typeface="Arial Unicode MS" pitchFamily="34" charset="-128"/>
                <a:ea typeface="Arial Unicode MS" pitchFamily="34" charset="-128"/>
                <a:cs typeface="Arial Unicode MS" pitchFamily="34" charset="-128"/>
              </a:rPr>
              <a:t>berupa hal-hal </a:t>
            </a:r>
            <a:r>
              <a:rPr lang="id-ID" sz="2400">
                <a:solidFill>
                  <a:schemeClr val="accent3">
                    <a:lumMod val="75000"/>
                  </a:schemeClr>
                </a:solidFill>
                <a:latin typeface="Arial Unicode MS" pitchFamily="34" charset="-128"/>
                <a:ea typeface="Arial Unicode MS" pitchFamily="34" charset="-128"/>
                <a:cs typeface="Arial Unicode MS" pitchFamily="34" charset="-128"/>
              </a:rPr>
              <a:t>utama, pokok, dan memiliki posisi terpenting , </a:t>
            </a:r>
            <a:r>
              <a:rPr lang="da-DK" sz="2400">
                <a:solidFill>
                  <a:schemeClr val="accent3">
                    <a:lumMod val="75000"/>
                  </a:schemeClr>
                </a:solidFill>
                <a:latin typeface="Arial Unicode MS" pitchFamily="34" charset="-128"/>
                <a:ea typeface="Arial Unicode MS" pitchFamily="34" charset="-128"/>
                <a:cs typeface="Arial Unicode MS" pitchFamily="34" charset="-128"/>
              </a:rPr>
              <a:t>meliputi dalil, rumus, adagium, postulat, paradigma, teorema, serta hubungan antar konsep yang menggambarkan implikasi sebab akibat.</a:t>
            </a:r>
          </a:p>
          <a:p>
            <a:pPr>
              <a:buNone/>
            </a:pPr>
            <a:r>
              <a:rPr lang="da-DK" sz="2400">
                <a:solidFill>
                  <a:schemeClr val="accent3">
                    <a:lumMod val="75000"/>
                  </a:schemeClr>
                </a:solidFill>
                <a:latin typeface="Arial Unicode MS" pitchFamily="34" charset="-128"/>
                <a:ea typeface="Arial Unicode MS" pitchFamily="34" charset="-128"/>
                <a:cs typeface="Arial Unicode MS" pitchFamily="34" charset="-128"/>
              </a:rPr>
              <a:t>Contoh Pytagoras</a:t>
            </a:r>
            <a:endParaRPr lang="en-US" sz="2400">
              <a:solidFill>
                <a:schemeClr val="accent3">
                  <a:lumMod val="75000"/>
                </a:schemeClr>
              </a:solidFill>
              <a:latin typeface="Arial Unicode MS" pitchFamily="34" charset="-128"/>
              <a:ea typeface="Arial Unicode MS" pitchFamily="34" charset="-128"/>
              <a:cs typeface="Arial Unicode MS" pitchFamily="34" charset="-128"/>
            </a:endParaRPr>
          </a:p>
        </p:txBody>
      </p:sp>
      <p:sp>
        <p:nvSpPr>
          <p:cNvPr id="5" name="Title 4"/>
          <p:cNvSpPr>
            <a:spLocks noGrp="1"/>
          </p:cNvSpPr>
          <p:nvPr>
            <p:ph type="title"/>
          </p:nvPr>
        </p:nvSpPr>
        <p:spPr>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rgbClr val="FFFFFF"/>
                </a:solidFill>
                <a:latin typeface="Lucida Sans Unicode"/>
              </a:defRPr>
            </a:lvl1pPr>
            <a:lvl2pPr>
              <a:defRPr>
                <a:solidFill>
                  <a:srgbClr val="FFFFFF"/>
                </a:solidFill>
                <a:latin typeface="Lucida Sans Unicode"/>
              </a:defRPr>
            </a:lvl2pPr>
            <a:lvl3pPr>
              <a:defRPr>
                <a:solidFill>
                  <a:srgbClr val="FFFFFF"/>
                </a:solidFill>
                <a:latin typeface="Lucida Sans Unicode"/>
              </a:defRPr>
            </a:lvl3pPr>
            <a:lvl4pPr>
              <a:defRPr>
                <a:solidFill>
                  <a:srgbClr val="FFFFFF"/>
                </a:solidFill>
                <a:latin typeface="Lucida Sans Unicode"/>
              </a:defRPr>
            </a:lvl4pPr>
            <a:lvl5pPr>
              <a:defRPr>
                <a:solidFill>
                  <a:srgbClr val="FFFFFF"/>
                </a:solidFill>
                <a:latin typeface="Lucida Sans Unicode"/>
              </a:defRPr>
            </a:lvl5pPr>
            <a:lvl6pPr>
              <a:defRPr>
                <a:solidFill>
                  <a:srgbClr val="FFFFFF"/>
                </a:solidFill>
                <a:latin typeface="Lucida Sans Unicode"/>
              </a:defRPr>
            </a:lvl6pPr>
            <a:lvl7pPr>
              <a:defRPr>
                <a:solidFill>
                  <a:srgbClr val="FFFFFF"/>
                </a:solidFill>
                <a:latin typeface="Lucida Sans Unicode"/>
              </a:defRPr>
            </a:lvl7pPr>
            <a:lvl8pPr>
              <a:defRPr>
                <a:solidFill>
                  <a:srgbClr val="FFFFFF"/>
                </a:solidFill>
                <a:latin typeface="Lucida Sans Unicode"/>
              </a:defRPr>
            </a:lvl8pPr>
            <a:lvl9pPr>
              <a:defRPr>
                <a:solidFill>
                  <a:srgbClr val="FFFFFF"/>
                </a:solidFill>
                <a:latin typeface="Lucida Sans Unicode"/>
              </a:defRPr>
            </a:lvl9pPr>
          </a:lstStyle>
          <a:p>
            <a:pPr algn="ctr"/>
            <a:r>
              <a:rPr lang="da-DK" sz="3200"/>
              <a:t>JENIS-JENIS MATERI PEMBELAJARAN </a:t>
            </a:r>
            <a:endParaRPr lang="en-US" sz="3200"/>
          </a:p>
        </p:txBody>
      </p:sp>
      <p:sp>
        <p:nvSpPr>
          <p:cNvPr id="6" name="Rectangle 5"/>
          <p:cNvSpPr/>
          <p:nvPr/>
        </p:nvSpPr>
        <p:spPr>
          <a:xfrm>
            <a:off x="762000" y="4114800"/>
            <a:ext cx="7620000" cy="120032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400" b="1">
                <a:solidFill>
                  <a:schemeClr val="accent3">
                    <a:lumMod val="75000"/>
                  </a:schemeClr>
                </a:solidFill>
                <a:latin typeface="Arial Unicode MS" pitchFamily="34" charset="-128"/>
                <a:ea typeface="Arial Unicode MS" pitchFamily="34" charset="-128"/>
                <a:cs typeface="Arial Unicode MS" pitchFamily="34" charset="-128"/>
              </a:rPr>
              <a:t>Materi Prosedur </a:t>
            </a:r>
            <a:r>
              <a:rPr lang="da-DK" sz="2400">
                <a:solidFill>
                  <a:schemeClr val="accent3">
                    <a:lumMod val="75000"/>
                  </a:schemeClr>
                </a:solidFill>
                <a:latin typeface="Arial Unicode MS" pitchFamily="34" charset="-128"/>
                <a:ea typeface="Arial Unicode MS" pitchFamily="34" charset="-128"/>
                <a:cs typeface="Arial Unicode MS" pitchFamily="34" charset="-128"/>
              </a:rPr>
              <a:t>meliputi langkah-langkah secara sistematis atau berurutan dalam mengerjakan suatu aktivitas dan kronologi suatu sistem. </a:t>
            </a:r>
            <a:endParaRPr lang="en-US" sz="2400">
              <a:solidFill>
                <a:schemeClr val="accent3">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id-ID">
                <a:solidFill>
                  <a:schemeClr val="tx1"/>
                </a:solidFill>
              </a:rPr>
              <a:t>CAKUPAN/RUANG LINGKUP MATERI</a:t>
            </a:r>
            <a:endParaRPr lang="en-US"/>
          </a:p>
        </p:txBody>
      </p:sp>
      <p:sp>
        <p:nvSpPr>
          <p:cNvPr id="4" name="Rectangle 3"/>
          <p:cNvSpPr>
            <a:spLocks noGrp="1" noChangeArrowheads="1"/>
          </p:cNvSpPr>
          <p:nvPr>
            <p:ph idx="1"/>
          </p:nvPr>
        </p:nvSpPr>
        <p:spPr bwMode="auto">
          <a:xfrm>
            <a:off x="457200" y="1524000"/>
            <a:ext cx="8229600" cy="4525963"/>
          </a:xfrm>
          <a:noFill/>
          <a:ln>
            <a:miter lim="800000"/>
          </a:ln>
        </p:spPr>
        <p:txBody>
          <a:bodyPr vert="horz" wrap="square" lIns="91440" tIns="45720" rIns="91440" bIns="45720" numCol="1" anchor="t" anchorCtr="0" compatLnSpc="1">
            <a:prstTxWarp prst="textNoShape">
              <a:avLst/>
            </a:prstTxWarp>
          </a:bodyPr>
          <a:lstStyle/>
          <a:p>
            <a:pPr eaLnBrk="1" hangingPunct="1">
              <a:buFont typeface="Wingdings" panose="05000000000000000000" pitchFamily="2" charset="2"/>
              <a:buNone/>
            </a:pPr>
            <a:r>
              <a:rPr lang="id-ID" b="1">
                <a:solidFill>
                  <a:schemeClr val="tx1"/>
                </a:solidFill>
              </a:rPr>
              <a:t>    </a:t>
            </a:r>
            <a:endParaRPr lang="en-US" b="1">
              <a:solidFill>
                <a:schemeClr val="tx1"/>
              </a:solidFill>
            </a:endParaRPr>
          </a:p>
        </p:txBody>
      </p:sp>
      <p:sp>
        <p:nvSpPr>
          <p:cNvPr id="5" name="Rectangle 5"/>
          <p:cNvSpPr>
            <a:spLocks noChangeArrowheads="1"/>
          </p:cNvSpPr>
          <p:nvPr/>
        </p:nvSpPr>
        <p:spPr bwMode="auto">
          <a:xfrm>
            <a:off x="685800" y="2008138"/>
            <a:ext cx="7620000" cy="2308324"/>
          </a:xfrm>
          <a:prstGeom prst="rect">
            <a:avLst/>
          </a:prstGeom>
          <a:noFill/>
          <a:ln w="9525">
            <a:noFill/>
            <a:miter lim="800000"/>
          </a:ln>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err="1"/>
              <a:t>Dalam menentukan cakupan atau ruang lingkup materi pembelajaran harus diperhatikan apakah materinya berupa aspek kognitif (fakta, konsep, prinsip, prosedur) aspek afektif, ataukah aspek psikomotorik, SERTA memperhatikan keluasan dan kedalaman materinya . </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838200" y="228600"/>
            <a:ext cx="6697662" cy="1143000"/>
          </a:xfrm>
          <a:noFill/>
          <a:ln>
            <a:miter lim="800000"/>
          </a:ln>
        </p:spPr>
        <p:txBody>
          <a:bodyPr vert="horz" wrap="square" lIns="91440" tIns="45720" rIns="91440" bIns="45720" numCol="1" anchor="t" anchorCtr="0" compatLnSpc="1">
            <a:prstTxWarp prst="textNoShape">
              <a:avLst/>
            </a:prstTxWarp>
            <a:normAutofit fontScale="90000"/>
          </a:bodyPr>
          <a:lstStyle/>
          <a:p>
            <a:pPr eaLnBrk="1" hangingPunct="1"/>
            <a:r>
              <a:rPr lang="sv-SE"/>
              <a:t>PENENTUAN SUMBER BELAJAR</a:t>
            </a:r>
            <a:r>
              <a:rPr lang="en-US"/>
              <a:t> </a:t>
            </a:r>
          </a:p>
        </p:txBody>
      </p:sp>
      <p:sp>
        <p:nvSpPr>
          <p:cNvPr id="14339" name="Rectangle 3"/>
          <p:cNvSpPr>
            <a:spLocks noGrp="1" noChangeArrowheads="1"/>
          </p:cNvSpPr>
          <p:nvPr>
            <p:ph type="body" idx="4294967295"/>
          </p:nvPr>
        </p:nvSpPr>
        <p:spPr bwMode="auto">
          <a:xfrm>
            <a:off x="457200" y="1481328"/>
            <a:ext cx="8229600" cy="4525963"/>
          </a:xfrm>
          <a:noFill/>
          <a:ln>
            <a:miter lim="800000"/>
          </a:ln>
        </p:spPr>
        <p:txBody>
          <a:bodyPr vert="horz" wrap="square" lIns="91440" tIns="45720" rIns="91440" bIns="45720" numCol="1" anchor="t" anchorCtr="0" compatLnSpc="1">
            <a:prstTxWarp prst="textNoShape">
              <a:avLst/>
            </a:prstTxWarp>
          </a:bodyPr>
          <a:lstStyle/>
          <a:p>
            <a:pPr eaLnBrk="1" hangingPunct="1"/>
            <a:r>
              <a:rPr lang="da-DK">
                <a:solidFill>
                  <a:schemeClr val="accent3">
                    <a:lumMod val="75000"/>
                  </a:schemeClr>
                </a:solidFill>
              </a:rPr>
              <a:t>Berbagai sumber dapat kita gunakan untuk mendapatkan  materi pembelajaran  tertentu. Pilihan tersebut harus tetap mengacu pada setiap standar kompetensi dan kompetensi dasar. </a:t>
            </a:r>
          </a:p>
          <a:p>
            <a:pPr eaLnBrk="1" hangingPunct="1"/>
            <a:r>
              <a:rPr lang="da-DK">
                <a:solidFill>
                  <a:schemeClr val="accent3">
                    <a:lumMod val="75000"/>
                  </a:schemeClr>
                </a:solidFill>
              </a:rPr>
              <a:t>Sumber Belajar adalah rujukan, artinya dari berbagai sumber belajar tersebut seorang guru harus melakukan analisa dan mengumpulkan materi yang sesuai untuk dikembangkan dalam bentuk Bahan Ajar</a:t>
            </a:r>
            <a:r>
              <a:rPr lang="da-DK">
                <a:solidFill>
                  <a:srgbClr val="FFCC99"/>
                </a:solidFill>
              </a:rPr>
              <a:t>. </a:t>
            </a:r>
            <a:endParaRPr lang="en-US">
              <a:solidFill>
                <a:srgbClr val="FFCC99"/>
              </a:solidFill>
            </a:endParaRP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noFill/>
          <a:ln>
            <a:miter lim="800000"/>
          </a:ln>
        </p:spPr>
        <p:txBody>
          <a:bodyPr vert="horz" wrap="square" lIns="91440" tIns="45720" rIns="91440" bIns="45720" numCol="1" anchor="t" anchorCtr="0" compatLnSpc="1">
            <a:prstTxWarp prst="textNoShape">
              <a:avLst/>
            </a:prstTxWarp>
          </a:bodyPr>
          <a:lstStyle/>
          <a:p>
            <a:pPr algn="r" eaLnBrk="1" hangingPunct="1"/>
            <a:r>
              <a:rPr lang="en-US"/>
              <a:t>Jenis Sumber Belajar</a:t>
            </a:r>
          </a:p>
        </p:txBody>
      </p:sp>
      <p:sp>
        <p:nvSpPr>
          <p:cNvPr id="15363" name="Rectangle 3"/>
          <p:cNvSpPr>
            <a:spLocks noGrp="1" noChangeArrowheads="1"/>
          </p:cNvSpPr>
          <p:nvPr>
            <p:ph type="body" idx="4294967295"/>
          </p:nvPr>
        </p:nvSpPr>
        <p:spPr bwMode="auto">
          <a:xfrm>
            <a:off x="468313" y="1196975"/>
            <a:ext cx="8229600" cy="4525963"/>
          </a:xfrm>
          <a:noFill/>
          <a:ln>
            <a:miter lim="800000"/>
          </a:ln>
        </p:spPr>
        <p:txBody>
          <a:bodyPr vert="horz" wrap="square" lIns="91440" tIns="45720" rIns="91440" bIns="45720" numCol="1" anchor="t" anchorCtr="0" compatLnSpc="1">
            <a:prstTxWarp prst="textNoShape">
              <a:avLst/>
            </a:prstTxWarp>
            <a:normAutofit lnSpcReduction="10000"/>
          </a:bodyPr>
          <a:lstStyle/>
          <a:p>
            <a:pPr marL="533400" indent="-533400" eaLnBrk="1" hangingPunct="1">
              <a:lnSpc>
                <a:spcPct val="90000"/>
              </a:lnSpc>
            </a:pPr>
            <a:r>
              <a:rPr lang="en-US" sz="2400" err="1">
                <a:solidFill>
                  <a:schemeClr val="accent3">
                    <a:lumMod val="75000"/>
                  </a:schemeClr>
                </a:solidFill>
              </a:rPr>
              <a:t>Buku </a:t>
            </a:r>
          </a:p>
          <a:p>
            <a:pPr marL="533400" indent="-533400" eaLnBrk="1" hangingPunct="1">
              <a:lnSpc>
                <a:spcPct val="90000"/>
              </a:lnSpc>
            </a:pPr>
            <a:r>
              <a:rPr lang="en-US" sz="2400" err="1">
                <a:solidFill>
                  <a:schemeClr val="accent3">
                    <a:lumMod val="75000"/>
                  </a:schemeClr>
                </a:solidFill>
              </a:rPr>
              <a:t>Laporan hasil penelitian</a:t>
            </a:r>
            <a:endParaRPr lang="en-US" sz="2400">
              <a:solidFill>
                <a:schemeClr val="accent3">
                  <a:lumMod val="75000"/>
                </a:schemeClr>
              </a:solidFill>
            </a:endParaRPr>
          </a:p>
          <a:p>
            <a:pPr marL="533400" indent="-533400" eaLnBrk="1" hangingPunct="1">
              <a:lnSpc>
                <a:spcPct val="90000"/>
              </a:lnSpc>
            </a:pPr>
            <a:r>
              <a:rPr lang="en-US" sz="2400" err="1">
                <a:solidFill>
                  <a:schemeClr val="accent3">
                    <a:lumMod val="75000"/>
                  </a:schemeClr>
                </a:solidFill>
              </a:rPr>
              <a:t>Jurnal (hasil penelitian  dan pemikiran ilmiah) </a:t>
            </a:r>
          </a:p>
          <a:p>
            <a:pPr marL="533400" indent="-533400" eaLnBrk="1" hangingPunct="1">
              <a:lnSpc>
                <a:spcPct val="90000"/>
              </a:lnSpc>
            </a:pPr>
            <a:r>
              <a:rPr lang="en-US" sz="2400" err="1">
                <a:solidFill>
                  <a:schemeClr val="accent3">
                    <a:lumMod val="75000"/>
                  </a:schemeClr>
                </a:solidFill>
              </a:rPr>
              <a:t>Majalah ilmiah</a:t>
            </a:r>
            <a:endParaRPr lang="en-US" sz="2400">
              <a:solidFill>
                <a:schemeClr val="accent3">
                  <a:lumMod val="75000"/>
                </a:schemeClr>
              </a:solidFill>
            </a:endParaRPr>
          </a:p>
          <a:p>
            <a:pPr marL="533400" indent="-533400" eaLnBrk="1" hangingPunct="1">
              <a:lnSpc>
                <a:spcPct val="90000"/>
              </a:lnSpc>
            </a:pPr>
            <a:r>
              <a:rPr lang="en-US" sz="2400" err="1">
                <a:solidFill>
                  <a:schemeClr val="accent3">
                    <a:lumMod val="75000"/>
                  </a:schemeClr>
                </a:solidFill>
              </a:rPr>
              <a:t>Kajian Pakar bidang studi</a:t>
            </a:r>
            <a:endParaRPr lang="en-US" sz="2400">
              <a:solidFill>
                <a:schemeClr val="accent3">
                  <a:lumMod val="75000"/>
                </a:schemeClr>
              </a:solidFill>
            </a:endParaRPr>
          </a:p>
          <a:p>
            <a:pPr marL="533400" indent="-533400" eaLnBrk="1" hangingPunct="1">
              <a:lnSpc>
                <a:spcPct val="90000"/>
              </a:lnSpc>
            </a:pPr>
            <a:r>
              <a:rPr lang="en-US" sz="2400" err="1">
                <a:solidFill>
                  <a:schemeClr val="accent3">
                    <a:lumMod val="75000"/>
                  </a:schemeClr>
                </a:solidFill>
              </a:rPr>
              <a:t>Karya Profesional</a:t>
            </a:r>
            <a:endParaRPr lang="en-US" sz="2400">
              <a:solidFill>
                <a:schemeClr val="accent3">
                  <a:lumMod val="75000"/>
                </a:schemeClr>
              </a:solidFill>
            </a:endParaRPr>
          </a:p>
          <a:p>
            <a:pPr marL="533400" indent="-533400" eaLnBrk="1" hangingPunct="1">
              <a:lnSpc>
                <a:spcPct val="90000"/>
              </a:lnSpc>
            </a:pPr>
            <a:r>
              <a:rPr lang="en-US" sz="2400" err="1">
                <a:solidFill>
                  <a:schemeClr val="accent3">
                    <a:lumMod val="75000"/>
                  </a:schemeClr>
                </a:solidFill>
              </a:rPr>
              <a:t>Dokumen Kurikulum</a:t>
            </a:r>
            <a:endParaRPr lang="en-US" sz="2400">
              <a:solidFill>
                <a:schemeClr val="accent3">
                  <a:lumMod val="75000"/>
                </a:schemeClr>
              </a:solidFill>
            </a:endParaRPr>
          </a:p>
          <a:p>
            <a:pPr marL="533400" indent="-533400" eaLnBrk="1" hangingPunct="1">
              <a:lnSpc>
                <a:spcPct val="90000"/>
              </a:lnSpc>
            </a:pPr>
            <a:r>
              <a:rPr lang="en-US" sz="2400" err="1">
                <a:solidFill>
                  <a:schemeClr val="accent3">
                    <a:lumMod val="75000"/>
                  </a:schemeClr>
                </a:solidFill>
              </a:rPr>
              <a:t>Penerbitan berkala seperti harian, mingguan, dan bulanan.</a:t>
            </a:r>
          </a:p>
          <a:p>
            <a:pPr marL="533400" indent="-533400" eaLnBrk="1" hangingPunct="1">
              <a:lnSpc>
                <a:spcPct val="90000"/>
              </a:lnSpc>
            </a:pPr>
            <a:r>
              <a:rPr lang="en-US" sz="2400">
                <a:solidFill>
                  <a:schemeClr val="accent3">
                    <a:lumMod val="75000"/>
                  </a:schemeClr>
                </a:solidFill>
              </a:rPr>
              <a:t>Internet.</a:t>
            </a:r>
          </a:p>
          <a:p>
            <a:pPr marL="533400" indent="-533400" eaLnBrk="1" hangingPunct="1">
              <a:lnSpc>
                <a:spcPct val="90000"/>
              </a:lnSpc>
            </a:pPr>
            <a:r>
              <a:rPr lang="en-US" sz="2400">
                <a:solidFill>
                  <a:schemeClr val="accent3">
                    <a:lumMod val="75000"/>
                  </a:schemeClr>
                </a:solidFill>
              </a:rPr>
              <a:t>Multimedia (TV, Video, VCD, kaset audio, dsb)</a:t>
            </a:r>
            <a:endParaRPr lang="da-DK" sz="2400">
              <a:solidFill>
                <a:schemeClr val="accent3">
                  <a:lumMod val="75000"/>
                </a:schemeClr>
              </a:solidFill>
            </a:endParaRPr>
          </a:p>
          <a:p>
            <a:pPr marL="533400" indent="-533400" eaLnBrk="1" hangingPunct="1">
              <a:lnSpc>
                <a:spcPct val="90000"/>
              </a:lnSpc>
            </a:pPr>
            <a:r>
              <a:rPr lang="da-DK" sz="2400">
                <a:solidFill>
                  <a:schemeClr val="accent3">
                    <a:lumMod val="75000"/>
                  </a:schemeClr>
                </a:solidFill>
              </a:rPr>
              <a:t>Lingkungan (alam, sosial, senibudaya, teknik, industri, ekonomi).</a:t>
            </a:r>
            <a:endParaRPr lang="en-US" sz="2400">
              <a:solidFill>
                <a:schemeClr val="accent3">
                  <a:lumMod val="75000"/>
                </a:schemeClr>
              </a:solidFill>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323850" y="2951669"/>
            <a:ext cx="8964613" cy="3046988"/>
          </a:xfrm>
          <a:prstGeom prst="rect">
            <a:avLst/>
          </a:prstGeom>
          <a:noFill/>
          <a:ln w="9525">
            <a:noFill/>
            <a:miter lim="800000"/>
          </a:ln>
        </p:spPr>
        <p:txBody>
          <a:bodyPr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400" b="1" u="sng">
                <a:solidFill>
                  <a:schemeClr val="accent1">
                    <a:lumMod val="75000"/>
                  </a:schemeClr>
                </a:solidFill>
              </a:rPr>
              <a:t>Ranah Kognitif</a:t>
            </a:r>
            <a:r>
              <a:rPr lang="da-DK" sz="2400" b="1">
                <a:solidFill>
                  <a:schemeClr val="accent1">
                    <a:lumMod val="75000"/>
                  </a:schemeClr>
                </a:solidFill>
              </a:rPr>
              <a:t> jika kompetensi yang ditetapkan meliputi pengetahuan, pemahaman, aplikasi, analisis, sintesis,  dan penilaian.</a:t>
            </a:r>
            <a:endParaRPr lang="en-US" sz="2400" b="1">
              <a:solidFill>
                <a:schemeClr val="accent1">
                  <a:lumMod val="75000"/>
                </a:schemeClr>
              </a:solidFill>
            </a:endParaRPr>
          </a:p>
          <a:p>
            <a:r>
              <a:rPr lang="en-US" sz="2400" b="1" u="sng" err="1">
                <a:solidFill>
                  <a:schemeClr val="accent1">
                    <a:lumMod val="75000"/>
                  </a:schemeClr>
                </a:solidFill>
              </a:rPr>
              <a:t>Ranah Psikomotorik</a:t>
            </a:r>
            <a:r>
              <a:rPr lang="en-US" sz="2400" b="1">
                <a:solidFill>
                  <a:schemeClr val="accent1">
                    <a:lumMod val="75000"/>
                  </a:schemeClr>
                </a:solidFill>
              </a:rPr>
              <a:t> jika kompetensi yang ditetapkan meliputi gerak awal, semi rutin, dan rutin.</a:t>
            </a:r>
            <a:endParaRPr lang="sv-SE" sz="2400" b="1">
              <a:solidFill>
                <a:schemeClr val="accent1">
                  <a:lumMod val="75000"/>
                </a:schemeClr>
              </a:solidFill>
            </a:endParaRPr>
          </a:p>
          <a:p>
            <a:r>
              <a:rPr lang="sv-SE" sz="2400" b="1" u="sng">
                <a:solidFill>
                  <a:schemeClr val="accent1">
                    <a:lumMod val="75000"/>
                  </a:schemeClr>
                </a:solidFill>
              </a:rPr>
              <a:t>Ranah Afektif (Sikap)</a:t>
            </a:r>
            <a:r>
              <a:rPr lang="sv-SE" sz="2400" b="1">
                <a:solidFill>
                  <a:schemeClr val="accent1">
                    <a:lumMod val="75000"/>
                  </a:schemeClr>
                </a:solidFill>
              </a:rPr>
              <a:t> jika kompetensi yang ditetapkan meliputi pemberian respons, apresiasi, penilaian, dan internalisasi.</a:t>
            </a:r>
            <a:endParaRPr lang="da-DK" sz="2400" b="1">
              <a:solidFill>
                <a:schemeClr val="accent1">
                  <a:lumMod val="75000"/>
                </a:schemeClr>
              </a:solidFill>
            </a:endParaRPr>
          </a:p>
        </p:txBody>
      </p:sp>
      <p:sp>
        <p:nvSpPr>
          <p:cNvPr id="16387" name="Rectangle 6"/>
          <p:cNvSpPr>
            <a:spLocks noChangeArrowheads="1"/>
          </p:cNvSpPr>
          <p:nvPr/>
        </p:nvSpPr>
        <p:spPr bwMode="auto">
          <a:xfrm>
            <a:off x="2000250" y="285750"/>
            <a:ext cx="7143750" cy="1143000"/>
          </a:xfrm>
          <a:prstGeom prst="rect">
            <a:avLst/>
          </a:prstGeom>
          <a:noFill/>
          <a:ln w="9525">
            <a:noFill/>
            <a:miter lim="800000"/>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d-ID" sz="2400" b="1">
                <a:solidFill>
                  <a:schemeClr val="tx2"/>
                </a:solidFill>
              </a:rPr>
              <a:t>IMPLEMENTASI PENGEMBANGAN  M</a:t>
            </a:r>
            <a:r>
              <a:rPr lang="da-DK" sz="2400" b="1">
                <a:solidFill>
                  <a:schemeClr val="tx2"/>
                </a:solidFill>
              </a:rPr>
              <a:t>ATERI PEMBELAJARAN</a:t>
            </a:r>
            <a:endParaRPr lang="en-US" sz="2400" b="1">
              <a:solidFill>
                <a:schemeClr val="tx2"/>
              </a:solidFill>
            </a:endParaRPr>
          </a:p>
        </p:txBody>
      </p:sp>
      <p:sp>
        <p:nvSpPr>
          <p:cNvPr id="16388" name="Rectangle 7"/>
          <p:cNvSpPr>
            <a:spLocks noChangeArrowheads="1"/>
          </p:cNvSpPr>
          <p:nvPr/>
        </p:nvSpPr>
        <p:spPr bwMode="auto">
          <a:xfrm>
            <a:off x="-581214" y="2490143"/>
            <a:ext cx="9526967" cy="461665"/>
          </a:xfrm>
          <a:prstGeom prst="rect">
            <a:avLst/>
          </a:prstGeom>
          <a:noFill/>
          <a:ln w="9525">
            <a:noFill/>
            <a:miter lim="800000"/>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2" algn="just">
              <a:buFontTx/>
              <a:buAutoNum type="arabicPeriod"/>
              <a:tabLst>
                <a:tab pos="685800" algn="l"/>
              </a:tabLst>
            </a:pPr>
            <a:r>
              <a:rPr lang="da-DK" sz="2400" b="1">
                <a:solidFill>
                  <a:schemeClr val="accent1">
                    <a:lumMod val="75000"/>
                  </a:schemeClr>
                </a:solidFill>
              </a:rPr>
              <a:t>Identifikasi standar kompetensi dan kompetensi dasar</a:t>
            </a:r>
          </a:p>
        </p:txBody>
      </p:sp>
      <p:sp>
        <p:nvSpPr>
          <p:cNvPr id="16389" name="Text Box 8"/>
          <p:cNvSpPr txBox="1">
            <a:spLocks noChangeArrowheads="1"/>
          </p:cNvSpPr>
          <p:nvPr/>
        </p:nvSpPr>
        <p:spPr bwMode="auto">
          <a:xfrm>
            <a:off x="34925" y="1557338"/>
            <a:ext cx="8496300" cy="830262"/>
          </a:xfrm>
          <a:prstGeom prst="rect">
            <a:avLst/>
          </a:prstGeom>
          <a:noFill/>
          <a:ln w="9525">
            <a:noFill/>
            <a:miter lim="800000"/>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Tx/>
              <a:buAutoNum type="alphaUcPeriod"/>
            </a:pPr>
            <a:r>
              <a:rPr lang="en-US" sz="2400" b="1">
                <a:solidFill>
                  <a:schemeClr val="accent1">
                    <a:lumMod val="75000"/>
                  </a:schemeClr>
                </a:solidFill>
              </a:rPr>
              <a:t>PENENTUAN </a:t>
            </a:r>
          </a:p>
          <a:p>
            <a:pPr marL="342900" indent="-342900"/>
            <a:r>
              <a:rPr lang="en-US" sz="2400" b="1">
                <a:solidFill>
                  <a:schemeClr val="accent1">
                    <a:lumMod val="75000"/>
                  </a:schemeClr>
                </a:solidFill>
              </a:rPr>
              <a:t>    MATERI PEMBELAJARAN</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2484438" y="44450"/>
            <a:ext cx="4824412" cy="1143000"/>
          </a:xfrm>
          <a:noFill/>
          <a:ln>
            <a:miter lim="800000"/>
          </a:ln>
        </p:spPr>
        <p:txBody>
          <a:bodyPr vert="horz" wrap="square" lIns="91440" tIns="45720" rIns="91440" bIns="45720" numCol="1" anchor="t" anchorCtr="0" compatLnSpc="1">
            <a:prstTxWarp prst="textNoShape">
              <a:avLst/>
            </a:prstTxWarp>
          </a:bodyPr>
          <a:lstStyle/>
          <a:p>
            <a:pPr eaLnBrk="1" hangingPunct="1"/>
            <a:r>
              <a:rPr lang="en-US" sz="2800"/>
              <a:t>2. Identifikasi Jenis-Jenis </a:t>
            </a:r>
            <a:br>
              <a:rPr lang="en-US" sz="2800"/>
            </a:br>
            <a:r>
              <a:rPr lang="en-US" sz="2800"/>
              <a:t>    Materi Pembelajaran </a:t>
            </a:r>
          </a:p>
        </p:txBody>
      </p:sp>
      <p:pic>
        <p:nvPicPr>
          <p:cNvPr id="17411" name="Picture 48"/>
          <p:cNvPicPr>
            <a:picLocks noChangeAspect="1" noChangeArrowheads="1"/>
          </p:cNvPicPr>
          <p:nvPr/>
        </p:nvPicPr>
        <p:blipFill>
          <a:blip r:embed="rId2"/>
          <a:stretch>
            <a:fillRect/>
          </a:stretch>
        </p:blipFill>
        <p:spPr bwMode="auto">
          <a:xfrm>
            <a:off x="0" y="981075"/>
            <a:ext cx="8964613" cy="5327650"/>
          </a:xfrm>
          <a:prstGeom prst="rect">
            <a:avLst/>
          </a:prstGeom>
          <a:noFill/>
          <a:ln w="9525">
            <a:noFill/>
            <a:miter lim="800000"/>
          </a:ln>
        </p:spPr>
      </p:pic>
      <p:sp>
        <p:nvSpPr>
          <p:cNvPr id="17412" name="Oval 49"/>
          <p:cNvSpPr>
            <a:spLocks noChangeArrowheads="1"/>
          </p:cNvSpPr>
          <p:nvPr/>
        </p:nvSpPr>
        <p:spPr bwMode="auto">
          <a:xfrm>
            <a:off x="3563938" y="6165850"/>
            <a:ext cx="576262" cy="576263"/>
          </a:xfrm>
          <a:prstGeom prst="ellipse">
            <a:avLst/>
          </a:prstGeom>
          <a:solidFill>
            <a:srgbClr val="00FF00"/>
          </a:solidFill>
          <a:ln w="9525">
            <a:solidFill>
              <a:schemeClr val="tx1"/>
            </a:solidFill>
            <a:rou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p:cNvPicPr>
            <a:picLocks noChangeAspect="1" noChangeArrowheads="1"/>
          </p:cNvPicPr>
          <p:nvPr/>
        </p:nvPicPr>
        <p:blipFill>
          <a:blip r:embed="rId2"/>
          <a:stretch>
            <a:fillRect/>
          </a:stretch>
        </p:blipFill>
        <p:spPr bwMode="auto">
          <a:xfrm>
            <a:off x="1403350" y="1250950"/>
            <a:ext cx="6769100" cy="5130800"/>
          </a:xfrm>
          <a:prstGeom prst="rect">
            <a:avLst/>
          </a:prstGeom>
          <a:noFill/>
          <a:ln w="9525">
            <a:noFill/>
            <a:miter lim="800000"/>
          </a:ln>
        </p:spPr>
      </p:pic>
      <p:sp>
        <p:nvSpPr>
          <p:cNvPr id="18435" name="Oval 8"/>
          <p:cNvSpPr>
            <a:spLocks noChangeArrowheads="1"/>
          </p:cNvSpPr>
          <p:nvPr/>
        </p:nvSpPr>
        <p:spPr bwMode="auto">
          <a:xfrm>
            <a:off x="2700338" y="765175"/>
            <a:ext cx="576262" cy="576263"/>
          </a:xfrm>
          <a:prstGeom prst="ellipse">
            <a:avLst/>
          </a:prstGeom>
          <a:solidFill>
            <a:srgbClr val="00FF00"/>
          </a:solidFill>
          <a:ln w="9525">
            <a:solidFill>
              <a:schemeClr val="tx1"/>
            </a:solidFill>
            <a:rou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4294967295"/>
          </p:nvPr>
        </p:nvSpPr>
        <p:spPr bwMode="auto">
          <a:xfrm>
            <a:off x="457200" y="1481328"/>
            <a:ext cx="8229600" cy="4525963"/>
          </a:xfrm>
          <a:noFill/>
          <a:ln>
            <a:miter lim="800000"/>
          </a:ln>
        </p:spPr>
        <p:txBody>
          <a:bodyPr vert="horz" wrap="square" lIns="91440" tIns="45720" rIns="91440" bIns="45720" numCol="1" anchor="t" anchorCtr="0" compatLnSpc="1">
            <a:prstTxWarp prst="textNoShape">
              <a:avLst/>
            </a:prstTxWarp>
          </a:bodyPr>
          <a:lstStyle/>
          <a:p>
            <a:pPr marL="533400" indent="-533400" eaLnBrk="1" hangingPunct="1"/>
            <a:r>
              <a:rPr lang="id-ID" b="1">
                <a:solidFill>
                  <a:srgbClr val="FFCC99"/>
                </a:solidFill>
              </a:rPr>
              <a:t>P</a:t>
            </a:r>
            <a:r>
              <a:rPr lang="da-DK" b="1">
                <a:solidFill>
                  <a:srgbClr val="FFCC99"/>
                </a:solidFill>
              </a:rPr>
              <a:t>enyampaian simultan :</a:t>
            </a:r>
            <a:r>
              <a:rPr lang="da-DK" b="1"/>
              <a:t> materi secara keseluruhan disajikan secara serentak, kemudian diperdalam satu demi satu</a:t>
            </a:r>
            <a:r>
              <a:rPr lang="da-DK"/>
              <a:t> </a:t>
            </a:r>
          </a:p>
          <a:p>
            <a:pPr marL="533400" indent="-533400" eaLnBrk="1" hangingPunct="1"/>
            <a:r>
              <a:rPr lang="id-ID" b="1">
                <a:solidFill>
                  <a:srgbClr val="FFCC99"/>
                </a:solidFill>
              </a:rPr>
              <a:t>P</a:t>
            </a:r>
            <a:r>
              <a:rPr lang="en-US" b="1" err="1">
                <a:solidFill>
                  <a:srgbClr val="FFCC99"/>
                </a:solidFill>
              </a:rPr>
              <a:t>enyampaian suksesif :</a:t>
            </a:r>
            <a:r>
              <a:rPr lang="en-US" b="1"/>
              <a:t> materi satu demi satu disajikan secara mendalam baru kemudian secara berurutan menyajikan materi berikutnya secara mendalam pula.</a:t>
            </a:r>
            <a:r>
              <a:rPr lang="en-US"/>
              <a:t> </a:t>
            </a:r>
          </a:p>
        </p:txBody>
      </p:sp>
      <p:sp>
        <p:nvSpPr>
          <p:cNvPr id="19459" name="Text Box 5"/>
          <p:cNvSpPr txBox="1">
            <a:spLocks noChangeArrowheads="1"/>
          </p:cNvSpPr>
          <p:nvPr/>
        </p:nvSpPr>
        <p:spPr bwMode="auto">
          <a:xfrm>
            <a:off x="1714500" y="571500"/>
            <a:ext cx="5491163" cy="584200"/>
          </a:xfrm>
          <a:prstGeom prst="rect">
            <a:avLst/>
          </a:prstGeom>
          <a:noFill/>
          <a:ln w="9525">
            <a:noFill/>
            <a:miter lim="800000"/>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a:solidFill>
                  <a:srgbClr val="FF0000"/>
                </a:solidFill>
              </a:rPr>
              <a:t>B. URUTAN PENYAMPAIAN</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304800" y="381000"/>
            <a:ext cx="8229600" cy="1143000"/>
          </a:xfrm>
          <a:noFill/>
          <a:ln>
            <a:miter lim="800000"/>
          </a:ln>
        </p:spPr>
        <p:txBody>
          <a:bodyPr vert="horz" wrap="square" lIns="91440" tIns="45720" rIns="91440" bIns="45720" numCol="1" anchor="t" anchorCtr="0" compatLnSpc="1">
            <a:prstTxWarp prst="textNoShape">
              <a:avLst/>
            </a:prstTxWarp>
            <a:normAutofit fontScale="90000"/>
          </a:bodyPr>
          <a:lstStyle/>
          <a:p>
            <a:pPr eaLnBrk="1" hangingPunct="1"/>
            <a:r>
              <a:rPr lang="da-DK"/>
              <a:t>C. Penyampaian  Jenis-Jenis Materi</a:t>
            </a:r>
            <a:r>
              <a:rPr lang="en-US"/>
              <a:t> Pembelajaran</a:t>
            </a:r>
          </a:p>
        </p:txBody>
      </p:sp>
      <p:sp>
        <p:nvSpPr>
          <p:cNvPr id="20483" name="Rectangle 3"/>
          <p:cNvSpPr>
            <a:spLocks noGrp="1" noChangeArrowheads="1"/>
          </p:cNvSpPr>
          <p:nvPr>
            <p:ph type="body" idx="4294967295"/>
          </p:nvPr>
        </p:nvSpPr>
        <p:spPr bwMode="auto">
          <a:xfrm>
            <a:off x="457200" y="1855788"/>
            <a:ext cx="8229600" cy="4525962"/>
          </a:xfrm>
          <a:noFill/>
          <a:ln>
            <a:miter lim="800000"/>
          </a:ln>
        </p:spPr>
        <p:txBody>
          <a:bodyPr vert="horz" wrap="square" lIns="91440" tIns="45720" rIns="91440" bIns="45720" numCol="1" anchor="t" anchorCtr="0" compatLnSpc="1">
            <a:prstTxWarp prst="textNoShape">
              <a:avLst/>
            </a:prstTxWarp>
          </a:bodyPr>
          <a:lstStyle/>
          <a:p>
            <a:pPr marL="533400" indent="-533400" eaLnBrk="1" hangingPunct="1">
              <a:lnSpc>
                <a:spcPct val="90000"/>
              </a:lnSpc>
              <a:buFont typeface="Wingdings" panose="05000000000000000000" pitchFamily="2" charset="2"/>
              <a:buNone/>
            </a:pPr>
            <a:r>
              <a:rPr lang="en-US" sz="2400" b="1">
                <a:solidFill>
                  <a:srgbClr val="FFCC99"/>
                </a:solidFill>
              </a:rPr>
              <a:t>1. </a:t>
            </a:r>
            <a:r>
              <a:rPr lang="en-US" sz="2400" b="1" err="1">
                <a:solidFill>
                  <a:schemeClr val="bg2">
                    <a:lumMod val="25000"/>
                  </a:schemeClr>
                </a:solidFill>
              </a:rPr>
              <a:t>Penyampaian fakta</a:t>
            </a:r>
            <a:endParaRPr lang="en-US" sz="2400">
              <a:solidFill>
                <a:schemeClr val="bg2">
                  <a:lumMod val="25000"/>
                </a:schemeClr>
              </a:solidFill>
            </a:endParaRPr>
          </a:p>
          <a:p>
            <a:pPr marL="533400" indent="-533400" eaLnBrk="1" hangingPunct="1">
              <a:lnSpc>
                <a:spcPct val="90000"/>
              </a:lnSpc>
              <a:buFont typeface="Wingdings" panose="05000000000000000000" pitchFamily="2" charset="2"/>
              <a:buNone/>
            </a:pPr>
            <a:r>
              <a:rPr lang="en-US" sz="2400" err="1">
                <a:solidFill>
                  <a:schemeClr val="bg2">
                    <a:lumMod val="25000"/>
                  </a:schemeClr>
                </a:solidFill>
              </a:rPr>
              <a:t>Jika guru harus manyajikan materi pembelajaran jenis fakta (nama-nama benda, nama tempat,  peristiwa sejarah, nama orang, nama lambang atau simbol, dsb.) .</a:t>
            </a:r>
          </a:p>
          <a:p>
            <a:pPr marL="533400" indent="-533400" eaLnBrk="1" hangingPunct="1">
              <a:lnSpc>
                <a:spcPct val="90000"/>
              </a:lnSpc>
              <a:buFont typeface="Wingdings" panose="05000000000000000000" pitchFamily="2" charset="2"/>
              <a:buNone/>
            </a:pPr>
            <a:r>
              <a:rPr lang="en-US" sz="2400" err="1">
                <a:solidFill>
                  <a:schemeClr val="bg2">
                    <a:lumMod val="25000"/>
                  </a:schemeClr>
                </a:solidFill>
              </a:rPr>
              <a:t>Langkah-langkah mengajarkan atau menyampaikan materi pembelajaran jenis  Fakta :  </a:t>
            </a:r>
          </a:p>
          <a:p>
            <a:pPr marL="533400" indent="-533400" eaLnBrk="1" hangingPunct="1">
              <a:lnSpc>
                <a:spcPct val="90000"/>
              </a:lnSpc>
            </a:pPr>
            <a:r>
              <a:rPr lang="en-US" sz="2400" err="1">
                <a:solidFill>
                  <a:schemeClr val="bg2">
                    <a:lumMod val="25000"/>
                  </a:schemeClr>
                </a:solidFill>
              </a:rPr>
              <a:t>Sajikan fakta</a:t>
            </a:r>
            <a:endParaRPr lang="sv-SE" sz="2400">
              <a:solidFill>
                <a:schemeClr val="bg2">
                  <a:lumMod val="25000"/>
                </a:schemeClr>
              </a:solidFill>
            </a:endParaRPr>
          </a:p>
          <a:p>
            <a:pPr marL="533400" indent="-533400" eaLnBrk="1" hangingPunct="1">
              <a:lnSpc>
                <a:spcPct val="90000"/>
              </a:lnSpc>
            </a:pPr>
            <a:r>
              <a:rPr lang="sv-SE" sz="2400">
                <a:solidFill>
                  <a:schemeClr val="bg2">
                    <a:lumMod val="25000"/>
                  </a:schemeClr>
                </a:solidFill>
              </a:rPr>
              <a:t>Berikan bantuan untuk materi yang harus dihafal</a:t>
            </a:r>
            <a:endParaRPr lang="en-US" sz="2400">
              <a:solidFill>
                <a:schemeClr val="bg2">
                  <a:lumMod val="25000"/>
                </a:schemeClr>
              </a:solidFill>
            </a:endParaRPr>
          </a:p>
          <a:p>
            <a:pPr marL="533400" indent="-533400" eaLnBrk="1" hangingPunct="1">
              <a:lnSpc>
                <a:spcPct val="90000"/>
              </a:lnSpc>
            </a:pPr>
            <a:r>
              <a:rPr lang="en-US" sz="2400" err="1">
                <a:solidFill>
                  <a:schemeClr val="bg2">
                    <a:lumMod val="25000"/>
                  </a:schemeClr>
                </a:solidFill>
              </a:rPr>
              <a:t>Berikan soal-soal mengingat kembali (review)</a:t>
            </a:r>
          </a:p>
          <a:p>
            <a:pPr marL="533400" indent="-533400" eaLnBrk="1" hangingPunct="1">
              <a:lnSpc>
                <a:spcPct val="90000"/>
              </a:lnSpc>
            </a:pPr>
            <a:r>
              <a:rPr lang="en-US" sz="2400" err="1">
                <a:solidFill>
                  <a:schemeClr val="bg2">
                    <a:lumMod val="25000"/>
                  </a:schemeClr>
                </a:solidFill>
              </a:rPr>
              <a:t>Berikan umpan balik</a:t>
            </a:r>
            <a:endParaRPr lang="en-US" sz="2400">
              <a:solidFill>
                <a:schemeClr val="bg2">
                  <a:lumMod val="25000"/>
                </a:schemeClr>
              </a:solidFill>
            </a:endParaRPr>
          </a:p>
          <a:p>
            <a:pPr marL="533400" indent="-533400" eaLnBrk="1" hangingPunct="1">
              <a:lnSpc>
                <a:spcPct val="90000"/>
              </a:lnSpc>
            </a:pPr>
            <a:r>
              <a:rPr lang="en-US" sz="2400" err="1">
                <a:solidFill>
                  <a:schemeClr val="bg2">
                    <a:lumMod val="25000"/>
                  </a:schemeClr>
                </a:solidFill>
              </a:rPr>
              <a:t>Berikan tes.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a:xfrm>
            <a:off x="1992313" y="0"/>
            <a:ext cx="8229600" cy="647700"/>
          </a:xfrm>
        </p:spPr>
        <p:txBody>
          <a:bodyPr>
            <a:normAutofit fontScale="90000"/>
          </a:bodyPr>
          <a:lstStyle/>
          <a:p>
            <a:pPr eaLnBrk="1" hangingPunct="1">
              <a:defRPr/>
            </a:pPr>
            <a:r>
              <a:rPr lang="id-ID" sz="4000"/>
              <a:t>KOMPONEN RPP</a:t>
            </a:r>
            <a:endParaRPr lang="en-US" sz="4000"/>
          </a:p>
        </p:txBody>
      </p:sp>
      <p:sp>
        <p:nvSpPr>
          <p:cNvPr id="52227" name="Rectangle 3"/>
          <p:cNvSpPr>
            <a:spLocks noGrp="1" noRot="1" noChangeArrowheads="1"/>
          </p:cNvSpPr>
          <p:nvPr>
            <p:ph type="body" idx="4294967295"/>
          </p:nvPr>
        </p:nvSpPr>
        <p:spPr>
          <a:xfrm>
            <a:off x="1981200" y="765176"/>
            <a:ext cx="8229600" cy="5903913"/>
          </a:xfrm>
        </p:spPr>
        <p:txBody>
          <a:bodyPr>
            <a:normAutofit fontScale="92500" lnSpcReduction="10000"/>
          </a:bodyPr>
          <a:lstStyle/>
          <a:p>
            <a:pPr eaLnBrk="1" hangingPunct="1">
              <a:lnSpc>
                <a:spcPct val="90000"/>
              </a:lnSpc>
              <a:defRPr/>
            </a:pPr>
            <a:r>
              <a:rPr lang="id-ID" sz="2800">
                <a:solidFill>
                  <a:schemeClr val="tx1"/>
                </a:solidFill>
              </a:rPr>
              <a:t>Identitas</a:t>
            </a:r>
            <a:endParaRPr lang="en-US" sz="2800">
              <a:solidFill>
                <a:schemeClr val="tx1"/>
              </a:solidFill>
            </a:endParaRPr>
          </a:p>
          <a:p>
            <a:pPr eaLnBrk="1" hangingPunct="1">
              <a:lnSpc>
                <a:spcPct val="90000"/>
              </a:lnSpc>
              <a:defRPr/>
            </a:pPr>
            <a:r>
              <a:rPr lang="id-ID" sz="2800">
                <a:solidFill>
                  <a:schemeClr val="tx1"/>
                </a:solidFill>
              </a:rPr>
              <a:t>Standar Kompetensi</a:t>
            </a:r>
            <a:endParaRPr lang="en-US" sz="2800">
              <a:solidFill>
                <a:schemeClr val="tx1"/>
              </a:solidFill>
            </a:endParaRPr>
          </a:p>
          <a:p>
            <a:pPr eaLnBrk="1" hangingPunct="1">
              <a:lnSpc>
                <a:spcPct val="90000"/>
              </a:lnSpc>
              <a:defRPr/>
            </a:pPr>
            <a:r>
              <a:rPr lang="id-ID" sz="2800"/>
              <a:t>Kompetensi Dasar</a:t>
            </a:r>
            <a:endParaRPr lang="en-US" sz="2800"/>
          </a:p>
          <a:p>
            <a:pPr eaLnBrk="1" hangingPunct="1">
              <a:lnSpc>
                <a:spcPct val="90000"/>
              </a:lnSpc>
              <a:defRPr/>
            </a:pPr>
            <a:r>
              <a:rPr lang="id-ID" sz="2800"/>
              <a:t>Indikator</a:t>
            </a:r>
          </a:p>
          <a:p>
            <a:pPr eaLnBrk="1" hangingPunct="1">
              <a:lnSpc>
                <a:spcPct val="90000"/>
              </a:lnSpc>
              <a:defRPr/>
            </a:pPr>
            <a:r>
              <a:rPr lang="id-ID" sz="2800"/>
              <a:t>Materi Pokok</a:t>
            </a:r>
            <a:endParaRPr lang="en-US" sz="2800"/>
          </a:p>
          <a:p>
            <a:pPr eaLnBrk="1" hangingPunct="1">
              <a:lnSpc>
                <a:spcPct val="90000"/>
              </a:lnSpc>
              <a:defRPr/>
            </a:pPr>
            <a:r>
              <a:rPr lang="id-ID" sz="2800"/>
              <a:t>Langkah-langkah pembelajaran</a:t>
            </a:r>
            <a:endParaRPr lang="en-US" sz="2800"/>
          </a:p>
          <a:p>
            <a:pPr eaLnBrk="1" hangingPunct="1">
              <a:lnSpc>
                <a:spcPct val="90000"/>
              </a:lnSpc>
              <a:defRPr/>
            </a:pPr>
            <a:r>
              <a:rPr lang="id-ID" sz="2800"/>
              <a:t>Media/sumber/bahan</a:t>
            </a:r>
            <a:endParaRPr lang="en-US" sz="2800"/>
          </a:p>
          <a:p>
            <a:pPr eaLnBrk="1" hangingPunct="1">
              <a:lnSpc>
                <a:spcPct val="90000"/>
              </a:lnSpc>
              <a:defRPr/>
            </a:pPr>
            <a:r>
              <a:rPr lang="id-ID" sz="2800"/>
              <a:t>Penilaian</a:t>
            </a:r>
          </a:p>
          <a:p>
            <a:pPr lvl="1" eaLnBrk="1" hangingPunct="1">
              <a:lnSpc>
                <a:spcPct val="90000"/>
              </a:lnSpc>
              <a:defRPr/>
            </a:pPr>
            <a:r>
              <a:rPr lang="id-ID" sz="2400"/>
              <a:t>Lampiran-lampiran</a:t>
            </a:r>
          </a:p>
          <a:p>
            <a:pPr lvl="2" eaLnBrk="1" hangingPunct="1">
              <a:lnSpc>
                <a:spcPct val="90000"/>
              </a:lnSpc>
              <a:defRPr/>
            </a:pPr>
            <a:r>
              <a:rPr lang="id-ID" sz="2000"/>
              <a:t>Lembar ke</a:t>
            </a:r>
            <a:r>
              <a:rPr lang="en-US" sz="2000" err="1"/>
              <a:t>giatan</a:t>
            </a:r>
            <a:endParaRPr lang="id-ID" sz="2000"/>
          </a:p>
          <a:p>
            <a:pPr lvl="2" eaLnBrk="1" hangingPunct="1">
              <a:lnSpc>
                <a:spcPct val="90000"/>
              </a:lnSpc>
              <a:defRPr/>
            </a:pPr>
            <a:r>
              <a:rPr lang="id-ID" sz="2000"/>
              <a:t>Media/bahan/sumber</a:t>
            </a:r>
          </a:p>
          <a:p>
            <a:pPr lvl="2" eaLnBrk="1" hangingPunct="1">
              <a:lnSpc>
                <a:spcPct val="90000"/>
              </a:lnSpc>
              <a:defRPr/>
            </a:pPr>
            <a:r>
              <a:rPr lang="id-ID" sz="2000"/>
              <a:t>Uraian Materi</a:t>
            </a:r>
          </a:p>
          <a:p>
            <a:pPr lvl="2" eaLnBrk="1" hangingPunct="1">
              <a:lnSpc>
                <a:spcPct val="90000"/>
              </a:lnSpc>
              <a:defRPr/>
            </a:pPr>
            <a:r>
              <a:rPr lang="id-ID" sz="2000"/>
              <a:t>Instrumen tes</a:t>
            </a:r>
          </a:p>
          <a:p>
            <a:pPr lvl="2" eaLnBrk="1" hangingPunct="1">
              <a:lnSpc>
                <a:spcPct val="90000"/>
              </a:lnSpc>
              <a:defRPr/>
            </a:pPr>
            <a:r>
              <a:rPr lang="id-ID" sz="2000"/>
              <a:t>….......</a:t>
            </a:r>
            <a:endParaRPr lang="en-US" sz="2000"/>
          </a:p>
        </p:txBody>
      </p:sp>
    </p:spTree>
    <p:extLst>
      <p:ext uri="{BB962C8B-B14F-4D97-AF65-F5344CB8AC3E}">
        <p14:creationId xmlns:p14="http://schemas.microsoft.com/office/powerpoint/2010/main" val="369326099"/>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2051050" y="404813"/>
            <a:ext cx="8229600" cy="1143000"/>
          </a:xfrm>
          <a:prstGeom prst="rect">
            <a:avLst/>
          </a:prstGeom>
          <a:noFill/>
          <a:ln w="9525">
            <a:noFill/>
            <a:miter lim="800000"/>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3200" b="1">
                <a:solidFill>
                  <a:schemeClr val="tx2"/>
                </a:solidFill>
              </a:rPr>
              <a:t>Penyampaian  Jenis-Jenis Materi</a:t>
            </a:r>
            <a:r>
              <a:rPr lang="en-US" sz="3200" b="1">
                <a:solidFill>
                  <a:schemeClr val="tx2"/>
                </a:solidFill>
              </a:rPr>
              <a:t> Pembelajaran</a:t>
            </a:r>
          </a:p>
        </p:txBody>
      </p:sp>
      <p:sp>
        <p:nvSpPr>
          <p:cNvPr id="21507" name="Rectangle 5"/>
          <p:cNvSpPr>
            <a:spLocks noChangeArrowheads="1"/>
          </p:cNvSpPr>
          <p:nvPr/>
        </p:nvSpPr>
        <p:spPr bwMode="auto">
          <a:xfrm>
            <a:off x="684213" y="1557338"/>
            <a:ext cx="8229600" cy="4525962"/>
          </a:xfrm>
          <a:prstGeom prst="rect">
            <a:avLst/>
          </a:prstGeom>
          <a:noFill/>
          <a:ln w="9525">
            <a:noFill/>
            <a:miter lim="800000"/>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3400" indent="-533400">
              <a:lnSpc>
                <a:spcPct val="90000"/>
              </a:lnSpc>
              <a:spcBef>
                <a:spcPct val="20000"/>
              </a:spcBef>
              <a:buClr>
                <a:schemeClr val="tx2"/>
              </a:buClr>
              <a:buFont typeface="Wingdings" panose="05000000000000000000" pitchFamily="2" charset="2"/>
              <a:buNone/>
            </a:pPr>
            <a:r>
              <a:rPr lang="en-US" sz="2400" b="1">
                <a:solidFill>
                  <a:srgbClr val="FFCC99"/>
                </a:solidFill>
              </a:rPr>
              <a:t>2.  </a:t>
            </a:r>
            <a:r>
              <a:rPr lang="id-ID" sz="2400" b="1">
                <a:solidFill>
                  <a:schemeClr val="bg2">
                    <a:lumMod val="25000"/>
                  </a:schemeClr>
                </a:solidFill>
              </a:rPr>
              <a:t>P</a:t>
            </a:r>
            <a:r>
              <a:rPr lang="en-US" sz="2400" b="1" err="1">
                <a:solidFill>
                  <a:schemeClr val="bg2">
                    <a:lumMod val="25000"/>
                  </a:schemeClr>
                </a:solidFill>
              </a:rPr>
              <a:t>enyampaian konsep</a:t>
            </a:r>
            <a:endParaRPr lang="da-DK" sz="2400">
              <a:solidFill>
                <a:schemeClr val="bg2">
                  <a:lumMod val="25000"/>
                </a:schemeClr>
              </a:solidFill>
            </a:endParaRPr>
          </a:p>
          <a:p>
            <a:pPr marL="533400" indent="-533400">
              <a:lnSpc>
                <a:spcPct val="90000"/>
              </a:lnSpc>
              <a:spcBef>
                <a:spcPct val="20000"/>
              </a:spcBef>
              <a:buClr>
                <a:schemeClr val="tx2"/>
              </a:buClr>
              <a:buFont typeface="Wingdings" panose="05000000000000000000" pitchFamily="2" charset="2"/>
              <a:buNone/>
            </a:pPr>
            <a:r>
              <a:rPr lang="da-DK" sz="2400">
                <a:solidFill>
                  <a:schemeClr val="bg2">
                    <a:lumMod val="25000"/>
                  </a:schemeClr>
                </a:solidFill>
              </a:rPr>
              <a:t>      Materi pembelajaran jenis konsep  adalah materi berupa definisi atau pengertian. Tujuan mempelajari konsep adalah agar siswa paham, dapat menunjukkan ciri-ciri, unsur, membedakan, membandingkan, menggeneralisasi, dsb.</a:t>
            </a:r>
            <a:endParaRPr lang="en-US" sz="2400">
              <a:solidFill>
                <a:schemeClr val="bg2">
                  <a:lumMod val="25000"/>
                </a:schemeClr>
              </a:solidFill>
            </a:endParaRPr>
          </a:p>
          <a:p>
            <a:pPr marL="533400" indent="-533400">
              <a:lnSpc>
                <a:spcPct val="90000"/>
              </a:lnSpc>
              <a:spcBef>
                <a:spcPct val="20000"/>
              </a:spcBef>
              <a:buClr>
                <a:schemeClr val="tx2"/>
              </a:buClr>
              <a:buFont typeface="Wingdings" panose="05000000000000000000" pitchFamily="2" charset="2"/>
              <a:buNone/>
            </a:pPr>
            <a:r>
              <a:rPr lang="en-US" sz="2400">
                <a:solidFill>
                  <a:schemeClr val="bg2">
                    <a:lumMod val="25000"/>
                  </a:schemeClr>
                </a:solidFill>
              </a:rPr>
              <a:t>       Langkah-langkah mengajarkan atau menyampaikan materi pembelajaran jenis  Fakta :  </a:t>
            </a:r>
          </a:p>
          <a:p>
            <a:pPr marL="533400" indent="-533400">
              <a:lnSpc>
                <a:spcPct val="90000"/>
              </a:lnSpc>
              <a:spcBef>
                <a:spcPct val="20000"/>
              </a:spcBef>
              <a:buClr>
                <a:schemeClr val="tx2"/>
              </a:buClr>
              <a:buFont typeface="Wingdings" panose="05000000000000000000" pitchFamily="2" charset="2"/>
              <a:buChar char="§"/>
            </a:pPr>
            <a:r>
              <a:rPr lang="en-US" sz="2000" b="1" err="1">
                <a:solidFill>
                  <a:schemeClr val="bg2">
                    <a:lumMod val="25000"/>
                  </a:schemeClr>
                </a:solidFill>
              </a:rPr>
              <a:t>Sajikan Konsep</a:t>
            </a:r>
            <a:endParaRPr lang="en-US" sz="2000" b="1">
              <a:solidFill>
                <a:schemeClr val="bg2">
                  <a:lumMod val="25000"/>
                </a:schemeClr>
              </a:solidFill>
            </a:endParaRPr>
          </a:p>
          <a:p>
            <a:pPr marL="533400" indent="-533400">
              <a:lnSpc>
                <a:spcPct val="90000"/>
              </a:lnSpc>
              <a:spcBef>
                <a:spcPct val="20000"/>
              </a:spcBef>
              <a:buClr>
                <a:schemeClr val="tx2"/>
              </a:buClr>
              <a:buFont typeface="Wingdings" panose="05000000000000000000" pitchFamily="2" charset="2"/>
              <a:buChar char="§"/>
            </a:pPr>
            <a:r>
              <a:rPr lang="en-US" sz="2000" b="1" err="1">
                <a:solidFill>
                  <a:schemeClr val="bg2">
                    <a:lumMod val="25000"/>
                  </a:schemeClr>
                </a:solidFill>
              </a:rPr>
              <a:t>Berikan bantuan </a:t>
            </a:r>
            <a:r>
              <a:rPr lang="da-DK" sz="2000" b="1">
                <a:solidFill>
                  <a:schemeClr val="bg2">
                    <a:lumMod val="25000"/>
                  </a:schemeClr>
                </a:solidFill>
              </a:rPr>
              <a:t>(berupa inti isi, ciri-ciri pokok, contoh dan bukan contoh)</a:t>
            </a:r>
            <a:endParaRPr lang="sv-SE" sz="2000" b="1">
              <a:solidFill>
                <a:schemeClr val="bg2">
                  <a:lumMod val="25000"/>
                </a:schemeClr>
              </a:solidFill>
            </a:endParaRPr>
          </a:p>
          <a:p>
            <a:pPr marL="533400" indent="-533400">
              <a:lnSpc>
                <a:spcPct val="90000"/>
              </a:lnSpc>
              <a:spcBef>
                <a:spcPct val="20000"/>
              </a:spcBef>
              <a:buClr>
                <a:schemeClr val="tx2"/>
              </a:buClr>
              <a:buFont typeface="Wingdings" panose="05000000000000000000" pitchFamily="2" charset="2"/>
              <a:buChar char="§"/>
            </a:pPr>
            <a:r>
              <a:rPr lang="sv-SE" sz="2000" b="1">
                <a:solidFill>
                  <a:schemeClr val="bg2">
                    <a:lumMod val="25000"/>
                  </a:schemeClr>
                </a:solidFill>
              </a:rPr>
              <a:t>Berikan soal-soal latihan dan tugas </a:t>
            </a:r>
            <a:endParaRPr lang="en-US" sz="2000" b="1">
              <a:solidFill>
                <a:schemeClr val="bg2">
                  <a:lumMod val="25000"/>
                </a:schemeClr>
              </a:solidFill>
            </a:endParaRPr>
          </a:p>
          <a:p>
            <a:pPr marL="533400" indent="-533400">
              <a:lnSpc>
                <a:spcPct val="90000"/>
              </a:lnSpc>
              <a:spcBef>
                <a:spcPct val="20000"/>
              </a:spcBef>
              <a:buClr>
                <a:schemeClr val="tx2"/>
              </a:buClr>
              <a:buFont typeface="Wingdings" panose="05000000000000000000" pitchFamily="2" charset="2"/>
              <a:buChar char="§"/>
            </a:pPr>
            <a:r>
              <a:rPr lang="en-US" sz="2000" b="1" err="1">
                <a:solidFill>
                  <a:schemeClr val="bg2">
                    <a:lumMod val="25000"/>
                  </a:schemeClr>
                </a:solidFill>
              </a:rPr>
              <a:t>Berikan umpan balik</a:t>
            </a:r>
            <a:endParaRPr lang="en-US" sz="2000" b="1">
              <a:solidFill>
                <a:schemeClr val="bg2">
                  <a:lumMod val="25000"/>
                </a:schemeClr>
              </a:solidFill>
            </a:endParaRPr>
          </a:p>
          <a:p>
            <a:pPr marL="533400" indent="-533400">
              <a:lnSpc>
                <a:spcPct val="90000"/>
              </a:lnSpc>
              <a:spcBef>
                <a:spcPct val="20000"/>
              </a:spcBef>
              <a:buClr>
                <a:schemeClr val="tx2"/>
              </a:buClr>
              <a:buFont typeface="Wingdings" panose="05000000000000000000" pitchFamily="2" charset="2"/>
              <a:buChar char="§"/>
            </a:pPr>
            <a:r>
              <a:rPr lang="en-US" sz="2000" b="1" err="1">
                <a:solidFill>
                  <a:schemeClr val="bg2">
                    <a:lumMod val="25000"/>
                  </a:schemeClr>
                </a:solidFill>
              </a:rPr>
              <a:t>Berikan tes.</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bwMode="auto">
          <a:xfrm>
            <a:off x="457200" y="1481328"/>
            <a:ext cx="8229600" cy="4525963"/>
          </a:xfrm>
          <a:noFill/>
          <a:ln>
            <a:miter lim="800000"/>
          </a:ln>
        </p:spPr>
        <p:txBody>
          <a:bodyPr vert="horz" wrap="square" lIns="91440" tIns="45720" rIns="91440" bIns="45720" numCol="1" anchor="t" anchorCtr="0" compatLnSpc="1">
            <a:prstTxWarp prst="textNoShape">
              <a:avLst/>
            </a:prstTxWarp>
            <a:normAutofit fontScale="92500"/>
          </a:bodyPr>
          <a:lstStyle/>
          <a:p>
            <a:pPr marL="533400" indent="-533400" eaLnBrk="1" hangingPunct="1">
              <a:buFont typeface="Wingdings" panose="05000000000000000000" pitchFamily="2" charset="2"/>
              <a:buNone/>
            </a:pPr>
            <a:r>
              <a:rPr lang="en-US" sz="2400" b="1">
                <a:solidFill>
                  <a:srgbClr val="FFCC99"/>
                </a:solidFill>
              </a:rPr>
              <a:t>3.  </a:t>
            </a:r>
            <a:r>
              <a:rPr lang="id-ID" sz="2400" b="1">
                <a:solidFill>
                  <a:schemeClr val="bg2">
                    <a:lumMod val="25000"/>
                  </a:schemeClr>
                </a:solidFill>
              </a:rPr>
              <a:t>P</a:t>
            </a:r>
            <a:r>
              <a:rPr lang="en-US" sz="2400" b="1" err="1">
                <a:solidFill>
                  <a:schemeClr val="bg2">
                    <a:lumMod val="25000"/>
                  </a:schemeClr>
                </a:solidFill>
              </a:rPr>
              <a:t>enyampaian materi pembelajaran prinsip</a:t>
            </a:r>
            <a:endParaRPr lang="en-US" sz="2400">
              <a:solidFill>
                <a:schemeClr val="bg2">
                  <a:lumMod val="25000"/>
                </a:schemeClr>
              </a:solidFill>
            </a:endParaRPr>
          </a:p>
          <a:p>
            <a:pPr marL="533400" indent="-533400" eaLnBrk="1" hangingPunct="1">
              <a:buFont typeface="Wingdings" panose="05000000000000000000" pitchFamily="2" charset="2"/>
              <a:buNone/>
            </a:pPr>
            <a:r>
              <a:rPr lang="en-US" sz="2400">
                <a:solidFill>
                  <a:schemeClr val="bg2">
                    <a:lumMod val="25000"/>
                  </a:schemeClr>
                </a:solidFill>
              </a:rPr>
              <a:t>      Termasuk materi pembelajaran jenis prinsip adalah dalil, rumus, hukum </a:t>
            </a:r>
            <a:r>
              <a:rPr lang="en-US" sz="2400" i="1">
                <a:solidFill>
                  <a:schemeClr val="bg2">
                    <a:lumMod val="25000"/>
                  </a:schemeClr>
                </a:solidFill>
              </a:rPr>
              <a:t>(law),</a:t>
            </a:r>
            <a:r>
              <a:rPr lang="en-US" sz="2400">
                <a:solidFill>
                  <a:schemeClr val="bg2">
                    <a:lumMod val="25000"/>
                  </a:schemeClr>
                </a:solidFill>
              </a:rPr>
              <a:t> postulat, teorema, dsb.</a:t>
            </a:r>
          </a:p>
          <a:p>
            <a:pPr marL="533400" indent="-533400" eaLnBrk="1" hangingPunct="1">
              <a:buFont typeface="Wingdings" panose="05000000000000000000" pitchFamily="2" charset="2"/>
              <a:buNone/>
            </a:pPr>
            <a:r>
              <a:rPr lang="en-US" sz="2400">
                <a:solidFill>
                  <a:schemeClr val="bg2">
                    <a:lumMod val="25000"/>
                  </a:schemeClr>
                </a:solidFill>
              </a:rPr>
              <a:t>      Langkah-langkah mengajarkan atau menyampaikan materi pembelajaran jenis  prinsip adalah:  </a:t>
            </a:r>
          </a:p>
          <a:p>
            <a:pPr marL="533400" indent="-533400" eaLnBrk="1" hangingPunct="1"/>
            <a:r>
              <a:rPr lang="en-US" sz="2400" err="1">
                <a:solidFill>
                  <a:schemeClr val="bg2">
                    <a:lumMod val="25000"/>
                  </a:schemeClr>
                </a:solidFill>
              </a:rPr>
              <a:t>Berikan prinsip</a:t>
            </a:r>
            <a:endParaRPr lang="en-US" sz="2400">
              <a:solidFill>
                <a:schemeClr val="bg2">
                  <a:lumMod val="25000"/>
                </a:schemeClr>
              </a:solidFill>
            </a:endParaRPr>
          </a:p>
          <a:p>
            <a:pPr marL="533400" indent="-533400" eaLnBrk="1" hangingPunct="1"/>
            <a:r>
              <a:rPr lang="en-US" sz="2400" err="1">
                <a:solidFill>
                  <a:schemeClr val="bg2">
                    <a:lumMod val="25000"/>
                  </a:schemeClr>
                </a:solidFill>
              </a:rPr>
              <a:t>Berikan bantuan berupa contoh penerapan  prinsip</a:t>
            </a:r>
            <a:endParaRPr lang="en-US" sz="2400">
              <a:solidFill>
                <a:schemeClr val="bg2">
                  <a:lumMod val="25000"/>
                </a:schemeClr>
              </a:solidFill>
            </a:endParaRPr>
          </a:p>
          <a:p>
            <a:pPr marL="533400" indent="-533400" eaLnBrk="1" hangingPunct="1"/>
            <a:r>
              <a:rPr lang="en-US" sz="2400" err="1">
                <a:solidFill>
                  <a:schemeClr val="bg2">
                    <a:lumMod val="25000"/>
                  </a:schemeClr>
                </a:solidFill>
              </a:rPr>
              <a:t>Berikan soal-soal latihan</a:t>
            </a:r>
            <a:endParaRPr lang="en-US" sz="2400">
              <a:solidFill>
                <a:schemeClr val="bg2">
                  <a:lumMod val="25000"/>
                </a:schemeClr>
              </a:solidFill>
            </a:endParaRPr>
          </a:p>
          <a:p>
            <a:pPr marL="533400" indent="-533400" eaLnBrk="1" hangingPunct="1"/>
            <a:r>
              <a:rPr lang="en-US" sz="2400" err="1">
                <a:solidFill>
                  <a:schemeClr val="bg2">
                    <a:lumMod val="25000"/>
                  </a:schemeClr>
                </a:solidFill>
              </a:rPr>
              <a:t>Berikan umpan balik</a:t>
            </a:r>
            <a:endParaRPr lang="en-US" sz="2400">
              <a:solidFill>
                <a:schemeClr val="bg2">
                  <a:lumMod val="25000"/>
                </a:schemeClr>
              </a:solidFill>
            </a:endParaRPr>
          </a:p>
          <a:p>
            <a:pPr marL="533400" indent="-533400" eaLnBrk="1" hangingPunct="1"/>
            <a:r>
              <a:rPr lang="en-US" sz="2400" err="1">
                <a:solidFill>
                  <a:schemeClr val="bg2">
                    <a:lumMod val="25000"/>
                  </a:schemeClr>
                </a:solidFill>
              </a:rPr>
              <a:t>Berikan tes.</a:t>
            </a:r>
          </a:p>
        </p:txBody>
      </p:sp>
      <p:sp>
        <p:nvSpPr>
          <p:cNvPr id="22531" name="Rectangle 4"/>
          <p:cNvSpPr>
            <a:spLocks noChangeArrowheads="1"/>
          </p:cNvSpPr>
          <p:nvPr/>
        </p:nvSpPr>
        <p:spPr bwMode="auto">
          <a:xfrm>
            <a:off x="2051050" y="404813"/>
            <a:ext cx="8229600" cy="1143000"/>
          </a:xfrm>
          <a:prstGeom prst="rect">
            <a:avLst/>
          </a:prstGeom>
          <a:noFill/>
          <a:ln w="9525">
            <a:noFill/>
            <a:miter lim="800000"/>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3200" b="1">
                <a:solidFill>
                  <a:schemeClr val="tx2"/>
                </a:solidFill>
              </a:rPr>
              <a:t>Penyampaian  Jenis-Jenis Materi</a:t>
            </a:r>
            <a:r>
              <a:rPr lang="en-US" sz="3200" b="1">
                <a:solidFill>
                  <a:schemeClr val="tx2"/>
                </a:solidFill>
              </a:rPr>
              <a:t> Pembelajaran</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body" idx="4294967295"/>
          </p:nvPr>
        </p:nvSpPr>
        <p:spPr bwMode="auto">
          <a:xfrm>
            <a:off x="457200" y="1600200"/>
            <a:ext cx="8229600" cy="4852988"/>
          </a:xfrm>
          <a:noFill/>
          <a:ln>
            <a:miter lim="800000"/>
          </a:ln>
        </p:spPr>
        <p:txBody>
          <a:bodyPr vert="horz" wrap="square" lIns="91440" tIns="45720" rIns="91440" bIns="45720" numCol="1" anchor="t" anchorCtr="0" compatLnSpc="1">
            <a:prstTxWarp prst="textNoShape">
              <a:avLst/>
            </a:prstTxWarp>
          </a:bodyPr>
          <a:lstStyle/>
          <a:p>
            <a:pPr marL="533400" indent="-533400" eaLnBrk="1" hangingPunct="1">
              <a:lnSpc>
                <a:spcPct val="90000"/>
              </a:lnSpc>
              <a:buFont typeface="Wingdings" panose="05000000000000000000" pitchFamily="2" charset="2"/>
              <a:buNone/>
            </a:pPr>
            <a:r>
              <a:rPr lang="en-US" sz="2400" b="1">
                <a:solidFill>
                  <a:srgbClr val="FFCC99"/>
                </a:solidFill>
              </a:rPr>
              <a:t>4.   </a:t>
            </a:r>
            <a:r>
              <a:rPr lang="id-ID" sz="2400" b="1">
                <a:solidFill>
                  <a:schemeClr val="bg2">
                    <a:lumMod val="25000"/>
                  </a:schemeClr>
                </a:solidFill>
              </a:rPr>
              <a:t>P</a:t>
            </a:r>
            <a:r>
              <a:rPr lang="en-US" sz="2400" b="1" err="1">
                <a:solidFill>
                  <a:schemeClr val="bg2">
                    <a:lumMod val="25000"/>
                  </a:schemeClr>
                </a:solidFill>
              </a:rPr>
              <a:t>enyampaian prosedur</a:t>
            </a:r>
            <a:endParaRPr lang="en-US" sz="2400">
              <a:solidFill>
                <a:schemeClr val="bg2">
                  <a:lumMod val="25000"/>
                </a:schemeClr>
              </a:solidFill>
            </a:endParaRPr>
          </a:p>
          <a:p>
            <a:pPr marL="533400" indent="-533400" eaLnBrk="1" hangingPunct="1">
              <a:lnSpc>
                <a:spcPct val="90000"/>
              </a:lnSpc>
              <a:buFont typeface="Wingdings" panose="05000000000000000000" pitchFamily="2" charset="2"/>
              <a:buNone/>
            </a:pPr>
            <a:r>
              <a:rPr lang="en-US" sz="2400">
                <a:solidFill>
                  <a:schemeClr val="bg2">
                    <a:lumMod val="25000"/>
                  </a:schemeClr>
                </a:solidFill>
              </a:rPr>
              <a:t>      Termasuk materi pembelajaran  jenis prosedur adalah langkah-langkah mengerjakan suatu tugas secara urut. </a:t>
            </a:r>
            <a:r>
              <a:rPr lang="da-DK" sz="2400">
                <a:solidFill>
                  <a:schemeClr val="bg2">
                    <a:lumMod val="25000"/>
                  </a:schemeClr>
                </a:solidFill>
              </a:rPr>
              <a:t>Misalnya langkah-langkah menghidupkan televisi, menghidupkan  dan mematikan komputer.</a:t>
            </a:r>
          </a:p>
          <a:p>
            <a:pPr marL="533400" indent="-533400" eaLnBrk="1" hangingPunct="1">
              <a:lnSpc>
                <a:spcPct val="90000"/>
              </a:lnSpc>
              <a:buFont typeface="Wingdings" panose="05000000000000000000" pitchFamily="2" charset="2"/>
              <a:buNone/>
            </a:pPr>
            <a:r>
              <a:rPr lang="da-DK" sz="2400">
                <a:solidFill>
                  <a:schemeClr val="bg2">
                    <a:lumMod val="25000"/>
                  </a:schemeClr>
                </a:solidFill>
              </a:rPr>
              <a:t>       Langkah-langkah mengajarkan prosedur meliputi: </a:t>
            </a:r>
            <a:endParaRPr lang="en-US" sz="2400">
              <a:solidFill>
                <a:schemeClr val="bg2">
                  <a:lumMod val="25000"/>
                </a:schemeClr>
              </a:solidFill>
            </a:endParaRPr>
          </a:p>
          <a:p>
            <a:pPr marL="533400" indent="-533400" eaLnBrk="1" hangingPunct="1">
              <a:lnSpc>
                <a:spcPct val="90000"/>
              </a:lnSpc>
            </a:pPr>
            <a:r>
              <a:rPr lang="en-US" sz="2000" b="1" err="1">
                <a:solidFill>
                  <a:schemeClr val="bg2">
                    <a:lumMod val="25000"/>
                  </a:schemeClr>
                </a:solidFill>
              </a:rPr>
              <a:t>Menyajikan prosedur</a:t>
            </a:r>
            <a:endParaRPr lang="sv-SE" sz="2000" b="1">
              <a:solidFill>
                <a:schemeClr val="bg2">
                  <a:lumMod val="25000"/>
                </a:schemeClr>
              </a:solidFill>
            </a:endParaRPr>
          </a:p>
          <a:p>
            <a:pPr marL="533400" indent="-533400" eaLnBrk="1" hangingPunct="1">
              <a:lnSpc>
                <a:spcPct val="90000"/>
              </a:lnSpc>
            </a:pPr>
            <a:r>
              <a:rPr lang="sv-SE" sz="2000" b="1">
                <a:solidFill>
                  <a:schemeClr val="bg2">
                    <a:lumMod val="25000"/>
                  </a:schemeClr>
                </a:solidFill>
              </a:rPr>
              <a:t>Pemberian bantuan dengan jalan mendemonstrasikan bagaimana cara melaksanakan prosedur</a:t>
            </a:r>
            <a:endParaRPr lang="en-US" sz="2000" b="1">
              <a:solidFill>
                <a:schemeClr val="bg2">
                  <a:lumMod val="25000"/>
                </a:schemeClr>
              </a:solidFill>
            </a:endParaRPr>
          </a:p>
          <a:p>
            <a:pPr marL="533400" indent="-533400" eaLnBrk="1" hangingPunct="1">
              <a:lnSpc>
                <a:spcPct val="90000"/>
              </a:lnSpc>
            </a:pPr>
            <a:r>
              <a:rPr lang="en-US" sz="2000" b="1" err="1">
                <a:solidFill>
                  <a:schemeClr val="bg2">
                    <a:lumMod val="25000"/>
                  </a:schemeClr>
                </a:solidFill>
              </a:rPr>
              <a:t>Memberikan latihan (praktek)</a:t>
            </a:r>
          </a:p>
          <a:p>
            <a:pPr marL="533400" indent="-533400" eaLnBrk="1" hangingPunct="1">
              <a:lnSpc>
                <a:spcPct val="90000"/>
              </a:lnSpc>
            </a:pPr>
            <a:r>
              <a:rPr lang="en-US" sz="2000" b="1" err="1">
                <a:solidFill>
                  <a:schemeClr val="bg2">
                    <a:lumMod val="25000"/>
                  </a:schemeClr>
                </a:solidFill>
              </a:rPr>
              <a:t>Memberikan umpan balik</a:t>
            </a:r>
            <a:endParaRPr lang="en-US" sz="2000" b="1">
              <a:solidFill>
                <a:schemeClr val="bg2">
                  <a:lumMod val="25000"/>
                </a:schemeClr>
              </a:solidFill>
            </a:endParaRPr>
          </a:p>
          <a:p>
            <a:pPr marL="533400" indent="-533400" eaLnBrk="1" hangingPunct="1">
              <a:lnSpc>
                <a:spcPct val="90000"/>
              </a:lnSpc>
            </a:pPr>
            <a:r>
              <a:rPr lang="en-US" sz="2000" b="1" err="1">
                <a:solidFill>
                  <a:schemeClr val="bg2">
                    <a:lumMod val="25000"/>
                  </a:schemeClr>
                </a:solidFill>
              </a:rPr>
              <a:t>Memberikan tes. </a:t>
            </a:r>
          </a:p>
        </p:txBody>
      </p:sp>
      <p:sp>
        <p:nvSpPr>
          <p:cNvPr id="23555" name="Rectangle 5"/>
          <p:cNvSpPr>
            <a:spLocks noChangeArrowheads="1"/>
          </p:cNvSpPr>
          <p:nvPr/>
        </p:nvSpPr>
        <p:spPr bwMode="auto">
          <a:xfrm>
            <a:off x="2051050" y="404813"/>
            <a:ext cx="8229600" cy="1143000"/>
          </a:xfrm>
          <a:prstGeom prst="rect">
            <a:avLst/>
          </a:prstGeom>
          <a:noFill/>
          <a:ln w="9525">
            <a:noFill/>
            <a:miter lim="800000"/>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3200" b="1">
                <a:solidFill>
                  <a:schemeClr val="tx2"/>
                </a:solidFill>
              </a:rPr>
              <a:t>Penyampaian  Jenis-Jenis Materi</a:t>
            </a:r>
            <a:r>
              <a:rPr lang="en-US" sz="3200" b="1">
                <a:solidFill>
                  <a:schemeClr val="tx2"/>
                </a:solidFill>
              </a:rPr>
              <a:t> Pembelajaran</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bwMode="auto">
          <a:xfrm>
            <a:off x="457200" y="1481328"/>
            <a:ext cx="8229600" cy="4525963"/>
          </a:xfrm>
          <a:noFill/>
          <a:ln>
            <a:miter lim="800000"/>
          </a:ln>
        </p:spPr>
        <p:txBody>
          <a:bodyPr vert="horz" wrap="square" lIns="91440" tIns="45720" rIns="91440" bIns="45720" numCol="1" anchor="t" anchorCtr="0" compatLnSpc="1">
            <a:prstTxWarp prst="textNoShape">
              <a:avLst/>
            </a:prstTxWarp>
          </a:bodyPr>
          <a:lstStyle/>
          <a:p>
            <a:pPr marL="533400" indent="-533400" eaLnBrk="1" hangingPunct="1">
              <a:lnSpc>
                <a:spcPct val="90000"/>
              </a:lnSpc>
              <a:buFont typeface="Wingdings" panose="05000000000000000000" pitchFamily="2" charset="2"/>
              <a:buNone/>
            </a:pPr>
            <a:r>
              <a:rPr lang="da-DK" sz="2400" b="1">
                <a:solidFill>
                  <a:srgbClr val="FFCC99"/>
                </a:solidFill>
              </a:rPr>
              <a:t>5.   </a:t>
            </a:r>
            <a:r>
              <a:rPr lang="id-ID" sz="2400" b="1">
                <a:solidFill>
                  <a:schemeClr val="bg2">
                    <a:lumMod val="25000"/>
                  </a:schemeClr>
                </a:solidFill>
              </a:rPr>
              <a:t>M</a:t>
            </a:r>
            <a:r>
              <a:rPr lang="da-DK" sz="2400" b="1">
                <a:solidFill>
                  <a:schemeClr val="bg2">
                    <a:lumMod val="25000"/>
                  </a:schemeClr>
                </a:solidFill>
              </a:rPr>
              <a:t>enyampaikan materi aspek sikap (afektif)</a:t>
            </a:r>
            <a:endParaRPr lang="sv-SE" sz="2400">
              <a:solidFill>
                <a:schemeClr val="bg2">
                  <a:lumMod val="25000"/>
                </a:schemeClr>
              </a:solidFill>
            </a:endParaRPr>
          </a:p>
          <a:p>
            <a:pPr marL="533400" indent="-533400" eaLnBrk="1" hangingPunct="1">
              <a:lnSpc>
                <a:spcPct val="90000"/>
              </a:lnSpc>
              <a:buFont typeface="Wingdings" panose="05000000000000000000" pitchFamily="2" charset="2"/>
              <a:buNone/>
            </a:pPr>
            <a:r>
              <a:rPr lang="sv-SE" sz="2400">
                <a:solidFill>
                  <a:schemeClr val="bg2">
                    <a:lumMod val="25000"/>
                  </a:schemeClr>
                </a:solidFill>
              </a:rPr>
              <a:t>      Termasuk materi pembelajaran aspek sikap (afektif) adalah pemberian respons, penerimaan suatu nilai, internalisasi, dan penilaian.</a:t>
            </a:r>
            <a:endParaRPr lang="da-DK" sz="2400">
              <a:solidFill>
                <a:schemeClr val="bg2">
                  <a:lumMod val="25000"/>
                </a:schemeClr>
              </a:solidFill>
            </a:endParaRPr>
          </a:p>
          <a:p>
            <a:pPr marL="533400" indent="-533400" eaLnBrk="1" hangingPunct="1">
              <a:lnSpc>
                <a:spcPct val="90000"/>
              </a:lnSpc>
              <a:buFont typeface="Wingdings" panose="05000000000000000000" pitchFamily="2" charset="2"/>
              <a:buNone/>
            </a:pPr>
            <a:r>
              <a:rPr lang="da-DK" sz="2400">
                <a:solidFill>
                  <a:schemeClr val="bg2">
                    <a:lumMod val="25000"/>
                  </a:schemeClr>
                </a:solidFill>
              </a:rPr>
              <a:t>      Beberapa strategi mengajarkan materi aspek sikap antara lain:  </a:t>
            </a:r>
          </a:p>
          <a:p>
            <a:pPr marL="533400" indent="-533400" eaLnBrk="1" hangingPunct="1">
              <a:lnSpc>
                <a:spcPct val="90000"/>
              </a:lnSpc>
            </a:pPr>
            <a:r>
              <a:rPr lang="da-DK" sz="2400">
                <a:solidFill>
                  <a:schemeClr val="bg2">
                    <a:lumMod val="25000"/>
                  </a:schemeClr>
                </a:solidFill>
              </a:rPr>
              <a:t>penciptaan kondisi, </a:t>
            </a:r>
          </a:p>
          <a:p>
            <a:pPr marL="533400" indent="-533400" eaLnBrk="1" hangingPunct="1">
              <a:lnSpc>
                <a:spcPct val="90000"/>
              </a:lnSpc>
            </a:pPr>
            <a:r>
              <a:rPr lang="da-DK" sz="2400">
                <a:solidFill>
                  <a:schemeClr val="bg2">
                    <a:lumMod val="25000"/>
                  </a:schemeClr>
                </a:solidFill>
              </a:rPr>
              <a:t>pemodelan atau contoh, </a:t>
            </a:r>
          </a:p>
          <a:p>
            <a:pPr marL="533400" indent="-533400" eaLnBrk="1" hangingPunct="1">
              <a:lnSpc>
                <a:spcPct val="90000"/>
              </a:lnSpc>
            </a:pPr>
            <a:r>
              <a:rPr lang="da-DK" sz="2400">
                <a:solidFill>
                  <a:schemeClr val="bg2">
                    <a:lumMod val="25000"/>
                  </a:schemeClr>
                </a:solidFill>
              </a:rPr>
              <a:t>demonstrasi, </a:t>
            </a:r>
          </a:p>
          <a:p>
            <a:pPr marL="533400" indent="-533400" eaLnBrk="1" hangingPunct="1">
              <a:lnSpc>
                <a:spcPct val="90000"/>
              </a:lnSpc>
            </a:pPr>
            <a:r>
              <a:rPr lang="da-DK" sz="2400">
                <a:solidFill>
                  <a:schemeClr val="bg2">
                    <a:lumMod val="25000"/>
                  </a:schemeClr>
                </a:solidFill>
              </a:rPr>
              <a:t>simulasi, </a:t>
            </a:r>
          </a:p>
          <a:p>
            <a:pPr marL="533400" indent="-533400" eaLnBrk="1" hangingPunct="1">
              <a:lnSpc>
                <a:spcPct val="90000"/>
              </a:lnSpc>
            </a:pPr>
            <a:r>
              <a:rPr lang="da-DK" sz="2400">
                <a:solidFill>
                  <a:schemeClr val="bg2">
                    <a:lumMod val="25000"/>
                  </a:schemeClr>
                </a:solidFill>
              </a:rPr>
              <a:t>penyampaian ajaran </a:t>
            </a:r>
            <a:endParaRPr lang="da-DK" sz="2400">
              <a:solidFill>
                <a:srgbClr val="FFCC99"/>
              </a:solidFill>
            </a:endParaRPr>
          </a:p>
          <a:p>
            <a:pPr marL="533400" indent="-533400" eaLnBrk="1" hangingPunct="1">
              <a:lnSpc>
                <a:spcPct val="90000"/>
              </a:lnSpc>
            </a:pPr>
            <a:r>
              <a:rPr lang="da-DK" sz="2400">
                <a:solidFill>
                  <a:srgbClr val="FFCC99"/>
                </a:solidFill>
              </a:rPr>
              <a:t>4</a:t>
            </a:r>
            <a:endParaRPr lang="en-US" sz="2400">
              <a:solidFill>
                <a:srgbClr val="FFCC99"/>
              </a:solidFill>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4" name="Rectangle 3"/>
          <p:cNvSpPr/>
          <p:nvPr/>
        </p:nvSpPr>
        <p:spPr>
          <a:xfrm>
            <a:off x="533400" y="381000"/>
            <a:ext cx="80772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sz="2400" b="1" err="1">
                <a:latin typeface="Agency FB" pitchFamily="34" charset="0"/>
              </a:rPr>
              <a:t>Materi pembelajaran</a:t>
            </a:r>
            <a:r>
              <a:rPr lang="en-US" sz="2400" b="1" i="1">
                <a:latin typeface="Agency FB" pitchFamily="34" charset="0"/>
              </a:rPr>
              <a:t> </a:t>
            </a:r>
            <a:r>
              <a:rPr lang="en-US" sz="2400" b="1" err="1">
                <a:latin typeface="Agency FB" pitchFamily="34" charset="0"/>
              </a:rPr>
              <a:t>menempati posisi yang sangat penting dari keseluruhan kurikulum </a:t>
            </a:r>
            <a:r>
              <a:rPr lang="da-DK" sz="2400" b="1">
                <a:latin typeface="Agency FB" pitchFamily="34" charset="0"/>
              </a:rPr>
              <a:t>yang harus dipersiapkan agar pelaksanaan pembelajaran dapat mencapai sasaran</a:t>
            </a:r>
            <a:r>
              <a:rPr lang="en-US" sz="2400" b="1">
                <a:latin typeface="Agency FB" pitchFamily="34" charset="0"/>
              </a:rPr>
              <a:t> </a:t>
            </a:r>
          </a:p>
        </p:txBody>
      </p:sp>
      <p:sp>
        <p:nvSpPr>
          <p:cNvPr id="5" name="Rectangle 4"/>
          <p:cNvSpPr/>
          <p:nvPr/>
        </p:nvSpPr>
        <p:spPr>
          <a:xfrm>
            <a:off x="533400" y="4495800"/>
            <a:ext cx="81534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r>
              <a:rPr lang="en-US" sz="3200" err="1">
                <a:latin typeface="Arial" pitchFamily="34" charset="0"/>
                <a:cs typeface="Arial" pitchFamily="34" charset="0"/>
              </a:rPr>
              <a:t>Materi Pembelajaran pada hakekatnya merupakan bagian tidak terpisahkan dari  </a:t>
            </a:r>
            <a:r>
              <a:rPr lang="en-US" sz="4000" err="1">
                <a:latin typeface="Arial" pitchFamily="34" charset="0"/>
                <a:cs typeface="Arial" pitchFamily="34" charset="0"/>
              </a:rPr>
              <a:t>Silabus</a:t>
            </a:r>
            <a:endParaRPr lang="en-US" sz="4000">
              <a:latin typeface="Arial" pitchFamily="34" charset="0"/>
              <a:cs typeface="Arial" pitchFamily="34" charset="0"/>
            </a:endParaRPr>
          </a:p>
        </p:txBody>
      </p:sp>
      <p:sp>
        <p:nvSpPr>
          <p:cNvPr id="6" name="Rectangle 5"/>
          <p:cNvSpPr/>
          <p:nvPr/>
        </p:nvSpPr>
        <p:spPr>
          <a:xfrm>
            <a:off x="533400" y="2362200"/>
            <a:ext cx="80772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da-DK" b="1">
                <a:solidFill>
                  <a:schemeClr val="tx2"/>
                </a:solidFill>
              </a:rPr>
              <a:t>Materi yang dipilih untuk kegiatan pembelajaran hendaknya materi yang benar-benar menunjang tercapainya standar kompetensi dan kompetensi dasar </a:t>
            </a:r>
            <a:endParaRPr lang="en-US"/>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457200"/>
            <a:ext cx="2438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sz="2800" err="1"/>
              <a:t>Silabus</a:t>
            </a:r>
            <a:br>
              <a:rPr lang="en-US" sz="2800" err="1"/>
            </a:br>
            <a:endParaRPr lang="en-US" sz="2800"/>
          </a:p>
        </p:txBody>
      </p:sp>
      <p:cxnSp>
        <p:nvCxnSpPr>
          <p:cNvPr id="6" name="Straight Arrow Connector 5"/>
          <p:cNvCxnSpPr/>
          <p:nvPr/>
        </p:nvCxnSpPr>
        <p:spPr>
          <a:xfrm flipV="1">
            <a:off x="3200400" y="457200"/>
            <a:ext cx="1676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953000" y="152400"/>
            <a:ext cx="2590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standar kompetensi</a:t>
            </a:r>
            <a:endParaRPr lang="en-US"/>
          </a:p>
        </p:txBody>
      </p:sp>
      <p:cxnSp>
        <p:nvCxnSpPr>
          <p:cNvPr id="10" name="Straight Arrow Connector 9"/>
          <p:cNvCxnSpPr/>
          <p:nvPr/>
        </p:nvCxnSpPr>
        <p:spPr>
          <a:xfrm>
            <a:off x="3200400" y="838200"/>
            <a:ext cx="16002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953000" y="990600"/>
            <a:ext cx="2590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r>
              <a:rPr lang="en-US" err="1"/>
              <a:t>kompetensi dasar, </a:t>
            </a:r>
          </a:p>
        </p:txBody>
      </p:sp>
      <p:sp>
        <p:nvSpPr>
          <p:cNvPr id="14" name="Rectangle 13"/>
          <p:cNvSpPr/>
          <p:nvPr/>
        </p:nvSpPr>
        <p:spPr>
          <a:xfrm>
            <a:off x="4953000" y="1828800"/>
            <a:ext cx="2590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r>
              <a:rPr lang="en-US" err="1"/>
              <a:t>materi pokok/pembelajaran, </a:t>
            </a:r>
          </a:p>
        </p:txBody>
      </p:sp>
      <p:sp>
        <p:nvSpPr>
          <p:cNvPr id="15" name="Rectangle 14"/>
          <p:cNvSpPr/>
          <p:nvPr/>
        </p:nvSpPr>
        <p:spPr>
          <a:xfrm>
            <a:off x="4953000" y="2743200"/>
            <a:ext cx="2667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kegiatan pembelajaran</a:t>
            </a:r>
            <a:endParaRPr lang="en-US"/>
          </a:p>
        </p:txBody>
      </p:sp>
      <p:sp>
        <p:nvSpPr>
          <p:cNvPr id="16" name="Rectangle 15"/>
          <p:cNvSpPr/>
          <p:nvPr/>
        </p:nvSpPr>
        <p:spPr>
          <a:xfrm>
            <a:off x="4953000" y="3581400"/>
            <a:ext cx="2667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indikator</a:t>
            </a:r>
            <a:endParaRPr lang="en-US"/>
          </a:p>
        </p:txBody>
      </p:sp>
      <p:sp>
        <p:nvSpPr>
          <p:cNvPr id="17" name="Rectangle 16"/>
          <p:cNvSpPr/>
          <p:nvPr/>
        </p:nvSpPr>
        <p:spPr>
          <a:xfrm>
            <a:off x="4953000" y="4267200"/>
            <a:ext cx="2667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penilaian</a:t>
            </a:r>
            <a:endParaRPr lang="en-US"/>
          </a:p>
        </p:txBody>
      </p:sp>
      <p:cxnSp>
        <p:nvCxnSpPr>
          <p:cNvPr id="19" name="Straight Arrow Connector 18"/>
          <p:cNvCxnSpPr/>
          <p:nvPr/>
        </p:nvCxnSpPr>
        <p:spPr>
          <a:xfrm rot="16200000" flipH="1">
            <a:off x="2933700" y="1104900"/>
            <a:ext cx="21336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2095500" y="1943100"/>
            <a:ext cx="37338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H="1">
            <a:off x="1714500" y="2324100"/>
            <a:ext cx="44958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H="1">
            <a:off x="1447800" y="2590800"/>
            <a:ext cx="50292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276600" y="838200"/>
            <a:ext cx="1524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flipH="1">
            <a:off x="2628900" y="1638300"/>
            <a:ext cx="28956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953000" y="4953000"/>
            <a:ext cx="2667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alokasi waktu</a:t>
            </a:r>
            <a:endParaRPr lang="en-US"/>
          </a:p>
        </p:txBody>
      </p:sp>
      <p:sp>
        <p:nvSpPr>
          <p:cNvPr id="39" name="Rectangle 38"/>
          <p:cNvSpPr/>
          <p:nvPr/>
        </p:nvSpPr>
        <p:spPr>
          <a:xfrm>
            <a:off x="4953000" y="5562600"/>
            <a:ext cx="2667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err="1"/>
              <a:t>sumber/bahan/alat belajar</a:t>
            </a:r>
            <a:endParaRPr lang="en-US"/>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Rectangle 2"/>
          <p:cNvSpPr/>
          <p:nvPr/>
        </p:nvSpPr>
        <p:spPr>
          <a:xfrm>
            <a:off x="609600" y="1447800"/>
            <a:ext cx="8153400" cy="449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Lucida Sans Unicode"/>
                <a:ea typeface="+mn-ea"/>
                <a:cs typeface="+mn-cs"/>
              </a:defRPr>
            </a:lvl1pPr>
            <a:lvl2pPr marL="457200" algn="l" defTabSz="914400" rtl="0" eaLnBrk="1" latinLnBrk="0" hangingPunct="1">
              <a:defRPr sz="1800" kern="1200">
                <a:solidFill>
                  <a:srgbClr val="FFFFFF"/>
                </a:solidFill>
                <a:latin typeface="Lucida Sans Unicode"/>
                <a:ea typeface="+mn-ea"/>
                <a:cs typeface="+mn-cs"/>
              </a:defRPr>
            </a:lvl2pPr>
            <a:lvl3pPr marL="914400" algn="l" defTabSz="914400" rtl="0" eaLnBrk="1" latinLnBrk="0" hangingPunct="1">
              <a:defRPr sz="1800" kern="1200">
                <a:solidFill>
                  <a:srgbClr val="FFFFFF"/>
                </a:solidFill>
                <a:latin typeface="Lucida Sans Unicode"/>
                <a:ea typeface="+mn-ea"/>
                <a:cs typeface="+mn-cs"/>
              </a:defRPr>
            </a:lvl3pPr>
            <a:lvl4pPr marL="1371600" algn="l" defTabSz="914400" rtl="0" eaLnBrk="1" latinLnBrk="0" hangingPunct="1">
              <a:defRPr sz="1800" kern="1200">
                <a:solidFill>
                  <a:srgbClr val="FFFFFF"/>
                </a:solidFill>
                <a:latin typeface="Lucida Sans Unicode"/>
                <a:ea typeface="+mn-ea"/>
                <a:cs typeface="+mn-cs"/>
              </a:defRPr>
            </a:lvl4pPr>
            <a:lvl5pPr marL="1828800" algn="l" defTabSz="914400" rtl="0" eaLnBrk="1" latinLnBrk="0" hangingPunct="1">
              <a:defRPr sz="1800" kern="1200">
                <a:solidFill>
                  <a:srgbClr val="FFFFFF"/>
                </a:solidFill>
                <a:latin typeface="Lucida Sans Unicode"/>
                <a:ea typeface="+mn-ea"/>
                <a:cs typeface="+mn-cs"/>
              </a:defRPr>
            </a:lvl5pPr>
            <a:lvl6pPr marL="2286000" algn="l" defTabSz="914400" rtl="0" eaLnBrk="1" latinLnBrk="0" hangingPunct="1">
              <a:defRPr sz="1800" kern="1200">
                <a:solidFill>
                  <a:srgbClr val="FFFFFF"/>
                </a:solidFill>
                <a:latin typeface="Lucida Sans Unicode"/>
                <a:ea typeface="+mn-ea"/>
                <a:cs typeface="+mn-cs"/>
              </a:defRPr>
            </a:lvl6pPr>
            <a:lvl7pPr marL="2743200" algn="l" defTabSz="914400" rtl="0" eaLnBrk="1" latinLnBrk="0" hangingPunct="1">
              <a:defRPr sz="1800" kern="1200">
                <a:solidFill>
                  <a:srgbClr val="FFFFFF"/>
                </a:solidFill>
                <a:latin typeface="Lucida Sans Unicode"/>
                <a:ea typeface="+mn-ea"/>
                <a:cs typeface="+mn-cs"/>
              </a:defRPr>
            </a:lvl7pPr>
            <a:lvl8pPr marL="3200400" algn="l" defTabSz="914400" rtl="0" eaLnBrk="1" latinLnBrk="0" hangingPunct="1">
              <a:defRPr sz="1800" kern="1200">
                <a:solidFill>
                  <a:srgbClr val="FFFFFF"/>
                </a:solidFill>
                <a:latin typeface="Lucida Sans Unicode"/>
                <a:ea typeface="+mn-ea"/>
                <a:cs typeface="+mn-cs"/>
              </a:defRPr>
            </a:lvl8pPr>
            <a:lvl9pPr marL="3657600" algn="l" defTabSz="914400" rtl="0" eaLnBrk="1" latinLnBrk="0" hangingPunct="1">
              <a:defRPr sz="1800" kern="1200">
                <a:solidFill>
                  <a:srgbClr val="FFFFFF"/>
                </a:solidFill>
                <a:latin typeface="Lucida Sans Unicode"/>
                <a:ea typeface="+mn-ea"/>
                <a:cs typeface="+mn-cs"/>
              </a:defRPr>
            </a:lvl9pPr>
          </a:lstStyle>
          <a:p>
            <a:pPr algn="ctr"/>
            <a:r>
              <a:rPr lang="en-US" sz="2400" err="1"/>
              <a:t>Silabus merupakan penjabaran standar kompetensi dan kompetensi dasar ke dalam materi pokok/pembelajaran, kegiatan pembelajaran, dan indikator pencapaian kompetensiuntuk penilaian (BSNP, 2006)</a:t>
            </a:r>
            <a:endParaRPr lang="en-US" sz="2400"/>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err="1"/>
              <a:t>Hari ini nggak ada pelajaran ya? Diganti dengan nonton film bersama</a:t>
            </a:r>
            <a:endParaRPr lang="en-US"/>
          </a:p>
          <a:p>
            <a:r>
              <a:rPr lang="en-US" b="1" err="1"/>
              <a:t>Hari ini ulangan open book</a:t>
            </a:r>
            <a:endParaRPr lang="en-US"/>
          </a:p>
          <a:p>
            <a:r>
              <a:rPr lang="en-US" b="1" err="1"/>
              <a:t>Tugas ini bisa dikerjakan secara berkelompok!</a:t>
            </a:r>
            <a:r>
              <a:rPr lang="en-US"/>
              <a:t>.</a:t>
            </a:r>
          </a:p>
          <a:p>
            <a:r>
              <a:rPr lang="en-US" b="1" err="1"/>
              <a:t>Jangan ribut ya, Ibu/Bapak tinggal dulu ada rapat</a:t>
            </a:r>
            <a:endParaRPr lang="en-US"/>
          </a:p>
          <a:p>
            <a:r>
              <a:rPr lang="en-US" b="1" err="1"/>
              <a:t>Tenang, materi ini nggak bakal muncul di ujian kok</a:t>
            </a:r>
            <a:br>
              <a:rPr lang="en-US"/>
            </a:br>
            <a:endParaRPr lang="en-US"/>
          </a:p>
        </p:txBody>
      </p:sp>
      <p:sp>
        <p:nvSpPr>
          <p:cNvPr id="3" name="Title 2"/>
          <p:cNvSpPr>
            <a:spLocks noGrp="1"/>
          </p:cNvSpPr>
          <p:nvPr>
            <p:ph type="title"/>
          </p:nvPr>
        </p:nvSpPr>
        <p:spPr/>
        <p:txBody>
          <a:bodyPr>
            <a:normAutofit fontScale="90000"/>
          </a:bodyPr>
          <a:lstStyle/>
          <a:p>
            <a:r>
              <a:rPr lang="en-US" err="1"/>
              <a:t>Kata – kata guru / dosen yang “meneduh kan hati”</a:t>
            </a:r>
            <a:endParaRPr lang="en-US"/>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4400" err="1">
                <a:latin typeface="Algerian" pitchFamily="82" charset="0"/>
              </a:rPr>
              <a:t>Terima kasih atas perhatian saudara</a:t>
            </a:r>
            <a:endParaRPr lang="en-US" sz="4400">
              <a:latin typeface="Algerian" pitchFamily="82" charset="0"/>
            </a:endParaRPr>
          </a:p>
          <a:p>
            <a:endParaRPr lang="en-US"/>
          </a:p>
          <a:p>
            <a:pPr>
              <a:buNone/>
            </a:pPr>
            <a:endParaRPr lang="en-US"/>
          </a:p>
          <a:p>
            <a:pPr>
              <a:buNone/>
            </a:pPr>
            <a:r>
              <a:rPr lang="en-US" err="1">
                <a:latin typeface="Algerian" pitchFamily="82" charset="0"/>
              </a:rPr>
              <a:t>Maaf apabila ada yang kurang berkenan</a:t>
            </a:r>
            <a:endParaRPr lang="en-US">
              <a:latin typeface="Algerian" pitchFamily="82" charset="0"/>
            </a:endParaRP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a:t>PERANGKAT PEMBELAJARAN</a:t>
            </a:r>
          </a:p>
        </p:txBody>
      </p:sp>
      <p:sp>
        <p:nvSpPr>
          <p:cNvPr id="3" name="Subtitle 2"/>
          <p:cNvSpPr>
            <a:spLocks noGrp="1"/>
          </p:cNvSpPr>
          <p:nvPr>
            <p:ph type="subTitle" idx="1"/>
          </p:nvPr>
        </p:nvSpPr>
        <p:spPr/>
        <p:txBody>
          <a:bodyPr/>
          <a:lstStyle/>
          <a:p>
            <a:r>
              <a:rPr lang="id-ID"/>
              <a:t>Rosita Dwi Ferdiani, S.T, S. Pd, M. Pd</a:t>
            </a:r>
          </a:p>
        </p:txBody>
      </p:sp>
    </p:spTree>
    <p:extLst>
      <p:ext uri="{BB962C8B-B14F-4D97-AF65-F5344CB8AC3E}">
        <p14:creationId xmlns:p14="http://schemas.microsoft.com/office/powerpoint/2010/main" val="108986829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3200400" y="381001"/>
            <a:ext cx="5576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d-ID"/>
            </a:defPPr>
            <a:lvl1pPr marL="0" algn="l" defTabSz="914400" rtl="0" eaLnBrk="1" latinLnBrk="0" hangingPunct="1">
              <a:spcBef>
                <a:spcPct val="20000"/>
              </a:spcBef>
              <a:buClr>
                <a:schemeClr val="hlink"/>
              </a:buClr>
              <a:buFont typeface="Wingdings" panose="05000000000000000000" pitchFamily="2" charset="2"/>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Clr>
                <a:schemeClr val="accent2"/>
              </a:buClr>
              <a:buFont typeface="Wingdings" panose="05000000000000000000" pitchFamily="2" charset="2"/>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Clr>
                <a:schemeClr val="hlink"/>
              </a:buClr>
              <a:buFont typeface="Wingdings" panose="05000000000000000000" pitchFamily="2" charset="2"/>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Clr>
                <a:schemeClr val="accent2"/>
              </a:buClr>
              <a:buFont typeface="Wingdings" panose="05000000000000000000" pitchFamily="2" charset="2"/>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Clr>
                <a:schemeClr val="hlink"/>
              </a:buClr>
              <a:buFont typeface="Wingdings" panose="05000000000000000000" pitchFamily="2" charset="2"/>
              <a:buChar char="§"/>
              <a:defRPr sz="2000" kern="1200">
                <a:solidFill>
                  <a:schemeClr val="tx1"/>
                </a:solidFill>
                <a:latin typeface="Arial" pitchFamily="34" charset="0"/>
                <a:ea typeface="+mn-ea"/>
                <a:cs typeface="+mn-cs"/>
              </a:defRPr>
            </a:lvl5pPr>
            <a:lvl6pPr marL="25146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6pPr>
            <a:lvl7pPr marL="29718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7pPr>
            <a:lvl8pPr marL="34290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8pPr>
            <a:lvl9pPr marL="38862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9pPr>
          </a:lstStyle>
          <a:p>
            <a:pPr eaLnBrk="1" hangingPunct="1">
              <a:spcBef>
                <a:spcPct val="0"/>
              </a:spcBef>
              <a:buClrTx/>
              <a:buFontTx/>
              <a:buNone/>
            </a:pPr>
            <a:r>
              <a:rPr lang="en-US" altLang="id-ID" sz="2000" b="1">
                <a:latin typeface="Lucida Sans" panose="020B0602030504020204" pitchFamily="34" charset="0"/>
              </a:rPr>
              <a:t>RENCANA PELAKSANAAN PEMBELAJARAN</a:t>
            </a:r>
            <a:endParaRPr lang="en-GB" altLang="id-ID" sz="2000" b="1">
              <a:latin typeface="Lucida Sans" panose="020B0602030504020204" pitchFamily="34" charset="0"/>
            </a:endParaRPr>
          </a:p>
        </p:txBody>
      </p:sp>
      <p:sp>
        <p:nvSpPr>
          <p:cNvPr id="72707" name="Text Box 3"/>
          <p:cNvSpPr txBox="1">
            <a:spLocks noChangeArrowheads="1"/>
          </p:cNvSpPr>
          <p:nvPr/>
        </p:nvSpPr>
        <p:spPr bwMode="auto">
          <a:xfrm>
            <a:off x="1752600" y="1143001"/>
            <a:ext cx="82296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id-ID"/>
            </a:defPPr>
            <a:lvl1pPr marL="0" algn="l" defTabSz="914400" rtl="0" eaLnBrk="1" latinLnBrk="0" hangingPunct="1">
              <a:spcBef>
                <a:spcPct val="20000"/>
              </a:spcBef>
              <a:buClr>
                <a:schemeClr val="hlink"/>
              </a:buClr>
              <a:buFont typeface="Wingdings" panose="05000000000000000000" pitchFamily="2" charset="2"/>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Clr>
                <a:schemeClr val="accent2"/>
              </a:buClr>
              <a:buFont typeface="Wingdings" panose="05000000000000000000" pitchFamily="2" charset="2"/>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Clr>
                <a:schemeClr val="hlink"/>
              </a:buClr>
              <a:buFont typeface="Wingdings" panose="05000000000000000000" pitchFamily="2" charset="2"/>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Clr>
                <a:schemeClr val="accent2"/>
              </a:buClr>
              <a:buFont typeface="Wingdings" panose="05000000000000000000" pitchFamily="2" charset="2"/>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Clr>
                <a:schemeClr val="hlink"/>
              </a:buClr>
              <a:buFont typeface="Wingdings" panose="05000000000000000000" pitchFamily="2" charset="2"/>
              <a:buChar char="§"/>
              <a:defRPr sz="2000" kern="1200">
                <a:solidFill>
                  <a:schemeClr val="tx1"/>
                </a:solidFill>
                <a:latin typeface="Arial" pitchFamily="34" charset="0"/>
                <a:ea typeface="+mn-ea"/>
                <a:cs typeface="+mn-cs"/>
              </a:defRPr>
            </a:lvl5pPr>
            <a:lvl6pPr marL="25146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6pPr>
            <a:lvl7pPr marL="29718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7pPr>
            <a:lvl8pPr marL="34290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8pPr>
            <a:lvl9pPr marL="38862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9pPr>
          </a:lstStyle>
          <a:p>
            <a:pPr eaLnBrk="1" hangingPunct="1">
              <a:spcBef>
                <a:spcPct val="50000"/>
              </a:spcBef>
              <a:buClrTx/>
              <a:buFontTx/>
              <a:buNone/>
            </a:pPr>
            <a:r>
              <a:rPr lang="en-US" altLang="id-ID" sz="1600" b="1">
                <a:latin typeface="Lucida Sans" panose="020B0602030504020204" pitchFamily="34" charset="0"/>
              </a:rPr>
              <a:t>STANDAR KOMPETENSI	:  …………………………………………………………….</a:t>
            </a:r>
          </a:p>
          <a:p>
            <a:pPr eaLnBrk="1" hangingPunct="1">
              <a:spcBef>
                <a:spcPct val="50000"/>
              </a:spcBef>
              <a:buClrTx/>
              <a:buFontTx/>
              <a:buNone/>
            </a:pPr>
            <a:r>
              <a:rPr lang="en-US" altLang="id-ID" sz="1600" b="1">
                <a:latin typeface="Lucida Sans" panose="020B0602030504020204" pitchFamily="34" charset="0"/>
              </a:rPr>
              <a:t>KOMPETENSI DASAR	:  …………………………………………………………….</a:t>
            </a:r>
          </a:p>
          <a:p>
            <a:pPr eaLnBrk="1" hangingPunct="1">
              <a:spcBef>
                <a:spcPct val="50000"/>
              </a:spcBef>
              <a:buClrTx/>
              <a:buFontTx/>
              <a:buNone/>
            </a:pPr>
            <a:r>
              <a:rPr lang="en-US" altLang="id-ID" sz="1600" b="1">
                <a:latin typeface="Lucida Sans" panose="020B0602030504020204" pitchFamily="34" charset="0"/>
              </a:rPr>
              <a:t>ALOKASI WAKTU		:  …………………………………………………………….</a:t>
            </a:r>
          </a:p>
          <a:p>
            <a:pPr eaLnBrk="1" hangingPunct="1">
              <a:spcBef>
                <a:spcPct val="50000"/>
              </a:spcBef>
              <a:buClrTx/>
              <a:buFontTx/>
              <a:buNone/>
            </a:pPr>
            <a:r>
              <a:rPr lang="en-US" altLang="id-ID" sz="1600" b="1">
                <a:latin typeface="Lucida Sans" panose="020B0602030504020204" pitchFamily="34" charset="0"/>
              </a:rPr>
              <a:t>INDIKATOR		:  …………………………………………………………….</a:t>
            </a:r>
          </a:p>
          <a:p>
            <a:pPr eaLnBrk="1" hangingPunct="1">
              <a:spcBef>
                <a:spcPct val="50000"/>
              </a:spcBef>
              <a:buClrTx/>
              <a:buFontTx/>
              <a:buNone/>
            </a:pPr>
            <a:r>
              <a:rPr lang="en-US" altLang="id-ID" sz="1600" b="1">
                <a:latin typeface="Lucida Sans" panose="020B0602030504020204" pitchFamily="34" charset="0"/>
              </a:rPr>
              <a:t>MATERI POKOK		: ………………………………………………………………</a:t>
            </a:r>
          </a:p>
          <a:p>
            <a:pPr eaLnBrk="1" hangingPunct="1">
              <a:spcBef>
                <a:spcPct val="50000"/>
              </a:spcBef>
              <a:buClrTx/>
              <a:buFontTx/>
              <a:buNone/>
            </a:pPr>
            <a:r>
              <a:rPr lang="en-US" altLang="id-ID" sz="1600" b="1">
                <a:latin typeface="Lucida Sans" panose="020B0602030504020204" pitchFamily="34" charset="0"/>
              </a:rPr>
              <a:t>LANGKAH KEGIATAN	:</a:t>
            </a:r>
            <a:endParaRPr lang="en-GB" altLang="id-ID" sz="1600" b="1">
              <a:latin typeface="Lucida Sans" panose="020B0602030504020204" pitchFamily="34" charset="0"/>
            </a:endParaRPr>
          </a:p>
        </p:txBody>
      </p:sp>
      <p:graphicFrame>
        <p:nvGraphicFramePr>
          <p:cNvPr id="62534" name="Group 70"/>
          <p:cNvGraphicFramePr>
            <a:graphicFrameLocks noGrp="1"/>
          </p:cNvGraphicFramePr>
          <p:nvPr/>
        </p:nvGraphicFramePr>
        <p:xfrm>
          <a:off x="1676401" y="3505201"/>
          <a:ext cx="8686801" cy="2408237"/>
        </p:xfrm>
        <a:graphic>
          <a:graphicData uri="http://schemas.openxmlformats.org/drawingml/2006/table">
            <a:tbl>
              <a:tblPr/>
              <a:tblGrid>
                <a:gridCol w="3530953">
                  <a:extLst>
                    <a:ext uri="{9D8B030D-6E8A-4147-A177-3AD203B41FA5}">
                      <a16:colId xmlns:a16="http://schemas.microsoft.com/office/drawing/2014/main" val="20000"/>
                    </a:ext>
                  </a:extLst>
                </a:gridCol>
                <a:gridCol w="1401383">
                  <a:extLst>
                    <a:ext uri="{9D8B030D-6E8A-4147-A177-3AD203B41FA5}">
                      <a16:colId xmlns:a16="http://schemas.microsoft.com/office/drawing/2014/main" val="20001"/>
                    </a:ext>
                  </a:extLst>
                </a:gridCol>
                <a:gridCol w="1177871">
                  <a:extLst>
                    <a:ext uri="{9D8B030D-6E8A-4147-A177-3AD203B41FA5}">
                      <a16:colId xmlns:a16="http://schemas.microsoft.com/office/drawing/2014/main" val="20002"/>
                    </a:ext>
                  </a:extLst>
                </a:gridCol>
                <a:gridCol w="2576594">
                  <a:extLst>
                    <a:ext uri="{9D8B030D-6E8A-4147-A177-3AD203B41FA5}">
                      <a16:colId xmlns:a16="http://schemas.microsoft.com/office/drawing/2014/main" val="20003"/>
                    </a:ext>
                  </a:extLst>
                </a:gridCol>
              </a:tblGrid>
              <a:tr h="89623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id-ID" sz="2400" b="1" i="0" u="none" strike="noStrike" cap="none" normalizeH="0" baseline="0">
                          <a:ln>
                            <a:noFill/>
                          </a:ln>
                          <a:solidFill>
                            <a:schemeClr val="tx1"/>
                          </a:solidFill>
                          <a:effectLst>
                            <a:outerShdw blurRad="38100" dist="38100" dir="2700000" algn="tl">
                              <a:srgbClr val="000000"/>
                            </a:outerShdw>
                          </a:effectLst>
                          <a:latin typeface="Arial"/>
                        </a:rPr>
                        <a:t>Langkah pembelajaran</a:t>
                      </a:r>
                      <a:endParaRPr kumimoji="0" lang="en-US" sz="2400" b="1" i="0" u="none" strike="noStrike" cap="none" normalizeH="0" baseline="0">
                        <a:ln>
                          <a:noFill/>
                        </a:ln>
                        <a:solidFill>
                          <a:schemeClr val="tx1"/>
                        </a:solidFill>
                        <a:effectLst>
                          <a:outerShdw blurRad="38100" dist="38100" dir="2700000" algn="tl">
                            <a:srgbClr val="000000"/>
                          </a:outerShdw>
                        </a:effectLst>
                        <a:latin typeface="Arial"/>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sz="2400" b="1" i="0" u="none" strike="noStrike" cap="none" normalizeH="0" baseline="0" err="1">
                          <a:ln>
                            <a:noFill/>
                          </a:ln>
                          <a:solidFill>
                            <a:schemeClr val="tx1"/>
                          </a:solidFill>
                          <a:effectLst>
                            <a:outerShdw blurRad="38100" dist="38100" dir="2700000" algn="tl">
                              <a:srgbClr val="000000"/>
                            </a:outerShdw>
                          </a:effectLst>
                          <a:latin typeface="Arial"/>
                        </a:rPr>
                        <a:t>Metode</a:t>
                      </a:r>
                      <a:endParaRPr kumimoji="0" lang="en-US" sz="2400" b="1" i="0" u="none" strike="noStrike" cap="none" normalizeH="0" baseline="0">
                        <a:ln>
                          <a:noFill/>
                        </a:ln>
                        <a:solidFill>
                          <a:schemeClr val="tx1"/>
                        </a:solidFill>
                        <a:effectLst>
                          <a:outerShdw blurRad="38100" dist="38100" dir="2700000" algn="tl">
                            <a:srgbClr val="000000"/>
                          </a:outerShdw>
                        </a:effectLst>
                        <a:latin typeface="Aria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id-ID" sz="2400" b="1" i="0" u="none" strike="noStrike" cap="none" normalizeH="0" baseline="0">
                          <a:ln>
                            <a:noFill/>
                          </a:ln>
                          <a:solidFill>
                            <a:schemeClr val="tx1"/>
                          </a:solidFill>
                          <a:effectLst>
                            <a:outerShdw blurRad="38100" dist="38100" dir="2700000" algn="tl">
                              <a:srgbClr val="000000"/>
                            </a:outerShdw>
                          </a:effectLst>
                          <a:latin typeface="Arial"/>
                        </a:rPr>
                        <a:t>Waktu</a:t>
                      </a:r>
                      <a:endParaRPr kumimoji="0" lang="en-US" sz="2400" b="1" i="0" u="none" strike="noStrike" cap="none" normalizeH="0" baseline="0">
                        <a:ln>
                          <a:noFill/>
                        </a:ln>
                        <a:solidFill>
                          <a:schemeClr val="tx1"/>
                        </a:solidFill>
                        <a:effectLst>
                          <a:outerShdw blurRad="38100" dist="38100" dir="2700000" algn="tl">
                            <a:srgbClr val="000000"/>
                          </a:outerShdw>
                        </a:effectLst>
                        <a:latin typeface="Arial"/>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en-US" sz="2400" b="1" i="0" u="none" strike="noStrike" cap="none" normalizeH="0" baseline="0">
                        <a:ln>
                          <a:noFill/>
                        </a:ln>
                        <a:solidFill>
                          <a:schemeClr val="tx1"/>
                        </a:solidFill>
                        <a:effectLst>
                          <a:outerShdw blurRad="38100" dist="38100" dir="2700000" algn="tl">
                            <a:srgbClr val="000000"/>
                          </a:outerShdw>
                        </a:effectLst>
                        <a:latin typeface="Aria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sz="2400" b="1" i="0" u="none" strike="noStrike" cap="none" normalizeH="0" baseline="0" err="1">
                          <a:ln>
                            <a:noFill/>
                          </a:ln>
                          <a:solidFill>
                            <a:schemeClr val="tx1"/>
                          </a:solidFill>
                          <a:effectLst>
                            <a:outerShdw blurRad="38100" dist="38100" dir="2700000" algn="tl">
                              <a:srgbClr val="000000"/>
                            </a:outerShdw>
                          </a:effectLst>
                          <a:latin typeface="Arial"/>
                        </a:rPr>
                        <a:t>Sumber/media/</a:t>
                      </a: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sz="2400" b="1" i="0" u="none" strike="noStrike" cap="none" normalizeH="0" baseline="0" err="1">
                          <a:ln>
                            <a:noFill/>
                          </a:ln>
                          <a:solidFill>
                            <a:schemeClr val="tx1"/>
                          </a:solidFill>
                          <a:effectLst>
                            <a:outerShdw blurRad="38100" dist="38100" dir="2700000" algn="tl">
                              <a:srgbClr val="000000"/>
                            </a:outerShdw>
                          </a:effectLst>
                          <a:latin typeface="Arial"/>
                        </a:rPr>
                        <a:t>alat</a:t>
                      </a:r>
                      <a:endParaRPr kumimoji="0" lang="en-US" sz="2400" b="1" i="0" u="none" strike="noStrike" cap="none" normalizeH="0" baseline="0">
                        <a:ln>
                          <a:noFill/>
                        </a:ln>
                        <a:solidFill>
                          <a:schemeClr val="tx1"/>
                        </a:solidFill>
                        <a:effectLst>
                          <a:outerShdw blurRad="38100" dist="38100" dir="2700000" algn="tl">
                            <a:srgbClr val="000000"/>
                          </a:outerShdw>
                        </a:effectLst>
                        <a:latin typeface="Arial"/>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1942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id-ID" sz="2000" b="1" i="0" u="none" strike="noStrike" cap="none" normalizeH="0" baseline="0">
                          <a:ln>
                            <a:noFill/>
                          </a:ln>
                          <a:solidFill>
                            <a:schemeClr val="tx1"/>
                          </a:solidFill>
                          <a:effectLst>
                            <a:outerShdw blurRad="38100" dist="38100" dir="2700000" algn="tl">
                              <a:srgbClr val="000000"/>
                            </a:outerShdw>
                          </a:effectLst>
                          <a:latin typeface="Arial"/>
                        </a:rPr>
                        <a:t>Kegiatan Pendahulua</a:t>
                      </a:r>
                      <a:r>
                        <a:rPr kumimoji="0" lang="en-US" sz="2000" b="1" i="0" u="none" strike="noStrike" cap="none" normalizeH="0" baseline="0">
                          <a:ln>
                            <a:noFill/>
                          </a:ln>
                          <a:solidFill>
                            <a:schemeClr val="tx1"/>
                          </a:solidFill>
                          <a:effectLst>
                            <a:outerShdw blurRad="38100" dist="38100" dir="2700000" algn="tl">
                              <a:srgbClr val="000000"/>
                            </a:outerShdw>
                          </a:effectLst>
                          <a:latin typeface="Arial"/>
                        </a:rPr>
                        <a:t>n</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en-US" sz="2000" b="1" i="0" u="none" strike="noStrike" cap="none" normalizeH="0" baseline="0">
                        <a:ln>
                          <a:noFill/>
                        </a:ln>
                        <a:solidFill>
                          <a:schemeClr val="tx1"/>
                        </a:solidFill>
                        <a:effectLst>
                          <a:outerShdw blurRad="38100" dist="38100" dir="2700000" algn="tl">
                            <a:srgbClr val="000000"/>
                          </a:outerShdw>
                        </a:effectLst>
                        <a:latin typeface="Aria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en-US" sz="2000" b="0" i="0" u="none" strike="noStrike" cap="none" normalizeH="0" baseline="0">
                        <a:ln>
                          <a:noFill/>
                        </a:ln>
                        <a:solidFill>
                          <a:schemeClr val="tx1"/>
                        </a:solidFill>
                        <a:effectLst>
                          <a:outerShdw blurRad="38100" dist="38100" dir="2700000" algn="tl">
                            <a:srgbClr val="000000"/>
                          </a:outerShdw>
                        </a:effectLst>
                        <a:latin typeface="Aria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en-US" sz="2000" b="0" i="0" u="none" strike="noStrike" cap="none" normalizeH="0" baseline="0">
                        <a:ln>
                          <a:noFill/>
                        </a:ln>
                        <a:solidFill>
                          <a:schemeClr val="tx1"/>
                        </a:solidFill>
                        <a:effectLst>
                          <a:outerShdw blurRad="38100" dist="38100" dir="2700000" algn="tl">
                            <a:srgbClr val="000000"/>
                          </a:outerShdw>
                        </a:effectLst>
                        <a:latin typeface="Arial"/>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29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id-ID" sz="2000" b="1" i="0" u="none" strike="noStrike" cap="none" normalizeH="0" baseline="0">
                          <a:ln>
                            <a:noFill/>
                          </a:ln>
                          <a:solidFill>
                            <a:schemeClr val="tx1"/>
                          </a:solidFill>
                          <a:effectLst>
                            <a:outerShdw blurRad="38100" dist="38100" dir="2700000" algn="tl">
                              <a:srgbClr val="000000"/>
                            </a:outerShdw>
                          </a:effectLst>
                          <a:latin typeface="Arial"/>
                        </a:rPr>
                        <a:t>Kegiatan Inti</a:t>
                      </a:r>
                      <a:endParaRPr kumimoji="0" lang="en-US" sz="2000" b="1" i="0" u="none" strike="noStrike" cap="none" normalizeH="0" baseline="0">
                        <a:ln>
                          <a:noFill/>
                        </a:ln>
                        <a:solidFill>
                          <a:schemeClr val="tx1"/>
                        </a:solidFill>
                        <a:effectLst>
                          <a:outerShdw blurRad="38100" dist="38100" dir="2700000" algn="tl">
                            <a:srgbClr val="000000"/>
                          </a:outerShdw>
                        </a:effectLst>
                        <a:latin typeface="Arial"/>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en-US" sz="2000" b="0" i="0" u="none" strike="noStrike" cap="none" normalizeH="0" baseline="0">
                        <a:ln>
                          <a:noFill/>
                        </a:ln>
                        <a:solidFill>
                          <a:schemeClr val="tx1"/>
                        </a:solidFill>
                        <a:effectLst>
                          <a:outerShdw blurRad="38100" dist="38100" dir="2700000" algn="tl">
                            <a:srgbClr val="000000"/>
                          </a:outerShdw>
                        </a:effectLst>
                        <a:latin typeface="Aria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en-US" sz="2000" b="0" i="0" u="none" strike="noStrike" cap="none" normalizeH="0" baseline="0">
                        <a:ln>
                          <a:noFill/>
                        </a:ln>
                        <a:solidFill>
                          <a:schemeClr val="tx1"/>
                        </a:solidFill>
                        <a:effectLst>
                          <a:outerShdw blurRad="38100" dist="38100" dir="2700000" algn="tl">
                            <a:srgbClr val="000000"/>
                          </a:outerShdw>
                        </a:effectLst>
                        <a:latin typeface="Arial"/>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29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id-ID" sz="2000" b="1" i="0" u="none" strike="noStrike" cap="none" normalizeH="0" baseline="0">
                          <a:ln>
                            <a:noFill/>
                          </a:ln>
                          <a:solidFill>
                            <a:schemeClr val="tx1"/>
                          </a:solidFill>
                          <a:effectLst>
                            <a:outerShdw blurRad="38100" dist="38100" dir="2700000" algn="tl">
                              <a:srgbClr val="000000"/>
                            </a:outerShdw>
                          </a:effectLst>
                          <a:latin typeface="Arial"/>
                        </a:rPr>
                        <a:t>Kegiatan Penutup</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en-US" sz="2000" b="0" i="0" u="none" strike="noStrike" cap="none" normalizeH="0" baseline="0">
                        <a:ln>
                          <a:noFill/>
                        </a:ln>
                        <a:solidFill>
                          <a:schemeClr val="tx1"/>
                        </a:solidFill>
                        <a:effectLst>
                          <a:outerShdw blurRad="38100" dist="38100" dir="2700000" algn="tl">
                            <a:srgbClr val="000000"/>
                          </a:outerShdw>
                        </a:effectLst>
                        <a:latin typeface="Arial"/>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en-US" sz="2000" b="0" i="0" u="none" strike="noStrike" cap="none" normalizeH="0" baseline="0">
                        <a:ln>
                          <a:noFill/>
                        </a:ln>
                        <a:solidFill>
                          <a:schemeClr val="tx1"/>
                        </a:solidFill>
                        <a:effectLst>
                          <a:outerShdw blurRad="38100" dist="38100" dir="2700000" algn="tl">
                            <a:srgbClr val="000000"/>
                          </a:outerShdw>
                        </a:effectLst>
                        <a:latin typeface="Arial"/>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68681853"/>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id-ID" altLang="ko-KR"/>
              <a:t>Perangkat Pembelajaran</a:t>
            </a:r>
            <a:endParaRPr lang="ko-KR" altLang="en-US"/>
          </a:p>
        </p:txBody>
      </p:sp>
      <p:sp>
        <p:nvSpPr>
          <p:cNvPr id="4" name="Rectangle 3"/>
          <p:cNvSpPr/>
          <p:nvPr/>
        </p:nvSpPr>
        <p:spPr>
          <a:xfrm>
            <a:off x="1647666" y="2509078"/>
            <a:ext cx="3325525" cy="798175"/>
          </a:xfrm>
          <a:custGeom>
            <a:avLst/>
            <a:gdLst>
              <a:gd name="connsiteX0" fmla="*/ 0 w 2609503"/>
              <a:gd name="connsiteY0" fmla="*/ 0 h 720000"/>
              <a:gd name="connsiteX1" fmla="*/ 2609503 w 2609503"/>
              <a:gd name="connsiteY1" fmla="*/ 0 h 720000"/>
              <a:gd name="connsiteX2" fmla="*/ 2288575 w 2609503"/>
              <a:gd name="connsiteY2" fmla="*/ 720000 h 720000"/>
              <a:gd name="connsiteX3" fmla="*/ 0 w 2609503"/>
              <a:gd name="connsiteY3" fmla="*/ 720000 h 720000"/>
              <a:gd name="connsiteX4" fmla="*/ 0 w 2609503"/>
              <a:gd name="connsiteY4" fmla="*/ 0 h 720000"/>
              <a:gd name="connsiteX5" fmla="*/ 2288575 w 2880000"/>
              <a:gd name="connsiteY5" fmla="*/ 720000 h 720000"/>
              <a:gd name="connsiteX6" fmla="*/ 0 w 2880000"/>
              <a:gd name="connsiteY6" fmla="*/ 720000 h 720000"/>
              <a:gd name="connsiteX7" fmla="*/ 0 w 2880000"/>
              <a:gd name="connsiteY7" fmla="*/ 0 h 720000"/>
              <a:gd name="connsiteX8" fmla="*/ 0 w 2880000"/>
              <a:gd name="connsiteY8"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9503" h="720000">
                <a:moveTo>
                  <a:pt x="0" y="0"/>
                </a:moveTo>
                <a:lnTo>
                  <a:pt x="2609503" y="0"/>
                </a:lnTo>
                <a:lnTo>
                  <a:pt x="2288575" y="720000"/>
                </a:lnTo>
                <a:lnTo>
                  <a:pt x="0" y="720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7" name="Rectangle 6"/>
          <p:cNvSpPr/>
          <p:nvPr/>
        </p:nvSpPr>
        <p:spPr>
          <a:xfrm>
            <a:off x="746229" y="3620431"/>
            <a:ext cx="3670244" cy="798175"/>
          </a:xfrm>
          <a:custGeom>
            <a:avLst/>
            <a:gdLst/>
            <a:ahLst/>
            <a:cxnLst/>
            <a:rect l="l" t="t" r="r" b="b"/>
            <a:pathLst>
              <a:path w="2880000" h="720000">
                <a:moveTo>
                  <a:pt x="2880000" y="646331"/>
                </a:moveTo>
                <a:lnTo>
                  <a:pt x="2880000" y="720000"/>
                </a:lnTo>
                <a:lnTo>
                  <a:pt x="2847163" y="720000"/>
                </a:lnTo>
                <a:close/>
                <a:moveTo>
                  <a:pt x="0" y="0"/>
                </a:moveTo>
                <a:lnTo>
                  <a:pt x="2880000" y="0"/>
                </a:lnTo>
                <a:lnTo>
                  <a:pt x="2880000" y="6131"/>
                </a:lnTo>
                <a:lnTo>
                  <a:pt x="2561805" y="720000"/>
                </a:lnTo>
                <a:lnTo>
                  <a:pt x="0" y="720000"/>
                </a:lnTo>
                <a:close/>
              </a:path>
            </a:pathLst>
          </a:custGeom>
          <a:solidFill>
            <a:schemeClr val="accent4"/>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12" name="Rectangle 11"/>
          <p:cNvSpPr/>
          <p:nvPr/>
        </p:nvSpPr>
        <p:spPr>
          <a:xfrm>
            <a:off x="4730305" y="2894633"/>
            <a:ext cx="3255652" cy="798175"/>
          </a:xfrm>
          <a:custGeom>
            <a:avLst/>
            <a:gdLst>
              <a:gd name="connsiteX0" fmla="*/ 320927 w 2554674"/>
              <a:gd name="connsiteY0" fmla="*/ 0 h 720000"/>
              <a:gd name="connsiteX1" fmla="*/ 2554674 w 2554674"/>
              <a:gd name="connsiteY1" fmla="*/ 0 h 720000"/>
              <a:gd name="connsiteX2" fmla="*/ 2233746 w 2554674"/>
              <a:gd name="connsiteY2" fmla="*/ 720000 h 720000"/>
              <a:gd name="connsiteX3" fmla="*/ 0 w 2554674"/>
              <a:gd name="connsiteY3" fmla="*/ 720000 h 720000"/>
              <a:gd name="connsiteX4" fmla="*/ 320927 w 2554674"/>
              <a:gd name="connsiteY4" fmla="*/ 0 h 720000"/>
              <a:gd name="connsiteX5" fmla="*/ 0 w 2597321"/>
              <a:gd name="connsiteY5" fmla="*/ 0 h 720000"/>
              <a:gd name="connsiteX6" fmla="*/ 0 w 2597321"/>
              <a:gd name="connsiteY6" fmla="*/ 175478 h 720000"/>
              <a:gd name="connsiteX7" fmla="*/ 0 w 2597321"/>
              <a:gd name="connsiteY7" fmla="*/ 0 h 720000"/>
              <a:gd name="connsiteX8" fmla="*/ 0 w 2597321"/>
              <a:gd name="connsiteY8" fmla="*/ 0 h 720000"/>
              <a:gd name="connsiteX9" fmla="*/ 78216 w 2880000"/>
              <a:gd name="connsiteY9" fmla="*/ 0 h 724527"/>
              <a:gd name="connsiteX10" fmla="*/ 0 w 2880000"/>
              <a:gd name="connsiteY10" fmla="*/ 175478 h 724527"/>
              <a:gd name="connsiteX11" fmla="*/ 0 w 2880000"/>
              <a:gd name="connsiteY11" fmla="*/ 0 h 724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674" h="720000">
                <a:moveTo>
                  <a:pt x="320927" y="0"/>
                </a:moveTo>
                <a:lnTo>
                  <a:pt x="2554674" y="0"/>
                </a:lnTo>
                <a:lnTo>
                  <a:pt x="2233746" y="720000"/>
                </a:lnTo>
                <a:lnTo>
                  <a:pt x="0" y="720000"/>
                </a:lnTo>
                <a:lnTo>
                  <a:pt x="320927" y="0"/>
                </a:lnTo>
                <a:close/>
              </a:path>
            </a:pathLst>
          </a:custGeom>
          <a:solidFill>
            <a:schemeClr val="accent4"/>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13" name="Rectangle 12"/>
          <p:cNvSpPr/>
          <p:nvPr/>
        </p:nvSpPr>
        <p:spPr>
          <a:xfrm>
            <a:off x="4160840" y="4005986"/>
            <a:ext cx="3255653" cy="798175"/>
          </a:xfrm>
          <a:custGeom>
            <a:avLst/>
            <a:gdLst>
              <a:gd name="connsiteX0" fmla="*/ 320928 w 2554675"/>
              <a:gd name="connsiteY0" fmla="*/ 0 h 720000"/>
              <a:gd name="connsiteX1" fmla="*/ 2554675 w 2554675"/>
              <a:gd name="connsiteY1" fmla="*/ 0 h 720000"/>
              <a:gd name="connsiteX2" fmla="*/ 2233747 w 2554675"/>
              <a:gd name="connsiteY2" fmla="*/ 720000 h 720000"/>
              <a:gd name="connsiteX3" fmla="*/ 0 w 2554675"/>
              <a:gd name="connsiteY3" fmla="*/ 720000 h 720000"/>
              <a:gd name="connsiteX4" fmla="*/ 320928 w 2554675"/>
              <a:gd name="connsiteY4" fmla="*/ 0 h 720000"/>
              <a:gd name="connsiteX5" fmla="*/ 2233747 w 2564124"/>
              <a:gd name="connsiteY5" fmla="*/ 720000 h 720000"/>
              <a:gd name="connsiteX6" fmla="*/ 0 w 2564124"/>
              <a:gd name="connsiteY6" fmla="*/ 720000 h 720000"/>
              <a:gd name="connsiteX7" fmla="*/ 320928 w 2564124"/>
              <a:gd name="connsiteY7" fmla="*/ 0 h 720000"/>
              <a:gd name="connsiteX8" fmla="*/ 320928 w 2564124"/>
              <a:gd name="connsiteY8" fmla="*/ 0 h 720000"/>
              <a:gd name="connsiteX9" fmla="*/ 0 w 2880000"/>
              <a:gd name="connsiteY9" fmla="*/ 720000 h 720000"/>
              <a:gd name="connsiteX10" fmla="*/ 30518 w 2880000"/>
              <a:gd name="connsiteY10" fmla="*/ 720000 h 720000"/>
              <a:gd name="connsiteX11" fmla="*/ 0 w 2880000"/>
              <a:gd name="connsiteY11" fmla="*/ 720000 h 720000"/>
              <a:gd name="connsiteX12" fmla="*/ 0 w 2880000"/>
              <a:gd name="connsiteY12"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675" h="720000">
                <a:moveTo>
                  <a:pt x="320928" y="0"/>
                </a:moveTo>
                <a:lnTo>
                  <a:pt x="2554675" y="0"/>
                </a:lnTo>
                <a:lnTo>
                  <a:pt x="2233747" y="720000"/>
                </a:lnTo>
                <a:lnTo>
                  <a:pt x="0" y="720000"/>
                </a:lnTo>
                <a:lnTo>
                  <a:pt x="32092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14" name="Rectangle 13"/>
          <p:cNvSpPr/>
          <p:nvPr/>
        </p:nvSpPr>
        <p:spPr>
          <a:xfrm>
            <a:off x="7743069" y="3289862"/>
            <a:ext cx="3631420" cy="798175"/>
          </a:xfrm>
          <a:custGeom>
            <a:avLst/>
            <a:gdLst>
              <a:gd name="connsiteX0" fmla="*/ 320927 w 2849535"/>
              <a:gd name="connsiteY0" fmla="*/ 0 h 720000"/>
              <a:gd name="connsiteX1" fmla="*/ 2849535 w 2849535"/>
              <a:gd name="connsiteY1" fmla="*/ 0 h 720000"/>
              <a:gd name="connsiteX2" fmla="*/ 2849535 w 2849535"/>
              <a:gd name="connsiteY2" fmla="*/ 720000 h 720000"/>
              <a:gd name="connsiteX3" fmla="*/ 0 w 2849535"/>
              <a:gd name="connsiteY3" fmla="*/ 720000 h 720000"/>
              <a:gd name="connsiteX4" fmla="*/ 320927 w 2849535"/>
              <a:gd name="connsiteY4" fmla="*/ 0 h 720000"/>
              <a:gd name="connsiteX5" fmla="*/ 0 w 2880000"/>
              <a:gd name="connsiteY5" fmla="*/ 0 h 720000"/>
              <a:gd name="connsiteX6" fmla="*/ 91440 w 2880000"/>
              <a:gd name="connsiteY6" fmla="*/ 239588 h 720000"/>
              <a:gd name="connsiteX7" fmla="*/ 0 w 2880000"/>
              <a:gd name="connsiteY7"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535" h="720000">
                <a:moveTo>
                  <a:pt x="320927" y="0"/>
                </a:moveTo>
                <a:lnTo>
                  <a:pt x="2849535" y="0"/>
                </a:lnTo>
                <a:lnTo>
                  <a:pt x="2849535" y="720000"/>
                </a:lnTo>
                <a:lnTo>
                  <a:pt x="0" y="720000"/>
                </a:lnTo>
                <a:lnTo>
                  <a:pt x="32092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15" name="Rectangle 14"/>
          <p:cNvSpPr/>
          <p:nvPr/>
        </p:nvSpPr>
        <p:spPr>
          <a:xfrm>
            <a:off x="7173607" y="4391539"/>
            <a:ext cx="3283219" cy="798175"/>
          </a:xfrm>
          <a:custGeom>
            <a:avLst/>
            <a:gdLst>
              <a:gd name="connsiteX0" fmla="*/ 320927 w 2576305"/>
              <a:gd name="connsiteY0" fmla="*/ 0 h 720000"/>
              <a:gd name="connsiteX1" fmla="*/ 2576305 w 2576305"/>
              <a:gd name="connsiteY1" fmla="*/ 0 h 720000"/>
              <a:gd name="connsiteX2" fmla="*/ 2576305 w 2576305"/>
              <a:gd name="connsiteY2" fmla="*/ 720000 h 720000"/>
              <a:gd name="connsiteX3" fmla="*/ 0 w 2576305"/>
              <a:gd name="connsiteY3" fmla="*/ 720000 h 720000"/>
              <a:gd name="connsiteX4" fmla="*/ 320927 w 2576305"/>
              <a:gd name="connsiteY4" fmla="*/ 0 h 720000"/>
              <a:gd name="connsiteX5" fmla="*/ 0 w 2880000"/>
              <a:gd name="connsiteY5" fmla="*/ 720000 h 720000"/>
              <a:gd name="connsiteX6" fmla="*/ 18337 w 2880000"/>
              <a:gd name="connsiteY6" fmla="*/ 720000 h 720000"/>
              <a:gd name="connsiteX7" fmla="*/ 0 w 2880000"/>
              <a:gd name="connsiteY7" fmla="*/ 720000 h 720000"/>
              <a:gd name="connsiteX8" fmla="*/ 0 w 2880000"/>
              <a:gd name="connsiteY8"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305" h="720000">
                <a:moveTo>
                  <a:pt x="320927" y="0"/>
                </a:moveTo>
                <a:lnTo>
                  <a:pt x="2576305" y="0"/>
                </a:lnTo>
                <a:lnTo>
                  <a:pt x="2576305" y="720000"/>
                </a:lnTo>
                <a:lnTo>
                  <a:pt x="0" y="720000"/>
                </a:lnTo>
                <a:lnTo>
                  <a:pt x="320927" y="0"/>
                </a:lnTo>
                <a:close/>
              </a:path>
            </a:pathLst>
          </a:custGeom>
          <a:solidFill>
            <a:schemeClr val="accent4"/>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27" name="Rectangle 36"/>
          <p:cNvSpPr/>
          <p:nvPr/>
        </p:nvSpPr>
        <p:spPr>
          <a:xfrm>
            <a:off x="3958330" y="2738882"/>
            <a:ext cx="405020" cy="338565"/>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28" name="Teardrop 6"/>
          <p:cNvSpPr/>
          <p:nvPr/>
        </p:nvSpPr>
        <p:spPr>
          <a:xfrm rot="8100000">
            <a:off x="7166299" y="3098199"/>
            <a:ext cx="391039" cy="391040"/>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29" name="Rectangle 16"/>
          <p:cNvSpPr/>
          <p:nvPr/>
        </p:nvSpPr>
        <p:spPr>
          <a:xfrm rot="2700000">
            <a:off x="6613794" y="4121430"/>
            <a:ext cx="298172" cy="56728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30" name="Rounded Rectangle 27"/>
          <p:cNvSpPr/>
          <p:nvPr/>
        </p:nvSpPr>
        <p:spPr>
          <a:xfrm>
            <a:off x="3380730" y="3851006"/>
            <a:ext cx="438759" cy="337025"/>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31" name="Oval 21"/>
          <p:cNvSpPr>
            <a:spLocks noChangeAspect="1"/>
          </p:cNvSpPr>
          <p:nvPr/>
        </p:nvSpPr>
        <p:spPr>
          <a:xfrm>
            <a:off x="10657172" y="3486218"/>
            <a:ext cx="402101" cy="405461"/>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32" name="Oval 7"/>
          <p:cNvSpPr/>
          <p:nvPr/>
        </p:nvSpPr>
        <p:spPr>
          <a:xfrm>
            <a:off x="9775459" y="4590708"/>
            <a:ext cx="399835" cy="39983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33" name="TextBox 32"/>
          <p:cNvSpPr txBox="1"/>
          <p:nvPr/>
        </p:nvSpPr>
        <p:spPr>
          <a:xfrm>
            <a:off x="2103341" y="2723499"/>
            <a:ext cx="1763801" cy="369328"/>
          </a:xfrm>
          <a:prstGeom prst="rect">
            <a:avLst/>
          </a:prstGeom>
          <a:noFill/>
        </p:spPr>
        <p:txBody>
          <a:bodyPr wrap="square" lIns="121917" tIns="60958" rIns="121917" bIns="60958"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sz="1600" b="1"/>
              <a:t>Silabus</a:t>
            </a:r>
            <a:endParaRPr lang="ko-KR" altLang="en-US" sz="1600" b="1">
              <a:solidFill>
                <a:schemeClr val="bg1"/>
              </a:solidFill>
              <a:cs typeface="Arial" pitchFamily="34" charset="0"/>
            </a:endParaRPr>
          </a:p>
        </p:txBody>
      </p:sp>
      <p:sp>
        <p:nvSpPr>
          <p:cNvPr id="34" name="TextBox 33"/>
          <p:cNvSpPr txBox="1"/>
          <p:nvPr/>
        </p:nvSpPr>
        <p:spPr>
          <a:xfrm>
            <a:off x="5315666" y="3109054"/>
            <a:ext cx="1763801" cy="369328"/>
          </a:xfrm>
          <a:prstGeom prst="rect">
            <a:avLst/>
          </a:prstGeom>
          <a:noFill/>
        </p:spPr>
        <p:txBody>
          <a:bodyPr wrap="square" lIns="121917" tIns="60958" rIns="121917" bIns="60958"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d-ID" altLang="ko-KR" sz="1600" b="1">
                <a:cs typeface="Arial" pitchFamily="34" charset="0"/>
              </a:rPr>
              <a:t>RPP</a:t>
            </a:r>
            <a:endParaRPr lang="ko-KR" altLang="en-US" sz="1600" b="1">
              <a:cs typeface="Arial" pitchFamily="34" charset="0"/>
            </a:endParaRPr>
          </a:p>
        </p:txBody>
      </p:sp>
      <p:sp>
        <p:nvSpPr>
          <p:cNvPr id="35" name="TextBox 34"/>
          <p:cNvSpPr txBox="1"/>
          <p:nvPr/>
        </p:nvSpPr>
        <p:spPr>
          <a:xfrm>
            <a:off x="8811548" y="3504283"/>
            <a:ext cx="1763801" cy="369328"/>
          </a:xfrm>
          <a:prstGeom prst="rect">
            <a:avLst/>
          </a:prstGeom>
          <a:noFill/>
        </p:spPr>
        <p:txBody>
          <a:bodyPr wrap="square" lIns="121917" tIns="60958" rIns="121917" bIns="60958"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sz="1600" b="1"/>
              <a:t>Prota</a:t>
            </a:r>
            <a:endParaRPr lang="ko-KR" altLang="en-US" sz="1600" b="1">
              <a:solidFill>
                <a:schemeClr val="bg1"/>
              </a:solidFill>
              <a:cs typeface="Arial" pitchFamily="34" charset="0"/>
            </a:endParaRPr>
          </a:p>
        </p:txBody>
      </p:sp>
      <p:sp>
        <p:nvSpPr>
          <p:cNvPr id="36" name="TextBox 35"/>
          <p:cNvSpPr txBox="1"/>
          <p:nvPr/>
        </p:nvSpPr>
        <p:spPr>
          <a:xfrm>
            <a:off x="7959104" y="4605961"/>
            <a:ext cx="1763801" cy="369328"/>
          </a:xfrm>
          <a:prstGeom prst="rect">
            <a:avLst/>
          </a:prstGeom>
          <a:noFill/>
        </p:spPr>
        <p:txBody>
          <a:bodyPr wrap="square" lIns="121917" tIns="60958" rIns="121917" bIns="60958"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sz="1600" b="1"/>
              <a:t>Media</a:t>
            </a:r>
            <a:endParaRPr lang="ko-KR" altLang="en-US" sz="1600" b="1">
              <a:solidFill>
                <a:schemeClr val="accent3"/>
              </a:solidFill>
              <a:cs typeface="Arial" pitchFamily="34" charset="0"/>
            </a:endParaRPr>
          </a:p>
        </p:txBody>
      </p:sp>
      <p:sp>
        <p:nvSpPr>
          <p:cNvPr id="37" name="TextBox 36"/>
          <p:cNvSpPr txBox="1"/>
          <p:nvPr/>
        </p:nvSpPr>
        <p:spPr>
          <a:xfrm>
            <a:off x="4691857" y="4220407"/>
            <a:ext cx="1763801" cy="369328"/>
          </a:xfrm>
          <a:prstGeom prst="rect">
            <a:avLst/>
          </a:prstGeom>
          <a:noFill/>
        </p:spPr>
        <p:txBody>
          <a:bodyPr wrap="square" lIns="121917" tIns="60958" rIns="121917" bIns="60958"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sz="1600" b="1"/>
              <a:t>Bank Soal</a:t>
            </a:r>
            <a:endParaRPr lang="ko-KR" altLang="en-US" sz="1600" b="1">
              <a:solidFill>
                <a:schemeClr val="bg1"/>
              </a:solidFill>
              <a:cs typeface="Arial" pitchFamily="34" charset="0"/>
            </a:endParaRPr>
          </a:p>
        </p:txBody>
      </p:sp>
      <p:sp>
        <p:nvSpPr>
          <p:cNvPr id="38" name="TextBox 37"/>
          <p:cNvSpPr txBox="1"/>
          <p:nvPr/>
        </p:nvSpPr>
        <p:spPr>
          <a:xfrm>
            <a:off x="1527080" y="3834853"/>
            <a:ext cx="1763801" cy="369328"/>
          </a:xfrm>
          <a:prstGeom prst="rect">
            <a:avLst/>
          </a:prstGeom>
          <a:noFill/>
        </p:spPr>
        <p:txBody>
          <a:bodyPr wrap="square" lIns="121917" tIns="60958" rIns="121917" bIns="60958"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sz="1600" b="1"/>
              <a:t>Promes</a:t>
            </a:r>
            <a:endParaRPr lang="ko-KR" altLang="en-US" sz="1600" b="1">
              <a:solidFill>
                <a:schemeClr val="accent3"/>
              </a:solidFill>
              <a:cs typeface="Arial" pitchFamily="34" charset="0"/>
            </a:endParaRPr>
          </a:p>
        </p:txBody>
      </p:sp>
      <p:sp>
        <p:nvSpPr>
          <p:cNvPr id="39" name="TextBox 38"/>
          <p:cNvSpPr txBox="1"/>
          <p:nvPr/>
        </p:nvSpPr>
        <p:spPr>
          <a:xfrm>
            <a:off x="7204374" y="5309725"/>
            <a:ext cx="4211407" cy="1354213"/>
          </a:xfrm>
          <a:prstGeom prst="rect">
            <a:avLst/>
          </a:prstGeom>
          <a:noFill/>
        </p:spPr>
        <p:txBody>
          <a:bodyPr wrap="square" lIns="121917" tIns="60958" rIns="121917" bIns="60958"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d-ID" sz="1600"/>
              <a:t>media menjadi faktor penentuk keberhasilan pembelajaran. Tentang media, dibutuhkan inovasi dan kreativitas guru yang disesuaikan dengan pokok bahasan yang diberikan.</a:t>
            </a:r>
            <a:endParaRPr lang="ko-KR" altLang="en-US" sz="1600">
              <a:solidFill>
                <a:schemeClr val="accent3"/>
              </a:solidFill>
              <a:cs typeface="Arial" pitchFamily="34" charset="0"/>
            </a:endParaRPr>
          </a:p>
        </p:txBody>
      </p:sp>
      <p:sp>
        <p:nvSpPr>
          <p:cNvPr id="40" name="TextBox 39"/>
          <p:cNvSpPr txBox="1"/>
          <p:nvPr/>
        </p:nvSpPr>
        <p:spPr>
          <a:xfrm>
            <a:off x="3977760" y="4915081"/>
            <a:ext cx="2539733" cy="1107992"/>
          </a:xfrm>
          <a:prstGeom prst="rect">
            <a:avLst/>
          </a:prstGeom>
          <a:noFill/>
        </p:spPr>
        <p:txBody>
          <a:bodyPr wrap="square" lIns="121917" tIns="60958" rIns="121917" bIns="60958"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d-ID" sz="1600"/>
              <a:t>buku yang berisi kumpulan dari sejumlah soal yang akan diberikan kepada peserta didik.</a:t>
            </a:r>
            <a:endParaRPr lang="ko-KR" altLang="en-US" sz="1600">
              <a:solidFill>
                <a:schemeClr val="accent1"/>
              </a:solidFill>
              <a:cs typeface="Arial" pitchFamily="34" charset="0"/>
            </a:endParaRPr>
          </a:p>
        </p:txBody>
      </p:sp>
      <p:sp>
        <p:nvSpPr>
          <p:cNvPr id="41" name="TextBox 40"/>
          <p:cNvSpPr txBox="1"/>
          <p:nvPr/>
        </p:nvSpPr>
        <p:spPr>
          <a:xfrm>
            <a:off x="746229" y="4574161"/>
            <a:ext cx="2539733" cy="2092877"/>
          </a:xfrm>
          <a:prstGeom prst="rect">
            <a:avLst/>
          </a:prstGeom>
          <a:noFill/>
        </p:spPr>
        <p:txBody>
          <a:bodyPr wrap="square" lIns="121917" tIns="60958" rIns="121917" bIns="60958"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d-ID" sz="1600"/>
              <a:t>Program semester atau promes merupakan gambaran distribusi materi selama satu semester berdasarkan SK dan KD yang telah dirumuskan dalam Standar Isi.</a:t>
            </a:r>
            <a:endParaRPr lang="ko-KR" altLang="en-US" sz="1600">
              <a:solidFill>
                <a:schemeClr val="accent3"/>
              </a:solidFill>
              <a:cs typeface="Arial" pitchFamily="34" charset="0"/>
            </a:endParaRPr>
          </a:p>
        </p:txBody>
      </p:sp>
      <p:sp>
        <p:nvSpPr>
          <p:cNvPr id="42" name="TextBox 41"/>
          <p:cNvSpPr txBox="1"/>
          <p:nvPr/>
        </p:nvSpPr>
        <p:spPr>
          <a:xfrm>
            <a:off x="8359781" y="1831971"/>
            <a:ext cx="3056000" cy="1354213"/>
          </a:xfrm>
          <a:prstGeom prst="rect">
            <a:avLst/>
          </a:prstGeom>
          <a:noFill/>
        </p:spPr>
        <p:txBody>
          <a:bodyPr wrap="square" lIns="121917" tIns="60958" rIns="121917" bIns="60958"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d-ID" sz="1600"/>
              <a:t>Prota berisi distribusi materi selama satu tahun pelajaran yang terdiri dari dua semester, prota terbentuk dari program semester.</a:t>
            </a:r>
            <a:r>
              <a:rPr lang="en-US" altLang="ko-KR" sz="1600">
                <a:solidFill>
                  <a:schemeClr val="accent1"/>
                </a:solidFill>
                <a:cs typeface="Arial" pitchFamily="34" charset="0"/>
              </a:rPr>
              <a:t>.</a:t>
            </a:r>
            <a:endParaRPr lang="ko-KR" altLang="en-US" sz="1600">
              <a:solidFill>
                <a:schemeClr val="accent1"/>
              </a:solidFill>
              <a:cs typeface="Arial" pitchFamily="34" charset="0"/>
            </a:endParaRPr>
          </a:p>
        </p:txBody>
      </p:sp>
      <p:sp>
        <p:nvSpPr>
          <p:cNvPr id="43" name="TextBox 42"/>
          <p:cNvSpPr txBox="1"/>
          <p:nvPr/>
        </p:nvSpPr>
        <p:spPr>
          <a:xfrm>
            <a:off x="5446224" y="1369286"/>
            <a:ext cx="2539733" cy="1354213"/>
          </a:xfrm>
          <a:prstGeom prst="rect">
            <a:avLst/>
          </a:prstGeom>
          <a:noFill/>
        </p:spPr>
        <p:txBody>
          <a:bodyPr wrap="square" lIns="121917" tIns="60958" rIns="121917" bIns="60958"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d-ID" sz="1600"/>
              <a:t>Perencanaan yang dirancang mencakup model, metode, pelaksanaan, evaluasi dan instrumen penilaian</a:t>
            </a:r>
            <a:endParaRPr lang="ko-KR" altLang="en-US" sz="1600">
              <a:solidFill>
                <a:schemeClr val="accent3"/>
              </a:solidFill>
              <a:cs typeface="Arial" pitchFamily="34" charset="0"/>
            </a:endParaRPr>
          </a:p>
        </p:txBody>
      </p:sp>
      <p:sp>
        <p:nvSpPr>
          <p:cNvPr id="44" name="TextBox 43"/>
          <p:cNvSpPr txBox="1"/>
          <p:nvPr/>
        </p:nvSpPr>
        <p:spPr>
          <a:xfrm>
            <a:off x="61073" y="1413840"/>
            <a:ext cx="4912118" cy="1107992"/>
          </a:xfrm>
          <a:prstGeom prst="rect">
            <a:avLst/>
          </a:prstGeom>
          <a:noFill/>
        </p:spPr>
        <p:txBody>
          <a:bodyPr wrap="square" lIns="121917" tIns="60958" rIns="121917" bIns="60958"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d-ID" sz="1600"/>
              <a:t>Perangkat ini berisi Standar Kompetensi dan Kompetensi Dasar yang harus dicapai, untuk mencapainya diukur berdasarkan indikator pencapaian.</a:t>
            </a:r>
            <a:endParaRPr lang="ko-KR" altLang="en-US" sz="1600">
              <a:solidFill>
                <a:schemeClr val="accent1"/>
              </a:solidFill>
              <a:cs typeface="Arial" pitchFamily="34" charset="0"/>
            </a:endParaRPr>
          </a:p>
        </p:txBody>
      </p:sp>
    </p:spTree>
    <p:extLst>
      <p:ext uri="{BB962C8B-B14F-4D97-AF65-F5344CB8AC3E}">
        <p14:creationId xmlns:p14="http://schemas.microsoft.com/office/powerpoint/2010/main" val="1875410177"/>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p:nvPr/>
        </p:nvSpPr>
        <p:spPr>
          <a:xfrm>
            <a:off x="6384031" y="303981"/>
            <a:ext cx="4416491" cy="2592619"/>
          </a:xfrm>
          <a:prstGeom prst="rect">
            <a:avLst/>
          </a:prstGeom>
        </p:spPr>
        <p:txBody>
          <a:bodyPr lIns="121917" tIns="60958" rIns="121917" bIns="60958"/>
          <a:lstStyle>
            <a:defPPr>
              <a:defRPr lang="id-ID"/>
            </a:defPPr>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altLang="ko-KR" sz="4800" b="1">
                <a:solidFill>
                  <a:schemeClr val="accent1"/>
                </a:solidFill>
                <a:latin typeface="+mj-lt"/>
                <a:cs typeface="Arial" pitchFamily="34" charset="0"/>
              </a:rPr>
              <a:t>SILABUS</a:t>
            </a:r>
            <a:endParaRPr lang="ko-KR" altLang="en-US" sz="4800" b="1">
              <a:solidFill>
                <a:schemeClr val="accent1"/>
              </a:solidFill>
              <a:latin typeface="+mj-lt"/>
              <a:cs typeface="Arial" pitchFamily="34" charset="0"/>
            </a:endParaRPr>
          </a:p>
        </p:txBody>
      </p:sp>
      <p:sp>
        <p:nvSpPr>
          <p:cNvPr id="9" name="TextBox 8"/>
          <p:cNvSpPr txBox="1"/>
          <p:nvPr/>
        </p:nvSpPr>
        <p:spPr>
          <a:xfrm>
            <a:off x="6288020" y="3227425"/>
            <a:ext cx="4608512" cy="3323983"/>
          </a:xfrm>
          <a:prstGeom prst="rect">
            <a:avLst/>
          </a:prstGeom>
          <a:noFill/>
        </p:spPr>
        <p:txBody>
          <a:bodyPr wrap="square" lIns="121917" tIns="60958" rIns="121917" bIns="60958"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1600"/>
              <a:t>Manfaat :</a:t>
            </a:r>
          </a:p>
          <a:p>
            <a:pPr marL="285750" indent="-285750">
              <a:buFont typeface="Arial" pitchFamily="34" charset="0"/>
              <a:buChar char="•"/>
            </a:pPr>
            <a:r>
              <a:rPr lang="id-ID" sz="1600"/>
              <a:t>sebagai sumber acuan dalam menyusun </a:t>
            </a:r>
            <a:r>
              <a:rPr lang="id-ID" sz="1600">
                <a:hlinkClick r:id="rId2" tooltip="Rencana pelaksanaan pembelajaran"/>
              </a:rPr>
              <a:t>Rencana Pelaksanaan Pembelajaran</a:t>
            </a:r>
            <a:r>
              <a:rPr lang="id-ID" sz="1600"/>
              <a:t> (RPP)</a:t>
            </a:r>
          </a:p>
          <a:p>
            <a:pPr marL="285750" indent="-285750">
              <a:buFont typeface="Arial" pitchFamily="34" charset="0"/>
              <a:buChar char="•"/>
            </a:pPr>
            <a:r>
              <a:rPr lang="id-ID" sz="1600"/>
              <a:t>Untuk memetakan ragam variasi pembelajaran yang akan dituangkan ke dalam RPP.</a:t>
            </a:r>
          </a:p>
          <a:p>
            <a:pPr marL="285750" indent="-285750">
              <a:buFont typeface="Arial" pitchFamily="34" charset="0"/>
              <a:buChar char="•"/>
            </a:pPr>
            <a:r>
              <a:rPr lang="id-ID" sz="1600"/>
              <a:t>Untuk memetakan indicator-indikator pencapaian belajar yang harus dicapai oleh siswa.</a:t>
            </a:r>
          </a:p>
          <a:p>
            <a:pPr marL="285750" indent="-285750">
              <a:buFont typeface="Arial" pitchFamily="34" charset="0"/>
              <a:buChar char="•"/>
            </a:pPr>
            <a:r>
              <a:rPr lang="id-ID" sz="1600"/>
              <a:t>Untuk merancang bentuk-bentuk penilaian dari setiap indicator yang ingin dicapai.</a:t>
            </a:r>
          </a:p>
          <a:p>
            <a:r>
              <a:rPr lang="en-US" altLang="ko-KR" sz="1600">
                <a:solidFill>
                  <a:schemeClr val="tx1">
                    <a:lumMod val="75000"/>
                    <a:lumOff val="25000"/>
                  </a:schemeClr>
                </a:solidFill>
                <a:cs typeface="Arial" pitchFamily="34" charset="0"/>
              </a:rPr>
              <a:t>. </a:t>
            </a:r>
          </a:p>
        </p:txBody>
      </p:sp>
      <p:sp>
        <p:nvSpPr>
          <p:cNvPr id="10" name="TextBox 9"/>
          <p:cNvSpPr txBox="1"/>
          <p:nvPr/>
        </p:nvSpPr>
        <p:spPr>
          <a:xfrm>
            <a:off x="6288020" y="1108091"/>
            <a:ext cx="4608512" cy="2092877"/>
          </a:xfrm>
          <a:prstGeom prst="rect">
            <a:avLst/>
          </a:prstGeom>
          <a:noFill/>
        </p:spPr>
        <p:txBody>
          <a:bodyPr wrap="square" lIns="121917" tIns="60958" rIns="121917" bIns="60958"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1600"/>
              <a:t>suatu rincian detail tentang rencana mengajar yang disusun dalam kelompok tema atau mata pelajaran tertentu, Komponen dari silabus antara lain Kompetensi Inti/</a:t>
            </a:r>
            <a:r>
              <a:rPr lang="id-ID" sz="1600">
                <a:hlinkClick r:id="rId3" tooltip="Standar Kompetensi (halaman belum tersedia)"/>
              </a:rPr>
              <a:t>Standar Kompetensi</a:t>
            </a:r>
            <a:r>
              <a:rPr lang="id-ID" sz="1600"/>
              <a:t> (KI/SK), </a:t>
            </a:r>
            <a:r>
              <a:rPr lang="id-ID" sz="1600">
                <a:hlinkClick r:id="rId4" tooltip="Kompetensi Dasar (halaman belum tersedia)"/>
              </a:rPr>
              <a:t>Kompetensi Dasar</a:t>
            </a:r>
            <a:r>
              <a:rPr lang="id-ID" sz="1600"/>
              <a:t> (KD), Indikator/Indikator Pencapaian Kompetensi, Materi Pembelajaran, Alokasi waktu, Penilaian, dan Sumber Belajar yang digunakan</a:t>
            </a:r>
            <a:endParaRPr lang="ko-KR" altLang="en-US" sz="1600" b="1">
              <a:solidFill>
                <a:schemeClr val="tx1">
                  <a:lumMod val="75000"/>
                  <a:lumOff val="25000"/>
                </a:schemeClr>
              </a:solidFill>
              <a:cs typeface="Arial" pitchFamily="34" charset="0"/>
            </a:endParaRPr>
          </a:p>
        </p:txBody>
      </p:sp>
      <p:pic>
        <p:nvPicPr>
          <p:cNvPr id="2" name="Picture Placeholder 1"/>
          <p:cNvPicPr>
            <a:picLocks noGrp="1" noChangeAspect="1"/>
          </p:cNvPicPr>
          <p:nvPr>
            <p:ph type="pic" idx="1"/>
          </p:nvPr>
        </p:nvPicPr>
        <p:blipFill>
          <a:blip r:embed="rId5">
            <a:extLst>
              <a:ext uri="{28A0092B-C50C-407E-A947-70E740481C1C}">
                <a14:useLocalDpi xmlns:a14="http://schemas.microsoft.com/office/drawing/2010/main" val="0"/>
              </a:ext>
            </a:extLst>
          </a:blip>
          <a:srcRect l="18207" r="18207"/>
          <a:stretch>
            <a:fillRect/>
          </a:stretch>
        </p:blipFill>
        <p:spPr>
          <a:xfrm>
            <a:off x="443740" y="303981"/>
            <a:ext cx="5712361" cy="6444549"/>
          </a:xfrm>
        </p:spPr>
      </p:pic>
    </p:spTree>
    <p:extLst>
      <p:ext uri="{BB962C8B-B14F-4D97-AF65-F5344CB8AC3E}">
        <p14:creationId xmlns:p14="http://schemas.microsoft.com/office/powerpoint/2010/main" val="3285569478"/>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960" b="1960"/>
          <a:stretch>
            <a:fillRect/>
          </a:stretch>
        </p:blipFill>
        <p:spPr/>
      </p:pic>
      <p:sp>
        <p:nvSpPr>
          <p:cNvPr id="3" name="Text Placeholder 1"/>
          <p:cNvSpPr txBox="1"/>
          <p:nvPr/>
        </p:nvSpPr>
        <p:spPr>
          <a:xfrm>
            <a:off x="6384031" y="303982"/>
            <a:ext cx="4416491" cy="932390"/>
          </a:xfrm>
          <a:prstGeom prst="rect">
            <a:avLst/>
          </a:prstGeom>
        </p:spPr>
        <p:txBody>
          <a:bodyPr lIns="121917" tIns="60958" rIns="121917" bIns="60958"/>
          <a:lstStyle>
            <a:defPPr>
              <a:defRPr lang="id-ID"/>
            </a:defPPr>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altLang="ko-KR" sz="4800" b="1">
                <a:solidFill>
                  <a:schemeClr val="accent1"/>
                </a:solidFill>
                <a:latin typeface="+mj-lt"/>
                <a:cs typeface="Arial" pitchFamily="34" charset="0"/>
              </a:rPr>
              <a:t>RPP</a:t>
            </a:r>
            <a:endParaRPr lang="ko-KR" altLang="en-US" sz="4800" b="1">
              <a:solidFill>
                <a:schemeClr val="accent1"/>
              </a:solidFill>
              <a:latin typeface="+mj-lt"/>
              <a:cs typeface="Arial" pitchFamily="34" charset="0"/>
            </a:endParaRPr>
          </a:p>
        </p:txBody>
      </p:sp>
      <p:sp>
        <p:nvSpPr>
          <p:cNvPr id="4" name="Rectangle 3"/>
          <p:cNvSpPr/>
          <p:nvPr/>
        </p:nvSpPr>
        <p:spPr>
          <a:xfrm>
            <a:off x="5726805" y="1221733"/>
            <a:ext cx="6096000" cy="3970318"/>
          </a:xfrm>
          <a:prstGeom prst="rect">
            <a:avLst/>
          </a:prstGeom>
        </p:spPr>
        <p:txBody>
          <a:bodyPr>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a:t>RPP dibuat oleh guru untuk membantunya dalam mengajar agar sesuai dengan </a:t>
            </a:r>
            <a:r>
              <a:rPr lang="id-ID">
                <a:hlinkClick r:id="rId3" tooltip="Standar Kompetensi (halaman belum tersedia)"/>
              </a:rPr>
              <a:t>Standar Kompetensi</a:t>
            </a:r>
            <a:r>
              <a:rPr lang="id-ID"/>
              <a:t> dan </a:t>
            </a:r>
            <a:r>
              <a:rPr lang="id-ID">
                <a:hlinkClick r:id="rId4" tooltip="Kompetensi Dasar (halaman belum tersedia)"/>
              </a:rPr>
              <a:t>Kompetensi Dasar</a:t>
            </a:r>
            <a:r>
              <a:rPr lang="id-ID"/>
              <a:t> pada hari tersebut. </a:t>
            </a:r>
          </a:p>
          <a:p>
            <a:endParaRPr lang="id-ID"/>
          </a:p>
          <a:p>
            <a:endParaRPr lang="id-ID"/>
          </a:p>
          <a:p>
            <a:r>
              <a:rPr lang="id-ID"/>
              <a:t>Rencana Pelaksanaan Pembelajaran (RPP) berisi pengaturan yang berkenaan dengan perkiraan tentang apa yang akan dilakukan pada saat kegiatan belajar mengajar berlangsung, kemungkinan pelaksaan pembelajaran sesuai dengan rencana pelaksanaan pembelajaran yang telah direncanakan ataupun tidak karena proses pembelajaran bersifat situasional, apabila perencanaan disusun secara matang maka proses dan hasil pembelajaran tidak akan jauh dari perkiraan.</a:t>
            </a:r>
          </a:p>
        </p:txBody>
      </p:sp>
    </p:spTree>
    <p:extLst>
      <p:ext uri="{BB962C8B-B14F-4D97-AF65-F5344CB8AC3E}">
        <p14:creationId xmlns:p14="http://schemas.microsoft.com/office/powerpoint/2010/main" val="4249649977"/>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id-ID" altLang="ko-KR"/>
              <a:t>Perbedaan Silabus Dan RPP</a:t>
            </a:r>
            <a:endParaRPr lang="ko-KR" altLang="en-US"/>
          </a:p>
        </p:txBody>
      </p:sp>
      <p:sp>
        <p:nvSpPr>
          <p:cNvPr id="4" name="Block Arc 3"/>
          <p:cNvSpPr/>
          <p:nvPr/>
        </p:nvSpPr>
        <p:spPr>
          <a:xfrm>
            <a:off x="4026039" y="2357436"/>
            <a:ext cx="3073071" cy="2851320"/>
          </a:xfrm>
          <a:custGeom>
            <a:avLst/>
            <a:gdLst/>
            <a:ahLst/>
            <a:cxnLst/>
            <a:rect l="l" t="t" r="r" b="b"/>
            <a:pathLst>
              <a:path w="2304803" h="2138490">
                <a:moveTo>
                  <a:pt x="1072580" y="5"/>
                </a:moveTo>
                <a:cubicBezTo>
                  <a:pt x="1658910" y="1821"/>
                  <a:pt x="2133817" y="475300"/>
                  <a:pt x="2138097" y="1060533"/>
                </a:cubicBezTo>
                <a:lnTo>
                  <a:pt x="2304803" y="1060533"/>
                </a:lnTo>
                <a:lnTo>
                  <a:pt x="2012522" y="1564465"/>
                </a:lnTo>
                <a:lnTo>
                  <a:pt x="1720241" y="1060533"/>
                </a:lnTo>
                <a:lnTo>
                  <a:pt x="1881750" y="1060533"/>
                </a:lnTo>
                <a:cubicBezTo>
                  <a:pt x="1877467" y="616568"/>
                  <a:pt x="1516849" y="257728"/>
                  <a:pt x="1071785" y="256350"/>
                </a:cubicBezTo>
                <a:cubicBezTo>
                  <a:pt x="623805" y="254963"/>
                  <a:pt x="259136" y="616261"/>
                  <a:pt x="256361" y="1064234"/>
                </a:cubicBezTo>
                <a:cubicBezTo>
                  <a:pt x="253587" y="1512207"/>
                  <a:pt x="613753" y="1877994"/>
                  <a:pt x="1061716" y="1882156"/>
                </a:cubicBezTo>
                <a:cubicBezTo>
                  <a:pt x="1060922" y="1967601"/>
                  <a:pt x="1060129" y="2053045"/>
                  <a:pt x="1059335" y="2138490"/>
                </a:cubicBezTo>
                <a:cubicBezTo>
                  <a:pt x="470113" y="2133016"/>
                  <a:pt x="-3629" y="1651882"/>
                  <a:pt x="21" y="1062646"/>
                </a:cubicBezTo>
                <a:cubicBezTo>
                  <a:pt x="3670" y="473410"/>
                  <a:pt x="483335" y="-1819"/>
                  <a:pt x="1072580" y="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solidFill>
                <a:schemeClr val="accent1"/>
              </a:solidFill>
            </a:endParaRPr>
          </a:p>
        </p:txBody>
      </p:sp>
      <p:sp>
        <p:nvSpPr>
          <p:cNvPr id="9" name="Block Arc 8"/>
          <p:cNvSpPr/>
          <p:nvPr/>
        </p:nvSpPr>
        <p:spPr>
          <a:xfrm rot="10800000">
            <a:off x="5082159" y="2357497"/>
            <a:ext cx="3073071" cy="2851320"/>
          </a:xfrm>
          <a:custGeom>
            <a:avLst/>
            <a:gdLst/>
            <a:ahLst/>
            <a:cxnLst/>
            <a:rect l="l" t="t" r="r" b="b"/>
            <a:pathLst>
              <a:path w="2304803" h="2138490">
                <a:moveTo>
                  <a:pt x="1059335" y="2138490"/>
                </a:moveTo>
                <a:cubicBezTo>
                  <a:pt x="470113" y="2133016"/>
                  <a:pt x="-3629" y="1651882"/>
                  <a:pt x="21" y="1062646"/>
                </a:cubicBezTo>
                <a:cubicBezTo>
                  <a:pt x="3670" y="473410"/>
                  <a:pt x="483335" y="-1819"/>
                  <a:pt x="1072580" y="5"/>
                </a:cubicBezTo>
                <a:cubicBezTo>
                  <a:pt x="1658910" y="1821"/>
                  <a:pt x="2133817" y="475300"/>
                  <a:pt x="2138097" y="1060533"/>
                </a:cubicBezTo>
                <a:lnTo>
                  <a:pt x="2304803" y="1060533"/>
                </a:lnTo>
                <a:lnTo>
                  <a:pt x="2012522" y="1564465"/>
                </a:lnTo>
                <a:lnTo>
                  <a:pt x="1720241" y="1060533"/>
                </a:lnTo>
                <a:lnTo>
                  <a:pt x="1881750" y="1060533"/>
                </a:lnTo>
                <a:cubicBezTo>
                  <a:pt x="1877467" y="616568"/>
                  <a:pt x="1516849" y="257728"/>
                  <a:pt x="1071785" y="256350"/>
                </a:cubicBezTo>
                <a:cubicBezTo>
                  <a:pt x="623805" y="254963"/>
                  <a:pt x="259136" y="616261"/>
                  <a:pt x="256361" y="1064234"/>
                </a:cubicBezTo>
                <a:cubicBezTo>
                  <a:pt x="253587" y="1512207"/>
                  <a:pt x="613753" y="1877994"/>
                  <a:pt x="1061716" y="1882156"/>
                </a:cubicBezTo>
                <a:cubicBezTo>
                  <a:pt x="1060922" y="1967601"/>
                  <a:pt x="1060129" y="2053045"/>
                  <a:pt x="1059335" y="2138490"/>
                </a:cubicBezTo>
                <a:close/>
              </a:path>
            </a:pathLst>
          </a:cu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solidFill>
                <a:schemeClr val="tx1"/>
              </a:solidFill>
            </a:endParaRPr>
          </a:p>
        </p:txBody>
      </p:sp>
      <p:sp>
        <p:nvSpPr>
          <p:cNvPr id="7" name="Rectangle 6"/>
          <p:cNvSpPr/>
          <p:nvPr/>
        </p:nvSpPr>
        <p:spPr>
          <a:xfrm>
            <a:off x="527381" y="2943096"/>
            <a:ext cx="144000" cy="16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solidFill>
                <a:schemeClr val="accent1"/>
              </a:solidFill>
            </a:endParaRPr>
          </a:p>
        </p:txBody>
      </p:sp>
      <p:sp>
        <p:nvSpPr>
          <p:cNvPr id="16" name="Rectangle 15"/>
          <p:cNvSpPr/>
          <p:nvPr/>
        </p:nvSpPr>
        <p:spPr>
          <a:xfrm>
            <a:off x="11472597" y="2943096"/>
            <a:ext cx="144000" cy="16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20" name="Rectangle 5"/>
          <p:cNvSpPr>
            <a:spLocks noGrp="1" noRot="1" noChangeArrowheads="1"/>
          </p:cNvSpPr>
          <p:nvPr>
            <p:ph type="body" sz="half" idx="4294967295"/>
          </p:nvPr>
        </p:nvSpPr>
        <p:spPr>
          <a:xfrm>
            <a:off x="715097" y="2811074"/>
            <a:ext cx="3310942" cy="4191000"/>
          </a:xfrm>
          <a:prstGeom prst="rect">
            <a:avLst/>
          </a:prstGeom>
        </p:spPr>
        <p:txBody>
          <a:bodyPr/>
          <a:lstStyle/>
          <a:p>
            <a:pPr eaLnBrk="1" hangingPunct="1">
              <a:defRPr/>
            </a:pPr>
            <a:r>
              <a:rPr lang="en-US" sz="2000">
                <a:solidFill>
                  <a:srgbClr val="FFC000"/>
                </a:solidFill>
                <a:latin typeface="Candara" panose="020E0502030303020204" pitchFamily="34" charset="0"/>
              </a:rPr>
              <a:t>SILABUS</a:t>
            </a:r>
          </a:p>
          <a:p>
            <a:pPr lvl="1" eaLnBrk="1" hangingPunct="1">
              <a:defRPr/>
            </a:pPr>
            <a:r>
              <a:rPr lang="en-US" sz="2000">
                <a:solidFill>
                  <a:srgbClr val="FFC000"/>
                </a:solidFill>
                <a:latin typeface="Candara" panose="020E0502030303020204" pitchFamily="34" charset="0"/>
              </a:rPr>
              <a:t>Program pembelajaran</a:t>
            </a:r>
          </a:p>
          <a:p>
            <a:pPr lvl="1" eaLnBrk="1" hangingPunct="1">
              <a:defRPr/>
            </a:pPr>
            <a:r>
              <a:rPr lang="en-US" sz="2000" err="1">
                <a:solidFill>
                  <a:srgbClr val="FFC000"/>
                </a:solidFill>
                <a:latin typeface="Candara" panose="020E0502030303020204" pitchFamily="34" charset="0"/>
              </a:rPr>
              <a:t>Satu matakuliah</a:t>
            </a:r>
            <a:endParaRPr lang="en-US" sz="2000">
              <a:solidFill>
                <a:srgbClr val="FFC000"/>
              </a:solidFill>
              <a:latin typeface="Candara" panose="020E0502030303020204" pitchFamily="34" charset="0"/>
            </a:endParaRPr>
          </a:p>
          <a:p>
            <a:pPr lvl="1" eaLnBrk="1" hangingPunct="1">
              <a:defRPr/>
            </a:pPr>
            <a:r>
              <a:rPr lang="en-US" sz="2000" err="1">
                <a:solidFill>
                  <a:srgbClr val="FFC000"/>
                </a:solidFill>
                <a:latin typeface="Candara" panose="020E0502030303020204" pitchFamily="34" charset="0"/>
              </a:rPr>
              <a:t>Satu semester</a:t>
            </a:r>
          </a:p>
          <a:p>
            <a:pPr marL="0" indent="0" eaLnBrk="1" hangingPunct="1">
              <a:buNone/>
              <a:defRPr/>
            </a:pPr>
            <a:endParaRPr lang="en-US"/>
          </a:p>
        </p:txBody>
      </p:sp>
      <p:sp>
        <p:nvSpPr>
          <p:cNvPr id="21" name="Rectangle 6"/>
          <p:cNvSpPr>
            <a:spLocks noGrp="1" noRot="1" noChangeArrowheads="1"/>
          </p:cNvSpPr>
          <p:nvPr>
            <p:ph type="body" sz="half" idx="4294967295"/>
          </p:nvPr>
        </p:nvSpPr>
        <p:spPr>
          <a:xfrm>
            <a:off x="8018172" y="2357436"/>
            <a:ext cx="3454425" cy="4191000"/>
          </a:xfrm>
          <a:prstGeom prst="rect">
            <a:avLst/>
          </a:prstGeom>
        </p:spPr>
        <p:txBody>
          <a:bodyPr>
            <a:normAutofit/>
          </a:bodyPr>
          <a:lstStyle/>
          <a:p>
            <a:pPr eaLnBrk="1" hangingPunct="1">
              <a:defRPr/>
            </a:pPr>
            <a:r>
              <a:rPr lang="en-US" sz="2400">
                <a:solidFill>
                  <a:schemeClr val="accent4">
                    <a:lumMod val="75000"/>
                  </a:schemeClr>
                </a:solidFill>
                <a:latin typeface="Candara" panose="020E0502030303020204" pitchFamily="34" charset="0"/>
              </a:rPr>
              <a:t>RPP</a:t>
            </a:r>
          </a:p>
          <a:p>
            <a:pPr lvl="1" eaLnBrk="1" hangingPunct="1">
              <a:defRPr/>
            </a:pPr>
            <a:r>
              <a:rPr lang="en-US" sz="2400">
                <a:solidFill>
                  <a:schemeClr val="accent4">
                    <a:lumMod val="75000"/>
                  </a:schemeClr>
                </a:solidFill>
                <a:latin typeface="Candara" panose="020E0502030303020204" pitchFamily="34" charset="0"/>
              </a:rPr>
              <a:t>Program pembelajaran</a:t>
            </a:r>
          </a:p>
          <a:p>
            <a:pPr lvl="1" eaLnBrk="1" hangingPunct="1">
              <a:defRPr/>
            </a:pPr>
            <a:r>
              <a:rPr lang="en-US" sz="2400" err="1">
                <a:solidFill>
                  <a:schemeClr val="accent4">
                    <a:lumMod val="75000"/>
                  </a:schemeClr>
                </a:solidFill>
                <a:latin typeface="Candara" panose="020E0502030303020204" pitchFamily="34" charset="0"/>
              </a:rPr>
              <a:t>Satu KD</a:t>
            </a:r>
          </a:p>
          <a:p>
            <a:pPr lvl="1" eaLnBrk="1" hangingPunct="1">
              <a:defRPr/>
            </a:pPr>
            <a:r>
              <a:rPr lang="en-US" sz="2400" err="1">
                <a:solidFill>
                  <a:schemeClr val="accent4">
                    <a:lumMod val="75000"/>
                  </a:schemeClr>
                </a:solidFill>
                <a:latin typeface="Candara" panose="020E0502030303020204" pitchFamily="34" charset="0"/>
              </a:rPr>
              <a:t>Satu kali pertemuan atau lebih</a:t>
            </a:r>
            <a:endParaRPr lang="en-US" sz="2400">
              <a:solidFill>
                <a:schemeClr val="accent4">
                  <a:lumMod val="75000"/>
                </a:schemeClr>
              </a:solidFill>
              <a:latin typeface="Candara" panose="020E0502030303020204" pitchFamily="34" charset="0"/>
            </a:endParaRPr>
          </a:p>
        </p:txBody>
      </p:sp>
    </p:spTree>
    <p:extLst>
      <p:ext uri="{BB962C8B-B14F-4D97-AF65-F5344CB8AC3E}">
        <p14:creationId xmlns:p14="http://schemas.microsoft.com/office/powerpoint/2010/main" val="4230466196"/>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id-ID" altLang="ko-KR"/>
              <a:t>KOMPONEN RPP</a:t>
            </a:r>
            <a:endParaRPr lang="ko-KR" altLang="en-US"/>
          </a:p>
        </p:txBody>
      </p:sp>
      <p:grpSp>
        <p:nvGrpSpPr>
          <p:cNvPr id="6" name="Group 5"/>
          <p:cNvGrpSpPr/>
          <p:nvPr/>
        </p:nvGrpSpPr>
        <p:grpSpPr>
          <a:xfrm>
            <a:off x="4584600" y="1883348"/>
            <a:ext cx="480053" cy="480053"/>
            <a:chOff x="3655815" y="1383618"/>
            <a:chExt cx="360040" cy="360040"/>
          </a:xfrm>
        </p:grpSpPr>
        <p:sp>
          <p:nvSpPr>
            <p:cNvPr id="4" name="Oval 3"/>
            <p:cNvSpPr/>
            <p:nvPr/>
          </p:nvSpPr>
          <p:spPr>
            <a:xfrm>
              <a:off x="3691819" y="1419622"/>
              <a:ext cx="288032" cy="288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5" name="Oval 4"/>
            <p:cNvSpPr/>
            <p:nvPr/>
          </p:nvSpPr>
          <p:spPr>
            <a:xfrm>
              <a:off x="3655815" y="1383618"/>
              <a:ext cx="360040" cy="3600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grpSp>
      <p:grpSp>
        <p:nvGrpSpPr>
          <p:cNvPr id="8" name="Group 7"/>
          <p:cNvGrpSpPr/>
          <p:nvPr/>
        </p:nvGrpSpPr>
        <p:grpSpPr>
          <a:xfrm>
            <a:off x="5219848" y="1883348"/>
            <a:ext cx="480053" cy="480053"/>
            <a:chOff x="3655815" y="1383618"/>
            <a:chExt cx="360040" cy="360040"/>
          </a:xfrm>
        </p:grpSpPr>
        <p:sp>
          <p:nvSpPr>
            <p:cNvPr id="9" name="Oval 8"/>
            <p:cNvSpPr/>
            <p:nvPr/>
          </p:nvSpPr>
          <p:spPr>
            <a:xfrm>
              <a:off x="3709835" y="1437638"/>
              <a:ext cx="252000" cy="2520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10" name="Oval 9"/>
            <p:cNvSpPr/>
            <p:nvPr/>
          </p:nvSpPr>
          <p:spPr>
            <a:xfrm>
              <a:off x="3655815" y="1383618"/>
              <a:ext cx="360040" cy="36004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grpSp>
      <p:grpSp>
        <p:nvGrpSpPr>
          <p:cNvPr id="11" name="Group 10"/>
          <p:cNvGrpSpPr/>
          <p:nvPr/>
        </p:nvGrpSpPr>
        <p:grpSpPr>
          <a:xfrm>
            <a:off x="5855096" y="1883348"/>
            <a:ext cx="480053" cy="480053"/>
            <a:chOff x="3655815" y="1383618"/>
            <a:chExt cx="360040" cy="360040"/>
          </a:xfrm>
        </p:grpSpPr>
        <p:sp>
          <p:nvSpPr>
            <p:cNvPr id="12" name="Oval 11"/>
            <p:cNvSpPr/>
            <p:nvPr/>
          </p:nvSpPr>
          <p:spPr>
            <a:xfrm>
              <a:off x="3691819" y="1419622"/>
              <a:ext cx="288032" cy="288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13" name="Oval 12"/>
            <p:cNvSpPr/>
            <p:nvPr/>
          </p:nvSpPr>
          <p:spPr>
            <a:xfrm>
              <a:off x="3655815" y="1383618"/>
              <a:ext cx="360040" cy="3600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grpSp>
      <p:grpSp>
        <p:nvGrpSpPr>
          <p:cNvPr id="14" name="Group 13"/>
          <p:cNvGrpSpPr/>
          <p:nvPr/>
        </p:nvGrpSpPr>
        <p:grpSpPr>
          <a:xfrm>
            <a:off x="6490344" y="1883348"/>
            <a:ext cx="480053" cy="480053"/>
            <a:chOff x="3655815" y="1383618"/>
            <a:chExt cx="360040" cy="360040"/>
          </a:xfrm>
        </p:grpSpPr>
        <p:sp>
          <p:nvSpPr>
            <p:cNvPr id="15" name="Oval 14"/>
            <p:cNvSpPr/>
            <p:nvPr/>
          </p:nvSpPr>
          <p:spPr>
            <a:xfrm>
              <a:off x="3709835" y="1437638"/>
              <a:ext cx="252000" cy="2520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16" name="Oval 15"/>
            <p:cNvSpPr/>
            <p:nvPr/>
          </p:nvSpPr>
          <p:spPr>
            <a:xfrm>
              <a:off x="3655815" y="1383618"/>
              <a:ext cx="360040" cy="36004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grpSp>
      <p:grpSp>
        <p:nvGrpSpPr>
          <p:cNvPr id="17" name="Group 16"/>
          <p:cNvGrpSpPr/>
          <p:nvPr/>
        </p:nvGrpSpPr>
        <p:grpSpPr>
          <a:xfrm>
            <a:off x="7125592" y="1883348"/>
            <a:ext cx="480053" cy="480053"/>
            <a:chOff x="3655815" y="1383618"/>
            <a:chExt cx="360040" cy="360040"/>
          </a:xfrm>
        </p:grpSpPr>
        <p:sp>
          <p:nvSpPr>
            <p:cNvPr id="18" name="Oval 17"/>
            <p:cNvSpPr/>
            <p:nvPr/>
          </p:nvSpPr>
          <p:spPr>
            <a:xfrm>
              <a:off x="3691819" y="1419622"/>
              <a:ext cx="288032" cy="288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19" name="Oval 18"/>
            <p:cNvSpPr/>
            <p:nvPr/>
          </p:nvSpPr>
          <p:spPr>
            <a:xfrm>
              <a:off x="3655815" y="1383618"/>
              <a:ext cx="360040" cy="3600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grpSp>
      <p:sp>
        <p:nvSpPr>
          <p:cNvPr id="7" name="Oval 6"/>
          <p:cNvSpPr/>
          <p:nvPr/>
        </p:nvSpPr>
        <p:spPr>
          <a:xfrm>
            <a:off x="1338470" y="3273795"/>
            <a:ext cx="960107" cy="9601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21" name="Oval 20"/>
          <p:cNvSpPr/>
          <p:nvPr/>
        </p:nvSpPr>
        <p:spPr>
          <a:xfrm>
            <a:off x="3474708" y="3273795"/>
            <a:ext cx="960107" cy="960107"/>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22" name="Oval 21"/>
          <p:cNvSpPr/>
          <p:nvPr/>
        </p:nvSpPr>
        <p:spPr>
          <a:xfrm>
            <a:off x="5610945" y="3273795"/>
            <a:ext cx="960107" cy="9601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23" name="Oval 22"/>
          <p:cNvSpPr/>
          <p:nvPr/>
        </p:nvSpPr>
        <p:spPr>
          <a:xfrm>
            <a:off x="7747183" y="3273795"/>
            <a:ext cx="960107" cy="960107"/>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24" name="Oval 23"/>
          <p:cNvSpPr/>
          <p:nvPr/>
        </p:nvSpPr>
        <p:spPr>
          <a:xfrm>
            <a:off x="9883420" y="3273795"/>
            <a:ext cx="960107" cy="9601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29" name="TextBox 28"/>
          <p:cNvSpPr txBox="1"/>
          <p:nvPr/>
        </p:nvSpPr>
        <p:spPr>
          <a:xfrm>
            <a:off x="2951651" y="4574079"/>
            <a:ext cx="2006221" cy="584775"/>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1600" b="1" err="1">
                <a:solidFill>
                  <a:srgbClr val="FFC000"/>
                </a:solidFill>
              </a:rPr>
              <a:t>Bagaimana cara membelajarkannya</a:t>
            </a:r>
            <a:endParaRPr lang="ko-KR" altLang="en-US" sz="1600">
              <a:solidFill>
                <a:srgbClr val="FFC000"/>
              </a:solidFill>
              <a:cs typeface="Arial" pitchFamily="34" charset="0"/>
            </a:endParaRPr>
          </a:p>
        </p:txBody>
      </p:sp>
      <p:sp>
        <p:nvSpPr>
          <p:cNvPr id="32" name="TextBox 31"/>
          <p:cNvSpPr txBox="1"/>
          <p:nvPr/>
        </p:nvSpPr>
        <p:spPr>
          <a:xfrm>
            <a:off x="4964176" y="4355616"/>
            <a:ext cx="2161416" cy="1200329"/>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buClr>
                <a:schemeClr val="tx1"/>
              </a:buClr>
              <a:defRPr/>
            </a:pPr>
            <a:r>
              <a:rPr lang="en-AU" b="1" err="1">
                <a:solidFill>
                  <a:schemeClr val="accent1">
                    <a:lumMod val="50000"/>
                  </a:schemeClr>
                </a:solidFill>
              </a:rPr>
              <a:t>Dengan apa dibelajarkan (media dan materi)?</a:t>
            </a:r>
            <a:endParaRPr lang="en-AU" b="1">
              <a:solidFill>
                <a:schemeClr val="accent1">
                  <a:lumMod val="50000"/>
                </a:schemeClr>
              </a:solidFill>
            </a:endParaRPr>
          </a:p>
        </p:txBody>
      </p:sp>
      <p:sp>
        <p:nvSpPr>
          <p:cNvPr id="35" name="TextBox 34"/>
          <p:cNvSpPr txBox="1"/>
          <p:nvPr/>
        </p:nvSpPr>
        <p:spPr>
          <a:xfrm>
            <a:off x="7216015" y="4574079"/>
            <a:ext cx="2006221" cy="110799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1600" b="1" err="1">
                <a:solidFill>
                  <a:schemeClr val="accent3">
                    <a:lumMod val="75000"/>
                  </a:schemeClr>
                </a:solidFill>
              </a:rPr>
              <a:t>Bagaimana cara memenuhi target pencapaian hasil</a:t>
            </a:r>
            <a:r>
              <a:rPr lang="en-AU" sz="1200" b="1">
                <a:solidFill>
                  <a:schemeClr val="accent3">
                    <a:lumMod val="75000"/>
                  </a:schemeClr>
                </a:solidFill>
              </a:rPr>
              <a:t> </a:t>
            </a:r>
            <a:r>
              <a:rPr lang="en-AU" sz="1600" b="1" err="1">
                <a:solidFill>
                  <a:schemeClr val="accent3">
                    <a:lumMod val="75000"/>
                  </a:schemeClr>
                </a:solidFill>
              </a:rPr>
              <a:t>belajarnya</a:t>
            </a:r>
            <a:endParaRPr lang="ko-KR" altLang="en-US" sz="1600">
              <a:solidFill>
                <a:schemeClr val="accent3">
                  <a:lumMod val="75000"/>
                </a:schemeClr>
              </a:solidFill>
              <a:cs typeface="Arial" pitchFamily="34" charset="0"/>
            </a:endParaRPr>
          </a:p>
        </p:txBody>
      </p:sp>
      <p:sp>
        <p:nvSpPr>
          <p:cNvPr id="38" name="TextBox 37"/>
          <p:cNvSpPr txBox="1"/>
          <p:nvPr/>
        </p:nvSpPr>
        <p:spPr>
          <a:xfrm>
            <a:off x="9360363" y="4817287"/>
            <a:ext cx="2006221" cy="338555"/>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altLang="ko-KR" sz="1600">
                <a:solidFill>
                  <a:schemeClr val="accent1">
                    <a:lumMod val="50000"/>
                  </a:schemeClr>
                </a:solidFill>
                <a:cs typeface="Arial" pitchFamily="34" charset="0"/>
              </a:rPr>
              <a:t>Bagaimana Hasilnya</a:t>
            </a:r>
            <a:endParaRPr lang="ko-KR" altLang="en-US" sz="1600">
              <a:solidFill>
                <a:schemeClr val="accent1">
                  <a:lumMod val="50000"/>
                </a:schemeClr>
              </a:solidFill>
              <a:cs typeface="Arial" pitchFamily="34" charset="0"/>
            </a:endParaRPr>
          </a:p>
        </p:txBody>
      </p:sp>
      <p:sp>
        <p:nvSpPr>
          <p:cNvPr id="40" name="Rectangle 36"/>
          <p:cNvSpPr/>
          <p:nvPr/>
        </p:nvSpPr>
        <p:spPr>
          <a:xfrm>
            <a:off x="1616014" y="3571738"/>
            <a:ext cx="405020" cy="338565"/>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41" name="Teardrop 6"/>
          <p:cNvSpPr/>
          <p:nvPr/>
        </p:nvSpPr>
        <p:spPr>
          <a:xfrm rot="8100000">
            <a:off x="5899142" y="3569025"/>
            <a:ext cx="391039" cy="391040"/>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42" name="Rectangle 16"/>
          <p:cNvSpPr/>
          <p:nvPr/>
        </p:nvSpPr>
        <p:spPr>
          <a:xfrm rot="2700000">
            <a:off x="10214387" y="3457377"/>
            <a:ext cx="298172" cy="56728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43" name="Rounded Rectangle 27"/>
          <p:cNvSpPr/>
          <p:nvPr/>
        </p:nvSpPr>
        <p:spPr>
          <a:xfrm>
            <a:off x="3735382" y="3585336"/>
            <a:ext cx="438759" cy="337025"/>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44" name="Oval 7"/>
          <p:cNvSpPr/>
          <p:nvPr/>
        </p:nvSpPr>
        <p:spPr>
          <a:xfrm>
            <a:off x="8027319" y="3553931"/>
            <a:ext cx="399835" cy="39983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cxnSp>
        <p:nvCxnSpPr>
          <p:cNvPr id="47" name="Elbow Connector 46"/>
          <p:cNvCxnSpPr>
            <a:stCxn id="5" idx="2"/>
            <a:endCxn id="7" idx="0"/>
          </p:cNvCxnSpPr>
          <p:nvPr/>
        </p:nvCxnSpPr>
        <p:spPr>
          <a:xfrm rot="10800000" flipV="1">
            <a:off x="1818526" y="2123374"/>
            <a:ext cx="2766076" cy="1150420"/>
          </a:xfrm>
          <a:prstGeom prst="bentConnector2">
            <a:avLst/>
          </a:prstGeom>
          <a:ln w="254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19" idx="6"/>
            <a:endCxn id="24" idx="0"/>
          </p:cNvCxnSpPr>
          <p:nvPr/>
        </p:nvCxnSpPr>
        <p:spPr>
          <a:xfrm>
            <a:off x="7605646" y="2123375"/>
            <a:ext cx="2757828" cy="1150420"/>
          </a:xfrm>
          <a:prstGeom prst="bentConnector2">
            <a:avLst/>
          </a:prstGeom>
          <a:ln w="254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10" idx="4"/>
            <a:endCxn id="21" idx="0"/>
          </p:cNvCxnSpPr>
          <p:nvPr/>
        </p:nvCxnSpPr>
        <p:spPr>
          <a:xfrm rot="5400000">
            <a:off x="4252124" y="2066042"/>
            <a:ext cx="910393" cy="1505113"/>
          </a:xfrm>
          <a:prstGeom prst="bentConnector3">
            <a:avLst/>
          </a:prstGeom>
          <a:ln w="25400">
            <a:solidFill>
              <a:schemeClr val="accent3"/>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16" idx="4"/>
            <a:endCxn id="23" idx="0"/>
          </p:cNvCxnSpPr>
          <p:nvPr/>
        </p:nvCxnSpPr>
        <p:spPr>
          <a:xfrm rot="16200000" flipH="1">
            <a:off x="7023608" y="2070165"/>
            <a:ext cx="910393" cy="1496865"/>
          </a:xfrm>
          <a:prstGeom prst="bentConnector3">
            <a:avLst/>
          </a:prstGeom>
          <a:ln w="25400">
            <a:solidFill>
              <a:schemeClr val="accent3"/>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13" idx="4"/>
            <a:endCxn id="22" idx="0"/>
          </p:cNvCxnSpPr>
          <p:nvPr/>
        </p:nvCxnSpPr>
        <p:spPr>
          <a:xfrm flipH="1">
            <a:off x="6090999" y="2363402"/>
            <a:ext cx="4124" cy="910393"/>
          </a:xfrm>
          <a:prstGeom prst="straightConnector1">
            <a:avLst/>
          </a:prstGeom>
          <a:ln w="254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38718" y="4463338"/>
            <a:ext cx="2354592" cy="707886"/>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buClr>
                <a:schemeClr val="tx1"/>
              </a:buClr>
              <a:defRPr/>
            </a:pPr>
            <a:r>
              <a:rPr lang="en-AU" sz="2000" b="1" err="1">
                <a:solidFill>
                  <a:srgbClr val="00B050"/>
                </a:solidFill>
              </a:rPr>
              <a:t>Apa yang akan dibelajarkan</a:t>
            </a:r>
            <a:r>
              <a:rPr lang="id-ID" sz="2000" b="1">
                <a:solidFill>
                  <a:srgbClr val="00B050"/>
                </a:solidFill>
              </a:rPr>
              <a:t> ?</a:t>
            </a:r>
            <a:endParaRPr lang="en-AU" sz="2000" b="1">
              <a:solidFill>
                <a:srgbClr val="00B050"/>
              </a:solidFill>
            </a:endParaRPr>
          </a:p>
        </p:txBody>
      </p:sp>
    </p:spTree>
    <p:extLst>
      <p:ext uri="{BB962C8B-B14F-4D97-AF65-F5344CB8AC3E}">
        <p14:creationId xmlns:p14="http://schemas.microsoft.com/office/powerpoint/2010/main" val="3651938172"/>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a:xfrm>
            <a:off x="1992313" y="0"/>
            <a:ext cx="8229600" cy="647700"/>
          </a:xfrm>
        </p:spPr>
        <p:txBody>
          <a:bodyPr>
            <a:normAutofit fontScale="90000"/>
          </a:bodyPr>
          <a:lstStyle/>
          <a:p>
            <a:pPr eaLnBrk="1" hangingPunct="1">
              <a:defRPr/>
            </a:pPr>
            <a:r>
              <a:rPr lang="id-ID" sz="4000"/>
              <a:t>Isi RPP</a:t>
            </a:r>
            <a:endParaRPr lang="en-US" sz="4000"/>
          </a:p>
        </p:txBody>
      </p:sp>
      <p:sp>
        <p:nvSpPr>
          <p:cNvPr id="52227" name="Rectangle 3"/>
          <p:cNvSpPr>
            <a:spLocks noGrp="1" noRot="1" noChangeArrowheads="1"/>
          </p:cNvSpPr>
          <p:nvPr>
            <p:ph type="body" idx="4294967295"/>
          </p:nvPr>
        </p:nvSpPr>
        <p:spPr>
          <a:xfrm>
            <a:off x="1981200" y="765176"/>
            <a:ext cx="8229600" cy="5903913"/>
          </a:xfrm>
        </p:spPr>
        <p:txBody>
          <a:bodyPr>
            <a:normAutofit lnSpcReduction="10000"/>
          </a:bodyPr>
          <a:lstStyle/>
          <a:p>
            <a:pPr eaLnBrk="1" hangingPunct="1">
              <a:lnSpc>
                <a:spcPct val="90000"/>
              </a:lnSpc>
              <a:defRPr/>
            </a:pPr>
            <a:r>
              <a:rPr lang="id-ID" sz="2800">
                <a:solidFill>
                  <a:schemeClr val="accent2">
                    <a:lumMod val="50000"/>
                  </a:schemeClr>
                </a:solidFill>
              </a:rPr>
              <a:t>Identitas</a:t>
            </a:r>
            <a:endParaRPr lang="en-US" sz="2800">
              <a:solidFill>
                <a:schemeClr val="accent2">
                  <a:lumMod val="50000"/>
                </a:schemeClr>
              </a:solidFill>
            </a:endParaRPr>
          </a:p>
          <a:p>
            <a:pPr eaLnBrk="1" hangingPunct="1">
              <a:lnSpc>
                <a:spcPct val="90000"/>
              </a:lnSpc>
              <a:defRPr/>
            </a:pPr>
            <a:r>
              <a:rPr lang="id-ID" sz="2800">
                <a:solidFill>
                  <a:schemeClr val="accent2">
                    <a:lumMod val="50000"/>
                  </a:schemeClr>
                </a:solidFill>
              </a:rPr>
              <a:t>Standar Kompetensi</a:t>
            </a:r>
            <a:endParaRPr lang="en-US" sz="2800">
              <a:solidFill>
                <a:schemeClr val="accent2">
                  <a:lumMod val="50000"/>
                </a:schemeClr>
              </a:solidFill>
            </a:endParaRPr>
          </a:p>
          <a:p>
            <a:pPr eaLnBrk="1" hangingPunct="1">
              <a:lnSpc>
                <a:spcPct val="90000"/>
              </a:lnSpc>
              <a:defRPr/>
            </a:pPr>
            <a:r>
              <a:rPr lang="id-ID" sz="2800">
                <a:solidFill>
                  <a:schemeClr val="accent2">
                    <a:lumMod val="50000"/>
                  </a:schemeClr>
                </a:solidFill>
              </a:rPr>
              <a:t>Kompetensi Dasar</a:t>
            </a:r>
            <a:endParaRPr lang="en-US" sz="2800">
              <a:solidFill>
                <a:schemeClr val="accent2">
                  <a:lumMod val="50000"/>
                </a:schemeClr>
              </a:solidFill>
            </a:endParaRPr>
          </a:p>
          <a:p>
            <a:pPr eaLnBrk="1" hangingPunct="1">
              <a:lnSpc>
                <a:spcPct val="90000"/>
              </a:lnSpc>
              <a:defRPr/>
            </a:pPr>
            <a:r>
              <a:rPr lang="id-ID" sz="2800">
                <a:solidFill>
                  <a:schemeClr val="accent2">
                    <a:lumMod val="50000"/>
                  </a:schemeClr>
                </a:solidFill>
              </a:rPr>
              <a:t>Indikator</a:t>
            </a:r>
          </a:p>
          <a:p>
            <a:pPr eaLnBrk="1" hangingPunct="1">
              <a:lnSpc>
                <a:spcPct val="90000"/>
              </a:lnSpc>
              <a:defRPr/>
            </a:pPr>
            <a:r>
              <a:rPr lang="id-ID" sz="2800">
                <a:solidFill>
                  <a:schemeClr val="accent2">
                    <a:lumMod val="50000"/>
                  </a:schemeClr>
                </a:solidFill>
              </a:rPr>
              <a:t>Materi Pokok</a:t>
            </a:r>
            <a:endParaRPr lang="en-US" sz="2800">
              <a:solidFill>
                <a:schemeClr val="accent2">
                  <a:lumMod val="50000"/>
                </a:schemeClr>
              </a:solidFill>
            </a:endParaRPr>
          </a:p>
          <a:p>
            <a:pPr eaLnBrk="1" hangingPunct="1">
              <a:lnSpc>
                <a:spcPct val="90000"/>
              </a:lnSpc>
              <a:defRPr/>
            </a:pPr>
            <a:r>
              <a:rPr lang="id-ID" sz="2800">
                <a:solidFill>
                  <a:schemeClr val="accent2">
                    <a:lumMod val="50000"/>
                  </a:schemeClr>
                </a:solidFill>
              </a:rPr>
              <a:t>Langkah-langkah pembelajaran</a:t>
            </a:r>
            <a:endParaRPr lang="en-US" sz="2800">
              <a:solidFill>
                <a:schemeClr val="accent2">
                  <a:lumMod val="50000"/>
                </a:schemeClr>
              </a:solidFill>
            </a:endParaRPr>
          </a:p>
          <a:p>
            <a:pPr eaLnBrk="1" hangingPunct="1">
              <a:lnSpc>
                <a:spcPct val="90000"/>
              </a:lnSpc>
              <a:defRPr/>
            </a:pPr>
            <a:r>
              <a:rPr lang="id-ID" sz="2800">
                <a:solidFill>
                  <a:schemeClr val="accent2">
                    <a:lumMod val="50000"/>
                  </a:schemeClr>
                </a:solidFill>
              </a:rPr>
              <a:t>Media/sumber/bahan</a:t>
            </a:r>
            <a:endParaRPr lang="en-US" sz="2800">
              <a:solidFill>
                <a:schemeClr val="accent2">
                  <a:lumMod val="50000"/>
                </a:schemeClr>
              </a:solidFill>
            </a:endParaRPr>
          </a:p>
          <a:p>
            <a:pPr eaLnBrk="1" hangingPunct="1">
              <a:lnSpc>
                <a:spcPct val="90000"/>
              </a:lnSpc>
              <a:defRPr/>
            </a:pPr>
            <a:r>
              <a:rPr lang="id-ID" sz="2800">
                <a:solidFill>
                  <a:schemeClr val="accent2">
                    <a:lumMod val="50000"/>
                  </a:schemeClr>
                </a:solidFill>
              </a:rPr>
              <a:t>Penilaian</a:t>
            </a:r>
          </a:p>
          <a:p>
            <a:pPr lvl="1" eaLnBrk="1" hangingPunct="1">
              <a:lnSpc>
                <a:spcPct val="90000"/>
              </a:lnSpc>
              <a:defRPr/>
            </a:pPr>
            <a:r>
              <a:rPr lang="id-ID" sz="2400">
                <a:solidFill>
                  <a:schemeClr val="accent2">
                    <a:lumMod val="50000"/>
                  </a:schemeClr>
                </a:solidFill>
              </a:rPr>
              <a:t>Lampiran-lampiran</a:t>
            </a:r>
          </a:p>
          <a:p>
            <a:pPr lvl="2" eaLnBrk="1" hangingPunct="1">
              <a:lnSpc>
                <a:spcPct val="90000"/>
              </a:lnSpc>
              <a:defRPr/>
            </a:pPr>
            <a:r>
              <a:rPr lang="id-ID" sz="2000">
                <a:solidFill>
                  <a:schemeClr val="accent2">
                    <a:lumMod val="50000"/>
                  </a:schemeClr>
                </a:solidFill>
              </a:rPr>
              <a:t>Lembar ke</a:t>
            </a:r>
            <a:r>
              <a:rPr lang="en-US" sz="2000" err="1">
                <a:solidFill>
                  <a:schemeClr val="accent2">
                    <a:lumMod val="50000"/>
                  </a:schemeClr>
                </a:solidFill>
              </a:rPr>
              <a:t>giatan</a:t>
            </a:r>
            <a:endParaRPr lang="id-ID" sz="2000">
              <a:solidFill>
                <a:schemeClr val="accent2">
                  <a:lumMod val="50000"/>
                </a:schemeClr>
              </a:solidFill>
            </a:endParaRPr>
          </a:p>
          <a:p>
            <a:pPr lvl="2" eaLnBrk="1" hangingPunct="1">
              <a:lnSpc>
                <a:spcPct val="90000"/>
              </a:lnSpc>
              <a:defRPr/>
            </a:pPr>
            <a:r>
              <a:rPr lang="id-ID" sz="2000">
                <a:solidFill>
                  <a:schemeClr val="accent2">
                    <a:lumMod val="50000"/>
                  </a:schemeClr>
                </a:solidFill>
              </a:rPr>
              <a:t>Media/bahan/sumber</a:t>
            </a:r>
          </a:p>
          <a:p>
            <a:pPr lvl="2" eaLnBrk="1" hangingPunct="1">
              <a:lnSpc>
                <a:spcPct val="90000"/>
              </a:lnSpc>
              <a:defRPr/>
            </a:pPr>
            <a:r>
              <a:rPr lang="id-ID" sz="2000">
                <a:solidFill>
                  <a:schemeClr val="accent2">
                    <a:lumMod val="50000"/>
                  </a:schemeClr>
                </a:solidFill>
              </a:rPr>
              <a:t>Uraian Materi</a:t>
            </a:r>
          </a:p>
          <a:p>
            <a:pPr lvl="2" eaLnBrk="1" hangingPunct="1">
              <a:lnSpc>
                <a:spcPct val="90000"/>
              </a:lnSpc>
              <a:defRPr/>
            </a:pPr>
            <a:r>
              <a:rPr lang="id-ID" sz="2000">
                <a:solidFill>
                  <a:schemeClr val="accent2">
                    <a:lumMod val="50000"/>
                  </a:schemeClr>
                </a:solidFill>
              </a:rPr>
              <a:t>Instrumen tes</a:t>
            </a:r>
          </a:p>
        </p:txBody>
      </p:sp>
    </p:spTree>
    <p:extLst>
      <p:ext uri="{BB962C8B-B14F-4D97-AF65-F5344CB8AC3E}">
        <p14:creationId xmlns:p14="http://schemas.microsoft.com/office/powerpoint/2010/main" val="369326099"/>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ChangeArrowheads="1"/>
          </p:cNvSpPr>
          <p:nvPr/>
        </p:nvSpPr>
        <p:spPr bwMode="auto">
          <a:xfrm>
            <a:off x="1676400" y="1"/>
            <a:ext cx="86868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id-ID"/>
            </a:defPPr>
            <a:lvl1pPr marL="0" algn="l" defTabSz="914400" rtl="0" eaLnBrk="1" latinLnBrk="0" hangingPunct="1">
              <a:spcBef>
                <a:spcPct val="20000"/>
              </a:spcBef>
              <a:buClr>
                <a:schemeClr val="hlink"/>
              </a:buClr>
              <a:buFont typeface="Wingdings" panose="05000000000000000000" pitchFamily="2" charset="2"/>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Clr>
                <a:schemeClr val="accent2"/>
              </a:buClr>
              <a:buFont typeface="Wingdings" panose="05000000000000000000" pitchFamily="2" charset="2"/>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Clr>
                <a:schemeClr val="hlink"/>
              </a:buClr>
              <a:buFont typeface="Wingdings" panose="05000000000000000000" pitchFamily="2" charset="2"/>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Clr>
                <a:schemeClr val="accent2"/>
              </a:buClr>
              <a:buFont typeface="Wingdings" panose="05000000000000000000" pitchFamily="2" charset="2"/>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Clr>
                <a:schemeClr val="hlink"/>
              </a:buClr>
              <a:buFont typeface="Wingdings" panose="05000000000000000000" pitchFamily="2" charset="2"/>
              <a:buChar char="§"/>
              <a:defRPr sz="2000" kern="1200">
                <a:solidFill>
                  <a:schemeClr val="tx1"/>
                </a:solidFill>
                <a:latin typeface="Arial" pitchFamily="34" charset="0"/>
                <a:ea typeface="+mn-ea"/>
                <a:cs typeface="+mn-cs"/>
              </a:defRPr>
            </a:lvl5pPr>
            <a:lvl6pPr marL="25146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6pPr>
            <a:lvl7pPr marL="29718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7pPr>
            <a:lvl8pPr marL="34290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8pPr>
            <a:lvl9pPr marL="38862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9pPr>
          </a:lstStyle>
          <a:p>
            <a:pPr algn="ctr">
              <a:spcBef>
                <a:spcPct val="0"/>
              </a:spcBef>
              <a:buClrTx/>
              <a:buFontTx/>
              <a:buNone/>
            </a:pPr>
            <a:r>
              <a:rPr lang="en-US" altLang="id-ID" sz="1800"/>
              <a:t>RENCANA PELAKSANAAN PEMBELAJARAN (RPP)</a:t>
            </a:r>
          </a:p>
          <a:p>
            <a:pPr>
              <a:spcBef>
                <a:spcPct val="0"/>
              </a:spcBef>
              <a:buClrTx/>
              <a:buFontTx/>
              <a:buNone/>
            </a:pPr>
            <a:r>
              <a:rPr lang="en-US" altLang="id-ID" sz="1800"/>
              <a:t>Nama Dosen		:</a:t>
            </a:r>
          </a:p>
          <a:p>
            <a:pPr>
              <a:spcBef>
                <a:spcPct val="0"/>
              </a:spcBef>
              <a:buClrTx/>
              <a:buFontTx/>
              <a:buNone/>
            </a:pPr>
            <a:r>
              <a:rPr lang="en-US" altLang="id-ID" sz="1800"/>
              <a:t>Fakultas			:</a:t>
            </a:r>
          </a:p>
          <a:p>
            <a:pPr>
              <a:spcBef>
                <a:spcPct val="0"/>
              </a:spcBef>
              <a:buClrTx/>
              <a:buFontTx/>
              <a:buNone/>
            </a:pPr>
            <a:r>
              <a:rPr lang="en-US" altLang="id-ID" sz="1800"/>
              <a:t>NIP			:</a:t>
            </a:r>
          </a:p>
          <a:p>
            <a:pPr>
              <a:spcBef>
                <a:spcPct val="0"/>
              </a:spcBef>
              <a:buClrTx/>
              <a:buFontTx/>
              <a:buNone/>
            </a:pPr>
            <a:r>
              <a:rPr lang="en-US" altLang="id-ID" sz="1800"/>
              <a:t>Program Studi		:</a:t>
            </a:r>
          </a:p>
          <a:p>
            <a:pPr>
              <a:spcBef>
                <a:spcPct val="0"/>
              </a:spcBef>
              <a:buClrTx/>
              <a:buFontTx/>
              <a:buNone/>
            </a:pPr>
            <a:r>
              <a:rPr lang="en-US" altLang="id-ID" sz="1800"/>
              <a:t>Mata Kuliah		:</a:t>
            </a:r>
          </a:p>
          <a:p>
            <a:pPr>
              <a:spcBef>
                <a:spcPct val="0"/>
              </a:spcBef>
              <a:buClrTx/>
              <a:buFontTx/>
              <a:buNone/>
            </a:pPr>
            <a:r>
              <a:rPr lang="en-US" altLang="id-ID" sz="1800"/>
              <a:t>Kode mata kuliah		:</a:t>
            </a:r>
          </a:p>
          <a:p>
            <a:pPr>
              <a:spcBef>
                <a:spcPct val="0"/>
              </a:spcBef>
              <a:buClrTx/>
              <a:buFontTx/>
              <a:buNone/>
            </a:pPr>
            <a:r>
              <a:rPr lang="en-US" altLang="id-ID" sz="1800"/>
              <a:t>Bobot			:</a:t>
            </a:r>
          </a:p>
          <a:p>
            <a:pPr>
              <a:spcBef>
                <a:spcPct val="0"/>
              </a:spcBef>
              <a:buClrTx/>
              <a:buFontTx/>
              <a:buNone/>
            </a:pPr>
            <a:r>
              <a:rPr lang="en-US" altLang="id-ID" sz="1800"/>
              <a:t>Semester		:</a:t>
            </a:r>
          </a:p>
          <a:p>
            <a:pPr>
              <a:spcBef>
                <a:spcPct val="0"/>
              </a:spcBef>
              <a:buClrTx/>
              <a:buFontTx/>
              <a:buNone/>
            </a:pPr>
            <a:r>
              <a:rPr lang="en-US" altLang="id-ID" sz="1800"/>
              <a:t>Pertemuan ke/Waktu	:                           /</a:t>
            </a:r>
          </a:p>
          <a:p>
            <a:pPr>
              <a:spcBef>
                <a:spcPct val="0"/>
              </a:spcBef>
              <a:buClrTx/>
              <a:buFontTx/>
              <a:buNone/>
            </a:pPr>
            <a:r>
              <a:rPr lang="en-US" altLang="id-ID" sz="1800"/>
              <a:t>Standar Kompetensi	:</a:t>
            </a:r>
          </a:p>
          <a:p>
            <a:pPr>
              <a:spcBef>
                <a:spcPct val="0"/>
              </a:spcBef>
              <a:buClrTx/>
              <a:buFontTx/>
              <a:buNone/>
            </a:pPr>
            <a:r>
              <a:rPr lang="en-US" altLang="id-ID" sz="1800"/>
              <a:t>Kompetensi Dasar	:</a:t>
            </a:r>
          </a:p>
          <a:p>
            <a:pPr>
              <a:spcBef>
                <a:spcPct val="0"/>
              </a:spcBef>
              <a:buClrTx/>
              <a:buFontTx/>
              <a:buNone/>
            </a:pPr>
            <a:r>
              <a:rPr lang="en-US" altLang="id-ID" sz="1800"/>
              <a:t>Indikator			: 1.</a:t>
            </a:r>
          </a:p>
          <a:p>
            <a:pPr>
              <a:spcBef>
                <a:spcPct val="0"/>
              </a:spcBef>
              <a:buClrTx/>
              <a:buFontTx/>
              <a:buNone/>
            </a:pPr>
            <a:r>
              <a:rPr lang="en-US" altLang="id-ID" sz="1800"/>
              <a:t>			  2.</a:t>
            </a:r>
          </a:p>
          <a:p>
            <a:pPr>
              <a:spcBef>
                <a:spcPct val="0"/>
              </a:spcBef>
              <a:buClrTx/>
              <a:buFontTx/>
              <a:buNone/>
            </a:pPr>
            <a:r>
              <a:rPr lang="en-US" altLang="id-ID" sz="1800"/>
              <a:t>Materi Pokok		:</a:t>
            </a:r>
          </a:p>
          <a:p>
            <a:pPr>
              <a:spcBef>
                <a:spcPct val="0"/>
              </a:spcBef>
              <a:buClrTx/>
              <a:buFontTx/>
              <a:buNone/>
            </a:pPr>
            <a:endParaRPr lang="en-US" altLang="id-ID" sz="1800"/>
          </a:p>
          <a:p>
            <a:pPr>
              <a:spcBef>
                <a:spcPct val="0"/>
              </a:spcBef>
              <a:buClrTx/>
              <a:buFontTx/>
              <a:buNone/>
            </a:pPr>
            <a:endParaRPr lang="en-US" altLang="id-ID" sz="1800"/>
          </a:p>
          <a:p>
            <a:pPr>
              <a:spcBef>
                <a:spcPct val="0"/>
              </a:spcBef>
              <a:buClrTx/>
              <a:buFontTx/>
              <a:buNone/>
            </a:pPr>
            <a:endParaRPr lang="en-US" altLang="id-ID" sz="1800"/>
          </a:p>
          <a:p>
            <a:pPr>
              <a:spcBef>
                <a:spcPct val="0"/>
              </a:spcBef>
              <a:buClrTx/>
              <a:buFontTx/>
              <a:buNone/>
            </a:pPr>
            <a:endParaRPr lang="en-US" altLang="id-ID" sz="1800"/>
          </a:p>
          <a:p>
            <a:pPr>
              <a:spcBef>
                <a:spcPct val="0"/>
              </a:spcBef>
              <a:buClrTx/>
              <a:buFontTx/>
              <a:buNone/>
            </a:pPr>
            <a:endParaRPr lang="en-US" altLang="id-ID" sz="1800"/>
          </a:p>
          <a:p>
            <a:pPr>
              <a:spcBef>
                <a:spcPct val="0"/>
              </a:spcBef>
              <a:buClrTx/>
              <a:buFontTx/>
              <a:buNone/>
            </a:pPr>
            <a:endParaRPr lang="en-US" altLang="id-ID" sz="1800"/>
          </a:p>
        </p:txBody>
      </p:sp>
      <p:graphicFrame>
        <p:nvGraphicFramePr>
          <p:cNvPr id="3" name="Table 2"/>
          <p:cNvGraphicFramePr>
            <a:graphicFrameLocks noGrp="1"/>
          </p:cNvGraphicFramePr>
          <p:nvPr/>
        </p:nvGraphicFramePr>
        <p:xfrm>
          <a:off x="1676401" y="4343400"/>
          <a:ext cx="8762999" cy="2293938"/>
        </p:xfrm>
        <a:graphic>
          <a:graphicData uri="http://schemas.openxmlformats.org/drawingml/2006/table">
            <a:tbl>
              <a:tblPr firstRow="1" bandRow="1">
                <a:tableStyleId>{5C22544A-7EE6-4342-B048-85BDC9FD1C3A}</a:tableStyleId>
              </a:tblPr>
              <a:tblGrid>
                <a:gridCol w="609602">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001483">
                  <a:extLst>
                    <a:ext uri="{9D8B030D-6E8A-4147-A177-3AD203B41FA5}">
                      <a16:colId xmlns:a16="http://schemas.microsoft.com/office/drawing/2014/main" val="20004"/>
                    </a:ext>
                  </a:extLst>
                </a:gridCol>
                <a:gridCol w="1251857">
                  <a:extLst>
                    <a:ext uri="{9D8B030D-6E8A-4147-A177-3AD203B41FA5}">
                      <a16:colId xmlns:a16="http://schemas.microsoft.com/office/drawing/2014/main" val="20005"/>
                    </a:ext>
                  </a:extLst>
                </a:gridCol>
                <a:gridCol w="1251857">
                  <a:extLst>
                    <a:ext uri="{9D8B030D-6E8A-4147-A177-3AD203B41FA5}">
                      <a16:colId xmlns:a16="http://schemas.microsoft.com/office/drawing/2014/main" val="20006"/>
                    </a:ext>
                  </a:extLst>
                </a:gridCol>
              </a:tblGrid>
              <a:tr h="1188753">
                <a:tc>
                  <a:txBody>
                    <a:bodyPr/>
                    <a:lstStyle/>
                    <a:p>
                      <a:r>
                        <a:rPr lang="en-US" sz="1800"/>
                        <a:t>No </a:t>
                      </a:r>
                    </a:p>
                  </a:txBody>
                  <a:tcPr marT="45721" marB="45721"/>
                </a:tc>
                <a:tc>
                  <a:txBody>
                    <a:bodyPr/>
                    <a:lstStyle/>
                    <a:p>
                      <a:r>
                        <a:rPr lang="en-US" sz="1800" err="1"/>
                        <a:t>Tahap </a:t>
                      </a:r>
                      <a:endParaRPr lang="en-US" sz="1800"/>
                    </a:p>
                  </a:txBody>
                  <a:tcPr marT="45721" marB="45721"/>
                </a:tc>
                <a:tc>
                  <a:txBody>
                    <a:bodyPr/>
                    <a:lstStyle/>
                    <a:p>
                      <a:r>
                        <a:rPr lang="en-US" sz="1800" err="1"/>
                        <a:t>Kegiatan  pembelajaran </a:t>
                      </a:r>
                      <a:endParaRPr lang="en-US" sz="1800"/>
                    </a:p>
                  </a:txBody>
                  <a:tcPr marT="45721" marB="45721"/>
                </a:tc>
                <a:tc>
                  <a:txBody>
                    <a:bodyPr/>
                    <a:lstStyle/>
                    <a:p>
                      <a:r>
                        <a:rPr lang="en-US" sz="1800" err="1"/>
                        <a:t>Metode </a:t>
                      </a:r>
                      <a:endParaRPr lang="en-US" sz="1800"/>
                    </a:p>
                  </a:txBody>
                  <a:tcPr marT="45721" marB="45721"/>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800" err="1"/>
                        <a:t>Alokasi waktu </a:t>
                      </a:r>
                    </a:p>
                    <a:p>
                      <a:endParaRPr lang="en-US" sz="1800"/>
                    </a:p>
                  </a:txBody>
                  <a:tcPr marT="45721" marB="45721"/>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800" err="1"/>
                        <a:t>Sumber belajar/</a:t>
                      </a:r>
                    </a:p>
                    <a:p>
                      <a:pPr marL="0" marR="0" indent="0" algn="l" defTabSz="914400" rtl="0" eaLnBrk="1" fontAlgn="auto" latinLnBrk="0" hangingPunct="1">
                        <a:lnSpc>
                          <a:spcPct val="100000"/>
                        </a:lnSpc>
                        <a:spcBef>
                          <a:spcPct val="0"/>
                        </a:spcBef>
                        <a:spcAft>
                          <a:spcPct val="0"/>
                        </a:spcAft>
                        <a:buClrTx/>
                        <a:buSzTx/>
                        <a:buFontTx/>
                        <a:buNone/>
                        <a:defRPr/>
                      </a:pPr>
                      <a:r>
                        <a:rPr lang="en-US" sz="1800"/>
                        <a:t>Media</a:t>
                      </a:r>
                    </a:p>
                    <a:p>
                      <a:endParaRPr lang="en-US" sz="1800"/>
                    </a:p>
                  </a:txBody>
                  <a:tcPr marT="45721" marB="45721"/>
                </a:tc>
                <a:tc>
                  <a:txBody>
                    <a:bodyPr/>
                    <a:lstStyle/>
                    <a:p>
                      <a:r>
                        <a:rPr lang="en-US" sz="1800" err="1"/>
                        <a:t>Penilaian</a:t>
                      </a:r>
                      <a:endParaRPr lang="en-US" sz="1800"/>
                    </a:p>
                  </a:txBody>
                  <a:tcPr marT="45721" marB="45721"/>
                </a:tc>
                <a:extLst>
                  <a:ext uri="{0D108BD9-81ED-4DB2-BD59-A6C34878D82A}">
                    <a16:rowId xmlns:a16="http://schemas.microsoft.com/office/drawing/2014/main" val="10000"/>
                  </a:ext>
                </a:extLst>
              </a:tr>
              <a:tr h="368395">
                <a:tc>
                  <a:txBody>
                    <a:bodyPr/>
                    <a:lstStyle/>
                    <a:p>
                      <a:r>
                        <a:rPr lang="en-US" sz="1800"/>
                        <a:t>1</a:t>
                      </a:r>
                    </a:p>
                  </a:txBody>
                  <a:tcPr marT="45721" marB="45721"/>
                </a:tc>
                <a:tc>
                  <a:txBody>
                    <a:bodyPr/>
                    <a:lstStyle/>
                    <a:p>
                      <a:r>
                        <a:rPr lang="en-US" sz="1800" err="1"/>
                        <a:t>Pendahuluan</a:t>
                      </a:r>
                      <a:endParaRPr lang="en-US" sz="1800"/>
                    </a:p>
                  </a:txBody>
                  <a:tcPr marT="45721" marB="45721"/>
                </a:tc>
                <a:tc>
                  <a:txBody>
                    <a:bodyPr/>
                    <a:lstStyle/>
                    <a:p>
                      <a:endParaRPr lang="en-US" sz="1800"/>
                    </a:p>
                  </a:txBody>
                  <a:tcPr marT="45721" marB="45721"/>
                </a:tc>
                <a:tc>
                  <a:txBody>
                    <a:bodyPr/>
                    <a:lstStyle/>
                    <a:p>
                      <a:endParaRPr lang="en-US" sz="1800"/>
                    </a:p>
                  </a:txBody>
                  <a:tcPr marT="45721" marB="45721"/>
                </a:tc>
                <a:tc>
                  <a:txBody>
                    <a:bodyPr/>
                    <a:lstStyle/>
                    <a:p>
                      <a:endParaRPr lang="en-US" sz="1800"/>
                    </a:p>
                  </a:txBody>
                  <a:tcPr marT="45721" marB="45721"/>
                </a:tc>
                <a:tc>
                  <a:txBody>
                    <a:bodyPr/>
                    <a:lstStyle/>
                    <a:p>
                      <a:endParaRPr lang="en-US" sz="1800"/>
                    </a:p>
                  </a:txBody>
                  <a:tcPr marT="45721" marB="45721"/>
                </a:tc>
                <a:tc>
                  <a:txBody>
                    <a:bodyPr/>
                    <a:lstStyle/>
                    <a:p>
                      <a:endParaRPr lang="en-US" sz="1800"/>
                    </a:p>
                  </a:txBody>
                  <a:tcPr marT="45721" marB="45721"/>
                </a:tc>
                <a:extLst>
                  <a:ext uri="{0D108BD9-81ED-4DB2-BD59-A6C34878D82A}">
                    <a16:rowId xmlns:a16="http://schemas.microsoft.com/office/drawing/2014/main" val="10001"/>
                  </a:ext>
                </a:extLst>
              </a:tr>
              <a:tr h="368395">
                <a:tc>
                  <a:txBody>
                    <a:bodyPr/>
                    <a:lstStyle/>
                    <a:p>
                      <a:r>
                        <a:rPr lang="en-US" sz="1800"/>
                        <a:t>2</a:t>
                      </a:r>
                    </a:p>
                  </a:txBody>
                  <a:tcPr marT="45721" marB="45721"/>
                </a:tc>
                <a:tc>
                  <a:txBody>
                    <a:bodyPr/>
                    <a:lstStyle/>
                    <a:p>
                      <a:r>
                        <a:rPr lang="en-US" sz="1800" err="1"/>
                        <a:t>Penyajian </a:t>
                      </a:r>
                      <a:endParaRPr lang="en-US" sz="1800"/>
                    </a:p>
                  </a:txBody>
                  <a:tcPr marT="45721" marB="45721"/>
                </a:tc>
                <a:tc>
                  <a:txBody>
                    <a:bodyPr/>
                    <a:lstStyle/>
                    <a:p>
                      <a:endParaRPr lang="en-US" sz="1800"/>
                    </a:p>
                  </a:txBody>
                  <a:tcPr marT="45721" marB="45721"/>
                </a:tc>
                <a:tc>
                  <a:txBody>
                    <a:bodyPr/>
                    <a:lstStyle/>
                    <a:p>
                      <a:endParaRPr lang="en-US" sz="1800"/>
                    </a:p>
                  </a:txBody>
                  <a:tcPr marT="45721" marB="45721"/>
                </a:tc>
                <a:tc>
                  <a:txBody>
                    <a:bodyPr/>
                    <a:lstStyle/>
                    <a:p>
                      <a:endParaRPr lang="en-US" sz="1800"/>
                    </a:p>
                  </a:txBody>
                  <a:tcPr marT="45721" marB="45721"/>
                </a:tc>
                <a:tc>
                  <a:txBody>
                    <a:bodyPr/>
                    <a:lstStyle/>
                    <a:p>
                      <a:endParaRPr lang="en-US" sz="1800"/>
                    </a:p>
                  </a:txBody>
                  <a:tcPr marT="45721" marB="45721"/>
                </a:tc>
                <a:tc>
                  <a:txBody>
                    <a:bodyPr/>
                    <a:lstStyle/>
                    <a:p>
                      <a:endParaRPr lang="en-US" sz="1800"/>
                    </a:p>
                  </a:txBody>
                  <a:tcPr marT="45721" marB="45721"/>
                </a:tc>
                <a:extLst>
                  <a:ext uri="{0D108BD9-81ED-4DB2-BD59-A6C34878D82A}">
                    <a16:rowId xmlns:a16="http://schemas.microsoft.com/office/drawing/2014/main" val="10002"/>
                  </a:ext>
                </a:extLst>
              </a:tr>
              <a:tr h="368395">
                <a:tc>
                  <a:txBody>
                    <a:bodyPr/>
                    <a:lstStyle/>
                    <a:p>
                      <a:r>
                        <a:rPr lang="en-US" sz="1800"/>
                        <a:t>3</a:t>
                      </a:r>
                    </a:p>
                  </a:txBody>
                  <a:tcPr marT="45721" marB="45721"/>
                </a:tc>
                <a:tc>
                  <a:txBody>
                    <a:bodyPr/>
                    <a:lstStyle/>
                    <a:p>
                      <a:r>
                        <a:rPr lang="en-US" sz="1800" err="1"/>
                        <a:t>Penutup </a:t>
                      </a:r>
                      <a:endParaRPr lang="en-US" sz="1800"/>
                    </a:p>
                  </a:txBody>
                  <a:tcPr marT="45721" marB="45721"/>
                </a:tc>
                <a:tc>
                  <a:txBody>
                    <a:bodyPr/>
                    <a:lstStyle/>
                    <a:p>
                      <a:endParaRPr lang="en-US" sz="1800"/>
                    </a:p>
                  </a:txBody>
                  <a:tcPr marT="45721" marB="45721"/>
                </a:tc>
                <a:tc>
                  <a:txBody>
                    <a:bodyPr/>
                    <a:lstStyle/>
                    <a:p>
                      <a:endParaRPr lang="en-US" sz="1800"/>
                    </a:p>
                  </a:txBody>
                  <a:tcPr marT="45721" marB="45721"/>
                </a:tc>
                <a:tc>
                  <a:txBody>
                    <a:bodyPr/>
                    <a:lstStyle/>
                    <a:p>
                      <a:endParaRPr lang="en-US" sz="1800"/>
                    </a:p>
                  </a:txBody>
                  <a:tcPr marT="45721" marB="45721"/>
                </a:tc>
                <a:tc>
                  <a:txBody>
                    <a:bodyPr/>
                    <a:lstStyle/>
                    <a:p>
                      <a:endParaRPr lang="en-US" sz="1800"/>
                    </a:p>
                  </a:txBody>
                  <a:tcPr marT="45721" marB="45721"/>
                </a:tc>
                <a:tc>
                  <a:txBody>
                    <a:bodyPr/>
                    <a:lstStyle/>
                    <a:p>
                      <a:endParaRPr lang="en-US" sz="1800"/>
                    </a:p>
                  </a:txBody>
                  <a:tcPr marT="45721" marB="45721"/>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7276767"/>
      </p:ext>
    </p:extLst>
  </p:cSld>
  <p:clrMapOvr>
    <a:masterClrMapping/>
  </p:clrMapOvr>
  <p:transition advTm="35000"/>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id-ID" altLang="ko-KR"/>
              <a:t>KEGIATAN AWAL </a:t>
            </a:r>
            <a:endParaRPr lang="ko-KR" altLang="en-US"/>
          </a:p>
        </p:txBody>
      </p:sp>
      <p:sp>
        <p:nvSpPr>
          <p:cNvPr id="5" name="Oval 4"/>
          <p:cNvSpPr/>
          <p:nvPr/>
        </p:nvSpPr>
        <p:spPr>
          <a:xfrm>
            <a:off x="5176899" y="1641076"/>
            <a:ext cx="1824203" cy="1824203"/>
          </a:xfrm>
          <a:prstGeom prst="ellipse">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7" name="Oval 6"/>
          <p:cNvSpPr/>
          <p:nvPr/>
        </p:nvSpPr>
        <p:spPr>
          <a:xfrm>
            <a:off x="1572897" y="1641076"/>
            <a:ext cx="1824203" cy="18242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9" name="Oval 8"/>
          <p:cNvSpPr/>
          <p:nvPr/>
        </p:nvSpPr>
        <p:spPr>
          <a:xfrm>
            <a:off x="8773697" y="1641076"/>
            <a:ext cx="1824203" cy="18242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10" name="Oval 9"/>
          <p:cNvSpPr/>
          <p:nvPr/>
        </p:nvSpPr>
        <p:spPr>
          <a:xfrm>
            <a:off x="5176899" y="4389107"/>
            <a:ext cx="1824203" cy="18242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11" name="Oval 10"/>
          <p:cNvSpPr/>
          <p:nvPr/>
        </p:nvSpPr>
        <p:spPr>
          <a:xfrm>
            <a:off x="2708225" y="3675528"/>
            <a:ext cx="1824203" cy="182420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12" name="Oval 11"/>
          <p:cNvSpPr/>
          <p:nvPr/>
        </p:nvSpPr>
        <p:spPr>
          <a:xfrm>
            <a:off x="7652775" y="3675528"/>
            <a:ext cx="1824203" cy="182420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13" name="Oval 12"/>
          <p:cNvSpPr/>
          <p:nvPr/>
        </p:nvSpPr>
        <p:spPr>
          <a:xfrm>
            <a:off x="5302781" y="1766958"/>
            <a:ext cx="1572441" cy="15724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8" name="Up Arrow 7"/>
          <p:cNvSpPr/>
          <p:nvPr/>
        </p:nvSpPr>
        <p:spPr>
          <a:xfrm>
            <a:off x="5765912" y="3619596"/>
            <a:ext cx="646176" cy="652272"/>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15" name="TextBox 14"/>
          <p:cNvSpPr txBox="1"/>
          <p:nvPr/>
        </p:nvSpPr>
        <p:spPr>
          <a:xfrm>
            <a:off x="1679117" y="1837520"/>
            <a:ext cx="1717983" cy="1323439"/>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10000"/>
              </a:spcBef>
            </a:pPr>
            <a:r>
              <a:rPr lang="en-US" altLang="id-ID" sz="1600" err="1">
                <a:solidFill>
                  <a:schemeClr val="bg1"/>
                </a:solidFill>
              </a:rPr>
              <a:t>Memfokuskan perhatian </a:t>
            </a:r>
            <a:r>
              <a:rPr lang="id-ID" altLang="id-ID" sz="1600">
                <a:solidFill>
                  <a:schemeClr val="bg1"/>
                </a:solidFill>
              </a:rPr>
              <a:t>siswa</a:t>
            </a:r>
            <a:r>
              <a:rPr lang="en-US" altLang="id-ID" sz="1600">
                <a:solidFill>
                  <a:schemeClr val="bg1"/>
                </a:solidFill>
              </a:rPr>
              <a:t> </a:t>
            </a:r>
            <a:r>
              <a:rPr lang="en-US" altLang="id-ID" sz="1600" err="1">
                <a:solidFill>
                  <a:schemeClr val="bg1"/>
                </a:solidFill>
              </a:rPr>
              <a:t>dan menciptakan ketertarikan</a:t>
            </a:r>
            <a:endParaRPr lang="en-US" altLang="id-ID" sz="1600">
              <a:solidFill>
                <a:schemeClr val="bg1"/>
              </a:solidFill>
            </a:endParaRPr>
          </a:p>
        </p:txBody>
      </p:sp>
      <p:sp>
        <p:nvSpPr>
          <p:cNvPr id="19" name="TextBox 18"/>
          <p:cNvSpPr txBox="1"/>
          <p:nvPr/>
        </p:nvSpPr>
        <p:spPr>
          <a:xfrm>
            <a:off x="8879917" y="2014568"/>
            <a:ext cx="1717983" cy="107721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id-ID" sz="1600" err="1">
                <a:solidFill>
                  <a:schemeClr val="bg1"/>
                </a:solidFill>
              </a:rPr>
              <a:t>Memahami tujuan pembelajaran</a:t>
            </a:r>
            <a:endParaRPr lang="en-US" altLang="id-ID" sz="1600">
              <a:solidFill>
                <a:schemeClr val="bg1"/>
              </a:solidFill>
            </a:endParaRPr>
          </a:p>
          <a:p>
            <a:pPr algn="ctr"/>
            <a:r>
              <a:rPr lang="en-US" altLang="ko-KR" sz="1600">
                <a:solidFill>
                  <a:schemeClr val="bg1"/>
                </a:solidFill>
                <a:latin typeface="Arial" pitchFamily="34" charset="0"/>
                <a:cs typeface="Arial" pitchFamily="34" charset="0"/>
              </a:rPr>
              <a:t>.</a:t>
            </a:r>
            <a:endParaRPr lang="ko-KR" altLang="en-US" sz="1600">
              <a:solidFill>
                <a:schemeClr val="bg1"/>
              </a:solidFill>
              <a:latin typeface="Arial" pitchFamily="34" charset="0"/>
              <a:cs typeface="Arial" pitchFamily="34" charset="0"/>
            </a:endParaRPr>
          </a:p>
        </p:txBody>
      </p:sp>
      <p:sp>
        <p:nvSpPr>
          <p:cNvPr id="22" name="TextBox 21"/>
          <p:cNvSpPr txBox="1"/>
          <p:nvPr/>
        </p:nvSpPr>
        <p:spPr>
          <a:xfrm>
            <a:off x="5302781" y="4908963"/>
            <a:ext cx="1717983" cy="83099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10000"/>
              </a:spcBef>
            </a:pPr>
            <a:r>
              <a:rPr lang="en-US" altLang="id-ID" sz="1600" err="1">
                <a:solidFill>
                  <a:schemeClr val="bg1"/>
                </a:solidFill>
              </a:rPr>
              <a:t>Mengungkap pengalaman awal</a:t>
            </a:r>
            <a:endParaRPr lang="en-US" altLang="id-ID" sz="1600">
              <a:solidFill>
                <a:schemeClr val="bg1"/>
              </a:solidFill>
            </a:endParaRPr>
          </a:p>
        </p:txBody>
      </p:sp>
      <p:sp>
        <p:nvSpPr>
          <p:cNvPr id="25" name="TextBox 24"/>
          <p:cNvSpPr txBox="1"/>
          <p:nvPr/>
        </p:nvSpPr>
        <p:spPr>
          <a:xfrm>
            <a:off x="2761335" y="4045548"/>
            <a:ext cx="1717983" cy="83099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id-ID" sz="1600" err="1">
                <a:solidFill>
                  <a:srgbClr val="000000"/>
                </a:solidFill>
              </a:rPr>
              <a:t>Merangsang pemikiran </a:t>
            </a:r>
            <a:r>
              <a:rPr lang="id-ID" altLang="id-ID" sz="1600">
                <a:solidFill>
                  <a:srgbClr val="000000"/>
                </a:solidFill>
              </a:rPr>
              <a:t>siswa</a:t>
            </a:r>
            <a:endParaRPr lang="en-US" altLang="id-ID" sz="1600">
              <a:solidFill>
                <a:srgbClr val="000000"/>
              </a:solidFill>
            </a:endParaRPr>
          </a:p>
          <a:p>
            <a:pPr algn="ctr"/>
            <a:r>
              <a:rPr lang="en-US" altLang="ko-KR" sz="1600">
                <a:solidFill>
                  <a:schemeClr val="accent3"/>
                </a:solidFill>
                <a:latin typeface="Arial" pitchFamily="34" charset="0"/>
                <a:cs typeface="Arial" pitchFamily="34" charset="0"/>
              </a:rPr>
              <a:t>.</a:t>
            </a:r>
            <a:endParaRPr lang="ko-KR" altLang="en-US" sz="1600">
              <a:solidFill>
                <a:schemeClr val="accent3"/>
              </a:solidFill>
              <a:latin typeface="Arial" pitchFamily="34" charset="0"/>
              <a:cs typeface="Arial" pitchFamily="34" charset="0"/>
            </a:endParaRPr>
          </a:p>
        </p:txBody>
      </p:sp>
      <p:sp>
        <p:nvSpPr>
          <p:cNvPr id="28" name="TextBox 27"/>
          <p:cNvSpPr txBox="1"/>
          <p:nvPr/>
        </p:nvSpPr>
        <p:spPr>
          <a:xfrm>
            <a:off x="7967815" y="4418352"/>
            <a:ext cx="1717983" cy="338553"/>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10000"/>
              </a:spcBef>
            </a:pPr>
            <a:r>
              <a:rPr lang="en-US" altLang="id-ID" sz="1600" err="1">
                <a:solidFill>
                  <a:srgbClr val="000000"/>
                </a:solidFill>
              </a:rPr>
              <a:t>Memotivasi</a:t>
            </a:r>
            <a:endParaRPr lang="en-US" altLang="id-ID" sz="1600">
              <a:solidFill>
                <a:srgbClr val="000000"/>
              </a:solidFill>
            </a:endParaRPr>
          </a:p>
        </p:txBody>
      </p:sp>
      <p:sp>
        <p:nvSpPr>
          <p:cNvPr id="30" name="Block Arc 14"/>
          <p:cNvSpPr/>
          <p:nvPr/>
        </p:nvSpPr>
        <p:spPr>
          <a:xfrm rot="16200000">
            <a:off x="5509723" y="1961915"/>
            <a:ext cx="1181759" cy="1182528"/>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solidFill>
                <a:srgbClr val="984807"/>
              </a:solidFill>
            </a:endParaRPr>
          </a:p>
        </p:txBody>
      </p:sp>
      <p:sp>
        <p:nvSpPr>
          <p:cNvPr id="31" name="Up Arrow 30"/>
          <p:cNvSpPr/>
          <p:nvPr/>
        </p:nvSpPr>
        <p:spPr>
          <a:xfrm rot="2700000">
            <a:off x="4394739" y="3260341"/>
            <a:ext cx="646176" cy="652272"/>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32" name="Up Arrow 31"/>
          <p:cNvSpPr/>
          <p:nvPr/>
        </p:nvSpPr>
        <p:spPr>
          <a:xfrm rot="18900000">
            <a:off x="7081515" y="3260341"/>
            <a:ext cx="646176" cy="652272"/>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33" name="Up Arrow 32"/>
          <p:cNvSpPr/>
          <p:nvPr/>
        </p:nvSpPr>
        <p:spPr>
          <a:xfrm rot="16200000">
            <a:off x="7564311" y="2227043"/>
            <a:ext cx="646176" cy="652272"/>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34" name="Up Arrow 33"/>
          <p:cNvSpPr/>
          <p:nvPr/>
        </p:nvSpPr>
        <p:spPr>
          <a:xfrm rot="5400000">
            <a:off x="3963911" y="2227041"/>
            <a:ext cx="646176" cy="652272"/>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Tree>
    <p:extLst>
      <p:ext uri="{BB962C8B-B14F-4D97-AF65-F5344CB8AC3E}">
        <p14:creationId xmlns:p14="http://schemas.microsoft.com/office/powerpoint/2010/main" val="3429671172"/>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2209800" y="609600"/>
            <a:ext cx="7924800" cy="762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id-ID"/>
            </a:defPPr>
            <a:lvl1pPr marL="0" algn="l" defTabSz="914400" rtl="0" eaLnBrk="1" latinLnBrk="0" hangingPunct="1">
              <a:spcBef>
                <a:spcPct val="20000"/>
              </a:spcBef>
              <a:buClr>
                <a:schemeClr val="hlink"/>
              </a:buClr>
              <a:buFont typeface="Wingdings" panose="05000000000000000000" pitchFamily="2" charset="2"/>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Clr>
                <a:schemeClr val="accent2"/>
              </a:buClr>
              <a:buFont typeface="Wingdings" panose="05000000000000000000" pitchFamily="2" charset="2"/>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Clr>
                <a:schemeClr val="hlink"/>
              </a:buClr>
              <a:buFont typeface="Wingdings" panose="05000000000000000000" pitchFamily="2" charset="2"/>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Clr>
                <a:schemeClr val="accent2"/>
              </a:buClr>
              <a:buFont typeface="Wingdings" panose="05000000000000000000" pitchFamily="2" charset="2"/>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Clr>
                <a:schemeClr val="hlink"/>
              </a:buClr>
              <a:buFont typeface="Wingdings" panose="05000000000000000000" pitchFamily="2" charset="2"/>
              <a:buChar char="§"/>
              <a:defRPr sz="2000" kern="1200">
                <a:solidFill>
                  <a:schemeClr val="tx1"/>
                </a:solidFill>
                <a:latin typeface="Arial" pitchFamily="34" charset="0"/>
                <a:ea typeface="+mn-ea"/>
                <a:cs typeface="+mn-cs"/>
              </a:defRPr>
            </a:lvl5pPr>
            <a:lvl6pPr marL="25146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6pPr>
            <a:lvl7pPr marL="29718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7pPr>
            <a:lvl8pPr marL="34290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8pPr>
            <a:lvl9pPr marL="38862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9pPr>
          </a:lstStyle>
          <a:p>
            <a:pPr eaLnBrk="1" hangingPunct="1">
              <a:spcBef>
                <a:spcPct val="50000"/>
              </a:spcBef>
              <a:buClrTx/>
              <a:buFontTx/>
              <a:buNone/>
            </a:pPr>
            <a:r>
              <a:rPr lang="en-US" altLang="id-ID" sz="4400"/>
              <a:t>Kegiatan Inti</a:t>
            </a:r>
          </a:p>
        </p:txBody>
      </p:sp>
      <p:sp>
        <p:nvSpPr>
          <p:cNvPr id="79875" name="Text Box 3"/>
          <p:cNvSpPr txBox="1">
            <a:spLocks noChangeArrowheads="1"/>
          </p:cNvSpPr>
          <p:nvPr/>
        </p:nvSpPr>
        <p:spPr bwMode="auto">
          <a:xfrm>
            <a:off x="2209800" y="2316163"/>
            <a:ext cx="7924800" cy="3213100"/>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id-ID"/>
            </a:defPPr>
            <a:lvl1pPr marL="292100" indent="-292100" algn="l" defTabSz="914400" rtl="0" eaLnBrk="1" latinLnBrk="0" hangingPunct="1">
              <a:spcBef>
                <a:spcPct val="20000"/>
              </a:spcBef>
              <a:buClr>
                <a:schemeClr val="hlink"/>
              </a:buClr>
              <a:buFont typeface="Wingdings" panose="05000000000000000000" pitchFamily="2" charset="2"/>
              <a:buChar char="§"/>
              <a:defRPr sz="3200" kern="1200">
                <a:solidFill>
                  <a:schemeClr val="tx1"/>
                </a:solidFill>
                <a:latin typeface="Arial" pitchFamily="34" charset="0"/>
                <a:ea typeface="+mn-ea"/>
                <a:cs typeface="+mn-cs"/>
              </a:defRPr>
            </a:lvl1pPr>
            <a:lvl2pPr marL="688975" indent="-230188" algn="l" defTabSz="914400" rtl="0" eaLnBrk="1" latinLnBrk="0" hangingPunct="1">
              <a:spcBef>
                <a:spcPct val="20000"/>
              </a:spcBef>
              <a:buClr>
                <a:schemeClr val="accent2"/>
              </a:buClr>
              <a:buFont typeface="Wingdings" panose="05000000000000000000" pitchFamily="2" charset="2"/>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Clr>
                <a:schemeClr val="hlink"/>
              </a:buClr>
              <a:buFont typeface="Wingdings" panose="05000000000000000000" pitchFamily="2" charset="2"/>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Clr>
                <a:schemeClr val="accent2"/>
              </a:buClr>
              <a:buFont typeface="Wingdings" panose="05000000000000000000" pitchFamily="2" charset="2"/>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Clr>
                <a:schemeClr val="hlink"/>
              </a:buClr>
              <a:buFont typeface="Wingdings" panose="05000000000000000000" pitchFamily="2" charset="2"/>
              <a:buChar char="§"/>
              <a:defRPr sz="2000" kern="1200">
                <a:solidFill>
                  <a:schemeClr val="tx1"/>
                </a:solidFill>
                <a:latin typeface="Arial" pitchFamily="34" charset="0"/>
                <a:ea typeface="+mn-ea"/>
                <a:cs typeface="+mn-cs"/>
              </a:defRPr>
            </a:lvl5pPr>
            <a:lvl6pPr marL="25146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6pPr>
            <a:lvl7pPr marL="29718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7pPr>
            <a:lvl8pPr marL="34290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8pPr>
            <a:lvl9pPr marL="38862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9pPr>
          </a:lstStyle>
          <a:p>
            <a:pPr eaLnBrk="1" hangingPunct="1">
              <a:spcBef>
                <a:spcPct val="10000"/>
              </a:spcBef>
              <a:buClrTx/>
              <a:buFontTx/>
              <a:buChar char="•"/>
            </a:pPr>
            <a:r>
              <a:rPr lang="en-US" altLang="id-ID" err="1">
                <a:solidFill>
                  <a:srgbClr val="000000"/>
                </a:solidFill>
              </a:rPr>
              <a:t>Memberikan kesempatan kepada mahasiswa untuk:</a:t>
            </a:r>
          </a:p>
          <a:p>
            <a:pPr lvl="1" eaLnBrk="1" hangingPunct="1">
              <a:spcBef>
                <a:spcPct val="10000"/>
              </a:spcBef>
              <a:buClrTx/>
              <a:buFontTx/>
              <a:buChar char="•"/>
            </a:pPr>
            <a:r>
              <a:rPr lang="en-US" altLang="id-ID" sz="3200" err="1">
                <a:solidFill>
                  <a:srgbClr val="000000"/>
                </a:solidFill>
              </a:rPr>
              <a:t>Mengumpulkan informasi</a:t>
            </a:r>
            <a:endParaRPr lang="en-US" altLang="id-ID" sz="3200">
              <a:solidFill>
                <a:srgbClr val="000000"/>
              </a:solidFill>
            </a:endParaRPr>
          </a:p>
          <a:p>
            <a:pPr lvl="1" eaLnBrk="1" hangingPunct="1">
              <a:spcBef>
                <a:spcPct val="10000"/>
              </a:spcBef>
              <a:buClrTx/>
              <a:buFontTx/>
              <a:buChar char="•"/>
            </a:pPr>
            <a:r>
              <a:rPr lang="en-US" altLang="id-ID" sz="3200" err="1">
                <a:solidFill>
                  <a:srgbClr val="000000"/>
                </a:solidFill>
              </a:rPr>
              <a:t>Menyelidiki</a:t>
            </a:r>
            <a:endParaRPr lang="en-US" altLang="id-ID" sz="3200">
              <a:solidFill>
                <a:srgbClr val="000000"/>
              </a:solidFill>
            </a:endParaRPr>
          </a:p>
          <a:p>
            <a:pPr lvl="1" eaLnBrk="1" hangingPunct="1">
              <a:spcBef>
                <a:spcPct val="10000"/>
              </a:spcBef>
              <a:buClrTx/>
              <a:buFontTx/>
              <a:buChar char="•"/>
            </a:pPr>
            <a:r>
              <a:rPr lang="en-US" altLang="id-ID" sz="3200" err="1">
                <a:solidFill>
                  <a:srgbClr val="000000"/>
                </a:solidFill>
              </a:rPr>
              <a:t>Menguji</a:t>
            </a:r>
            <a:endParaRPr lang="en-US" altLang="id-ID" sz="3200">
              <a:solidFill>
                <a:srgbClr val="000000"/>
              </a:solidFill>
            </a:endParaRPr>
          </a:p>
          <a:p>
            <a:pPr lvl="1" eaLnBrk="1" hangingPunct="1">
              <a:spcBef>
                <a:spcPct val="10000"/>
              </a:spcBef>
              <a:buClrTx/>
              <a:buFontTx/>
              <a:buChar char="•"/>
            </a:pPr>
            <a:r>
              <a:rPr lang="en-US" altLang="id-ID" sz="3200" err="1">
                <a:solidFill>
                  <a:srgbClr val="000000"/>
                </a:solidFill>
              </a:rPr>
              <a:t>Memecahkan masalah</a:t>
            </a:r>
            <a:r>
              <a:rPr lang="en-US" altLang="id-ID" sz="3200"/>
              <a:t> </a:t>
            </a:r>
          </a:p>
        </p:txBody>
      </p:sp>
      <p:sp>
        <p:nvSpPr>
          <p:cNvPr id="79876" name="Rectangle 4"/>
          <p:cNvSpPr>
            <a:spLocks noChangeArrowheads="1"/>
          </p:cNvSpPr>
          <p:nvPr/>
        </p:nvSpPr>
        <p:spPr bwMode="auto">
          <a:xfrm>
            <a:off x="1524000" y="1447800"/>
            <a:ext cx="9144000" cy="457200"/>
          </a:xfrm>
          <a:prstGeom prst="rect">
            <a:avLst/>
          </a:prstGeom>
          <a:gradFill rotWithShape="1">
            <a:gsLst>
              <a:gs pos="0">
                <a:srgbClr val="FFFF99"/>
              </a:gs>
              <a:gs pos="100000">
                <a:srgbClr val="FF6600"/>
              </a:gs>
            </a:gsLst>
            <a:lin ang="0" scaled="1"/>
          </a:gradFill>
          <a:ln w="9525">
            <a:solidFill>
              <a:schemeClr val="tx1"/>
            </a:solidFill>
            <a:miter lim="800000"/>
          </a:ln>
        </p:spPr>
        <p:txBody>
          <a:bodyPr wrap="none" anchor="ctr"/>
          <a:lstStyle>
            <a:defPPr>
              <a:defRPr lang="id-ID"/>
            </a:defPPr>
            <a:lvl1pPr marL="0" algn="l" defTabSz="914400" rtl="0" eaLnBrk="1" latinLnBrk="0" hangingPunct="1">
              <a:spcBef>
                <a:spcPct val="20000"/>
              </a:spcBef>
              <a:buClr>
                <a:schemeClr val="hlink"/>
              </a:buClr>
              <a:buFont typeface="Wingdings" panose="05000000000000000000" pitchFamily="2" charset="2"/>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Clr>
                <a:schemeClr val="accent2"/>
              </a:buClr>
              <a:buFont typeface="Wingdings" panose="05000000000000000000" pitchFamily="2" charset="2"/>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Clr>
                <a:schemeClr val="hlink"/>
              </a:buClr>
              <a:buFont typeface="Wingdings" panose="05000000000000000000" pitchFamily="2" charset="2"/>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Clr>
                <a:schemeClr val="accent2"/>
              </a:buClr>
              <a:buFont typeface="Wingdings" panose="05000000000000000000" pitchFamily="2" charset="2"/>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Clr>
                <a:schemeClr val="hlink"/>
              </a:buClr>
              <a:buFont typeface="Wingdings" panose="05000000000000000000" pitchFamily="2" charset="2"/>
              <a:buChar char="§"/>
              <a:defRPr sz="2000" kern="1200">
                <a:solidFill>
                  <a:schemeClr val="tx1"/>
                </a:solidFill>
                <a:latin typeface="Arial" pitchFamily="34" charset="0"/>
                <a:ea typeface="+mn-ea"/>
                <a:cs typeface="+mn-cs"/>
              </a:defRPr>
            </a:lvl5pPr>
            <a:lvl6pPr marL="25146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6pPr>
            <a:lvl7pPr marL="29718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7pPr>
            <a:lvl8pPr marL="34290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8pPr>
            <a:lvl9pPr marL="38862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9pPr>
          </a:lstStyle>
          <a:p>
            <a:pPr>
              <a:spcBef>
                <a:spcPct val="0"/>
              </a:spcBef>
              <a:buClrTx/>
              <a:buFontTx/>
              <a:buNone/>
            </a:pPr>
            <a:endParaRPr lang="id-ID" altLang="id-ID" sz="1800"/>
          </a:p>
        </p:txBody>
      </p:sp>
    </p:spTree>
    <p:extLst>
      <p:ext uri="{BB962C8B-B14F-4D97-AF65-F5344CB8AC3E}">
        <p14:creationId xmlns:p14="http://schemas.microsoft.com/office/powerpoint/2010/main" val="2258484872"/>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id-ID" altLang="ko-KR"/>
              <a:t>Fungsi Kegiatan Inti</a:t>
            </a:r>
            <a:endParaRPr lang="ko-KR" altLang="en-US"/>
          </a:p>
        </p:txBody>
      </p:sp>
      <p:sp>
        <p:nvSpPr>
          <p:cNvPr id="5" name="Oval 4"/>
          <p:cNvSpPr/>
          <p:nvPr/>
        </p:nvSpPr>
        <p:spPr>
          <a:xfrm>
            <a:off x="5176899" y="1641076"/>
            <a:ext cx="1824203" cy="1824203"/>
          </a:xfrm>
          <a:prstGeom prst="ellipse">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7" name="Oval 6"/>
          <p:cNvSpPr/>
          <p:nvPr/>
        </p:nvSpPr>
        <p:spPr>
          <a:xfrm>
            <a:off x="1572897" y="1641076"/>
            <a:ext cx="1824203" cy="18242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9" name="Oval 8"/>
          <p:cNvSpPr/>
          <p:nvPr/>
        </p:nvSpPr>
        <p:spPr>
          <a:xfrm>
            <a:off x="8773697" y="1641076"/>
            <a:ext cx="1824203" cy="18242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10" name="Oval 9"/>
          <p:cNvSpPr/>
          <p:nvPr/>
        </p:nvSpPr>
        <p:spPr>
          <a:xfrm>
            <a:off x="5176899" y="4389107"/>
            <a:ext cx="1824203" cy="18242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11" name="Oval 10"/>
          <p:cNvSpPr/>
          <p:nvPr/>
        </p:nvSpPr>
        <p:spPr>
          <a:xfrm>
            <a:off x="2708225" y="3675528"/>
            <a:ext cx="1824203" cy="182420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12" name="Oval 11"/>
          <p:cNvSpPr/>
          <p:nvPr/>
        </p:nvSpPr>
        <p:spPr>
          <a:xfrm>
            <a:off x="7652775" y="3675528"/>
            <a:ext cx="1824203" cy="182420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13" name="Oval 12"/>
          <p:cNvSpPr/>
          <p:nvPr/>
        </p:nvSpPr>
        <p:spPr>
          <a:xfrm>
            <a:off x="5302781" y="1766958"/>
            <a:ext cx="1572441" cy="15724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8" name="Up Arrow 7"/>
          <p:cNvSpPr/>
          <p:nvPr/>
        </p:nvSpPr>
        <p:spPr>
          <a:xfrm>
            <a:off x="5765912" y="3619596"/>
            <a:ext cx="646176" cy="652272"/>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15" name="TextBox 14"/>
          <p:cNvSpPr txBox="1"/>
          <p:nvPr/>
        </p:nvSpPr>
        <p:spPr>
          <a:xfrm>
            <a:off x="1626007" y="2165365"/>
            <a:ext cx="1717983" cy="8309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err="1">
                <a:solidFill>
                  <a:schemeClr val="bg1"/>
                </a:solidFill>
              </a:rPr>
              <a:t>Eksplorasi informasi </a:t>
            </a:r>
          </a:p>
          <a:p>
            <a:pPr algn="ctr"/>
            <a:r>
              <a:rPr lang="en-US" altLang="ko-KR" sz="1600">
                <a:solidFill>
                  <a:schemeClr val="bg1"/>
                </a:solidFill>
                <a:latin typeface="Arial" pitchFamily="34" charset="0"/>
                <a:cs typeface="Arial" pitchFamily="34" charset="0"/>
              </a:rPr>
              <a:t>.</a:t>
            </a:r>
            <a:endParaRPr lang="ko-KR" altLang="en-US" sz="1600">
              <a:solidFill>
                <a:schemeClr val="bg1"/>
              </a:solidFill>
              <a:latin typeface="Arial" pitchFamily="34" charset="0"/>
              <a:cs typeface="Arial" pitchFamily="34" charset="0"/>
            </a:endParaRPr>
          </a:p>
        </p:txBody>
      </p:sp>
      <p:sp>
        <p:nvSpPr>
          <p:cNvPr id="19" name="TextBox 18"/>
          <p:cNvSpPr txBox="1"/>
          <p:nvPr/>
        </p:nvSpPr>
        <p:spPr>
          <a:xfrm>
            <a:off x="8826807" y="2439420"/>
            <a:ext cx="1717983" cy="584776"/>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altLang="ko-KR" sz="1600">
                <a:solidFill>
                  <a:schemeClr val="bg1"/>
                </a:solidFill>
                <a:latin typeface="Arial" pitchFamily="34" charset="0"/>
                <a:cs typeface="Arial" pitchFamily="34" charset="0"/>
              </a:rPr>
              <a:t>Menarik Kesimpulan</a:t>
            </a:r>
            <a:endParaRPr lang="ko-KR" altLang="en-US" sz="1600">
              <a:solidFill>
                <a:schemeClr val="bg1"/>
              </a:solidFill>
              <a:latin typeface="Arial" pitchFamily="34" charset="0"/>
              <a:cs typeface="Arial" pitchFamily="34" charset="0"/>
            </a:endParaRPr>
          </a:p>
        </p:txBody>
      </p:sp>
      <p:sp>
        <p:nvSpPr>
          <p:cNvPr id="22" name="TextBox 21"/>
          <p:cNvSpPr txBox="1"/>
          <p:nvPr/>
        </p:nvSpPr>
        <p:spPr>
          <a:xfrm>
            <a:off x="5230009" y="5121270"/>
            <a:ext cx="1717983" cy="584776"/>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altLang="ko-KR" sz="1600">
                <a:solidFill>
                  <a:schemeClr val="bg1"/>
                </a:solidFill>
                <a:latin typeface="Arial" pitchFamily="34" charset="0"/>
                <a:cs typeface="Arial" pitchFamily="34" charset="0"/>
              </a:rPr>
              <a:t>Memahamkan Konsep</a:t>
            </a:r>
            <a:endParaRPr lang="ko-KR" altLang="en-US" sz="1600">
              <a:solidFill>
                <a:schemeClr val="bg1"/>
              </a:solidFill>
              <a:latin typeface="Arial" pitchFamily="34" charset="0"/>
              <a:cs typeface="Arial" pitchFamily="34" charset="0"/>
            </a:endParaRPr>
          </a:p>
        </p:txBody>
      </p:sp>
      <p:sp>
        <p:nvSpPr>
          <p:cNvPr id="25" name="TextBox 24"/>
          <p:cNvSpPr txBox="1"/>
          <p:nvPr/>
        </p:nvSpPr>
        <p:spPr>
          <a:xfrm>
            <a:off x="2761335" y="4462689"/>
            <a:ext cx="1717983" cy="584775"/>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err="1">
                <a:solidFill>
                  <a:schemeClr val="accent3">
                    <a:lumMod val="75000"/>
                  </a:schemeClr>
                </a:solidFill>
              </a:rPr>
              <a:t>Membangun konsep </a:t>
            </a:r>
          </a:p>
        </p:txBody>
      </p:sp>
      <p:sp>
        <p:nvSpPr>
          <p:cNvPr id="28" name="TextBox 27"/>
          <p:cNvSpPr txBox="1"/>
          <p:nvPr/>
        </p:nvSpPr>
        <p:spPr>
          <a:xfrm>
            <a:off x="7683312" y="4077488"/>
            <a:ext cx="1717983" cy="107721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err="1"/>
              <a:t>Memperluas wawasan tentang konsep </a:t>
            </a:r>
          </a:p>
          <a:p>
            <a:pPr algn="ctr"/>
            <a:r>
              <a:rPr lang="en-US" altLang="ko-KR" sz="1600">
                <a:solidFill>
                  <a:schemeClr val="accent3"/>
                </a:solidFill>
                <a:latin typeface="Arial" pitchFamily="34" charset="0"/>
                <a:cs typeface="Arial" pitchFamily="34" charset="0"/>
              </a:rPr>
              <a:t>.</a:t>
            </a:r>
            <a:endParaRPr lang="ko-KR" altLang="en-US" sz="1600">
              <a:solidFill>
                <a:schemeClr val="accent3"/>
              </a:solidFill>
              <a:latin typeface="Arial" pitchFamily="34" charset="0"/>
              <a:cs typeface="Arial" pitchFamily="34" charset="0"/>
            </a:endParaRPr>
          </a:p>
        </p:txBody>
      </p:sp>
      <p:sp>
        <p:nvSpPr>
          <p:cNvPr id="30" name="Block Arc 14"/>
          <p:cNvSpPr/>
          <p:nvPr/>
        </p:nvSpPr>
        <p:spPr>
          <a:xfrm rot="16200000">
            <a:off x="5509723" y="1961915"/>
            <a:ext cx="1181759" cy="1182528"/>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solidFill>
                <a:srgbClr val="984807"/>
              </a:solidFill>
            </a:endParaRPr>
          </a:p>
        </p:txBody>
      </p:sp>
      <p:sp>
        <p:nvSpPr>
          <p:cNvPr id="31" name="Up Arrow 30"/>
          <p:cNvSpPr/>
          <p:nvPr/>
        </p:nvSpPr>
        <p:spPr>
          <a:xfrm rot="2700000">
            <a:off x="4394739" y="3260341"/>
            <a:ext cx="646176" cy="652272"/>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32" name="Up Arrow 31"/>
          <p:cNvSpPr/>
          <p:nvPr/>
        </p:nvSpPr>
        <p:spPr>
          <a:xfrm rot="18900000">
            <a:off x="7081515" y="3260341"/>
            <a:ext cx="646176" cy="652272"/>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33" name="Up Arrow 32"/>
          <p:cNvSpPr/>
          <p:nvPr/>
        </p:nvSpPr>
        <p:spPr>
          <a:xfrm rot="16200000">
            <a:off x="7564311" y="2227043"/>
            <a:ext cx="646176" cy="652272"/>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34" name="Up Arrow 33"/>
          <p:cNvSpPr/>
          <p:nvPr/>
        </p:nvSpPr>
        <p:spPr>
          <a:xfrm rot="5400000">
            <a:off x="3963911" y="2227041"/>
            <a:ext cx="646176" cy="652272"/>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Tree>
    <p:extLst>
      <p:ext uri="{BB962C8B-B14F-4D97-AF65-F5344CB8AC3E}">
        <p14:creationId xmlns:p14="http://schemas.microsoft.com/office/powerpoint/2010/main" val="16751057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ChangeArrowheads="1"/>
          </p:cNvSpPr>
          <p:nvPr/>
        </p:nvSpPr>
        <p:spPr bwMode="auto">
          <a:xfrm>
            <a:off x="1676400" y="1"/>
            <a:ext cx="86868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id-ID"/>
            </a:defPPr>
            <a:lvl1pPr marL="0" algn="l" defTabSz="914400" rtl="0" eaLnBrk="1" latinLnBrk="0" hangingPunct="1">
              <a:spcBef>
                <a:spcPct val="20000"/>
              </a:spcBef>
              <a:buClr>
                <a:schemeClr val="hlink"/>
              </a:buClr>
              <a:buFont typeface="Wingdings" panose="05000000000000000000" pitchFamily="2" charset="2"/>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Clr>
                <a:schemeClr val="accent2"/>
              </a:buClr>
              <a:buFont typeface="Wingdings" panose="05000000000000000000" pitchFamily="2" charset="2"/>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Clr>
                <a:schemeClr val="hlink"/>
              </a:buClr>
              <a:buFont typeface="Wingdings" panose="05000000000000000000" pitchFamily="2" charset="2"/>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Clr>
                <a:schemeClr val="accent2"/>
              </a:buClr>
              <a:buFont typeface="Wingdings" panose="05000000000000000000" pitchFamily="2" charset="2"/>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Clr>
                <a:schemeClr val="hlink"/>
              </a:buClr>
              <a:buFont typeface="Wingdings" panose="05000000000000000000" pitchFamily="2" charset="2"/>
              <a:buChar char="§"/>
              <a:defRPr sz="2000" kern="1200">
                <a:solidFill>
                  <a:schemeClr val="tx1"/>
                </a:solidFill>
                <a:latin typeface="Arial" pitchFamily="34" charset="0"/>
                <a:ea typeface="+mn-ea"/>
                <a:cs typeface="+mn-cs"/>
              </a:defRPr>
            </a:lvl5pPr>
            <a:lvl6pPr marL="25146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6pPr>
            <a:lvl7pPr marL="29718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7pPr>
            <a:lvl8pPr marL="34290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8pPr>
            <a:lvl9pPr marL="38862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9pPr>
          </a:lstStyle>
          <a:p>
            <a:pPr algn="ctr">
              <a:spcBef>
                <a:spcPct val="0"/>
              </a:spcBef>
              <a:buClrTx/>
              <a:buFontTx/>
              <a:buNone/>
            </a:pPr>
            <a:r>
              <a:rPr lang="en-US" altLang="id-ID" sz="1800"/>
              <a:t>RENCANA PELAKSANAAN PEMBELAJARAN (RPP)</a:t>
            </a:r>
          </a:p>
          <a:p>
            <a:pPr>
              <a:spcBef>
                <a:spcPct val="0"/>
              </a:spcBef>
              <a:buClrTx/>
              <a:buFontTx/>
              <a:buNone/>
            </a:pPr>
            <a:r>
              <a:rPr lang="en-US" altLang="id-ID" sz="1800"/>
              <a:t>Nama Dosen		:</a:t>
            </a:r>
          </a:p>
          <a:p>
            <a:pPr>
              <a:spcBef>
                <a:spcPct val="0"/>
              </a:spcBef>
              <a:buClrTx/>
              <a:buFontTx/>
              <a:buNone/>
            </a:pPr>
            <a:r>
              <a:rPr lang="en-US" altLang="id-ID" sz="1800"/>
              <a:t>Fakultas			:</a:t>
            </a:r>
          </a:p>
          <a:p>
            <a:pPr>
              <a:spcBef>
                <a:spcPct val="0"/>
              </a:spcBef>
              <a:buClrTx/>
              <a:buFontTx/>
              <a:buNone/>
            </a:pPr>
            <a:r>
              <a:rPr lang="en-US" altLang="id-ID" sz="1800"/>
              <a:t>NIP			:</a:t>
            </a:r>
          </a:p>
          <a:p>
            <a:pPr>
              <a:spcBef>
                <a:spcPct val="0"/>
              </a:spcBef>
              <a:buClrTx/>
              <a:buFontTx/>
              <a:buNone/>
            </a:pPr>
            <a:r>
              <a:rPr lang="en-US" altLang="id-ID" sz="1800"/>
              <a:t>Program Studi		:</a:t>
            </a:r>
          </a:p>
          <a:p>
            <a:pPr>
              <a:spcBef>
                <a:spcPct val="0"/>
              </a:spcBef>
              <a:buClrTx/>
              <a:buFontTx/>
              <a:buNone/>
            </a:pPr>
            <a:r>
              <a:rPr lang="en-US" altLang="id-ID" sz="1800"/>
              <a:t>Mata Kuliah		:</a:t>
            </a:r>
          </a:p>
          <a:p>
            <a:pPr>
              <a:spcBef>
                <a:spcPct val="0"/>
              </a:spcBef>
              <a:buClrTx/>
              <a:buFontTx/>
              <a:buNone/>
            </a:pPr>
            <a:r>
              <a:rPr lang="en-US" altLang="id-ID" sz="1800"/>
              <a:t>Kode mata kuliah		:</a:t>
            </a:r>
          </a:p>
          <a:p>
            <a:pPr>
              <a:spcBef>
                <a:spcPct val="0"/>
              </a:spcBef>
              <a:buClrTx/>
              <a:buFontTx/>
              <a:buNone/>
            </a:pPr>
            <a:r>
              <a:rPr lang="en-US" altLang="id-ID" sz="1800"/>
              <a:t>Bobot			:</a:t>
            </a:r>
          </a:p>
          <a:p>
            <a:pPr>
              <a:spcBef>
                <a:spcPct val="0"/>
              </a:spcBef>
              <a:buClrTx/>
              <a:buFontTx/>
              <a:buNone/>
            </a:pPr>
            <a:r>
              <a:rPr lang="en-US" altLang="id-ID" sz="1800"/>
              <a:t>Semester		:</a:t>
            </a:r>
          </a:p>
          <a:p>
            <a:pPr>
              <a:spcBef>
                <a:spcPct val="0"/>
              </a:spcBef>
              <a:buClrTx/>
              <a:buFontTx/>
              <a:buNone/>
            </a:pPr>
            <a:r>
              <a:rPr lang="en-US" altLang="id-ID" sz="1800"/>
              <a:t>Pertemuan ke/Waktu	:                           /</a:t>
            </a:r>
          </a:p>
          <a:p>
            <a:pPr>
              <a:spcBef>
                <a:spcPct val="0"/>
              </a:spcBef>
              <a:buClrTx/>
              <a:buFontTx/>
              <a:buNone/>
            </a:pPr>
            <a:r>
              <a:rPr lang="en-US" altLang="id-ID" sz="1800"/>
              <a:t>Standar Kompetensi	:</a:t>
            </a:r>
          </a:p>
          <a:p>
            <a:pPr>
              <a:spcBef>
                <a:spcPct val="0"/>
              </a:spcBef>
              <a:buClrTx/>
              <a:buFontTx/>
              <a:buNone/>
            </a:pPr>
            <a:r>
              <a:rPr lang="en-US" altLang="id-ID" sz="1800"/>
              <a:t>Kompetensi Dasar	:</a:t>
            </a:r>
          </a:p>
          <a:p>
            <a:pPr>
              <a:spcBef>
                <a:spcPct val="0"/>
              </a:spcBef>
              <a:buClrTx/>
              <a:buFontTx/>
              <a:buNone/>
            </a:pPr>
            <a:r>
              <a:rPr lang="en-US" altLang="id-ID" sz="1800"/>
              <a:t>Indikator			: 1.</a:t>
            </a:r>
          </a:p>
          <a:p>
            <a:pPr>
              <a:spcBef>
                <a:spcPct val="0"/>
              </a:spcBef>
              <a:buClrTx/>
              <a:buFontTx/>
              <a:buNone/>
            </a:pPr>
            <a:r>
              <a:rPr lang="en-US" altLang="id-ID" sz="1800"/>
              <a:t>			  2.</a:t>
            </a:r>
          </a:p>
          <a:p>
            <a:pPr>
              <a:spcBef>
                <a:spcPct val="0"/>
              </a:spcBef>
              <a:buClrTx/>
              <a:buFontTx/>
              <a:buNone/>
            </a:pPr>
            <a:r>
              <a:rPr lang="en-US" altLang="id-ID" sz="1800"/>
              <a:t>Materi Pokok		:</a:t>
            </a:r>
          </a:p>
          <a:p>
            <a:pPr>
              <a:spcBef>
                <a:spcPct val="0"/>
              </a:spcBef>
              <a:buClrTx/>
              <a:buFontTx/>
              <a:buNone/>
            </a:pPr>
            <a:endParaRPr lang="en-US" altLang="id-ID" sz="1800"/>
          </a:p>
          <a:p>
            <a:pPr>
              <a:spcBef>
                <a:spcPct val="0"/>
              </a:spcBef>
              <a:buClrTx/>
              <a:buFontTx/>
              <a:buNone/>
            </a:pPr>
            <a:endParaRPr lang="en-US" altLang="id-ID" sz="1800"/>
          </a:p>
          <a:p>
            <a:pPr>
              <a:spcBef>
                <a:spcPct val="0"/>
              </a:spcBef>
              <a:buClrTx/>
              <a:buFontTx/>
              <a:buNone/>
            </a:pPr>
            <a:endParaRPr lang="en-US" altLang="id-ID" sz="1800"/>
          </a:p>
          <a:p>
            <a:pPr>
              <a:spcBef>
                <a:spcPct val="0"/>
              </a:spcBef>
              <a:buClrTx/>
              <a:buFontTx/>
              <a:buNone/>
            </a:pPr>
            <a:endParaRPr lang="en-US" altLang="id-ID" sz="1800"/>
          </a:p>
          <a:p>
            <a:pPr>
              <a:spcBef>
                <a:spcPct val="0"/>
              </a:spcBef>
              <a:buClrTx/>
              <a:buFontTx/>
              <a:buNone/>
            </a:pPr>
            <a:endParaRPr lang="en-US" altLang="id-ID" sz="1800"/>
          </a:p>
          <a:p>
            <a:pPr>
              <a:spcBef>
                <a:spcPct val="0"/>
              </a:spcBef>
              <a:buClrTx/>
              <a:buFontTx/>
              <a:buNone/>
            </a:pPr>
            <a:endParaRPr lang="en-US" altLang="id-ID" sz="1800"/>
          </a:p>
        </p:txBody>
      </p:sp>
      <p:graphicFrame>
        <p:nvGraphicFramePr>
          <p:cNvPr id="3" name="Table 2"/>
          <p:cNvGraphicFramePr>
            <a:graphicFrameLocks noGrp="1"/>
          </p:cNvGraphicFramePr>
          <p:nvPr/>
        </p:nvGraphicFramePr>
        <p:xfrm>
          <a:off x="1676401" y="4343400"/>
          <a:ext cx="8762999" cy="2293938"/>
        </p:xfrm>
        <a:graphic>
          <a:graphicData uri="http://schemas.openxmlformats.org/drawingml/2006/table">
            <a:tbl>
              <a:tblPr firstRow="1" bandRow="1">
                <a:tableStyleId>{5C22544A-7EE6-4342-B048-85BDC9FD1C3A}</a:tableStyleId>
              </a:tblPr>
              <a:tblGrid>
                <a:gridCol w="609602">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001483">
                  <a:extLst>
                    <a:ext uri="{9D8B030D-6E8A-4147-A177-3AD203B41FA5}">
                      <a16:colId xmlns:a16="http://schemas.microsoft.com/office/drawing/2014/main" val="20004"/>
                    </a:ext>
                  </a:extLst>
                </a:gridCol>
                <a:gridCol w="1251857">
                  <a:extLst>
                    <a:ext uri="{9D8B030D-6E8A-4147-A177-3AD203B41FA5}">
                      <a16:colId xmlns:a16="http://schemas.microsoft.com/office/drawing/2014/main" val="20005"/>
                    </a:ext>
                  </a:extLst>
                </a:gridCol>
                <a:gridCol w="1251857">
                  <a:extLst>
                    <a:ext uri="{9D8B030D-6E8A-4147-A177-3AD203B41FA5}">
                      <a16:colId xmlns:a16="http://schemas.microsoft.com/office/drawing/2014/main" val="20006"/>
                    </a:ext>
                  </a:extLst>
                </a:gridCol>
              </a:tblGrid>
              <a:tr h="1188753">
                <a:tc>
                  <a:txBody>
                    <a:bodyPr/>
                    <a:lstStyle/>
                    <a:p>
                      <a:r>
                        <a:rPr lang="en-US" sz="1800"/>
                        <a:t>No </a:t>
                      </a:r>
                    </a:p>
                  </a:txBody>
                  <a:tcPr marT="45721" marB="45721"/>
                </a:tc>
                <a:tc>
                  <a:txBody>
                    <a:bodyPr/>
                    <a:lstStyle/>
                    <a:p>
                      <a:r>
                        <a:rPr lang="en-US" sz="1800" err="1"/>
                        <a:t>Tahap </a:t>
                      </a:r>
                    </a:p>
                  </a:txBody>
                  <a:tcPr marT="45721" marB="45721"/>
                </a:tc>
                <a:tc>
                  <a:txBody>
                    <a:bodyPr/>
                    <a:lstStyle/>
                    <a:p>
                      <a:r>
                        <a:rPr lang="en-US" sz="1800" err="1"/>
                        <a:t>Kegiatan  pembelajaran </a:t>
                      </a:r>
                    </a:p>
                  </a:txBody>
                  <a:tcPr marT="45721" marB="45721"/>
                </a:tc>
                <a:tc>
                  <a:txBody>
                    <a:bodyPr/>
                    <a:lstStyle/>
                    <a:p>
                      <a:r>
                        <a:rPr lang="en-US" sz="1800" err="1"/>
                        <a:t>Metode </a:t>
                      </a:r>
                    </a:p>
                  </a:txBody>
                  <a:tcPr marT="45721" marB="45721"/>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800" err="1"/>
                        <a:t>Alokasi waktu </a:t>
                      </a:r>
                    </a:p>
                    <a:p>
                      <a:endParaRPr lang="en-US" sz="1800"/>
                    </a:p>
                  </a:txBody>
                  <a:tcPr marT="45721" marB="45721"/>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800" err="1"/>
                        <a:t>Sumber belajar/</a:t>
                      </a:r>
                    </a:p>
                    <a:p>
                      <a:pPr marL="0" marR="0" indent="0" algn="l" defTabSz="914400" rtl="0" eaLnBrk="1" fontAlgn="auto" latinLnBrk="0" hangingPunct="1">
                        <a:lnSpc>
                          <a:spcPct val="100000"/>
                        </a:lnSpc>
                        <a:spcBef>
                          <a:spcPct val="0"/>
                        </a:spcBef>
                        <a:spcAft>
                          <a:spcPct val="0"/>
                        </a:spcAft>
                        <a:buClrTx/>
                        <a:buSzTx/>
                        <a:buFontTx/>
                        <a:buNone/>
                        <a:defRPr/>
                      </a:pPr>
                      <a:r>
                        <a:rPr lang="en-US" sz="1800"/>
                        <a:t>Media</a:t>
                      </a:r>
                    </a:p>
                    <a:p>
                      <a:endParaRPr lang="en-US" sz="1800"/>
                    </a:p>
                  </a:txBody>
                  <a:tcPr marT="45721" marB="45721"/>
                </a:tc>
                <a:tc>
                  <a:txBody>
                    <a:bodyPr/>
                    <a:lstStyle/>
                    <a:p>
                      <a:r>
                        <a:rPr lang="en-US" sz="1800" err="1"/>
                        <a:t>Penilaian</a:t>
                      </a:r>
                      <a:endParaRPr lang="en-US" sz="1800"/>
                    </a:p>
                  </a:txBody>
                  <a:tcPr marT="45721" marB="45721"/>
                </a:tc>
                <a:extLst>
                  <a:ext uri="{0D108BD9-81ED-4DB2-BD59-A6C34878D82A}">
                    <a16:rowId xmlns:a16="http://schemas.microsoft.com/office/drawing/2014/main" val="10000"/>
                  </a:ext>
                </a:extLst>
              </a:tr>
              <a:tr h="368395">
                <a:tc>
                  <a:txBody>
                    <a:bodyPr/>
                    <a:lstStyle/>
                    <a:p>
                      <a:r>
                        <a:rPr lang="en-US" sz="1800"/>
                        <a:t>1</a:t>
                      </a:r>
                    </a:p>
                  </a:txBody>
                  <a:tcPr marT="45721" marB="45721"/>
                </a:tc>
                <a:tc>
                  <a:txBody>
                    <a:bodyPr/>
                    <a:lstStyle/>
                    <a:p>
                      <a:r>
                        <a:rPr lang="en-US" sz="1800" err="1"/>
                        <a:t>Pendahuluan</a:t>
                      </a:r>
                      <a:endParaRPr lang="en-US" sz="1800"/>
                    </a:p>
                  </a:txBody>
                  <a:tcPr marT="45721" marB="45721"/>
                </a:tc>
                <a:tc>
                  <a:txBody>
                    <a:bodyPr/>
                    <a:lstStyle/>
                    <a:p>
                      <a:endParaRPr lang="en-US" sz="1800"/>
                    </a:p>
                  </a:txBody>
                  <a:tcPr marT="45721" marB="45721"/>
                </a:tc>
                <a:tc>
                  <a:txBody>
                    <a:bodyPr/>
                    <a:lstStyle/>
                    <a:p>
                      <a:endParaRPr lang="en-US" sz="1800"/>
                    </a:p>
                  </a:txBody>
                  <a:tcPr marT="45721" marB="45721"/>
                </a:tc>
                <a:tc>
                  <a:txBody>
                    <a:bodyPr/>
                    <a:lstStyle/>
                    <a:p>
                      <a:endParaRPr lang="en-US" sz="1800"/>
                    </a:p>
                  </a:txBody>
                  <a:tcPr marT="45721" marB="45721"/>
                </a:tc>
                <a:tc>
                  <a:txBody>
                    <a:bodyPr/>
                    <a:lstStyle/>
                    <a:p>
                      <a:endParaRPr lang="en-US" sz="1800"/>
                    </a:p>
                  </a:txBody>
                  <a:tcPr marT="45721" marB="45721"/>
                </a:tc>
                <a:tc>
                  <a:txBody>
                    <a:bodyPr/>
                    <a:lstStyle/>
                    <a:p>
                      <a:endParaRPr lang="en-US" sz="1800"/>
                    </a:p>
                  </a:txBody>
                  <a:tcPr marT="45721" marB="45721"/>
                </a:tc>
                <a:extLst>
                  <a:ext uri="{0D108BD9-81ED-4DB2-BD59-A6C34878D82A}">
                    <a16:rowId xmlns:a16="http://schemas.microsoft.com/office/drawing/2014/main" val="10001"/>
                  </a:ext>
                </a:extLst>
              </a:tr>
              <a:tr h="368395">
                <a:tc>
                  <a:txBody>
                    <a:bodyPr/>
                    <a:lstStyle/>
                    <a:p>
                      <a:r>
                        <a:rPr lang="en-US" sz="1800"/>
                        <a:t>2</a:t>
                      </a:r>
                    </a:p>
                  </a:txBody>
                  <a:tcPr marT="45721" marB="45721"/>
                </a:tc>
                <a:tc>
                  <a:txBody>
                    <a:bodyPr/>
                    <a:lstStyle/>
                    <a:p>
                      <a:r>
                        <a:rPr lang="en-US" sz="1800" err="1"/>
                        <a:t>Penyajian </a:t>
                      </a:r>
                    </a:p>
                  </a:txBody>
                  <a:tcPr marT="45721" marB="45721"/>
                </a:tc>
                <a:tc>
                  <a:txBody>
                    <a:bodyPr/>
                    <a:lstStyle/>
                    <a:p>
                      <a:endParaRPr lang="en-US" sz="1800"/>
                    </a:p>
                  </a:txBody>
                  <a:tcPr marT="45721" marB="45721"/>
                </a:tc>
                <a:tc>
                  <a:txBody>
                    <a:bodyPr/>
                    <a:lstStyle/>
                    <a:p>
                      <a:endParaRPr lang="en-US" sz="1800"/>
                    </a:p>
                  </a:txBody>
                  <a:tcPr marT="45721" marB="45721"/>
                </a:tc>
                <a:tc>
                  <a:txBody>
                    <a:bodyPr/>
                    <a:lstStyle/>
                    <a:p>
                      <a:endParaRPr lang="en-US" sz="1800"/>
                    </a:p>
                  </a:txBody>
                  <a:tcPr marT="45721" marB="45721"/>
                </a:tc>
                <a:tc>
                  <a:txBody>
                    <a:bodyPr/>
                    <a:lstStyle/>
                    <a:p>
                      <a:endParaRPr lang="en-US" sz="1800"/>
                    </a:p>
                  </a:txBody>
                  <a:tcPr marT="45721" marB="45721"/>
                </a:tc>
                <a:tc>
                  <a:txBody>
                    <a:bodyPr/>
                    <a:lstStyle/>
                    <a:p>
                      <a:endParaRPr lang="en-US" sz="1800"/>
                    </a:p>
                  </a:txBody>
                  <a:tcPr marT="45721" marB="45721"/>
                </a:tc>
                <a:extLst>
                  <a:ext uri="{0D108BD9-81ED-4DB2-BD59-A6C34878D82A}">
                    <a16:rowId xmlns:a16="http://schemas.microsoft.com/office/drawing/2014/main" val="10002"/>
                  </a:ext>
                </a:extLst>
              </a:tr>
              <a:tr h="368395">
                <a:tc>
                  <a:txBody>
                    <a:bodyPr/>
                    <a:lstStyle/>
                    <a:p>
                      <a:r>
                        <a:rPr lang="en-US" sz="1800"/>
                        <a:t>3</a:t>
                      </a:r>
                    </a:p>
                  </a:txBody>
                  <a:tcPr marT="45721" marB="45721"/>
                </a:tc>
                <a:tc>
                  <a:txBody>
                    <a:bodyPr/>
                    <a:lstStyle/>
                    <a:p>
                      <a:r>
                        <a:rPr lang="en-US" sz="1800" err="1"/>
                        <a:t>Penutup </a:t>
                      </a:r>
                    </a:p>
                  </a:txBody>
                  <a:tcPr marT="45721" marB="45721"/>
                </a:tc>
                <a:tc>
                  <a:txBody>
                    <a:bodyPr/>
                    <a:lstStyle/>
                    <a:p>
                      <a:endParaRPr lang="en-US" sz="1800"/>
                    </a:p>
                  </a:txBody>
                  <a:tcPr marT="45721" marB="45721"/>
                </a:tc>
                <a:tc>
                  <a:txBody>
                    <a:bodyPr/>
                    <a:lstStyle/>
                    <a:p>
                      <a:endParaRPr lang="en-US" sz="1800"/>
                    </a:p>
                  </a:txBody>
                  <a:tcPr marT="45721" marB="45721"/>
                </a:tc>
                <a:tc>
                  <a:txBody>
                    <a:bodyPr/>
                    <a:lstStyle/>
                    <a:p>
                      <a:endParaRPr lang="en-US" sz="1800"/>
                    </a:p>
                  </a:txBody>
                  <a:tcPr marT="45721" marB="45721"/>
                </a:tc>
                <a:tc>
                  <a:txBody>
                    <a:bodyPr/>
                    <a:lstStyle/>
                    <a:p>
                      <a:endParaRPr lang="en-US" sz="1800"/>
                    </a:p>
                  </a:txBody>
                  <a:tcPr marT="45721" marB="45721"/>
                </a:tc>
                <a:tc>
                  <a:txBody>
                    <a:bodyPr/>
                    <a:lstStyle/>
                    <a:p>
                      <a:endParaRPr lang="en-US" sz="1800"/>
                    </a:p>
                  </a:txBody>
                  <a:tcPr marT="45721" marB="45721"/>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7276767"/>
      </p:ext>
    </p:extLst>
  </p:cSld>
  <p:clrMapOvr>
    <a:masterClrMapping/>
  </p:clrMapOvr>
  <p:transition advTm="35000"/>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2209800" y="609601"/>
            <a:ext cx="7924800" cy="771525"/>
          </a:xfrm>
          <a:prstGeom prst="rect">
            <a:avLst/>
          </a:prstGeom>
          <a:solidFill>
            <a:schemeClr val="bg2"/>
          </a:solidFill>
          <a:ln w="9525">
            <a:solidFill>
              <a:schemeClr val="tx1"/>
            </a:solidFill>
            <a:miter lim="800000"/>
          </a:ln>
        </p:spPr>
        <p:txBody>
          <a:bodyPr>
            <a:spAutoFit/>
          </a:bodyPr>
          <a:lstStyle>
            <a:defPPr>
              <a:defRPr lang="id-ID"/>
            </a:defPPr>
            <a:lvl1pPr marL="0" algn="l" defTabSz="914400" rtl="0" eaLnBrk="1" latinLnBrk="0" hangingPunct="1">
              <a:spcBef>
                <a:spcPct val="20000"/>
              </a:spcBef>
              <a:buClr>
                <a:schemeClr val="hlink"/>
              </a:buClr>
              <a:buFont typeface="Wingdings" panose="05000000000000000000" pitchFamily="2" charset="2"/>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Clr>
                <a:schemeClr val="accent2"/>
              </a:buClr>
              <a:buFont typeface="Wingdings" panose="05000000000000000000" pitchFamily="2" charset="2"/>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Clr>
                <a:schemeClr val="hlink"/>
              </a:buClr>
              <a:buFont typeface="Wingdings" panose="05000000000000000000" pitchFamily="2" charset="2"/>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Clr>
                <a:schemeClr val="accent2"/>
              </a:buClr>
              <a:buFont typeface="Wingdings" panose="05000000000000000000" pitchFamily="2" charset="2"/>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Clr>
                <a:schemeClr val="hlink"/>
              </a:buClr>
              <a:buFont typeface="Wingdings" panose="05000000000000000000" pitchFamily="2" charset="2"/>
              <a:buChar char="§"/>
              <a:defRPr sz="2000" kern="1200">
                <a:solidFill>
                  <a:schemeClr val="tx1"/>
                </a:solidFill>
                <a:latin typeface="Arial" pitchFamily="34" charset="0"/>
                <a:ea typeface="+mn-ea"/>
                <a:cs typeface="+mn-cs"/>
              </a:defRPr>
            </a:lvl5pPr>
            <a:lvl6pPr marL="25146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6pPr>
            <a:lvl7pPr marL="29718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7pPr>
            <a:lvl8pPr marL="34290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8pPr>
            <a:lvl9pPr marL="38862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9pPr>
          </a:lstStyle>
          <a:p>
            <a:pPr eaLnBrk="1" hangingPunct="1">
              <a:spcBef>
                <a:spcPct val="50000"/>
              </a:spcBef>
              <a:buClrTx/>
              <a:buFontTx/>
              <a:buNone/>
            </a:pPr>
            <a:r>
              <a:rPr lang="en-US" altLang="id-ID" sz="4400"/>
              <a:t>Kegiatan akhir</a:t>
            </a:r>
          </a:p>
        </p:txBody>
      </p:sp>
      <p:sp>
        <p:nvSpPr>
          <p:cNvPr id="82947" name="Text Box 3"/>
          <p:cNvSpPr txBox="1">
            <a:spLocks noChangeArrowheads="1"/>
          </p:cNvSpPr>
          <p:nvPr/>
        </p:nvSpPr>
        <p:spPr bwMode="auto">
          <a:xfrm>
            <a:off x="2209800" y="2209800"/>
            <a:ext cx="7924800" cy="3213100"/>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id-ID"/>
            </a:defPPr>
            <a:lvl1pPr marL="292100" indent="-292100" algn="l" defTabSz="914400" rtl="0" eaLnBrk="1" latinLnBrk="0" hangingPunct="1">
              <a:spcBef>
                <a:spcPct val="20000"/>
              </a:spcBef>
              <a:buClr>
                <a:schemeClr val="hlink"/>
              </a:buClr>
              <a:buFont typeface="Wingdings" panose="05000000000000000000" pitchFamily="2" charset="2"/>
              <a:buChar char="§"/>
              <a:defRPr sz="3200" kern="1200">
                <a:solidFill>
                  <a:schemeClr val="tx1"/>
                </a:solidFill>
                <a:latin typeface="Arial" pitchFamily="34" charset="0"/>
                <a:ea typeface="+mn-ea"/>
                <a:cs typeface="+mn-cs"/>
              </a:defRPr>
            </a:lvl1pPr>
            <a:lvl2pPr marL="688975" indent="-230188" algn="l" defTabSz="914400" rtl="0" eaLnBrk="1" latinLnBrk="0" hangingPunct="1">
              <a:spcBef>
                <a:spcPct val="20000"/>
              </a:spcBef>
              <a:buClr>
                <a:schemeClr val="accent2"/>
              </a:buClr>
              <a:buFont typeface="Wingdings" panose="05000000000000000000" pitchFamily="2" charset="2"/>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Clr>
                <a:schemeClr val="hlink"/>
              </a:buClr>
              <a:buFont typeface="Wingdings" panose="05000000000000000000" pitchFamily="2" charset="2"/>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Clr>
                <a:schemeClr val="accent2"/>
              </a:buClr>
              <a:buFont typeface="Wingdings" panose="05000000000000000000" pitchFamily="2" charset="2"/>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Clr>
                <a:schemeClr val="hlink"/>
              </a:buClr>
              <a:buFont typeface="Wingdings" panose="05000000000000000000" pitchFamily="2" charset="2"/>
              <a:buChar char="§"/>
              <a:defRPr sz="2000" kern="1200">
                <a:solidFill>
                  <a:schemeClr val="tx1"/>
                </a:solidFill>
                <a:latin typeface="Arial" pitchFamily="34" charset="0"/>
                <a:ea typeface="+mn-ea"/>
                <a:cs typeface="+mn-cs"/>
              </a:defRPr>
            </a:lvl5pPr>
            <a:lvl6pPr marL="25146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6pPr>
            <a:lvl7pPr marL="29718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7pPr>
            <a:lvl8pPr marL="34290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8pPr>
            <a:lvl9pPr marL="38862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9pPr>
          </a:lstStyle>
          <a:p>
            <a:pPr eaLnBrk="1" hangingPunct="1">
              <a:spcBef>
                <a:spcPct val="10000"/>
              </a:spcBef>
              <a:buClrTx/>
              <a:buFontTx/>
              <a:buChar char="•"/>
            </a:pPr>
            <a:r>
              <a:rPr lang="en-US" altLang="id-ID">
                <a:solidFill>
                  <a:srgbClr val="000000"/>
                </a:solidFill>
              </a:rPr>
              <a:t>Mempertegas bukti-bukti adanya:</a:t>
            </a:r>
          </a:p>
          <a:p>
            <a:pPr lvl="1" eaLnBrk="1" hangingPunct="1">
              <a:spcBef>
                <a:spcPct val="10000"/>
              </a:spcBef>
              <a:buClrTx/>
              <a:buFontTx/>
              <a:buChar char="•"/>
            </a:pPr>
            <a:r>
              <a:rPr lang="en-US" altLang="id-ID" sz="3200">
                <a:solidFill>
                  <a:srgbClr val="000000"/>
                </a:solidFill>
              </a:rPr>
              <a:t>Pemahaman mahasiswa pada materi</a:t>
            </a:r>
          </a:p>
          <a:p>
            <a:pPr lvl="1" eaLnBrk="1" hangingPunct="1">
              <a:spcBef>
                <a:spcPct val="10000"/>
              </a:spcBef>
              <a:buClrTx/>
              <a:buFontTx/>
              <a:buChar char="•"/>
            </a:pPr>
            <a:r>
              <a:rPr lang="en-US" altLang="id-ID" sz="3200">
                <a:solidFill>
                  <a:srgbClr val="000000"/>
                </a:solidFill>
              </a:rPr>
              <a:t>Kemampuan mahasiswa mengaplikasikan hal yang dipelajari</a:t>
            </a:r>
          </a:p>
          <a:p>
            <a:pPr lvl="1" eaLnBrk="1" hangingPunct="1">
              <a:spcBef>
                <a:spcPct val="10000"/>
              </a:spcBef>
              <a:buClrTx/>
              <a:buFontTx/>
              <a:buChar char="•"/>
            </a:pPr>
            <a:r>
              <a:rPr lang="en-US" altLang="id-ID" sz="3200">
                <a:solidFill>
                  <a:srgbClr val="000000"/>
                </a:solidFill>
              </a:rPr>
              <a:t>Keterampilan yang dimiliki mahasiswa </a:t>
            </a:r>
          </a:p>
          <a:p>
            <a:pPr lvl="1" eaLnBrk="1" hangingPunct="1">
              <a:spcBef>
                <a:spcPct val="10000"/>
              </a:spcBef>
              <a:buClrTx/>
              <a:buFontTx/>
              <a:buChar char="•"/>
            </a:pPr>
            <a:r>
              <a:rPr lang="en-US" altLang="id-ID" sz="3200">
                <a:solidFill>
                  <a:srgbClr val="000000"/>
                </a:solidFill>
              </a:rPr>
              <a:t>Sikap dan performance mahasiswa</a:t>
            </a:r>
            <a:r>
              <a:rPr lang="en-US" altLang="id-ID" sz="3200"/>
              <a:t> </a:t>
            </a:r>
          </a:p>
        </p:txBody>
      </p:sp>
      <p:sp>
        <p:nvSpPr>
          <p:cNvPr id="82948" name="Rectangle 4"/>
          <p:cNvSpPr>
            <a:spLocks noChangeArrowheads="1"/>
          </p:cNvSpPr>
          <p:nvPr/>
        </p:nvSpPr>
        <p:spPr bwMode="auto">
          <a:xfrm>
            <a:off x="1524000" y="1447800"/>
            <a:ext cx="9144000" cy="457200"/>
          </a:xfrm>
          <a:prstGeom prst="rect">
            <a:avLst/>
          </a:prstGeom>
          <a:gradFill rotWithShape="1">
            <a:gsLst>
              <a:gs pos="0">
                <a:srgbClr val="FFFF99"/>
              </a:gs>
              <a:gs pos="100000">
                <a:srgbClr val="FF6600"/>
              </a:gs>
            </a:gsLst>
            <a:lin ang="0" scaled="1"/>
          </a:gradFill>
          <a:ln w="9525">
            <a:solidFill>
              <a:schemeClr val="tx1"/>
            </a:solidFill>
            <a:miter lim="800000"/>
          </a:ln>
        </p:spPr>
        <p:txBody>
          <a:bodyPr wrap="none" anchor="ctr"/>
          <a:lstStyle>
            <a:defPPr>
              <a:defRPr lang="id-ID"/>
            </a:defPPr>
            <a:lvl1pPr marL="0" algn="l" defTabSz="914400" rtl="0" eaLnBrk="1" latinLnBrk="0" hangingPunct="1">
              <a:spcBef>
                <a:spcPct val="20000"/>
              </a:spcBef>
              <a:buClr>
                <a:schemeClr val="hlink"/>
              </a:buClr>
              <a:buFont typeface="Wingdings" panose="05000000000000000000" pitchFamily="2" charset="2"/>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Clr>
                <a:schemeClr val="accent2"/>
              </a:buClr>
              <a:buFont typeface="Wingdings" panose="05000000000000000000" pitchFamily="2" charset="2"/>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Clr>
                <a:schemeClr val="hlink"/>
              </a:buClr>
              <a:buFont typeface="Wingdings" panose="05000000000000000000" pitchFamily="2" charset="2"/>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Clr>
                <a:schemeClr val="accent2"/>
              </a:buClr>
              <a:buFont typeface="Wingdings" panose="05000000000000000000" pitchFamily="2" charset="2"/>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Clr>
                <a:schemeClr val="hlink"/>
              </a:buClr>
              <a:buFont typeface="Wingdings" panose="05000000000000000000" pitchFamily="2" charset="2"/>
              <a:buChar char="§"/>
              <a:defRPr sz="2000" kern="1200">
                <a:solidFill>
                  <a:schemeClr val="tx1"/>
                </a:solidFill>
                <a:latin typeface="Arial" pitchFamily="34" charset="0"/>
                <a:ea typeface="+mn-ea"/>
                <a:cs typeface="+mn-cs"/>
              </a:defRPr>
            </a:lvl5pPr>
            <a:lvl6pPr marL="25146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6pPr>
            <a:lvl7pPr marL="29718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7pPr>
            <a:lvl8pPr marL="34290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8pPr>
            <a:lvl9pPr marL="3886200" indent="-228600" algn="l" defTabSz="914400" rtl="0" eaLnBrk="0" fontAlgn="base" latinLnBrk="0" hangingPunct="0">
              <a:spcBef>
                <a:spcPct val="20000"/>
              </a:spcBef>
              <a:spcAft>
                <a:spcPct val="0"/>
              </a:spcAft>
              <a:buClr>
                <a:schemeClr val="hlink"/>
              </a:buClr>
              <a:buFont typeface="Wingdings" panose="05000000000000000000" pitchFamily="2" charset="2"/>
              <a:buChar char="§"/>
              <a:defRPr sz="2000" kern="1200">
                <a:solidFill>
                  <a:schemeClr val="tx1"/>
                </a:solidFill>
                <a:latin typeface="Arial" pitchFamily="34" charset="0"/>
                <a:ea typeface="+mn-ea"/>
                <a:cs typeface="+mn-cs"/>
              </a:defRPr>
            </a:lvl9pPr>
          </a:lstStyle>
          <a:p>
            <a:pPr>
              <a:spcBef>
                <a:spcPct val="0"/>
              </a:spcBef>
              <a:buClrTx/>
              <a:buFontTx/>
              <a:buNone/>
            </a:pPr>
            <a:endParaRPr lang="id-ID" altLang="id-ID" sz="1800"/>
          </a:p>
        </p:txBody>
      </p:sp>
    </p:spTree>
    <p:extLst>
      <p:ext uri="{BB962C8B-B14F-4D97-AF65-F5344CB8AC3E}">
        <p14:creationId xmlns:p14="http://schemas.microsoft.com/office/powerpoint/2010/main" val="3389010351"/>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id-ID" altLang="ko-KR"/>
              <a:t>Fungsi Kegiatan Akhir</a:t>
            </a:r>
            <a:endParaRPr lang="ko-KR" altLang="en-US"/>
          </a:p>
        </p:txBody>
      </p:sp>
      <p:sp>
        <p:nvSpPr>
          <p:cNvPr id="5" name="Oval 4"/>
          <p:cNvSpPr/>
          <p:nvPr/>
        </p:nvSpPr>
        <p:spPr>
          <a:xfrm>
            <a:off x="5176899" y="1641076"/>
            <a:ext cx="1824203" cy="1824203"/>
          </a:xfrm>
          <a:prstGeom prst="ellipse">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7" name="Oval 6"/>
          <p:cNvSpPr/>
          <p:nvPr/>
        </p:nvSpPr>
        <p:spPr>
          <a:xfrm>
            <a:off x="1572897" y="1641076"/>
            <a:ext cx="1824203" cy="18242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9" name="Oval 8"/>
          <p:cNvSpPr/>
          <p:nvPr/>
        </p:nvSpPr>
        <p:spPr>
          <a:xfrm>
            <a:off x="8773697" y="1641076"/>
            <a:ext cx="1824203" cy="18242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10" name="Oval 9"/>
          <p:cNvSpPr/>
          <p:nvPr/>
        </p:nvSpPr>
        <p:spPr>
          <a:xfrm>
            <a:off x="5176899" y="4389107"/>
            <a:ext cx="1824203" cy="18242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11" name="Oval 10"/>
          <p:cNvSpPr/>
          <p:nvPr/>
        </p:nvSpPr>
        <p:spPr>
          <a:xfrm>
            <a:off x="2708225" y="3675528"/>
            <a:ext cx="1824203" cy="182420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12" name="Oval 11"/>
          <p:cNvSpPr/>
          <p:nvPr/>
        </p:nvSpPr>
        <p:spPr>
          <a:xfrm>
            <a:off x="7652775" y="3675528"/>
            <a:ext cx="1824203" cy="182420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13" name="Oval 12"/>
          <p:cNvSpPr/>
          <p:nvPr/>
        </p:nvSpPr>
        <p:spPr>
          <a:xfrm>
            <a:off x="5302781" y="1766958"/>
            <a:ext cx="1572441" cy="15724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8" name="Up Arrow 7"/>
          <p:cNvSpPr/>
          <p:nvPr/>
        </p:nvSpPr>
        <p:spPr>
          <a:xfrm>
            <a:off x="5765912" y="3619596"/>
            <a:ext cx="646176" cy="652272"/>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15" name="TextBox 14"/>
          <p:cNvSpPr txBox="1"/>
          <p:nvPr/>
        </p:nvSpPr>
        <p:spPr>
          <a:xfrm>
            <a:off x="1626007" y="2165365"/>
            <a:ext cx="1717983" cy="107721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sz="1600">
                <a:solidFill>
                  <a:schemeClr val="bg1"/>
                </a:solidFill>
              </a:rPr>
              <a:t>Mengecek Kompetensi Siswa</a:t>
            </a:r>
            <a:endParaRPr lang="en-US" sz="1600">
              <a:solidFill>
                <a:schemeClr val="bg1"/>
              </a:solidFill>
            </a:endParaRPr>
          </a:p>
          <a:p>
            <a:pPr algn="ctr"/>
            <a:endParaRPr lang="ko-KR" altLang="en-US" sz="1600">
              <a:solidFill>
                <a:schemeClr val="bg1"/>
              </a:solidFill>
              <a:latin typeface="Arial" pitchFamily="34" charset="0"/>
              <a:cs typeface="Arial" pitchFamily="34" charset="0"/>
            </a:endParaRPr>
          </a:p>
        </p:txBody>
      </p:sp>
      <p:sp>
        <p:nvSpPr>
          <p:cNvPr id="19" name="TextBox 18"/>
          <p:cNvSpPr txBox="1"/>
          <p:nvPr/>
        </p:nvSpPr>
        <p:spPr>
          <a:xfrm>
            <a:off x="8826807" y="2230089"/>
            <a:ext cx="1717983" cy="83099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altLang="ko-KR" sz="1600">
                <a:solidFill>
                  <a:schemeClr val="bg1"/>
                </a:solidFill>
                <a:latin typeface="Arial" pitchFamily="34" charset="0"/>
                <a:cs typeface="Arial" pitchFamily="34" charset="0"/>
              </a:rPr>
              <a:t>Pertegas Kesimpulan yang didapatkan</a:t>
            </a:r>
            <a:endParaRPr lang="ko-KR" altLang="en-US" sz="1600">
              <a:solidFill>
                <a:schemeClr val="bg1"/>
              </a:solidFill>
              <a:latin typeface="Arial" pitchFamily="34" charset="0"/>
              <a:cs typeface="Arial" pitchFamily="34" charset="0"/>
            </a:endParaRPr>
          </a:p>
        </p:txBody>
      </p:sp>
      <p:sp>
        <p:nvSpPr>
          <p:cNvPr id="22" name="TextBox 21"/>
          <p:cNvSpPr txBox="1"/>
          <p:nvPr/>
        </p:nvSpPr>
        <p:spPr>
          <a:xfrm>
            <a:off x="5227549" y="4885709"/>
            <a:ext cx="1717983" cy="83099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altLang="ko-KR" sz="1600">
                <a:solidFill>
                  <a:schemeClr val="bg1"/>
                </a:solidFill>
                <a:latin typeface="Arial" pitchFamily="34" charset="0"/>
                <a:cs typeface="Arial" pitchFamily="34" charset="0"/>
              </a:rPr>
              <a:t>Merangsang menemukan masalah baru</a:t>
            </a:r>
            <a:endParaRPr lang="ko-KR" altLang="en-US" sz="1600">
              <a:solidFill>
                <a:schemeClr val="bg1"/>
              </a:solidFill>
              <a:latin typeface="Arial" pitchFamily="34" charset="0"/>
              <a:cs typeface="Arial" pitchFamily="34" charset="0"/>
            </a:endParaRPr>
          </a:p>
        </p:txBody>
      </p:sp>
      <p:sp>
        <p:nvSpPr>
          <p:cNvPr id="25" name="TextBox 24"/>
          <p:cNvSpPr txBox="1"/>
          <p:nvPr/>
        </p:nvSpPr>
        <p:spPr>
          <a:xfrm>
            <a:off x="2761335" y="4462689"/>
            <a:ext cx="1717983" cy="584775"/>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id-ID" sz="1600">
                <a:solidFill>
                  <a:schemeClr val="accent3">
                    <a:lumMod val="75000"/>
                  </a:schemeClr>
                </a:solidFill>
              </a:rPr>
              <a:t>Membuat aplikasi konsep </a:t>
            </a:r>
            <a:endParaRPr lang="en-US" sz="1600">
              <a:solidFill>
                <a:schemeClr val="accent3">
                  <a:lumMod val="75000"/>
                </a:schemeClr>
              </a:solidFill>
            </a:endParaRPr>
          </a:p>
        </p:txBody>
      </p:sp>
      <p:sp>
        <p:nvSpPr>
          <p:cNvPr id="28" name="TextBox 27"/>
          <p:cNvSpPr txBox="1"/>
          <p:nvPr/>
        </p:nvSpPr>
        <p:spPr>
          <a:xfrm>
            <a:off x="7683312" y="4077488"/>
            <a:ext cx="1717983" cy="83099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sz="1600"/>
              <a:t>Meringkas Materi</a:t>
            </a:r>
            <a:endParaRPr lang="en-US" sz="1600"/>
          </a:p>
          <a:p>
            <a:pPr algn="ctr"/>
            <a:r>
              <a:rPr lang="en-US" altLang="ko-KR" sz="1600">
                <a:solidFill>
                  <a:schemeClr val="accent3"/>
                </a:solidFill>
                <a:latin typeface="Arial" pitchFamily="34" charset="0"/>
                <a:cs typeface="Arial" pitchFamily="34" charset="0"/>
              </a:rPr>
              <a:t>.</a:t>
            </a:r>
            <a:endParaRPr lang="ko-KR" altLang="en-US" sz="1600">
              <a:solidFill>
                <a:schemeClr val="accent3"/>
              </a:solidFill>
              <a:latin typeface="Arial" pitchFamily="34" charset="0"/>
              <a:cs typeface="Arial" pitchFamily="34" charset="0"/>
            </a:endParaRPr>
          </a:p>
        </p:txBody>
      </p:sp>
      <p:sp>
        <p:nvSpPr>
          <p:cNvPr id="30" name="Block Arc 14"/>
          <p:cNvSpPr/>
          <p:nvPr/>
        </p:nvSpPr>
        <p:spPr>
          <a:xfrm rot="16200000">
            <a:off x="5509723" y="1961915"/>
            <a:ext cx="1181759" cy="1182528"/>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solidFill>
                <a:srgbClr val="984807"/>
              </a:solidFill>
            </a:endParaRPr>
          </a:p>
        </p:txBody>
      </p:sp>
      <p:sp>
        <p:nvSpPr>
          <p:cNvPr id="31" name="Up Arrow 30"/>
          <p:cNvSpPr/>
          <p:nvPr/>
        </p:nvSpPr>
        <p:spPr>
          <a:xfrm rot="2700000">
            <a:off x="4394739" y="3260341"/>
            <a:ext cx="646176" cy="652272"/>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32" name="Up Arrow 31"/>
          <p:cNvSpPr/>
          <p:nvPr/>
        </p:nvSpPr>
        <p:spPr>
          <a:xfrm rot="18900000">
            <a:off x="7081515" y="3260341"/>
            <a:ext cx="646176" cy="652272"/>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33" name="Up Arrow 32"/>
          <p:cNvSpPr/>
          <p:nvPr/>
        </p:nvSpPr>
        <p:spPr>
          <a:xfrm rot="16200000">
            <a:off x="7564311" y="2227043"/>
            <a:ext cx="646176" cy="652272"/>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
        <p:nvSpPr>
          <p:cNvPr id="34" name="Up Arrow 33"/>
          <p:cNvSpPr/>
          <p:nvPr/>
        </p:nvSpPr>
        <p:spPr>
          <a:xfrm rot="5400000">
            <a:off x="3963911" y="2227041"/>
            <a:ext cx="646176" cy="652272"/>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prstTxWarp prst="textNoShape">
              <a:avLst/>
            </a:prstTxWarp>
            <a:noAutofit/>
          </a:bodyPr>
          <a:lstStyle>
            <a:defPPr>
              <a:defRPr lang="id-ID"/>
            </a:defPPr>
            <a:lvl1pPr marL="0" algn="l" defTabSz="914400" rtl="0" eaLnBrk="1" latinLnBrk="0" hangingPunct="1">
              <a:defRPr sz="1800" kern="1200">
                <a:solidFill>
                  <a:srgbClr val="FFFFFF"/>
                </a:solidFill>
                <a:latin typeface="Trebuchet MS"/>
                <a:ea typeface="+mn-ea"/>
                <a:cs typeface="+mn-cs"/>
              </a:defRPr>
            </a:lvl1pPr>
            <a:lvl2pPr marL="457200" algn="l" defTabSz="914400" rtl="0" eaLnBrk="1" latinLnBrk="0" hangingPunct="1">
              <a:defRPr sz="1800" kern="1200">
                <a:solidFill>
                  <a:srgbClr val="FFFFFF"/>
                </a:solidFill>
                <a:latin typeface="Trebuchet MS"/>
                <a:ea typeface="+mn-ea"/>
                <a:cs typeface="+mn-cs"/>
              </a:defRPr>
            </a:lvl2pPr>
            <a:lvl3pPr marL="914400" algn="l" defTabSz="914400" rtl="0" eaLnBrk="1" latinLnBrk="0" hangingPunct="1">
              <a:defRPr sz="1800" kern="1200">
                <a:solidFill>
                  <a:srgbClr val="FFFFFF"/>
                </a:solidFill>
                <a:latin typeface="Trebuchet MS"/>
                <a:ea typeface="+mn-ea"/>
                <a:cs typeface="+mn-cs"/>
              </a:defRPr>
            </a:lvl3pPr>
            <a:lvl4pPr marL="1371600" algn="l" defTabSz="914400" rtl="0" eaLnBrk="1" latinLnBrk="0" hangingPunct="1">
              <a:defRPr sz="1800" kern="1200">
                <a:solidFill>
                  <a:srgbClr val="FFFFFF"/>
                </a:solidFill>
                <a:latin typeface="Trebuchet MS"/>
                <a:ea typeface="+mn-ea"/>
                <a:cs typeface="+mn-cs"/>
              </a:defRPr>
            </a:lvl4pPr>
            <a:lvl5pPr marL="1828800" algn="l" defTabSz="914400" rtl="0" eaLnBrk="1" latinLnBrk="0" hangingPunct="1">
              <a:defRPr sz="1800" kern="1200">
                <a:solidFill>
                  <a:srgbClr val="FFFFFF"/>
                </a:solidFill>
                <a:latin typeface="Trebuchet MS"/>
                <a:ea typeface="+mn-ea"/>
                <a:cs typeface="+mn-cs"/>
              </a:defRPr>
            </a:lvl5pPr>
            <a:lvl6pPr marL="2286000" algn="l" defTabSz="914400" rtl="0" eaLnBrk="1" latinLnBrk="0" hangingPunct="1">
              <a:defRPr sz="1800" kern="1200">
                <a:solidFill>
                  <a:srgbClr val="FFFFFF"/>
                </a:solidFill>
                <a:latin typeface="Trebuchet MS"/>
                <a:ea typeface="+mn-ea"/>
                <a:cs typeface="+mn-cs"/>
              </a:defRPr>
            </a:lvl6pPr>
            <a:lvl7pPr marL="2743200" algn="l" defTabSz="914400" rtl="0" eaLnBrk="1" latinLnBrk="0" hangingPunct="1">
              <a:defRPr sz="1800" kern="1200">
                <a:solidFill>
                  <a:srgbClr val="FFFFFF"/>
                </a:solidFill>
                <a:latin typeface="Trebuchet MS"/>
                <a:ea typeface="+mn-ea"/>
                <a:cs typeface="+mn-cs"/>
              </a:defRPr>
            </a:lvl7pPr>
            <a:lvl8pPr marL="3200400" algn="l" defTabSz="914400" rtl="0" eaLnBrk="1" latinLnBrk="0" hangingPunct="1">
              <a:defRPr sz="1800" kern="1200">
                <a:solidFill>
                  <a:srgbClr val="FFFFFF"/>
                </a:solidFill>
                <a:latin typeface="Trebuchet MS"/>
                <a:ea typeface="+mn-ea"/>
                <a:cs typeface="+mn-cs"/>
              </a:defRPr>
            </a:lvl8pPr>
            <a:lvl9pPr marL="3657600" algn="l" defTabSz="914400" rtl="0" eaLnBrk="1" latinLnBrk="0" hangingPunct="1">
              <a:defRPr sz="1800" kern="1200">
                <a:solidFill>
                  <a:srgbClr val="FFFFFF"/>
                </a:solidFill>
                <a:latin typeface="Trebuchet MS"/>
                <a:ea typeface="+mn-ea"/>
                <a:cs typeface="+mn-cs"/>
              </a:defRPr>
            </a:lvl9pPr>
          </a:lstStyle>
          <a:p>
            <a:pPr algn="ctr"/>
            <a:endParaRPr lang="ko-KR" altLang="en-US"/>
          </a:p>
        </p:txBody>
      </p:sp>
    </p:spTree>
    <p:extLst>
      <p:ext uri="{BB962C8B-B14F-4D97-AF65-F5344CB8AC3E}">
        <p14:creationId xmlns:p14="http://schemas.microsoft.com/office/powerpoint/2010/main" val="449881304"/>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rrowheads="1"/>
          </p:cNvSpPr>
          <p:nvPr>
            <p:ph type="title"/>
          </p:nvPr>
        </p:nvSpPr>
        <p:spPr/>
        <p:txBody>
          <a:bodyPr/>
          <a:lstStyle/>
          <a:p>
            <a:pPr eaLnBrk="1" hangingPunct="1">
              <a:defRPr/>
            </a:pPr>
            <a:r>
              <a:rPr lang="en-US" sz="6000"/>
              <a:t>Fungsi Kegiatan Akhir</a:t>
            </a:r>
          </a:p>
        </p:txBody>
      </p:sp>
      <p:sp>
        <p:nvSpPr>
          <p:cNvPr id="116739" name="Rectangle 3"/>
          <p:cNvSpPr>
            <a:spLocks noGrp="1" noRot="1" noChangeArrowheads="1"/>
          </p:cNvSpPr>
          <p:nvPr>
            <p:ph type="body" idx="4294967295"/>
          </p:nvPr>
        </p:nvSpPr>
        <p:spPr>
          <a:xfrm>
            <a:off x="677334" y="2160589"/>
            <a:ext cx="8596668" cy="3880773"/>
          </a:xfrm>
        </p:spPr>
        <p:txBody>
          <a:bodyPr>
            <a:normAutofit fontScale="92500" lnSpcReduction="10000"/>
          </a:bodyPr>
          <a:lstStyle/>
          <a:p>
            <a:pPr eaLnBrk="1" hangingPunct="1">
              <a:lnSpc>
                <a:spcPct val="80000"/>
              </a:lnSpc>
              <a:defRPr/>
            </a:pPr>
            <a:r>
              <a:rPr lang="en-US" sz="4400" err="1">
                <a:solidFill>
                  <a:schemeClr val="tx1"/>
                </a:solidFill>
              </a:rPr>
              <a:t>Mengecek kompetensi </a:t>
            </a:r>
            <a:r>
              <a:rPr lang="id-ID" sz="4400">
                <a:solidFill>
                  <a:schemeClr val="tx1"/>
                </a:solidFill>
              </a:rPr>
              <a:t>siswa</a:t>
            </a:r>
            <a:endParaRPr lang="en-US" sz="4400">
              <a:solidFill>
                <a:schemeClr val="tx1"/>
              </a:solidFill>
            </a:endParaRPr>
          </a:p>
          <a:p>
            <a:pPr eaLnBrk="1" hangingPunct="1">
              <a:lnSpc>
                <a:spcPct val="80000"/>
              </a:lnSpc>
              <a:defRPr/>
            </a:pPr>
            <a:r>
              <a:rPr lang="en-US" sz="4400" err="1">
                <a:solidFill>
                  <a:schemeClr val="tx1"/>
                </a:solidFill>
              </a:rPr>
              <a:t>Membuat aplikasi konsep dalam kehidupan sehari-hari</a:t>
            </a:r>
            <a:endParaRPr lang="en-US" sz="4400">
              <a:solidFill>
                <a:schemeClr val="tx1"/>
              </a:solidFill>
            </a:endParaRPr>
          </a:p>
          <a:p>
            <a:pPr eaLnBrk="1" hangingPunct="1">
              <a:lnSpc>
                <a:spcPct val="80000"/>
              </a:lnSpc>
              <a:defRPr/>
            </a:pPr>
            <a:r>
              <a:rPr lang="en-US" sz="4400" err="1">
                <a:solidFill>
                  <a:schemeClr val="tx1"/>
                </a:solidFill>
              </a:rPr>
              <a:t>Merangsang </a:t>
            </a:r>
            <a:r>
              <a:rPr lang="id-ID" sz="4400">
                <a:solidFill>
                  <a:schemeClr val="tx1"/>
                </a:solidFill>
              </a:rPr>
              <a:t>siswa </a:t>
            </a:r>
            <a:r>
              <a:rPr lang="en-US" sz="4400">
                <a:solidFill>
                  <a:schemeClr val="tx1"/>
                </a:solidFill>
              </a:rPr>
              <a:t>menemukan  </a:t>
            </a:r>
            <a:r>
              <a:rPr lang="en-US" sz="4400" err="1">
                <a:solidFill>
                  <a:schemeClr val="tx1"/>
                </a:solidFill>
              </a:rPr>
              <a:t>masalah baru</a:t>
            </a:r>
            <a:endParaRPr lang="en-US" sz="4400">
              <a:solidFill>
                <a:schemeClr val="tx1"/>
              </a:solidFill>
            </a:endParaRPr>
          </a:p>
          <a:p>
            <a:pPr eaLnBrk="1" hangingPunct="1">
              <a:lnSpc>
                <a:spcPct val="80000"/>
              </a:lnSpc>
              <a:defRPr/>
            </a:pPr>
            <a:r>
              <a:rPr lang="en-US" sz="4400" err="1">
                <a:solidFill>
                  <a:schemeClr val="tx1"/>
                </a:solidFill>
              </a:rPr>
              <a:t>Meringkas materi yang sudah dipelajari</a:t>
            </a:r>
            <a:endParaRPr lang="en-US" sz="4400">
              <a:solidFill>
                <a:schemeClr val="tx1"/>
              </a:solidFill>
            </a:endParaRPr>
          </a:p>
        </p:txBody>
      </p:sp>
    </p:spTree>
    <p:extLst>
      <p:ext uri="{BB962C8B-B14F-4D97-AF65-F5344CB8AC3E}">
        <p14:creationId xmlns:p14="http://schemas.microsoft.com/office/powerpoint/2010/main" val="378440494"/>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TUGAS</a:t>
            </a:r>
          </a:p>
        </p:txBody>
      </p:sp>
      <p:sp>
        <p:nvSpPr>
          <p:cNvPr id="3" name="Content Placeholder 2"/>
          <p:cNvSpPr>
            <a:spLocks noGrp="1"/>
          </p:cNvSpPr>
          <p:nvPr>
            <p:ph idx="1"/>
          </p:nvPr>
        </p:nvSpPr>
        <p:spPr/>
        <p:txBody>
          <a:bodyPr/>
          <a:lstStyle/>
          <a:p>
            <a:r>
              <a:rPr lang="id-ID"/>
              <a:t>Dikumpulkan Minggu depan</a:t>
            </a:r>
          </a:p>
          <a:p>
            <a:r>
              <a:rPr lang="id-ID"/>
              <a:t>Cari lah contoh silabus Matematika SMP atau SMA.</a:t>
            </a:r>
          </a:p>
          <a:p>
            <a:r>
              <a:rPr lang="id-ID"/>
              <a:t>Dikumpulkan di SPada </a:t>
            </a:r>
          </a:p>
          <a:p>
            <a:pPr marL="0" indent="0">
              <a:buNone/>
            </a:pPr>
            <a:endParaRPr lang="id-ID"/>
          </a:p>
        </p:txBody>
      </p:sp>
    </p:spTree>
    <p:extLst>
      <p:ext uri="{BB962C8B-B14F-4D97-AF65-F5344CB8AC3E}">
        <p14:creationId xmlns:p14="http://schemas.microsoft.com/office/powerpoint/2010/main" val="1255614326"/>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a:t>PROTA DAN PROMES</a:t>
            </a:r>
          </a:p>
        </p:txBody>
      </p:sp>
      <p:sp>
        <p:nvSpPr>
          <p:cNvPr id="3" name="Subtitle 2"/>
          <p:cNvSpPr>
            <a:spLocks noGrp="1"/>
          </p:cNvSpPr>
          <p:nvPr>
            <p:ph type="subTitle" idx="1"/>
          </p:nvPr>
        </p:nvSpPr>
        <p:spPr/>
        <p:txBody>
          <a:bodyPr/>
          <a:lstStyle/>
          <a:p>
            <a:endParaRPr lang="id-ID"/>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a:t>Memahami SK dan KD Matapelajaran</a:t>
            </a:r>
          </a:p>
          <a:p>
            <a:r>
              <a:rPr lang="id-ID"/>
              <a:t>Menghitung pekan efektif</a:t>
            </a:r>
          </a:p>
          <a:p>
            <a:r>
              <a:rPr lang="id-ID"/>
              <a:t>Distribusi alokasi waktu untuk setiap SK/KD</a:t>
            </a:r>
          </a:p>
          <a:p>
            <a:r>
              <a:rPr lang="id-ID"/>
              <a:t>Menyusun Prota dan Promes</a:t>
            </a:r>
          </a:p>
          <a:p>
            <a:pPr>
              <a:buNone/>
            </a:pPr>
            <a:endParaRPr lang="id-ID"/>
          </a:p>
          <a:p>
            <a:endParaRPr lang="id-ID"/>
          </a:p>
        </p:txBody>
      </p:sp>
      <p:sp>
        <p:nvSpPr>
          <p:cNvPr id="3" name="Title 2"/>
          <p:cNvSpPr>
            <a:spLocks noGrp="1"/>
          </p:cNvSpPr>
          <p:nvPr>
            <p:ph type="title"/>
          </p:nvPr>
        </p:nvSpPr>
        <p:spPr/>
        <p:txBody>
          <a:bodyPr>
            <a:normAutofit fontScale="90000"/>
          </a:bodyPr>
          <a:lstStyle/>
          <a:p>
            <a:r>
              <a:rPr lang="id-ID"/>
              <a:t>Langkah menyusun prota/promes</a:t>
            </a:r>
            <a:br>
              <a:rPr lang="id-ID"/>
            </a:br>
            <a:endParaRPr lang="id-ID"/>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a:t>Program tahunan adalah Rancangankegiatan belajar mengajar secara garis besar yang dibuat dalam jangka waktu satu tahun dengan memperhatikan analisis kurikulum beserta perhitungan pekan efektif</a:t>
            </a:r>
          </a:p>
          <a:p>
            <a:endParaRPr lang="id-ID"/>
          </a:p>
        </p:txBody>
      </p:sp>
      <p:sp>
        <p:nvSpPr>
          <p:cNvPr id="3" name="Title 2"/>
          <p:cNvSpPr>
            <a:spLocks noGrp="1"/>
          </p:cNvSpPr>
          <p:nvPr>
            <p:ph type="title"/>
          </p:nvPr>
        </p:nvSpPr>
        <p:spPr/>
        <p:txBody>
          <a:bodyPr>
            <a:normAutofit fontScale="90000"/>
          </a:bodyPr>
          <a:lstStyle/>
          <a:p>
            <a:r>
              <a:rPr lang="id-ID"/>
              <a:t>Program tahunan</a:t>
            </a:r>
            <a:br>
              <a:rPr lang="id-ID"/>
            </a:br>
            <a:endParaRPr lang="id-ID"/>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id-ID"/>
              <a:t>Mengidentifikasi jumlah kompetensi dasar dan indikator dalam satu tahun.</a:t>
            </a:r>
          </a:p>
          <a:p>
            <a:r>
              <a:rPr lang="id-ID"/>
              <a:t>Mengidentifikasi keluasan dan kedalaman kompetensi dasar</a:t>
            </a:r>
          </a:p>
          <a:p>
            <a:r>
              <a:rPr lang="id-ID"/>
              <a:t>Melakukan pemetaan kompetensi dasar untuk tiap semester</a:t>
            </a:r>
          </a:p>
          <a:p>
            <a:r>
              <a:rPr lang="id-ID"/>
              <a:t>Menentukan alokasi waktu untuk masing-masing kompetensi dengan memperhatikan pekan efektif</a:t>
            </a:r>
          </a:p>
          <a:p>
            <a:pPr>
              <a:buNone/>
            </a:pPr>
            <a:br>
              <a:rPr lang="id-ID"/>
            </a:br>
            <a:endParaRPr lang="id-ID"/>
          </a:p>
        </p:txBody>
      </p:sp>
      <p:sp>
        <p:nvSpPr>
          <p:cNvPr id="3" name="Title 2"/>
          <p:cNvSpPr>
            <a:spLocks noGrp="1"/>
          </p:cNvSpPr>
          <p:nvPr>
            <p:ph type="title"/>
          </p:nvPr>
        </p:nvSpPr>
        <p:spPr/>
        <p:txBody>
          <a:bodyPr>
            <a:normAutofit fontScale="90000"/>
          </a:bodyPr>
          <a:lstStyle/>
          <a:p>
            <a:r>
              <a:rPr lang="id-ID"/>
              <a:t>Langkah menyusun Prota</a:t>
            </a:r>
            <a:br>
              <a:rPr lang="id-ID"/>
            </a:br>
            <a:endParaRPr lang="id-ID"/>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id-ID"/>
          </a:p>
          <a:p>
            <a:r>
              <a:rPr lang="id-ID"/>
              <a:t>Program semester adalah rancangan kegiatan belajar mengajar secara garisbesar yang dibuat dalam jangka waktu satu semester dengan memperhatikan program tahunan dan alokasi waktu tiapminggu</a:t>
            </a:r>
          </a:p>
          <a:p>
            <a:endParaRPr lang="id-ID"/>
          </a:p>
        </p:txBody>
      </p:sp>
      <p:sp>
        <p:nvSpPr>
          <p:cNvPr id="3" name="Title 2"/>
          <p:cNvSpPr>
            <a:spLocks noGrp="1"/>
          </p:cNvSpPr>
          <p:nvPr>
            <p:ph type="title"/>
          </p:nvPr>
        </p:nvSpPr>
        <p:spPr/>
        <p:txBody>
          <a:bodyPr>
            <a:normAutofit fontScale="90000"/>
          </a:bodyPr>
          <a:lstStyle/>
          <a:p>
            <a:r>
              <a:rPr lang="id-ID"/>
              <a:t>Program semester</a:t>
            </a:r>
            <a:br>
              <a:rPr lang="id-ID"/>
            </a:br>
            <a:endParaRPr lang="id-ID"/>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None/>
            </a:pPr>
            <a:endParaRPr lang="id-ID"/>
          </a:p>
          <a:p>
            <a:r>
              <a:rPr lang="id-ID"/>
              <a:t>Mengidentifikasi jumlah kompetensi dasar dan indikator dalam satu tahun</a:t>
            </a:r>
          </a:p>
          <a:p>
            <a:r>
              <a:rPr lang="id-ID"/>
              <a:t>Mengidentifikasi keluasan dan kedalamankompetensi dasar dan indikator</a:t>
            </a:r>
          </a:p>
          <a:p>
            <a:r>
              <a:rPr lang="id-ID"/>
              <a:t>Melakukan pemetaan kompetensi dasar untuktiap semester</a:t>
            </a:r>
          </a:p>
          <a:p>
            <a:r>
              <a:rPr lang="id-ID"/>
              <a:t>Menentukan alokasi waktu untuk masing-masing kompetensi dengan memperhatikanpekan efektif</a:t>
            </a:r>
          </a:p>
          <a:p>
            <a:pPr>
              <a:buNone/>
            </a:pPr>
            <a:br>
              <a:rPr lang="id-ID"/>
            </a:br>
            <a:endParaRPr lang="id-ID"/>
          </a:p>
        </p:txBody>
      </p:sp>
      <p:sp>
        <p:nvSpPr>
          <p:cNvPr id="3" name="Title 2"/>
          <p:cNvSpPr>
            <a:spLocks noGrp="1"/>
          </p:cNvSpPr>
          <p:nvPr>
            <p:ph type="title"/>
          </p:nvPr>
        </p:nvSpPr>
        <p:spPr/>
        <p:txBody>
          <a:bodyPr>
            <a:normAutofit fontScale="90000"/>
          </a:bodyPr>
          <a:lstStyle/>
          <a:p>
            <a:r>
              <a:rPr lang="id-ID"/>
              <a:t>Langkah menyusun promes</a:t>
            </a:r>
            <a:br>
              <a:rPr lang="id-ID"/>
            </a:br>
            <a:endParaRPr lang="id-ID"/>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7.0.20"/>
  <p:tag name="AS_OS" val="Microsoft Windows NT 10.0.20348.0"/>
  <p:tag name="AS_RELEASE_DATE" val="2024.01.14"/>
  <p:tag name="AS_TITLE" val="Aspose.Slides for .NET6"/>
  <p:tag name="AS_VERSION" val="24.1"/>
</p:tagLst>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over and End Slide Master">
  <a:themeElements>
    <a:clrScheme name="Custom 19">
      <a:dk1>
        <a:sysClr val="windowText" lastClr="000000"/>
      </a:dk1>
      <a:lt1>
        <a:sysClr val="window" lastClr="FFFFFF"/>
      </a:lt1>
      <a:dk2>
        <a:srgbClr val="44546A"/>
      </a:dk2>
      <a:lt2>
        <a:srgbClr val="E7E6E6"/>
      </a:lt2>
      <a:accent1>
        <a:srgbClr val="F8A047"/>
      </a:accent1>
      <a:accent2>
        <a:srgbClr val="F07C4F"/>
      </a:accent2>
      <a:accent3>
        <a:srgbClr val="F05A59"/>
      </a:accent3>
      <a:accent4>
        <a:srgbClr val="E44088"/>
      </a:accent4>
      <a:accent5>
        <a:srgbClr val="E04088"/>
      </a:accent5>
      <a:accent6>
        <a:srgbClr val="E23FA6"/>
      </a:accent6>
      <a:hlink>
        <a:srgbClr val="FFFFFF"/>
      </a:hlink>
      <a:folHlink>
        <a:srgbClr val="262626"/>
      </a:folHlink>
    </a:clrScheme>
    <a:fontScheme name="ALLPPT PONTS">
      <a:majorFont>
        <a:latin typeface="Arial"/>
        <a:ea typeface="Malgun Gothic"/>
        <a:cs typeface="Arial"/>
      </a:majorFont>
      <a:minorFont>
        <a:latin typeface="Arial"/>
        <a:ea typeface="맑은 고딕"/>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over and End Slide Master">
  <a:themeElements>
    <a:clrScheme name="Custom 19">
      <a:dk1>
        <a:sysClr val="windowText" lastClr="000000"/>
      </a:dk1>
      <a:lt1>
        <a:sysClr val="window" lastClr="FFFFFF"/>
      </a:lt1>
      <a:dk2>
        <a:srgbClr val="44546A"/>
      </a:dk2>
      <a:lt2>
        <a:srgbClr val="E7E6E6"/>
      </a:lt2>
      <a:accent1>
        <a:srgbClr val="F8A047"/>
      </a:accent1>
      <a:accent2>
        <a:srgbClr val="F07C4F"/>
      </a:accent2>
      <a:accent3>
        <a:srgbClr val="F05A59"/>
      </a:accent3>
      <a:accent4>
        <a:srgbClr val="E44088"/>
      </a:accent4>
      <a:accent5>
        <a:srgbClr val="E04088"/>
      </a:accent5>
      <a:accent6>
        <a:srgbClr val="E23FA6"/>
      </a:accent6>
      <a:hlink>
        <a:srgbClr val="FFFFFF"/>
      </a:hlink>
      <a:folHlink>
        <a:srgbClr val="262626"/>
      </a:folHlink>
    </a:clrScheme>
    <a:fontScheme name="ALLPPT PONTS">
      <a:majorFont>
        <a:latin typeface="Arial"/>
        <a:ea typeface="Malgun Gothic"/>
        <a:cs typeface="Arial"/>
      </a:majorFont>
      <a:minorFont>
        <a:latin typeface="Arial"/>
        <a:ea typeface="맑은 고딕"/>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Section Break Slide Master">
  <a:themeElements>
    <a:clrScheme name="Custom 19">
      <a:dk1>
        <a:sysClr val="windowText" lastClr="000000"/>
      </a:dk1>
      <a:lt1>
        <a:sysClr val="window" lastClr="FFFFFF"/>
      </a:lt1>
      <a:dk2>
        <a:srgbClr val="44546A"/>
      </a:dk2>
      <a:lt2>
        <a:srgbClr val="E7E6E6"/>
      </a:lt2>
      <a:accent1>
        <a:srgbClr val="F8A047"/>
      </a:accent1>
      <a:accent2>
        <a:srgbClr val="F07C4F"/>
      </a:accent2>
      <a:accent3>
        <a:srgbClr val="F05A59"/>
      </a:accent3>
      <a:accent4>
        <a:srgbClr val="E44088"/>
      </a:accent4>
      <a:accent5>
        <a:srgbClr val="E04088"/>
      </a:accent5>
      <a:accent6>
        <a:srgbClr val="E23FA6"/>
      </a:accent6>
      <a:hlink>
        <a:srgbClr val="FFFFFF"/>
      </a:hlink>
      <a:folHlink>
        <a:srgbClr val="262626"/>
      </a:folHlink>
    </a:clrScheme>
    <a:fontScheme name="ALLPPT FONT">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Contents Slide Master">
  <a:themeElements>
    <a:clrScheme name="Custom 19">
      <a:dk1>
        <a:sysClr val="windowText" lastClr="000000"/>
      </a:dk1>
      <a:lt1>
        <a:sysClr val="window" lastClr="FFFFFF"/>
      </a:lt1>
      <a:dk2>
        <a:srgbClr val="44546A"/>
      </a:dk2>
      <a:lt2>
        <a:srgbClr val="E7E6E6"/>
      </a:lt2>
      <a:accent1>
        <a:srgbClr val="F8A047"/>
      </a:accent1>
      <a:accent2>
        <a:srgbClr val="F07C4F"/>
      </a:accent2>
      <a:accent3>
        <a:srgbClr val="F05A59"/>
      </a:accent3>
      <a:accent4>
        <a:srgbClr val="E43E5F"/>
      </a:accent4>
      <a:accent5>
        <a:srgbClr val="E04088"/>
      </a:accent5>
      <a:accent6>
        <a:srgbClr val="E23FA6"/>
      </a:accent6>
      <a:hlink>
        <a:srgbClr val="FFFFFF"/>
      </a:hlink>
      <a:folHlink>
        <a:srgbClr val="262626"/>
      </a:folHlink>
    </a:clrScheme>
    <a:fontScheme name="ALLPPT FONT">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Cover and End Slide Master">
  <a:themeElements>
    <a:clrScheme name="ALLPPT-COLOR-A06">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3F3F3F"/>
      </a:hlink>
      <a:folHlink>
        <a:srgbClr val="3F3F3F"/>
      </a:folHlink>
    </a:clrScheme>
    <a:fontScheme name="ALLPPT FONT">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Cover and End Slide Master">
  <a:themeElements>
    <a:clrScheme name="ALLPPT-COLOR-A06">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3F3F3F"/>
      </a:hlink>
      <a:folHlink>
        <a:srgbClr val="3F3F3F"/>
      </a:folHlink>
    </a:clrScheme>
    <a:fontScheme name="ALLPPT FONT">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Contents Slide Master">
  <a:themeElements>
    <a:clrScheme name="ALLPPT-COLOR-A06">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3F3F3F"/>
      </a:hlink>
      <a:folHlink>
        <a:srgbClr val="3F3F3F"/>
      </a:folHlink>
    </a:clrScheme>
    <a:fontScheme name="ALLPPT FONT">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7.xml><?xml version="1.0" encoding="utf-8"?>
<a:theme xmlns:a="http://schemas.openxmlformats.org/drawingml/2006/main" name="Section Break Slide Master">
  <a:themeElements>
    <a:clrScheme name="ALLPPT-COLOR-A06">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3F3F3F"/>
      </a:hlink>
      <a:folHlink>
        <a:srgbClr val="3F3F3F"/>
      </a:folHlink>
    </a:clrScheme>
    <a:fontScheme name="ALLPPT FONT">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Trebuchet MS"/>
        <a:cs typeface="Arial"/>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Trebuchet MS"/>
        <a:cs typeface="Arial"/>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Trebuchet MS"/>
        <a:cs typeface="Arial"/>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Trebuchet MS"/>
        <a:cs typeface="Arial"/>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Lucida Sans Unicode"/>
        <a:cs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Lucida Sans Unicode"/>
        <a:cs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Lucida Sans Unicode"/>
        <a:cs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Lucida Sans Unicode"/>
        <a:cs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Trebuchet MS"/>
        <a:cs typeface="Arial"/>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Trebuchet MS"/>
        <a:cs typeface="Arial"/>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7.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Trebuchet MS"/>
        <a:cs typeface="Arial"/>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Trebuchet MS"/>
        <a:cs typeface="Arial"/>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8.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Lucida Sans Unicode"/>
        <a:cs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Lucida Sans Unicode"/>
        <a:cs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Lucida Sans Unicode"/>
        <a:cs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Lucida Sans Unicode"/>
        <a:cs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5565</Words>
  <Application>Microsoft Office PowerPoint</Application>
  <PresentationFormat>Widescreen</PresentationFormat>
  <Paragraphs>985</Paragraphs>
  <Slides>134</Slides>
  <Notes>17</Notes>
  <HiddenSlides>0</HiddenSlides>
  <MMClips>0</MMClips>
  <ScaleCrop>false</ScaleCrop>
  <HeadingPairs>
    <vt:vector size="6" baseType="variant">
      <vt:variant>
        <vt:lpstr>Fonts Used</vt:lpstr>
      </vt:variant>
      <vt:variant>
        <vt:i4>23</vt:i4>
      </vt:variant>
      <vt:variant>
        <vt:lpstr>Theme</vt:lpstr>
      </vt:variant>
      <vt:variant>
        <vt:i4>19</vt:i4>
      </vt:variant>
      <vt:variant>
        <vt:lpstr>Slide Titles</vt:lpstr>
      </vt:variant>
      <vt:variant>
        <vt:i4>134</vt:i4>
      </vt:variant>
    </vt:vector>
  </HeadingPairs>
  <TitlesOfParts>
    <vt:vector size="176" baseType="lpstr">
      <vt:lpstr>Wingdings</vt:lpstr>
      <vt:lpstr>Candara</vt:lpstr>
      <vt:lpstr>Lucida Sans</vt:lpstr>
      <vt:lpstr>Tahoma</vt:lpstr>
      <vt:lpstr>MS UI Gothic</vt:lpstr>
      <vt:lpstr>Impact</vt:lpstr>
      <vt:lpstr>Wingdings 2</vt:lpstr>
      <vt:lpstr>Calibri</vt:lpstr>
      <vt:lpstr>Agency FB</vt:lpstr>
      <vt:lpstr>Arial Rounded MT Bold</vt:lpstr>
      <vt:lpstr>Bodoni MT Black</vt:lpstr>
      <vt:lpstr>Khmer UI</vt:lpstr>
      <vt:lpstr>Wingdings 3</vt:lpstr>
      <vt:lpstr>Arial Unicode MS</vt:lpstr>
      <vt:lpstr>Verdana</vt:lpstr>
      <vt:lpstr>Lucida Sans Unicode</vt:lpstr>
      <vt:lpstr>Algerian</vt:lpstr>
      <vt:lpstr>Arial Black</vt:lpstr>
      <vt:lpstr>Varela Round</vt:lpstr>
      <vt:lpstr>Shadows Into Light</vt:lpstr>
      <vt:lpstr>Arial</vt:lpstr>
      <vt:lpstr>Open Sans</vt:lpstr>
      <vt:lpstr>Trebuchet MS</vt:lpstr>
      <vt:lpstr>Office Theme</vt:lpstr>
      <vt:lpstr>Facet</vt:lpstr>
      <vt:lpstr>Facet</vt:lpstr>
      <vt:lpstr>Concourse</vt:lpstr>
      <vt:lpstr>Concourse</vt:lpstr>
      <vt:lpstr>Facet</vt:lpstr>
      <vt:lpstr>Facet</vt:lpstr>
      <vt:lpstr>Concourse</vt:lpstr>
      <vt:lpstr>Concourse</vt:lpstr>
      <vt:lpstr>Cover and End Slide Master</vt:lpstr>
      <vt:lpstr>Cover and End Slide Master</vt:lpstr>
      <vt:lpstr>Section Break Slide Master</vt:lpstr>
      <vt:lpstr>Contents Slide Master</vt:lpstr>
      <vt:lpstr>Cover and End Slide Master</vt:lpstr>
      <vt:lpstr>Cover and End Slide Master</vt:lpstr>
      <vt:lpstr>Contents Slide Master</vt:lpstr>
      <vt:lpstr>Section Break Slide Master</vt:lpstr>
      <vt:lpstr>simple-light</vt:lpstr>
      <vt:lpstr>simple-light</vt:lpstr>
      <vt:lpstr>Perencanaan Pembelajaran Matematika</vt:lpstr>
      <vt:lpstr>PowerPoint Presentation</vt:lpstr>
      <vt:lpstr>PERBEDAAN?</vt:lpstr>
      <vt:lpstr>RPP?</vt:lpstr>
      <vt:lpstr>Rencana Pelaksanaan Pembelajaran (RPP)</vt:lpstr>
      <vt:lpstr>KOMPONEN</vt:lpstr>
      <vt:lpstr>KOMPONEN RPP</vt:lpstr>
      <vt:lpstr>PowerPoint Presentation</vt:lpstr>
      <vt:lpstr>PowerPoint Presentation</vt:lpstr>
      <vt:lpstr>Alokasi Waktu di RPP</vt:lpstr>
      <vt:lpstr>Kegiatan dalam RPP</vt:lpstr>
      <vt:lpstr>PowerPoint Presentation</vt:lpstr>
      <vt:lpstr>PowerPoint Presentation</vt:lpstr>
      <vt:lpstr>Fungsi Kegiatan Inti</vt:lpstr>
      <vt:lpstr>PowerPoint Presentation</vt:lpstr>
      <vt:lpstr>PowerPoint Presentation</vt:lpstr>
      <vt:lpstr>Fungsi Kegiatan Akhir</vt:lpstr>
      <vt:lpstr>Perencanaan Pembelajaran Matematika</vt:lpstr>
      <vt:lpstr>SISTEM PEMBELAJARAN</vt:lpstr>
      <vt:lpstr>PowerPoint Presentation</vt:lpstr>
      <vt:lpstr>LATAR BELAKANG PERUBAHAN KURIKULUM</vt:lpstr>
      <vt:lpstr>PowerPoint Presentation</vt:lpstr>
      <vt:lpstr>PowerPoint Presentation</vt:lpstr>
      <vt:lpstr>PowerPoint Presentation</vt:lpstr>
      <vt:lpstr>PowerPoint Presentation</vt:lpstr>
      <vt:lpstr>PowerPoint Presentation</vt:lpstr>
      <vt:lpstr>Sekilas tentang KTSP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Ilmu Pengetahuan Sosial</vt:lpstr>
      <vt:lpstr>Ilmu Pengetahuan Alam</vt:lpstr>
      <vt:lpstr>PowerPoint Presentation</vt:lpstr>
      <vt:lpstr>Matematika</vt:lpstr>
      <vt:lpstr>PowerPoint Presentation</vt:lpstr>
      <vt:lpstr>Pengertian Perencanaan  </vt:lpstr>
      <vt:lpstr>Lanjutan</vt:lpstr>
      <vt:lpstr>Lanjutan</vt:lpstr>
      <vt:lpstr>Kompetensi</vt:lpstr>
      <vt:lpstr>Standar Isi </vt:lpstr>
      <vt:lpstr>Standar Proses</vt:lpstr>
      <vt:lpstr>Lanjutan</vt:lpstr>
      <vt:lpstr>PowerPoint Presentation</vt:lpstr>
      <vt:lpstr>PowerPoint Presentation</vt:lpstr>
      <vt:lpstr>Standar Kompetensi</vt:lpstr>
      <vt:lpstr>PowerPoint Presentation</vt:lpstr>
      <vt:lpstr>PowerPoint Presentation</vt:lpstr>
      <vt:lpstr>PowerPoint Presentation</vt:lpstr>
      <vt:lpstr>materi pembelajaran</vt:lpstr>
      <vt:lpstr>PowerPoint Presentation</vt:lpstr>
      <vt:lpstr>JENIS-JENIS MATERI PEMBELAJARAN </vt:lpstr>
      <vt:lpstr>JENIS-JENIS MATERI PEMBELAJARAN </vt:lpstr>
      <vt:lpstr>CAKUPAN/RUANG LINGKUP MATERI</vt:lpstr>
      <vt:lpstr>PENENTUAN SUMBER BELAJAR </vt:lpstr>
      <vt:lpstr>Jenis Sumber Belajar</vt:lpstr>
      <vt:lpstr>PowerPoint Presentation</vt:lpstr>
      <vt:lpstr>2. Identifikasi Jenis-Jenis      Materi Pembelajaran </vt:lpstr>
      <vt:lpstr>PowerPoint Presentation</vt:lpstr>
      <vt:lpstr>PowerPoint Presentation</vt:lpstr>
      <vt:lpstr>C. Penyampaian  Jenis-Jenis Materi Pembelajaran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Kata – kata guru / dosen yang “meneduh kan hati”</vt:lpstr>
      <vt:lpstr>PowerPoint Presentation</vt:lpstr>
      <vt:lpstr>PERANGKAT PEMBELAJARAN</vt:lpstr>
      <vt:lpstr>PowerPoint Presentation</vt:lpstr>
      <vt:lpstr>PowerPoint Presentation</vt:lpstr>
      <vt:lpstr>PowerPoint Presentation</vt:lpstr>
      <vt:lpstr>PowerPoint Presentation</vt:lpstr>
      <vt:lpstr>PowerPoint Presentation</vt:lpstr>
      <vt:lpstr>Isi RPP</vt:lpstr>
      <vt:lpstr>PowerPoint Presentation</vt:lpstr>
      <vt:lpstr>PowerPoint Presentation</vt:lpstr>
      <vt:lpstr>PowerPoint Presentation</vt:lpstr>
      <vt:lpstr>PowerPoint Presentation</vt:lpstr>
      <vt:lpstr>PowerPoint Presentation</vt:lpstr>
      <vt:lpstr>PowerPoint Presentation</vt:lpstr>
      <vt:lpstr>Fungsi Kegiatan Akhir</vt:lpstr>
      <vt:lpstr>TUGAS</vt:lpstr>
      <vt:lpstr>PROTA DAN PROMES</vt:lpstr>
      <vt:lpstr>Langkah menyusun prota/promes </vt:lpstr>
      <vt:lpstr>Program tahunan </vt:lpstr>
      <vt:lpstr>Langkah menyusun Prota </vt:lpstr>
      <vt:lpstr>Program semester </vt:lpstr>
      <vt:lpstr>Langkah menyusun promes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 BASED LEARNING</vt:lpstr>
      <vt:lpstr>Agenda</vt:lpstr>
      <vt:lpstr>PowerPoint Presentation</vt:lpstr>
      <vt:lpstr>PENGERTIAN</vt:lpstr>
      <vt:lpstr>PowerPoint Presentation</vt:lpstr>
      <vt:lpstr>Tujuan Problem Based Learning</vt:lpstr>
      <vt:lpstr>Langkah - Langkah</vt:lpstr>
      <vt:lpstr>PowerPoint Presentation</vt:lpstr>
      <vt:lpstr>Model Pembelajaran DISCOVERY LEARNING</vt:lpstr>
      <vt:lpstr>PENDAHULUAN</vt:lpstr>
      <vt:lpstr>PERENCANAAN</vt:lpstr>
      <vt:lpstr>PELAKSANAAN</vt:lpstr>
      <vt:lpstr>PENILAIAN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Perencanaan Pembelajaran Matematika</dc:title>
  <dc:creator>Lenovo</dc:creator>
  <cp:lastModifiedBy>rositazahra22@gmail.com</cp:lastModifiedBy>
  <cp:revision>1</cp:revision>
  <cp:lastPrinted>2024-07-20T23:41:06Z</cp:lastPrinted>
  <dcterms:created xsi:type="dcterms:W3CDTF">2024-07-21T06:41:06Z</dcterms:created>
  <dcterms:modified xsi:type="dcterms:W3CDTF">2024-07-21T06:45:31Z</dcterms:modified>
</cp:coreProperties>
</file>