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6070600" cy="3422650"/>
  <p:notesSz cx="6070600" cy="34226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0"/>
    <p:restoredTop sz="94715"/>
  </p:normalViewPr>
  <p:slideViewPr>
    <p:cSldViewPr>
      <p:cViewPr varScale="1">
        <p:scale>
          <a:sx n="244" d="100"/>
          <a:sy n="244" d="100"/>
        </p:scale>
        <p:origin x="456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5771" y="1061021"/>
            <a:ext cx="5165407" cy="718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1542" y="1916684"/>
            <a:ext cx="4253865" cy="855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03847" y="787209"/>
            <a:ext cx="2643473" cy="2258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129629" y="787209"/>
            <a:ext cx="2643473" cy="2258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3847" y="136906"/>
            <a:ext cx="5469255" cy="5476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3847" y="787209"/>
            <a:ext cx="5469255" cy="2258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66163" y="3183064"/>
            <a:ext cx="1944624" cy="171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03847" y="3183064"/>
            <a:ext cx="1397698" cy="171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75404" y="3183064"/>
            <a:ext cx="1397698" cy="171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98154-C7F1-4549-95DF-2A402D88E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770" y="187325"/>
            <a:ext cx="5165407" cy="276999"/>
          </a:xfrm>
        </p:spPr>
        <p:txBody>
          <a:bodyPr/>
          <a:lstStyle/>
          <a:p>
            <a:pPr algn="ctr"/>
            <a:r>
              <a:rPr lang="en-US" dirty="0"/>
              <a:t>TABLE SET UP DI RESTORAN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595B1-E51C-3E44-95A2-1E568AF535A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977900" y="2641299"/>
            <a:ext cx="4253865" cy="369332"/>
          </a:xfrm>
        </p:spPr>
        <p:txBody>
          <a:bodyPr/>
          <a:lstStyle/>
          <a:p>
            <a:pPr algn="ctr"/>
            <a:r>
              <a:rPr lang="en-US" sz="1200" dirty="0"/>
              <a:t>Oleh : </a:t>
            </a:r>
          </a:p>
          <a:p>
            <a:pPr algn="ctr"/>
            <a:r>
              <a:rPr lang="en-US" sz="1200" dirty="0"/>
              <a:t>Andreas </a:t>
            </a:r>
            <a:r>
              <a:rPr lang="en-US" sz="1200" dirty="0" err="1"/>
              <a:t>Suwandi</a:t>
            </a:r>
            <a:r>
              <a:rPr lang="en-US" sz="1200" dirty="0"/>
              <a:t>, </a:t>
            </a:r>
            <a:r>
              <a:rPr lang="en-US" sz="1200" dirty="0" err="1"/>
              <a:t>S.Pd</a:t>
            </a:r>
            <a:r>
              <a:rPr lang="en-US" sz="1200" dirty="0"/>
              <a:t>, </a:t>
            </a:r>
            <a:r>
              <a:rPr lang="en-US" sz="1200" dirty="0" err="1"/>
              <a:t>M.Pd</a:t>
            </a:r>
            <a:endParaRPr lang="en-US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4051DD-B903-B447-8255-51A92F264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144" y="689112"/>
            <a:ext cx="3478576" cy="191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5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07695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17</Words>
  <Application>Microsoft Macintosh PowerPoint</Application>
  <PresentationFormat>Custom</PresentationFormat>
  <Paragraphs>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Calibri</vt:lpstr>
      <vt:lpstr>Office Theme</vt:lpstr>
      <vt:lpstr>TABLE SET UP DI RESTORAN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SET UP DI RESTORAN </dc:title>
  <cp:lastModifiedBy>Microsoft Office User</cp:lastModifiedBy>
  <cp:revision>1</cp:revision>
  <dcterms:created xsi:type="dcterms:W3CDTF">2023-08-24T04:22:35Z</dcterms:created>
  <dcterms:modified xsi:type="dcterms:W3CDTF">2023-08-24T04:25:37Z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2023-08-24T00:00:00Z</vt:filetime>
  </property>
  <property fmtid="{D5CDD505-2E9C-101B-9397-08002B2CF9AE}" pid="3" name="LastSaved">
    <vt:filetime>2023-08-24T00:00:00Z</vt:filetime>
  </property>
</Properties>
</file>