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
  </p:notesMasterIdLst>
  <p:sldIdLst>
    <p:sldId id="256" r:id="rId3"/>
    <p:sldId id="315" r:id="rId5"/>
    <p:sldId id="316" r:id="rId6"/>
    <p:sldId id="317" r:id="rId7"/>
    <p:sldId id="318" r:id="rId8"/>
    <p:sldId id="284" r:id="rId9"/>
  </p:sldIdLst>
  <p:sldSz cx="9144000" cy="5143500" type="screen16x9"/>
  <p:notesSz cx="6858000" cy="9144000"/>
  <p:embeddedFontLst>
    <p:embeddedFont>
      <p:font typeface="Oswald"/>
      <p:regular r:id="rId13"/>
    </p:embeddedFont>
    <p:embeddedFont>
      <p:font typeface="Tinos" panose="02020603050405020304"/>
      <p:regular r:id="rId14"/>
    </p:embeddedFont>
    <p:embeddedFont>
      <p:font typeface="Montserrat" panose="0000050000000000000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269" autoAdjust="0"/>
  </p:normalViewPr>
  <p:slideViewPr>
    <p:cSldViewPr snapToGrid="0">
      <p:cViewPr varScale="1">
        <p:scale>
          <a:sx n="78" d="100"/>
          <a:sy n="78" d="100"/>
        </p:scale>
        <p:origin x="11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font" Target="fonts/font6.fntdata"/><Relationship Id="rId17" Type="http://schemas.openxmlformats.org/officeDocument/2006/relationships/font" Target="fonts/font5.fntdata"/><Relationship Id="rId16" Type="http://schemas.openxmlformats.org/officeDocument/2006/relationships/font" Target="fonts/font4.fntdata"/><Relationship Id="rId15" Type="http://schemas.openxmlformats.org/officeDocument/2006/relationships/font" Target="fonts/font3.fntdata"/><Relationship Id="rId14" Type="http://schemas.openxmlformats.org/officeDocument/2006/relationships/font" Target="fonts/font2.fntdata"/><Relationship Id="rId13" Type="http://schemas.openxmlformats.org/officeDocument/2006/relationships/font" Target="fonts/font1.fntdata"/><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2"/>
        <p:cNvGrpSpPr/>
        <p:nvPr/>
      </p:nvGrpSpPr>
      <p:grpSpPr>
        <a:xfrm>
          <a:off x="0" y="0"/>
          <a:ext cx="0" cy="0"/>
          <a:chOff x="0" y="0"/>
          <a:chExt cx="0" cy="0"/>
        </a:xfrm>
      </p:grpSpPr>
      <p:sp>
        <p:nvSpPr>
          <p:cNvPr id="53" name="Google Shape;5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6"/>
        <p:cNvGrpSpPr/>
        <p:nvPr/>
      </p:nvGrpSpPr>
      <p:grpSpPr>
        <a:xfrm>
          <a:off x="0" y="0"/>
          <a:ext cx="0" cy="0"/>
          <a:chOff x="0" y="0"/>
          <a:chExt cx="0" cy="0"/>
        </a:xfrm>
      </p:grpSpPr>
      <p:sp>
        <p:nvSpPr>
          <p:cNvPr id="67" name="Google Shape;6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6"/>
        <p:cNvGrpSpPr/>
        <p:nvPr/>
      </p:nvGrpSpPr>
      <p:grpSpPr>
        <a:xfrm>
          <a:off x="0" y="0"/>
          <a:ext cx="0" cy="0"/>
          <a:chOff x="0" y="0"/>
          <a:chExt cx="0" cy="0"/>
        </a:xfrm>
      </p:grpSpPr>
      <p:sp>
        <p:nvSpPr>
          <p:cNvPr id="67" name="Google Shape;6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6"/>
        <p:cNvGrpSpPr/>
        <p:nvPr/>
      </p:nvGrpSpPr>
      <p:grpSpPr>
        <a:xfrm>
          <a:off x="0" y="0"/>
          <a:ext cx="0" cy="0"/>
          <a:chOff x="0" y="0"/>
          <a:chExt cx="0" cy="0"/>
        </a:xfrm>
      </p:grpSpPr>
      <p:sp>
        <p:nvSpPr>
          <p:cNvPr id="67" name="Google Shape;6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6"/>
        <p:cNvGrpSpPr/>
        <p:nvPr/>
      </p:nvGrpSpPr>
      <p:grpSpPr>
        <a:xfrm>
          <a:off x="0" y="0"/>
          <a:ext cx="0" cy="0"/>
          <a:chOff x="0" y="0"/>
          <a:chExt cx="0" cy="0"/>
        </a:xfrm>
      </p:grpSpPr>
      <p:sp>
        <p:nvSpPr>
          <p:cNvPr id="67" name="Google Shape;6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74"/>
        <p:cNvGrpSpPr/>
        <p:nvPr/>
      </p:nvGrpSpPr>
      <p:grpSpPr>
        <a:xfrm>
          <a:off x="0" y="0"/>
          <a:ext cx="0" cy="0"/>
          <a:chOff x="0" y="0"/>
          <a:chExt cx="0" cy="0"/>
        </a:xfrm>
      </p:grpSpPr>
      <p:sp>
        <p:nvSpPr>
          <p:cNvPr id="375" name="Google Shape;375;g65ab2fac16_37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65ab2fac16_37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2195400" y="1915625"/>
            <a:ext cx="5307900" cy="115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9"/>
          <p:cNvSpPr txBox="1">
            <a:spLocks noGrp="1"/>
          </p:cNvSpPr>
          <p:nvPr>
            <p:ph type="body" idx="1"/>
          </p:nvPr>
        </p:nvSpPr>
        <p:spPr>
          <a:xfrm>
            <a:off x="1592350" y="3640275"/>
            <a:ext cx="6562500" cy="519600"/>
          </a:xfrm>
          <a:prstGeom prst="rect">
            <a:avLst/>
          </a:prstGeom>
        </p:spPr>
        <p:txBody>
          <a:bodyPr spcFirstLastPara="1" wrap="square" lIns="91425" tIns="91425" rIns="91425" bIns="91425" anchor="t" anchorCtr="0">
            <a:noAutofit/>
          </a:bodyPr>
          <a:lstStyle>
            <a:lvl1pPr marL="457200" lvl="0" indent="-228600">
              <a:spcBef>
                <a:spcPts val="360"/>
              </a:spcBef>
              <a:spcAft>
                <a:spcPts val="0"/>
              </a:spcAft>
              <a:buClr>
                <a:srgbClr val="666666"/>
              </a:buClr>
              <a:buSzPts val="1600"/>
              <a:buNone/>
              <a:defRPr sz="1600" i="1">
                <a:solidFill>
                  <a:srgbClr val="666666"/>
                </a:solidFill>
              </a:defRPr>
            </a:lvl1pPr>
          </a:lstStyle>
          <a:p/>
        </p:txBody>
      </p:sp>
      <p:sp>
        <p:nvSpPr>
          <p:cNvPr id="44" name="Google Shape;44;p9"/>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cxnSp>
        <p:nvCxnSpPr>
          <p:cNvPr id="45" name="Google Shape;45;p9"/>
          <p:cNvCxnSpPr/>
          <p:nvPr/>
        </p:nvCxnSpPr>
        <p:spPr>
          <a:xfrm>
            <a:off x="1706950" y="3643125"/>
            <a:ext cx="63213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50"/>
        <p:cNvGrpSpPr/>
        <p:nvPr/>
      </p:nvGrpSpPr>
      <p:grpSpPr>
        <a:xfrm>
          <a:off x="0" y="0"/>
          <a:ext cx="0" cy="0"/>
          <a:chOff x="0" y="0"/>
          <a:chExt cx="0" cy="0"/>
        </a:xfrm>
      </p:grpSpPr>
      <p:sp>
        <p:nvSpPr>
          <p:cNvPr id="51" name="Google Shape;51;p11"/>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Shape 5"/>
        <p:cNvGrpSpPr/>
        <p:nvPr/>
      </p:nvGrpSpPr>
      <p:grpSpPr>
        <a:xfrm>
          <a:off x="0" y="0"/>
          <a:ext cx="0" cy="0"/>
          <a:chOff x="0" y="0"/>
          <a:chExt cx="0" cy="0"/>
        </a:xfrm>
      </p:grpSpPr>
      <p:pic>
        <p:nvPicPr>
          <p:cNvPr id="6" name="Google Shape;6;p1" descr="libro.png"/>
          <p:cNvPicPr preferRelativeResize="0"/>
          <p:nvPr/>
        </p:nvPicPr>
        <p:blipFill>
          <a:blip r:embed="rId5"/>
          <a:stretch>
            <a:fillRect/>
          </a:stretch>
        </p:blipFill>
        <p:spPr>
          <a:xfrm>
            <a:off x="0" y="0"/>
            <a:ext cx="9144000" cy="5143500"/>
          </a:xfrm>
          <a:prstGeom prst="rect">
            <a:avLst/>
          </a:prstGeom>
          <a:noFill/>
          <a:ln>
            <a:noFill/>
          </a:ln>
        </p:spPr>
      </p:pic>
      <p:sp>
        <p:nvSpPr>
          <p:cNvPr id="7" name="Google Shape;7;p1"/>
          <p:cNvSpPr txBox="1">
            <a:spLocks noGrp="1"/>
          </p:cNvSpPr>
          <p:nvPr>
            <p:ph type="title"/>
          </p:nvPr>
        </p:nvSpPr>
        <p:spPr>
          <a:xfrm>
            <a:off x="1556175" y="719375"/>
            <a:ext cx="6616800" cy="6999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1pPr>
            <a:lvl2pPr lvl="1">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2pPr>
            <a:lvl3pPr lvl="2">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3pPr>
            <a:lvl4pPr lvl="3">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4pPr>
            <a:lvl5pPr lvl="4">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5pPr>
            <a:lvl6pPr lvl="5">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6pPr>
            <a:lvl7pPr lvl="6">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7pPr>
            <a:lvl8pPr lvl="7">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8pPr>
            <a:lvl9pPr lvl="8">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9pPr>
          </a:lstStyle>
          <a:p/>
        </p:txBody>
      </p:sp>
      <p:sp>
        <p:nvSpPr>
          <p:cNvPr id="8" name="Google Shape;8;p1"/>
          <p:cNvSpPr txBox="1">
            <a:spLocks noGrp="1"/>
          </p:cNvSpPr>
          <p:nvPr>
            <p:ph type="body" idx="1"/>
          </p:nvPr>
        </p:nvSpPr>
        <p:spPr>
          <a:xfrm>
            <a:off x="1556175" y="1378821"/>
            <a:ext cx="6616800" cy="30423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rgbClr val="25212A"/>
              </a:buClr>
              <a:buSzPts val="3000"/>
              <a:buFont typeface="Tinos" panose="02020603050405020304"/>
              <a:buChar char="◈"/>
              <a:defRPr sz="3000">
                <a:solidFill>
                  <a:srgbClr val="25212A"/>
                </a:solidFill>
                <a:latin typeface="Tinos" panose="02020603050405020304"/>
                <a:ea typeface="Tinos" panose="02020603050405020304"/>
                <a:cs typeface="Tinos" panose="02020603050405020304"/>
                <a:sym typeface="Tinos" panose="02020603050405020304"/>
              </a:defRPr>
            </a:lvl1pPr>
            <a:lvl2pPr marL="914400" lvl="1" indent="-381000">
              <a:spcBef>
                <a:spcPts val="0"/>
              </a:spcBef>
              <a:spcAft>
                <a:spcPts val="0"/>
              </a:spcAft>
              <a:buClr>
                <a:srgbClr val="25212A"/>
              </a:buClr>
              <a:buSzPts val="2400"/>
              <a:buFont typeface="Tinos" panose="02020603050405020304"/>
              <a:buChar char="◆"/>
              <a:defRPr sz="2400">
                <a:solidFill>
                  <a:srgbClr val="25212A"/>
                </a:solidFill>
                <a:latin typeface="Tinos" panose="02020603050405020304"/>
                <a:ea typeface="Tinos" panose="02020603050405020304"/>
                <a:cs typeface="Tinos" panose="02020603050405020304"/>
                <a:sym typeface="Tinos" panose="02020603050405020304"/>
              </a:defRPr>
            </a:lvl2pPr>
            <a:lvl3pPr marL="1371600" lvl="2" indent="-381000">
              <a:spcBef>
                <a:spcPts val="0"/>
              </a:spcBef>
              <a:spcAft>
                <a:spcPts val="0"/>
              </a:spcAft>
              <a:buClr>
                <a:srgbClr val="25212A"/>
              </a:buClr>
              <a:buSzPts val="2400"/>
              <a:buFont typeface="Tinos" panose="02020603050405020304"/>
              <a:buChar char="◇"/>
              <a:defRPr sz="2400">
                <a:solidFill>
                  <a:srgbClr val="25212A"/>
                </a:solidFill>
                <a:latin typeface="Tinos" panose="02020603050405020304"/>
                <a:ea typeface="Tinos" panose="02020603050405020304"/>
                <a:cs typeface="Tinos" panose="02020603050405020304"/>
                <a:sym typeface="Tinos" panose="02020603050405020304"/>
              </a:defRPr>
            </a:lvl3pPr>
            <a:lvl4pPr marL="1828800" lvl="3" indent="-342900">
              <a:spcBef>
                <a:spcPts val="0"/>
              </a:spcBef>
              <a:spcAft>
                <a:spcPts val="0"/>
              </a:spcAft>
              <a:buClr>
                <a:srgbClr val="25212A"/>
              </a:buClr>
              <a:buSzPts val="1800"/>
              <a:buFont typeface="Tinos" panose="02020603050405020304"/>
              <a:buChar char="⬥"/>
              <a:defRPr sz="1800">
                <a:solidFill>
                  <a:srgbClr val="25212A"/>
                </a:solidFill>
                <a:latin typeface="Tinos" panose="02020603050405020304"/>
                <a:ea typeface="Tinos" panose="02020603050405020304"/>
                <a:cs typeface="Tinos" panose="02020603050405020304"/>
                <a:sym typeface="Tinos" panose="02020603050405020304"/>
              </a:defRPr>
            </a:lvl4pPr>
            <a:lvl5pPr marL="2286000" lvl="4" indent="-342900">
              <a:spcBef>
                <a:spcPts val="0"/>
              </a:spcBef>
              <a:spcAft>
                <a:spcPts val="0"/>
              </a:spcAft>
              <a:buClr>
                <a:srgbClr val="25212A"/>
              </a:buClr>
              <a:buSzPts val="1800"/>
              <a:buFont typeface="Tinos" panose="02020603050405020304"/>
              <a:buChar char="⬦"/>
              <a:defRPr sz="1800">
                <a:solidFill>
                  <a:srgbClr val="25212A"/>
                </a:solidFill>
                <a:latin typeface="Tinos" panose="02020603050405020304"/>
                <a:ea typeface="Tinos" panose="02020603050405020304"/>
                <a:cs typeface="Tinos" panose="02020603050405020304"/>
                <a:sym typeface="Tinos" panose="02020603050405020304"/>
              </a:defRPr>
            </a:lvl5pPr>
            <a:lvl6pPr marL="2743200" lvl="5" indent="-342900">
              <a:spcBef>
                <a:spcPts val="0"/>
              </a:spcBef>
              <a:spcAft>
                <a:spcPts val="0"/>
              </a:spcAft>
              <a:buClr>
                <a:srgbClr val="25212A"/>
              </a:buClr>
              <a:buSzPts val="1800"/>
              <a:buFont typeface="Tinos" panose="02020603050405020304"/>
              <a:buChar char="⬦"/>
              <a:defRPr sz="1800">
                <a:solidFill>
                  <a:srgbClr val="25212A"/>
                </a:solidFill>
                <a:latin typeface="Tinos" panose="02020603050405020304"/>
                <a:ea typeface="Tinos" panose="02020603050405020304"/>
                <a:cs typeface="Tinos" panose="02020603050405020304"/>
                <a:sym typeface="Tinos" panose="02020603050405020304"/>
              </a:defRPr>
            </a:lvl6pPr>
            <a:lvl7pPr marL="3200400" lvl="6" indent="-342900">
              <a:spcBef>
                <a:spcPts val="0"/>
              </a:spcBef>
              <a:spcAft>
                <a:spcPts val="0"/>
              </a:spcAft>
              <a:buClr>
                <a:srgbClr val="25212A"/>
              </a:buClr>
              <a:buSzPts val="1800"/>
              <a:buFont typeface="Tinos" panose="02020603050405020304"/>
              <a:buChar char="⬦"/>
              <a:defRPr sz="1800">
                <a:solidFill>
                  <a:srgbClr val="25212A"/>
                </a:solidFill>
                <a:latin typeface="Tinos" panose="02020603050405020304"/>
                <a:ea typeface="Tinos" panose="02020603050405020304"/>
                <a:cs typeface="Tinos" panose="02020603050405020304"/>
                <a:sym typeface="Tinos" panose="02020603050405020304"/>
              </a:defRPr>
            </a:lvl7pPr>
            <a:lvl8pPr marL="3657600" lvl="7" indent="-342900">
              <a:spcBef>
                <a:spcPts val="0"/>
              </a:spcBef>
              <a:spcAft>
                <a:spcPts val="0"/>
              </a:spcAft>
              <a:buClr>
                <a:srgbClr val="25212A"/>
              </a:buClr>
              <a:buSzPts val="1800"/>
              <a:buFont typeface="Tinos" panose="02020603050405020304"/>
              <a:buChar char="⬦"/>
              <a:defRPr sz="1800">
                <a:solidFill>
                  <a:srgbClr val="25212A"/>
                </a:solidFill>
                <a:latin typeface="Tinos" panose="02020603050405020304"/>
                <a:ea typeface="Tinos" panose="02020603050405020304"/>
                <a:cs typeface="Tinos" panose="02020603050405020304"/>
                <a:sym typeface="Tinos" panose="02020603050405020304"/>
              </a:defRPr>
            </a:lvl8pPr>
            <a:lvl9pPr marL="4114800" lvl="8" indent="-342900">
              <a:spcBef>
                <a:spcPts val="0"/>
              </a:spcBef>
              <a:spcAft>
                <a:spcPts val="0"/>
              </a:spcAft>
              <a:buClr>
                <a:srgbClr val="25212A"/>
              </a:buClr>
              <a:buSzPts val="1800"/>
              <a:buFont typeface="Tinos" panose="02020603050405020304"/>
              <a:buChar char="⬦"/>
              <a:defRPr sz="1800">
                <a:solidFill>
                  <a:srgbClr val="25212A"/>
                </a:solidFill>
                <a:latin typeface="Tinos" panose="02020603050405020304"/>
                <a:ea typeface="Tinos" panose="02020603050405020304"/>
                <a:cs typeface="Tinos" panose="02020603050405020304"/>
                <a:sym typeface="Tinos" panose="02020603050405020304"/>
              </a:defRPr>
            </a:lvl9pPr>
          </a:lstStyle>
          <a:p/>
        </p:txBody>
      </p:sp>
      <p:sp>
        <p:nvSpPr>
          <p:cNvPr id="9" name="Google Shape;9;p1"/>
          <p:cNvSpPr txBox="1">
            <a:spLocks noGrp="1"/>
          </p:cNvSpPr>
          <p:nvPr>
            <p:ph type="sldNum" idx="12"/>
          </p:nvPr>
        </p:nvSpPr>
        <p:spPr>
          <a:xfrm>
            <a:off x="7899350" y="4098426"/>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rgbClr val="666666"/>
                </a:solidFill>
                <a:latin typeface="Tinos" panose="02020603050405020304"/>
                <a:ea typeface="Tinos" panose="02020603050405020304"/>
                <a:cs typeface="Tinos" panose="02020603050405020304"/>
                <a:sym typeface="Tinos" panose="02020603050405020304"/>
              </a:defRPr>
            </a:lvl1pPr>
            <a:lvl2pPr lvl="1" algn="r">
              <a:buNone/>
              <a:defRPr sz="1200">
                <a:solidFill>
                  <a:srgbClr val="666666"/>
                </a:solidFill>
                <a:latin typeface="Tinos" panose="02020603050405020304"/>
                <a:ea typeface="Tinos" panose="02020603050405020304"/>
                <a:cs typeface="Tinos" panose="02020603050405020304"/>
                <a:sym typeface="Tinos" panose="02020603050405020304"/>
              </a:defRPr>
            </a:lvl2pPr>
            <a:lvl3pPr lvl="2" algn="r">
              <a:buNone/>
              <a:defRPr sz="1200">
                <a:solidFill>
                  <a:srgbClr val="666666"/>
                </a:solidFill>
                <a:latin typeface="Tinos" panose="02020603050405020304"/>
                <a:ea typeface="Tinos" panose="02020603050405020304"/>
                <a:cs typeface="Tinos" panose="02020603050405020304"/>
                <a:sym typeface="Tinos" panose="02020603050405020304"/>
              </a:defRPr>
            </a:lvl3pPr>
            <a:lvl4pPr lvl="3" algn="r">
              <a:buNone/>
              <a:defRPr sz="1200">
                <a:solidFill>
                  <a:srgbClr val="666666"/>
                </a:solidFill>
                <a:latin typeface="Tinos" panose="02020603050405020304"/>
                <a:ea typeface="Tinos" panose="02020603050405020304"/>
                <a:cs typeface="Tinos" panose="02020603050405020304"/>
                <a:sym typeface="Tinos" panose="02020603050405020304"/>
              </a:defRPr>
            </a:lvl4pPr>
            <a:lvl5pPr lvl="4" algn="r">
              <a:buNone/>
              <a:defRPr sz="1200">
                <a:solidFill>
                  <a:srgbClr val="666666"/>
                </a:solidFill>
                <a:latin typeface="Tinos" panose="02020603050405020304"/>
                <a:ea typeface="Tinos" panose="02020603050405020304"/>
                <a:cs typeface="Tinos" panose="02020603050405020304"/>
                <a:sym typeface="Tinos" panose="02020603050405020304"/>
              </a:defRPr>
            </a:lvl5pPr>
            <a:lvl6pPr lvl="5" algn="r">
              <a:buNone/>
              <a:defRPr sz="1200">
                <a:solidFill>
                  <a:srgbClr val="666666"/>
                </a:solidFill>
                <a:latin typeface="Tinos" panose="02020603050405020304"/>
                <a:ea typeface="Tinos" panose="02020603050405020304"/>
                <a:cs typeface="Tinos" panose="02020603050405020304"/>
                <a:sym typeface="Tinos" panose="02020603050405020304"/>
              </a:defRPr>
            </a:lvl6pPr>
            <a:lvl7pPr lvl="6" algn="r">
              <a:buNone/>
              <a:defRPr sz="1200">
                <a:solidFill>
                  <a:srgbClr val="666666"/>
                </a:solidFill>
                <a:latin typeface="Tinos" panose="02020603050405020304"/>
                <a:ea typeface="Tinos" panose="02020603050405020304"/>
                <a:cs typeface="Tinos" panose="02020603050405020304"/>
                <a:sym typeface="Tinos" panose="02020603050405020304"/>
              </a:defRPr>
            </a:lvl7pPr>
            <a:lvl8pPr lvl="7" algn="r">
              <a:buNone/>
              <a:defRPr sz="1200">
                <a:solidFill>
                  <a:srgbClr val="666666"/>
                </a:solidFill>
                <a:latin typeface="Tinos" panose="02020603050405020304"/>
                <a:ea typeface="Tinos" panose="02020603050405020304"/>
                <a:cs typeface="Tinos" panose="02020603050405020304"/>
                <a:sym typeface="Tinos" panose="02020603050405020304"/>
              </a:defRPr>
            </a:lvl8pPr>
            <a:lvl9pPr lvl="8" algn="r">
              <a:buNone/>
              <a:defRPr sz="1200">
                <a:solidFill>
                  <a:srgbClr val="666666"/>
                </a:solidFill>
                <a:latin typeface="Tinos" panose="02020603050405020304"/>
                <a:ea typeface="Tinos" panose="02020603050405020304"/>
                <a:cs typeface="Tinos" panose="02020603050405020304"/>
                <a:sym typeface="Tinos" panose="02020603050405020304"/>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3.xml"/><Relationship Id="rId2" Type="http://schemas.openxmlformats.org/officeDocument/2006/relationships/image" Target="../media/image4.jpe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3.xml"/><Relationship Id="rId2" Type="http://schemas.openxmlformats.org/officeDocument/2006/relationships/image" Target="../media/image4.jpe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3.xml"/><Relationship Id="rId2" Type="http://schemas.openxmlformats.org/officeDocument/2006/relationships/image" Target="../media/image4.jpe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3.xml"/><Relationship Id="rId2" Type="http://schemas.openxmlformats.org/officeDocument/2006/relationships/image" Target="../media/image4.jpe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2"/>
          <p:cNvSpPr txBox="1">
            <a:spLocks noGrp="1"/>
          </p:cNvSpPr>
          <p:nvPr>
            <p:ph type="ctrTitle"/>
          </p:nvPr>
        </p:nvSpPr>
        <p:spPr>
          <a:xfrm>
            <a:off x="2195400" y="811763"/>
            <a:ext cx="5307900" cy="2855168"/>
          </a:xfrm>
          <a:prstGeom prst="rect">
            <a:avLst/>
          </a:prstGeom>
        </p:spPr>
        <p:txBody>
          <a:bodyPr spcFirstLastPara="1" wrap="square" lIns="91425" tIns="91425" rIns="91425" bIns="91425" anchor="ctr" anchorCtr="0">
            <a:noAutofit/>
          </a:bodyPr>
          <a:lstStyle/>
          <a:p>
            <a:pPr algn="ctr"/>
            <a:br>
              <a:rPr lang="en-US" sz="1600" b="0" i="1" dirty="0"/>
            </a:br>
            <a:br>
              <a:rPr lang="en-US" sz="1600" dirty="0"/>
            </a:br>
            <a:r>
              <a:rPr lang="en-US" sz="1600" dirty="0"/>
              <a:t>UNSUR BATIN PUISI</a:t>
            </a:r>
            <a:br>
              <a:rPr lang="en-US" sz="1600" dirty="0"/>
            </a:br>
            <a:br>
              <a:rPr lang="en-US" sz="1600" dirty="0"/>
            </a:br>
            <a:r>
              <a:rPr lang="en-US" sz="1200" b="0" dirty="0"/>
              <a:t>oleh </a:t>
            </a:r>
            <a:br>
              <a:rPr lang="en-US" sz="1200" b="0" dirty="0"/>
            </a:br>
            <a:r>
              <a:rPr lang="en-US" sz="1200" b="0" dirty="0"/>
              <a:t>Hendra </a:t>
            </a:r>
            <a:r>
              <a:rPr lang="en-US" sz="1200" b="0" dirty="0" err="1"/>
              <a:t>Kasmi</a:t>
            </a:r>
            <a:br>
              <a:rPr lang="en-US" sz="1200" b="0" dirty="0"/>
            </a:br>
            <a:br>
              <a:rPr lang="en-US" sz="1200" b="0" dirty="0"/>
            </a:br>
            <a:br>
              <a:rPr lang="en-US" sz="1200" b="0" dirty="0"/>
            </a:br>
            <a:r>
              <a:rPr lang="en-US" sz="1200" b="0" dirty="0"/>
              <a:t>Universitas Bina Bangsa Getsempena</a:t>
            </a:r>
            <a:endParaRPr lang="en-US" sz="1600" b="0" dirty="0"/>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p:nvPr/>
        </p:nvSpPr>
        <p:spPr>
          <a:xfrm>
            <a:off x="5051925" y="1082904"/>
            <a:ext cx="2956500" cy="2956500"/>
          </a:xfrm>
          <a:prstGeom prst="rect">
            <a:avLst/>
          </a:prstGeom>
          <a:solidFill>
            <a:srgbClr val="000000">
              <a:alpha val="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71" name="Google Shape;71;p14" descr="photo-1434030216411-0b793f4b4173.jpg"/>
          <p:cNvPicPr preferRelativeResize="0"/>
          <p:nvPr/>
        </p:nvPicPr>
        <p:blipFill>
          <a:blip r:embed="rId1"/>
          <a:stretch>
            <a:fillRect/>
          </a:stretch>
        </p:blipFill>
        <p:spPr>
          <a:xfrm>
            <a:off x="5127700" y="1158825"/>
            <a:ext cx="2746650" cy="2746650"/>
          </a:xfrm>
          <a:prstGeom prst="rect">
            <a:avLst/>
          </a:prstGeom>
          <a:noFill/>
          <a:ln w="114300" cap="flat" cmpd="sng">
            <a:solidFill>
              <a:srgbClr val="FFFFFF"/>
            </a:solidFill>
            <a:prstDash val="solid"/>
            <a:miter lim="8000"/>
            <a:headEnd type="none" w="sm" len="sm"/>
            <a:tailEnd type="none" w="sm" len="sm"/>
          </a:ln>
        </p:spPr>
      </p:pic>
      <p:sp>
        <p:nvSpPr>
          <p:cNvPr id="73" name="Google Shape;73;p14"/>
          <p:cNvSpPr txBox="1">
            <a:spLocks noGrp="1"/>
          </p:cNvSpPr>
          <p:nvPr>
            <p:ph type="subTitle" idx="4294967295"/>
          </p:nvPr>
        </p:nvSpPr>
        <p:spPr>
          <a:xfrm>
            <a:off x="1544700" y="1231641"/>
            <a:ext cx="3234300" cy="2698834"/>
          </a:xfrm>
          <a:prstGeom prst="rect">
            <a:avLst/>
          </a:prstGeom>
        </p:spPr>
        <p:txBody>
          <a:bodyPr spcFirstLastPara="1" wrap="square" lIns="91425" tIns="91425" rIns="91425" bIns="91425" anchor="t" anchorCtr="0">
            <a:noAutofit/>
          </a:bodyPr>
          <a:lstStyle/>
          <a:p>
            <a:pPr marL="38100" indent="0">
              <a:buNone/>
            </a:pPr>
            <a:r>
              <a:rPr lang="en-US" sz="1100" b="1" dirty="0"/>
              <a:t>STRUKTUR BATIN PUISI</a:t>
            </a:r>
            <a:endParaRPr lang="en-US" sz="1100" b="1" dirty="0"/>
          </a:p>
          <a:p>
            <a:pPr marL="38100" indent="0">
              <a:buNone/>
            </a:pPr>
            <a:r>
              <a:rPr lang="en-US" sz="1100" dirty="0"/>
              <a:t>Struktur batin puisi merupakan unsur yang berkaitan dengan batin dalam pembacaan puisi. Struktur batin puisi terdiri atas empat unsur, yakni tema, rasa, nada, dan amanat.</a:t>
            </a:r>
            <a:endParaRPr lang="en-US" sz="1100" dirty="0"/>
          </a:p>
          <a:p>
            <a:pPr marL="38100" indent="0">
              <a:buNone/>
            </a:pPr>
            <a:endParaRPr lang="en-US" sz="1100" dirty="0"/>
          </a:p>
          <a:p>
            <a:pPr marL="38100" indent="0">
              <a:buNone/>
            </a:pPr>
            <a:r>
              <a:rPr lang="en-US" sz="1100" b="1" dirty="0"/>
              <a:t>1. Tema</a:t>
            </a:r>
            <a:endParaRPr lang="en-US" sz="1100" b="1" dirty="0"/>
          </a:p>
          <a:p>
            <a:pPr marL="38100" indent="0">
              <a:buNone/>
            </a:pPr>
            <a:r>
              <a:rPr lang="en-US" sz="1100" dirty="0"/>
              <a:t>Tema adalah gagasan pokok yang diungkapkan dalam sebuah puisi. Tema menjadi penentu penyair untuk menentukan diksi dalam puisi. Tema puisi berikut adalah tentang permintaan pengampunan kepada Tuhan.</a:t>
            </a:r>
            <a:endParaRPr lang="en-US" sz="1100" dirty="0"/>
          </a:p>
        </p:txBody>
      </p:sp>
      <p:sp>
        <p:nvSpPr>
          <p:cNvPr id="74" name="Google Shape;74;p14"/>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fld>
            <a:endParaRPr lang="en-GB"/>
          </a:p>
        </p:txBody>
      </p:sp>
      <p:pic>
        <p:nvPicPr>
          <p:cNvPr id="3" name="Picture 2"/>
          <p:cNvPicPr>
            <a:picLocks noChangeAspect="1"/>
          </p:cNvPicPr>
          <p:nvPr/>
        </p:nvPicPr>
        <p:blipFill>
          <a:blip r:embed="rId2"/>
          <a:stretch>
            <a:fillRect/>
          </a:stretch>
        </p:blipFill>
        <p:spPr>
          <a:xfrm>
            <a:off x="5051925" y="1158825"/>
            <a:ext cx="2822426" cy="2771650"/>
          </a:xfrm>
          <a:prstGeom prst="rect">
            <a:avLst/>
          </a:prstGeom>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p:nvPr/>
        </p:nvSpPr>
        <p:spPr>
          <a:xfrm>
            <a:off x="5051925" y="1082904"/>
            <a:ext cx="2956500" cy="2956500"/>
          </a:xfrm>
          <a:prstGeom prst="rect">
            <a:avLst/>
          </a:prstGeom>
          <a:solidFill>
            <a:srgbClr val="000000">
              <a:alpha val="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71" name="Google Shape;71;p14" descr="photo-1434030216411-0b793f4b4173.jpg"/>
          <p:cNvPicPr preferRelativeResize="0"/>
          <p:nvPr/>
        </p:nvPicPr>
        <p:blipFill>
          <a:blip r:embed="rId1"/>
          <a:stretch>
            <a:fillRect/>
          </a:stretch>
        </p:blipFill>
        <p:spPr>
          <a:xfrm>
            <a:off x="5127700" y="1158825"/>
            <a:ext cx="2746650" cy="2746650"/>
          </a:xfrm>
          <a:prstGeom prst="rect">
            <a:avLst/>
          </a:prstGeom>
          <a:noFill/>
          <a:ln w="114300" cap="flat" cmpd="sng">
            <a:solidFill>
              <a:srgbClr val="FFFFFF"/>
            </a:solidFill>
            <a:prstDash val="solid"/>
            <a:miter lim="8000"/>
            <a:headEnd type="none" w="sm" len="sm"/>
            <a:tailEnd type="none" w="sm" len="sm"/>
          </a:ln>
        </p:spPr>
      </p:pic>
      <p:sp>
        <p:nvSpPr>
          <p:cNvPr id="73" name="Google Shape;73;p14"/>
          <p:cNvSpPr txBox="1">
            <a:spLocks noGrp="1"/>
          </p:cNvSpPr>
          <p:nvPr>
            <p:ph type="subTitle" idx="4294967295"/>
          </p:nvPr>
        </p:nvSpPr>
        <p:spPr>
          <a:xfrm>
            <a:off x="1544700" y="1231641"/>
            <a:ext cx="3234300" cy="2698834"/>
          </a:xfrm>
          <a:prstGeom prst="rect">
            <a:avLst/>
          </a:prstGeom>
        </p:spPr>
        <p:txBody>
          <a:bodyPr spcFirstLastPara="1" wrap="square" lIns="91425" tIns="91425" rIns="91425" bIns="91425" anchor="t" anchorCtr="0">
            <a:noAutofit/>
          </a:bodyPr>
          <a:lstStyle/>
          <a:p>
            <a:pPr marL="38100" indent="0">
              <a:buNone/>
            </a:pPr>
            <a:r>
              <a:rPr lang="en-US" sz="1100" b="1" dirty="0"/>
              <a:t>2. Rasa</a:t>
            </a:r>
            <a:endParaRPr lang="en-US" sz="1100" b="1" dirty="0"/>
          </a:p>
          <a:p>
            <a:pPr marL="38100" indent="0">
              <a:buNone/>
            </a:pPr>
            <a:r>
              <a:rPr lang="en-US" sz="1100" dirty="0"/>
              <a:t>Rasa adalah ungkapan atau ekspresi penyair kepada sesuatu yang dituangkan ke dalam puisi. Pengungkapan tema dan rasa erat kaitannya dengan latar belakang sosial dan psikologi penyair di antaranya agama, status sosial, pekerjaan, lingkungan budaya, dan lain sebagainya. Perasaan penyair dalam puisi di bawah ini adalah perasaan sedih.</a:t>
            </a:r>
            <a:endParaRPr lang="en-US" sz="1100" dirty="0"/>
          </a:p>
          <a:p>
            <a:pPr marL="38100" indent="0">
              <a:buNone/>
            </a:pPr>
            <a:endParaRPr lang="en-US" sz="1100" dirty="0"/>
          </a:p>
          <a:p>
            <a:pPr marL="38100" indent="0">
              <a:buNone/>
            </a:pPr>
            <a:r>
              <a:rPr lang="en-US" sz="1100" dirty="0"/>
              <a:t>Kenapa ombak tiba-tiba menjulang</a:t>
            </a:r>
            <a:endParaRPr lang="en-US" sz="1100" dirty="0"/>
          </a:p>
          <a:p>
            <a:pPr marL="38100" indent="0">
              <a:buNone/>
            </a:pPr>
            <a:r>
              <a:rPr lang="en-US" sz="1100" dirty="0"/>
              <a:t>Mengukir gunung dalam sekejap</a:t>
            </a:r>
            <a:endParaRPr lang="en-US" sz="1100" dirty="0"/>
          </a:p>
          <a:p>
            <a:pPr marL="38100" indent="0">
              <a:buNone/>
            </a:pPr>
            <a:r>
              <a:rPr lang="en-US" sz="1100" dirty="0"/>
              <a:t>Lalu pecah terdorong dahsyat</a:t>
            </a:r>
            <a:endParaRPr lang="en-US" sz="1100" dirty="0"/>
          </a:p>
          <a:p>
            <a:pPr marL="38100" indent="0">
              <a:buNone/>
            </a:pPr>
            <a:r>
              <a:rPr lang="en-US" sz="1100" dirty="0"/>
              <a:t>Menerjang gubuk-gubuk reot kami</a:t>
            </a:r>
            <a:endParaRPr lang="en-US" sz="1100" dirty="0"/>
          </a:p>
          <a:p>
            <a:pPr marL="38100" indent="0">
              <a:buNone/>
            </a:pPr>
            <a:r>
              <a:rPr lang="en-US" sz="1100" b="1" dirty="0"/>
              <a:t>(Dahaga Laut, D Keulamawati)</a:t>
            </a:r>
            <a:endParaRPr lang="en-US" sz="1100" b="1" dirty="0"/>
          </a:p>
        </p:txBody>
      </p:sp>
      <p:sp>
        <p:nvSpPr>
          <p:cNvPr id="74" name="Google Shape;74;p14"/>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fld>
            <a:endParaRPr lang="en-GB"/>
          </a:p>
        </p:txBody>
      </p:sp>
      <p:pic>
        <p:nvPicPr>
          <p:cNvPr id="3" name="Picture 2"/>
          <p:cNvPicPr>
            <a:picLocks noChangeAspect="1"/>
          </p:cNvPicPr>
          <p:nvPr/>
        </p:nvPicPr>
        <p:blipFill>
          <a:blip r:embed="rId2"/>
          <a:stretch>
            <a:fillRect/>
          </a:stretch>
        </p:blipFill>
        <p:spPr>
          <a:xfrm>
            <a:off x="5051925" y="1158825"/>
            <a:ext cx="2822426" cy="2771650"/>
          </a:xfrm>
          <a:prstGeom prst="rect">
            <a:avLst/>
          </a:prstGeom>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p:nvPr/>
        </p:nvSpPr>
        <p:spPr>
          <a:xfrm>
            <a:off x="5051925" y="1082904"/>
            <a:ext cx="2956500" cy="2956500"/>
          </a:xfrm>
          <a:prstGeom prst="rect">
            <a:avLst/>
          </a:prstGeom>
          <a:solidFill>
            <a:srgbClr val="000000">
              <a:alpha val="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71" name="Google Shape;71;p14" descr="photo-1434030216411-0b793f4b4173.jpg"/>
          <p:cNvPicPr preferRelativeResize="0"/>
          <p:nvPr/>
        </p:nvPicPr>
        <p:blipFill>
          <a:blip r:embed="rId1"/>
          <a:stretch>
            <a:fillRect/>
          </a:stretch>
        </p:blipFill>
        <p:spPr>
          <a:xfrm>
            <a:off x="5127700" y="1158825"/>
            <a:ext cx="2746650" cy="2746650"/>
          </a:xfrm>
          <a:prstGeom prst="rect">
            <a:avLst/>
          </a:prstGeom>
          <a:noFill/>
          <a:ln w="114300" cap="flat" cmpd="sng">
            <a:solidFill>
              <a:srgbClr val="FFFFFF"/>
            </a:solidFill>
            <a:prstDash val="solid"/>
            <a:miter lim="8000"/>
            <a:headEnd type="none" w="sm" len="sm"/>
            <a:tailEnd type="none" w="sm" len="sm"/>
          </a:ln>
        </p:spPr>
      </p:pic>
      <p:sp>
        <p:nvSpPr>
          <p:cNvPr id="73" name="Google Shape;73;p14"/>
          <p:cNvSpPr txBox="1">
            <a:spLocks noGrp="1"/>
          </p:cNvSpPr>
          <p:nvPr>
            <p:ph type="subTitle" idx="4294967295"/>
          </p:nvPr>
        </p:nvSpPr>
        <p:spPr>
          <a:xfrm>
            <a:off x="1544700" y="1231641"/>
            <a:ext cx="3234300" cy="2698834"/>
          </a:xfrm>
          <a:prstGeom prst="rect">
            <a:avLst/>
          </a:prstGeom>
        </p:spPr>
        <p:txBody>
          <a:bodyPr spcFirstLastPara="1" wrap="square" lIns="91425" tIns="91425" rIns="91425" bIns="91425" anchor="t" anchorCtr="0">
            <a:noAutofit/>
          </a:bodyPr>
          <a:lstStyle/>
          <a:p>
            <a:pPr marL="38100" indent="0">
              <a:buNone/>
            </a:pPr>
            <a:r>
              <a:rPr lang="en-US" sz="1100" b="1" dirty="0"/>
              <a:t>3. Nada</a:t>
            </a:r>
            <a:endParaRPr lang="en-US" sz="1100" b="1" dirty="0"/>
          </a:p>
          <a:p>
            <a:pPr marL="38100" indent="0">
              <a:buNone/>
            </a:pPr>
            <a:r>
              <a:rPr lang="en-US" sz="1100" dirty="0"/>
              <a:t>Nada adalah bentuk sikap penyair terhadap pembaca. Nada memiliki kaitan erat dengan suasana. Penyair dapat menyampaikan puisi dengan berbagai nada.  Nada dalam puisi di bawah ini adalah suasana hati yang diliputi kesedihan</a:t>
            </a:r>
            <a:endParaRPr lang="en-US" sz="1100" dirty="0"/>
          </a:p>
          <a:p>
            <a:pPr marL="38100" indent="0">
              <a:buNone/>
            </a:pPr>
            <a:r>
              <a:rPr lang="en-US" sz="1100" dirty="0"/>
              <a:t>Kukira 26 Desember cuma mimpi buruk</a:t>
            </a:r>
            <a:endParaRPr lang="en-US" sz="1100" dirty="0"/>
          </a:p>
          <a:p>
            <a:pPr marL="38100" indent="0">
              <a:buNone/>
            </a:pPr>
            <a:r>
              <a:rPr lang="en-US" sz="1100" dirty="0"/>
              <a:t>tapi tak kutemukan kalian di sana,</a:t>
            </a:r>
            <a:endParaRPr lang="en-US" sz="1100" dirty="0"/>
          </a:p>
          <a:p>
            <a:pPr marL="38100" indent="0">
              <a:buNone/>
            </a:pPr>
            <a:r>
              <a:rPr lang="en-US" sz="1100" dirty="0"/>
              <a:t>juga Arif kecil yang cerewet</a:t>
            </a:r>
            <a:endParaRPr lang="en-US" sz="1100" dirty="0"/>
          </a:p>
          <a:p>
            <a:pPr marL="38100" indent="0">
              <a:buNone/>
            </a:pPr>
            <a:r>
              <a:rPr lang="en-US" sz="1100" dirty="0"/>
              <a:t>Seperti kalian, kampung kita ternyata sudah tiada</a:t>
            </a:r>
            <a:endParaRPr lang="en-US" sz="1100" dirty="0"/>
          </a:p>
          <a:p>
            <a:pPr marL="38100" indent="0">
              <a:buNone/>
            </a:pPr>
            <a:r>
              <a:rPr lang="en-US" sz="1100" dirty="0"/>
              <a:t>berubah menjadi laut yang raya</a:t>
            </a:r>
            <a:endParaRPr lang="en-US" sz="1100" dirty="0"/>
          </a:p>
          <a:p>
            <a:pPr marL="38100" indent="0">
              <a:buNone/>
            </a:pPr>
            <a:r>
              <a:rPr lang="en-US" sz="1100" b="1" dirty="0"/>
              <a:t>(Ibuku Bersayap Merah, Azhari)</a:t>
            </a:r>
            <a:endParaRPr lang="en-US" sz="1100" b="1" dirty="0"/>
          </a:p>
        </p:txBody>
      </p:sp>
      <p:sp>
        <p:nvSpPr>
          <p:cNvPr id="74" name="Google Shape;74;p14"/>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fld>
            <a:endParaRPr lang="en-GB"/>
          </a:p>
        </p:txBody>
      </p:sp>
      <p:pic>
        <p:nvPicPr>
          <p:cNvPr id="3" name="Picture 2"/>
          <p:cNvPicPr>
            <a:picLocks noChangeAspect="1"/>
          </p:cNvPicPr>
          <p:nvPr/>
        </p:nvPicPr>
        <p:blipFill>
          <a:blip r:embed="rId2"/>
          <a:stretch>
            <a:fillRect/>
          </a:stretch>
        </p:blipFill>
        <p:spPr>
          <a:xfrm>
            <a:off x="5051925" y="1158825"/>
            <a:ext cx="2822426" cy="2771650"/>
          </a:xfrm>
          <a:prstGeom prst="rect">
            <a:avLst/>
          </a:prstGeom>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p:nvPr/>
        </p:nvSpPr>
        <p:spPr>
          <a:xfrm>
            <a:off x="5051925" y="1082904"/>
            <a:ext cx="2956500" cy="2956500"/>
          </a:xfrm>
          <a:prstGeom prst="rect">
            <a:avLst/>
          </a:prstGeom>
          <a:solidFill>
            <a:srgbClr val="000000">
              <a:alpha val="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71" name="Google Shape;71;p14" descr="photo-1434030216411-0b793f4b4173.jpg"/>
          <p:cNvPicPr preferRelativeResize="0"/>
          <p:nvPr/>
        </p:nvPicPr>
        <p:blipFill>
          <a:blip r:embed="rId1"/>
          <a:stretch>
            <a:fillRect/>
          </a:stretch>
        </p:blipFill>
        <p:spPr>
          <a:xfrm>
            <a:off x="5127700" y="1158825"/>
            <a:ext cx="2746650" cy="2746650"/>
          </a:xfrm>
          <a:prstGeom prst="rect">
            <a:avLst/>
          </a:prstGeom>
          <a:noFill/>
          <a:ln w="114300" cap="flat" cmpd="sng">
            <a:solidFill>
              <a:srgbClr val="FFFFFF"/>
            </a:solidFill>
            <a:prstDash val="solid"/>
            <a:miter lim="8000"/>
            <a:headEnd type="none" w="sm" len="sm"/>
            <a:tailEnd type="none" w="sm" len="sm"/>
          </a:ln>
        </p:spPr>
      </p:pic>
      <p:sp>
        <p:nvSpPr>
          <p:cNvPr id="73" name="Google Shape;73;p14"/>
          <p:cNvSpPr txBox="1">
            <a:spLocks noGrp="1"/>
          </p:cNvSpPr>
          <p:nvPr>
            <p:ph type="subTitle" idx="4294967295"/>
          </p:nvPr>
        </p:nvSpPr>
        <p:spPr>
          <a:xfrm>
            <a:off x="1544700" y="1231641"/>
            <a:ext cx="3234300" cy="2698834"/>
          </a:xfrm>
          <a:prstGeom prst="rect">
            <a:avLst/>
          </a:prstGeom>
        </p:spPr>
        <p:txBody>
          <a:bodyPr spcFirstLastPara="1" wrap="square" lIns="91425" tIns="91425" rIns="91425" bIns="91425" anchor="t" anchorCtr="0">
            <a:noAutofit/>
          </a:bodyPr>
          <a:lstStyle/>
          <a:p>
            <a:pPr marL="38100" indent="0">
              <a:buNone/>
            </a:pPr>
            <a:r>
              <a:rPr lang="en-US" sz="1100" b="1" dirty="0"/>
              <a:t>4. Amanat</a:t>
            </a:r>
            <a:endParaRPr lang="en-US" sz="1100" b="1" dirty="0"/>
          </a:p>
          <a:p>
            <a:pPr marL="38100" indent="0">
              <a:buNone/>
            </a:pPr>
            <a:r>
              <a:rPr lang="en-US" sz="1100" dirty="0"/>
              <a:t>Nada adalah bentuk sikap penyair terhadap pembaca. Nada memiliki kaitan erat dengan suasana. Penyair dapat menyampaikan puisi dengan berbagai nada.  Nada dalam puisi di bawah ini adalah suasana hati yang diliputi kesedihan</a:t>
            </a:r>
            <a:endParaRPr lang="en-US" sz="1100" dirty="0"/>
          </a:p>
          <a:p>
            <a:pPr marL="38100" indent="0">
              <a:buNone/>
            </a:pPr>
            <a:r>
              <a:rPr lang="en-US" sz="1100" dirty="0"/>
              <a:t>Kukira 26 Desember cuma mimpi buruk</a:t>
            </a:r>
            <a:endParaRPr lang="en-US" sz="1100" dirty="0"/>
          </a:p>
          <a:p>
            <a:pPr marL="38100" indent="0">
              <a:buNone/>
            </a:pPr>
            <a:r>
              <a:rPr lang="en-US" sz="1100" dirty="0"/>
              <a:t>tapi tak kutemukan kalian di sana,</a:t>
            </a:r>
            <a:endParaRPr lang="en-US" sz="1100" dirty="0"/>
          </a:p>
          <a:p>
            <a:pPr marL="38100" indent="0">
              <a:buNone/>
            </a:pPr>
            <a:r>
              <a:rPr lang="en-US" sz="1100" dirty="0"/>
              <a:t>juga Arif kecil yang cerewet</a:t>
            </a:r>
            <a:endParaRPr lang="en-US" sz="1100" dirty="0"/>
          </a:p>
          <a:p>
            <a:pPr marL="38100" indent="0">
              <a:buNone/>
            </a:pPr>
            <a:r>
              <a:rPr lang="en-US" sz="1100" dirty="0"/>
              <a:t>Seperti kalian, kampung kita ternyata sudah tiada</a:t>
            </a:r>
            <a:endParaRPr lang="en-US" sz="1100" dirty="0"/>
          </a:p>
          <a:p>
            <a:pPr marL="38100" indent="0">
              <a:buNone/>
            </a:pPr>
            <a:r>
              <a:rPr lang="en-US" sz="1100" dirty="0"/>
              <a:t>berubah menjadi laut yang raya</a:t>
            </a:r>
            <a:endParaRPr lang="en-US" sz="1100" dirty="0"/>
          </a:p>
          <a:p>
            <a:pPr marL="38100" indent="0">
              <a:buNone/>
            </a:pPr>
            <a:r>
              <a:rPr lang="en-US" sz="1100" b="1" dirty="0"/>
              <a:t>(Ibuku Bersayap Merah, Azhari)</a:t>
            </a:r>
            <a:endParaRPr lang="en-US" sz="1100" b="1" dirty="0"/>
          </a:p>
        </p:txBody>
      </p:sp>
      <p:sp>
        <p:nvSpPr>
          <p:cNvPr id="74" name="Google Shape;74;p14"/>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fld>
            <a:endParaRPr lang="en-GB"/>
          </a:p>
        </p:txBody>
      </p:sp>
      <p:pic>
        <p:nvPicPr>
          <p:cNvPr id="3" name="Picture 2"/>
          <p:cNvPicPr>
            <a:picLocks noChangeAspect="1"/>
          </p:cNvPicPr>
          <p:nvPr/>
        </p:nvPicPr>
        <p:blipFill>
          <a:blip r:embed="rId2"/>
          <a:stretch>
            <a:fillRect/>
          </a:stretch>
        </p:blipFill>
        <p:spPr>
          <a:xfrm>
            <a:off x="5051925" y="1158825"/>
            <a:ext cx="2822426" cy="2771650"/>
          </a:xfrm>
          <a:prstGeom prst="rect">
            <a:avLst/>
          </a:prstGeom>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 name="Shape 377"/>
        <p:cNvGrpSpPr/>
        <p:nvPr/>
      </p:nvGrpSpPr>
      <p:grpSpPr>
        <a:xfrm>
          <a:off x="0" y="0"/>
          <a:ext cx="0" cy="0"/>
          <a:chOff x="0" y="0"/>
          <a:chExt cx="0" cy="0"/>
        </a:xfrm>
      </p:grpSpPr>
      <p:sp>
        <p:nvSpPr>
          <p:cNvPr id="379" name="Google Shape;379;p40"/>
          <p:cNvSpPr txBox="1"/>
          <p:nvPr/>
        </p:nvSpPr>
        <p:spPr>
          <a:xfrm>
            <a:off x="1688205" y="2209500"/>
            <a:ext cx="6382500" cy="267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US" sz="1800" b="1" dirty="0" err="1">
                <a:solidFill>
                  <a:srgbClr val="434343"/>
                </a:solidFill>
                <a:latin typeface="Montserrat" panose="00000500000000000000"/>
                <a:ea typeface="Montserrat" panose="00000500000000000000"/>
                <a:cs typeface="Montserrat" panose="00000500000000000000"/>
                <a:sym typeface="Montserrat" panose="00000500000000000000"/>
              </a:rPr>
              <a:t>Terima</a:t>
            </a:r>
            <a:r>
              <a:rPr lang="en-GB" sz="1800" b="1" dirty="0">
                <a:solidFill>
                  <a:srgbClr val="434343"/>
                </a:solidFill>
                <a:latin typeface="Montserrat" panose="00000500000000000000"/>
                <a:ea typeface="Montserrat" panose="00000500000000000000"/>
                <a:cs typeface="Montserrat" panose="00000500000000000000"/>
                <a:sym typeface="Montserrat" panose="00000500000000000000"/>
              </a:rPr>
              <a:t> Kasih, Sampai Jumpa!</a:t>
            </a:r>
            <a:endParaRPr sz="1800" b="1" dirty="0">
              <a:solidFill>
                <a:srgbClr val="434343"/>
              </a:solidFill>
              <a:latin typeface="Montserrat" panose="00000500000000000000"/>
              <a:ea typeface="Montserrat" panose="00000500000000000000"/>
              <a:cs typeface="Montserrat" panose="00000500000000000000"/>
              <a:sym typeface="Montserrat" panose="00000500000000000000"/>
            </a:endParaRPr>
          </a:p>
        </p:txBody>
      </p:sp>
      <p:grpSp>
        <p:nvGrpSpPr>
          <p:cNvPr id="380" name="Google Shape;380;p40"/>
          <p:cNvGrpSpPr/>
          <p:nvPr/>
        </p:nvGrpSpPr>
        <p:grpSpPr>
          <a:xfrm>
            <a:off x="1305622" y="3290132"/>
            <a:ext cx="7148033" cy="892418"/>
            <a:chOff x="801125" y="3213932"/>
            <a:chExt cx="7762851" cy="892418"/>
          </a:xfrm>
        </p:grpSpPr>
        <p:grpSp>
          <p:nvGrpSpPr>
            <p:cNvPr id="381" name="Google Shape;381;p40"/>
            <p:cNvGrpSpPr/>
            <p:nvPr/>
          </p:nvGrpSpPr>
          <p:grpSpPr>
            <a:xfrm>
              <a:off x="4845759" y="3213932"/>
              <a:ext cx="1695900" cy="892418"/>
              <a:chOff x="4845759" y="3213932"/>
              <a:chExt cx="1695900" cy="892418"/>
            </a:xfrm>
          </p:grpSpPr>
          <p:sp>
            <p:nvSpPr>
              <p:cNvPr id="382" name="Google Shape;382;p40"/>
              <p:cNvSpPr txBox="1"/>
              <p:nvPr/>
            </p:nvSpPr>
            <p:spPr>
              <a:xfrm>
                <a:off x="4845759"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endParaRPr sz="1200" dirty="0">
                  <a:solidFill>
                    <a:srgbClr val="434343"/>
                  </a:solidFill>
                  <a:latin typeface="Montserrat" panose="00000500000000000000"/>
                  <a:ea typeface="Montserrat" panose="00000500000000000000"/>
                  <a:cs typeface="Montserrat" panose="00000500000000000000"/>
                  <a:sym typeface="Montserrat" panose="00000500000000000000"/>
                </a:endParaRPr>
              </a:p>
            </p:txBody>
          </p:sp>
          <p:sp>
            <p:nvSpPr>
              <p:cNvPr id="383" name="Google Shape;383;p40"/>
              <p:cNvSpPr/>
              <p:nvPr/>
            </p:nvSpPr>
            <p:spPr>
              <a:xfrm>
                <a:off x="5603395" y="3213932"/>
                <a:ext cx="180627" cy="181175"/>
              </a:xfrm>
              <a:custGeom>
                <a:avLst/>
                <a:gdLst/>
                <a:ahLst/>
                <a:cxnLst/>
                <a:rect l="l" t="t" r="r" b="b"/>
                <a:pathLst>
                  <a:path w="5929" h="5947" extrusionOk="0">
                    <a:moveTo>
                      <a:pt x="4679" y="0"/>
                    </a:moveTo>
                    <a:lnTo>
                      <a:pt x="4567" y="19"/>
                    </a:lnTo>
                    <a:lnTo>
                      <a:pt x="4474" y="37"/>
                    </a:lnTo>
                    <a:lnTo>
                      <a:pt x="4381" y="93"/>
                    </a:lnTo>
                    <a:lnTo>
                      <a:pt x="4288" y="168"/>
                    </a:lnTo>
                    <a:lnTo>
                      <a:pt x="3747" y="690"/>
                    </a:lnTo>
                    <a:lnTo>
                      <a:pt x="3729" y="746"/>
                    </a:lnTo>
                    <a:lnTo>
                      <a:pt x="3710" y="802"/>
                    </a:lnTo>
                    <a:lnTo>
                      <a:pt x="3729" y="857"/>
                    </a:lnTo>
                    <a:lnTo>
                      <a:pt x="3747" y="895"/>
                    </a:lnTo>
                    <a:lnTo>
                      <a:pt x="5033" y="2181"/>
                    </a:lnTo>
                    <a:lnTo>
                      <a:pt x="5089" y="2218"/>
                    </a:lnTo>
                    <a:lnTo>
                      <a:pt x="5182" y="2218"/>
                    </a:lnTo>
                    <a:lnTo>
                      <a:pt x="5238" y="2181"/>
                    </a:lnTo>
                    <a:lnTo>
                      <a:pt x="5779" y="1640"/>
                    </a:lnTo>
                    <a:lnTo>
                      <a:pt x="5835" y="1566"/>
                    </a:lnTo>
                    <a:lnTo>
                      <a:pt x="5891" y="1473"/>
                    </a:lnTo>
                    <a:lnTo>
                      <a:pt x="5928" y="1361"/>
                    </a:lnTo>
                    <a:lnTo>
                      <a:pt x="5928" y="1249"/>
                    </a:lnTo>
                    <a:lnTo>
                      <a:pt x="5928" y="1156"/>
                    </a:lnTo>
                    <a:lnTo>
                      <a:pt x="5891" y="1044"/>
                    </a:lnTo>
                    <a:lnTo>
                      <a:pt x="5835" y="951"/>
                    </a:lnTo>
                    <a:lnTo>
                      <a:pt x="5779" y="857"/>
                    </a:lnTo>
                    <a:lnTo>
                      <a:pt x="5071" y="168"/>
                    </a:lnTo>
                    <a:lnTo>
                      <a:pt x="4977" y="93"/>
                    </a:lnTo>
                    <a:lnTo>
                      <a:pt x="4884" y="37"/>
                    </a:lnTo>
                    <a:lnTo>
                      <a:pt x="4791" y="19"/>
                    </a:lnTo>
                    <a:lnTo>
                      <a:pt x="4679" y="0"/>
                    </a:lnTo>
                    <a:close/>
                    <a:moveTo>
                      <a:pt x="3393" y="1883"/>
                    </a:moveTo>
                    <a:lnTo>
                      <a:pt x="3449" y="1920"/>
                    </a:lnTo>
                    <a:lnTo>
                      <a:pt x="3486" y="1976"/>
                    </a:lnTo>
                    <a:lnTo>
                      <a:pt x="3505" y="2050"/>
                    </a:lnTo>
                    <a:lnTo>
                      <a:pt x="3486" y="2106"/>
                    </a:lnTo>
                    <a:lnTo>
                      <a:pt x="3449" y="2162"/>
                    </a:lnTo>
                    <a:lnTo>
                      <a:pt x="1660" y="3952"/>
                    </a:lnTo>
                    <a:lnTo>
                      <a:pt x="1604" y="3970"/>
                    </a:lnTo>
                    <a:lnTo>
                      <a:pt x="1548" y="3989"/>
                    </a:lnTo>
                    <a:lnTo>
                      <a:pt x="1492" y="3970"/>
                    </a:lnTo>
                    <a:lnTo>
                      <a:pt x="1436" y="3952"/>
                    </a:lnTo>
                    <a:lnTo>
                      <a:pt x="1399" y="3896"/>
                    </a:lnTo>
                    <a:lnTo>
                      <a:pt x="1380" y="3821"/>
                    </a:lnTo>
                    <a:lnTo>
                      <a:pt x="1399" y="3765"/>
                    </a:lnTo>
                    <a:lnTo>
                      <a:pt x="1436" y="3709"/>
                    </a:lnTo>
                    <a:lnTo>
                      <a:pt x="3225" y="1920"/>
                    </a:lnTo>
                    <a:lnTo>
                      <a:pt x="3281" y="1883"/>
                    </a:lnTo>
                    <a:close/>
                    <a:moveTo>
                      <a:pt x="1007" y="4362"/>
                    </a:moveTo>
                    <a:lnTo>
                      <a:pt x="1007" y="4921"/>
                    </a:lnTo>
                    <a:lnTo>
                      <a:pt x="1566" y="4921"/>
                    </a:lnTo>
                    <a:lnTo>
                      <a:pt x="1566" y="5331"/>
                    </a:lnTo>
                    <a:lnTo>
                      <a:pt x="821" y="5462"/>
                    </a:lnTo>
                    <a:lnTo>
                      <a:pt x="467" y="5107"/>
                    </a:lnTo>
                    <a:lnTo>
                      <a:pt x="597" y="4362"/>
                    </a:lnTo>
                    <a:close/>
                    <a:moveTo>
                      <a:pt x="3337" y="1118"/>
                    </a:moveTo>
                    <a:lnTo>
                      <a:pt x="3300" y="1156"/>
                    </a:lnTo>
                    <a:lnTo>
                      <a:pt x="243" y="4213"/>
                    </a:lnTo>
                    <a:lnTo>
                      <a:pt x="1" y="5611"/>
                    </a:lnTo>
                    <a:lnTo>
                      <a:pt x="1" y="5685"/>
                    </a:lnTo>
                    <a:lnTo>
                      <a:pt x="1" y="5741"/>
                    </a:lnTo>
                    <a:lnTo>
                      <a:pt x="38" y="5816"/>
                    </a:lnTo>
                    <a:lnTo>
                      <a:pt x="75" y="5853"/>
                    </a:lnTo>
                    <a:lnTo>
                      <a:pt x="131" y="5890"/>
                    </a:lnTo>
                    <a:lnTo>
                      <a:pt x="187" y="5928"/>
                    </a:lnTo>
                    <a:lnTo>
                      <a:pt x="243" y="5946"/>
                    </a:lnTo>
                    <a:lnTo>
                      <a:pt x="317" y="5928"/>
                    </a:lnTo>
                    <a:lnTo>
                      <a:pt x="1734" y="5685"/>
                    </a:lnTo>
                    <a:lnTo>
                      <a:pt x="4772" y="2647"/>
                    </a:lnTo>
                    <a:lnTo>
                      <a:pt x="4810" y="2591"/>
                    </a:lnTo>
                    <a:lnTo>
                      <a:pt x="4810" y="2535"/>
                    </a:lnTo>
                    <a:lnTo>
                      <a:pt x="4810" y="2498"/>
                    </a:lnTo>
                    <a:lnTo>
                      <a:pt x="4772" y="2442"/>
                    </a:lnTo>
                    <a:lnTo>
                      <a:pt x="3486" y="1156"/>
                    </a:lnTo>
                    <a:lnTo>
                      <a:pt x="3449" y="111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384" name="Google Shape;384;p40"/>
            <p:cNvGrpSpPr/>
            <p:nvPr/>
          </p:nvGrpSpPr>
          <p:grpSpPr>
            <a:xfrm>
              <a:off x="2823442" y="3214222"/>
              <a:ext cx="1695900" cy="892128"/>
              <a:chOff x="2823442" y="3214222"/>
              <a:chExt cx="1695900" cy="892128"/>
            </a:xfrm>
          </p:grpSpPr>
          <p:sp>
            <p:nvSpPr>
              <p:cNvPr id="385" name="Google Shape;385;p40"/>
              <p:cNvSpPr txBox="1"/>
              <p:nvPr/>
            </p:nvSpPr>
            <p:spPr>
              <a:xfrm>
                <a:off x="2823442"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endParaRPr sz="1200" dirty="0">
                  <a:solidFill>
                    <a:srgbClr val="434343"/>
                  </a:solidFill>
                  <a:latin typeface="Montserrat" panose="00000500000000000000"/>
                  <a:ea typeface="Montserrat" panose="00000500000000000000"/>
                  <a:cs typeface="Montserrat" panose="00000500000000000000"/>
                  <a:sym typeface="Montserrat" panose="00000500000000000000"/>
                </a:endParaRPr>
              </a:p>
            </p:txBody>
          </p:sp>
          <p:sp>
            <p:nvSpPr>
              <p:cNvPr id="386" name="Google Shape;386;p40"/>
              <p:cNvSpPr/>
              <p:nvPr/>
            </p:nvSpPr>
            <p:spPr>
              <a:xfrm>
                <a:off x="3569730" y="3214222"/>
                <a:ext cx="203323" cy="180597"/>
              </a:xfrm>
              <a:custGeom>
                <a:avLst/>
                <a:gdLst/>
                <a:ahLst/>
                <a:cxnLst/>
                <a:rect l="l" t="t" r="r" b="b"/>
                <a:pathLst>
                  <a:path w="6674" h="5928" extrusionOk="0">
                    <a:moveTo>
                      <a:pt x="2443" y="0"/>
                    </a:moveTo>
                    <a:lnTo>
                      <a:pt x="2275" y="37"/>
                    </a:lnTo>
                    <a:lnTo>
                      <a:pt x="2126" y="93"/>
                    </a:lnTo>
                    <a:lnTo>
                      <a:pt x="1995" y="187"/>
                    </a:lnTo>
                    <a:lnTo>
                      <a:pt x="1846" y="336"/>
                    </a:lnTo>
                    <a:lnTo>
                      <a:pt x="1753" y="503"/>
                    </a:lnTo>
                    <a:lnTo>
                      <a:pt x="1697" y="690"/>
                    </a:lnTo>
                    <a:lnTo>
                      <a:pt x="1660" y="876"/>
                    </a:lnTo>
                    <a:lnTo>
                      <a:pt x="1678" y="1063"/>
                    </a:lnTo>
                    <a:lnTo>
                      <a:pt x="1716" y="1249"/>
                    </a:lnTo>
                    <a:lnTo>
                      <a:pt x="1809" y="1417"/>
                    </a:lnTo>
                    <a:lnTo>
                      <a:pt x="1921" y="1566"/>
                    </a:lnTo>
                    <a:lnTo>
                      <a:pt x="3188" y="2889"/>
                    </a:lnTo>
                    <a:lnTo>
                      <a:pt x="3263" y="2945"/>
                    </a:lnTo>
                    <a:lnTo>
                      <a:pt x="3337" y="2964"/>
                    </a:lnTo>
                    <a:lnTo>
                      <a:pt x="3412" y="2945"/>
                    </a:lnTo>
                    <a:lnTo>
                      <a:pt x="3487" y="2889"/>
                    </a:lnTo>
                    <a:lnTo>
                      <a:pt x="4754" y="1566"/>
                    </a:lnTo>
                    <a:lnTo>
                      <a:pt x="4866" y="1417"/>
                    </a:lnTo>
                    <a:lnTo>
                      <a:pt x="4940" y="1249"/>
                    </a:lnTo>
                    <a:lnTo>
                      <a:pt x="4996" y="1063"/>
                    </a:lnTo>
                    <a:lnTo>
                      <a:pt x="5015" y="876"/>
                    </a:lnTo>
                    <a:lnTo>
                      <a:pt x="4978" y="690"/>
                    </a:lnTo>
                    <a:lnTo>
                      <a:pt x="4922" y="503"/>
                    </a:lnTo>
                    <a:lnTo>
                      <a:pt x="4810" y="336"/>
                    </a:lnTo>
                    <a:lnTo>
                      <a:pt x="4679" y="187"/>
                    </a:lnTo>
                    <a:lnTo>
                      <a:pt x="4549" y="93"/>
                    </a:lnTo>
                    <a:lnTo>
                      <a:pt x="4381" y="37"/>
                    </a:lnTo>
                    <a:lnTo>
                      <a:pt x="4232" y="0"/>
                    </a:lnTo>
                    <a:lnTo>
                      <a:pt x="4064" y="0"/>
                    </a:lnTo>
                    <a:lnTo>
                      <a:pt x="3897" y="19"/>
                    </a:lnTo>
                    <a:lnTo>
                      <a:pt x="3747" y="75"/>
                    </a:lnTo>
                    <a:lnTo>
                      <a:pt x="3598" y="168"/>
                    </a:lnTo>
                    <a:lnTo>
                      <a:pt x="3468" y="280"/>
                    </a:lnTo>
                    <a:lnTo>
                      <a:pt x="3337" y="429"/>
                    </a:lnTo>
                    <a:lnTo>
                      <a:pt x="3207" y="280"/>
                    </a:lnTo>
                    <a:lnTo>
                      <a:pt x="3076" y="168"/>
                    </a:lnTo>
                    <a:lnTo>
                      <a:pt x="2927" y="75"/>
                    </a:lnTo>
                    <a:lnTo>
                      <a:pt x="2778" y="19"/>
                    </a:lnTo>
                    <a:lnTo>
                      <a:pt x="2610" y="0"/>
                    </a:lnTo>
                    <a:close/>
                    <a:moveTo>
                      <a:pt x="2219" y="3691"/>
                    </a:moveTo>
                    <a:lnTo>
                      <a:pt x="1995" y="3728"/>
                    </a:lnTo>
                    <a:lnTo>
                      <a:pt x="1772" y="3784"/>
                    </a:lnTo>
                    <a:lnTo>
                      <a:pt x="1548" y="3877"/>
                    </a:lnTo>
                    <a:lnTo>
                      <a:pt x="1362" y="4008"/>
                    </a:lnTo>
                    <a:lnTo>
                      <a:pt x="821" y="4436"/>
                    </a:lnTo>
                    <a:lnTo>
                      <a:pt x="187" y="4436"/>
                    </a:lnTo>
                    <a:lnTo>
                      <a:pt x="113" y="4455"/>
                    </a:lnTo>
                    <a:lnTo>
                      <a:pt x="57" y="4492"/>
                    </a:lnTo>
                    <a:lnTo>
                      <a:pt x="1" y="4548"/>
                    </a:lnTo>
                    <a:lnTo>
                      <a:pt x="1" y="4623"/>
                    </a:lnTo>
                    <a:lnTo>
                      <a:pt x="1" y="5741"/>
                    </a:lnTo>
                    <a:lnTo>
                      <a:pt x="1" y="5816"/>
                    </a:lnTo>
                    <a:lnTo>
                      <a:pt x="57" y="5872"/>
                    </a:lnTo>
                    <a:lnTo>
                      <a:pt x="113" y="5909"/>
                    </a:lnTo>
                    <a:lnTo>
                      <a:pt x="187" y="5928"/>
                    </a:lnTo>
                    <a:lnTo>
                      <a:pt x="4325" y="5928"/>
                    </a:lnTo>
                    <a:lnTo>
                      <a:pt x="4437" y="5909"/>
                    </a:lnTo>
                    <a:lnTo>
                      <a:pt x="4568" y="5890"/>
                    </a:lnTo>
                    <a:lnTo>
                      <a:pt x="4679" y="5834"/>
                    </a:lnTo>
                    <a:lnTo>
                      <a:pt x="4791" y="5760"/>
                    </a:lnTo>
                    <a:lnTo>
                      <a:pt x="6543" y="4362"/>
                    </a:lnTo>
                    <a:lnTo>
                      <a:pt x="6599" y="4306"/>
                    </a:lnTo>
                    <a:lnTo>
                      <a:pt x="6637" y="4231"/>
                    </a:lnTo>
                    <a:lnTo>
                      <a:pt x="6674" y="4157"/>
                    </a:lnTo>
                    <a:lnTo>
                      <a:pt x="6674" y="4082"/>
                    </a:lnTo>
                    <a:lnTo>
                      <a:pt x="6674" y="4008"/>
                    </a:lnTo>
                    <a:lnTo>
                      <a:pt x="6655" y="3933"/>
                    </a:lnTo>
                    <a:lnTo>
                      <a:pt x="6618" y="3859"/>
                    </a:lnTo>
                    <a:lnTo>
                      <a:pt x="6543" y="3784"/>
                    </a:lnTo>
                    <a:lnTo>
                      <a:pt x="6506" y="3747"/>
                    </a:lnTo>
                    <a:lnTo>
                      <a:pt x="6432" y="3728"/>
                    </a:lnTo>
                    <a:lnTo>
                      <a:pt x="6376" y="3709"/>
                    </a:lnTo>
                    <a:lnTo>
                      <a:pt x="6301" y="3709"/>
                    </a:lnTo>
                    <a:lnTo>
                      <a:pt x="6171" y="3728"/>
                    </a:lnTo>
                    <a:lnTo>
                      <a:pt x="6115" y="3747"/>
                    </a:lnTo>
                    <a:lnTo>
                      <a:pt x="6059" y="3784"/>
                    </a:lnTo>
                    <a:lnTo>
                      <a:pt x="4978" y="4641"/>
                    </a:lnTo>
                    <a:lnTo>
                      <a:pt x="4885" y="4716"/>
                    </a:lnTo>
                    <a:lnTo>
                      <a:pt x="4773" y="4772"/>
                    </a:lnTo>
                    <a:lnTo>
                      <a:pt x="4642" y="4809"/>
                    </a:lnTo>
                    <a:lnTo>
                      <a:pt x="3095" y="4809"/>
                    </a:lnTo>
                    <a:lnTo>
                      <a:pt x="3039" y="4772"/>
                    </a:lnTo>
                    <a:lnTo>
                      <a:pt x="2983" y="4716"/>
                    </a:lnTo>
                    <a:lnTo>
                      <a:pt x="2965" y="4660"/>
                    </a:lnTo>
                    <a:lnTo>
                      <a:pt x="2965" y="4586"/>
                    </a:lnTo>
                    <a:lnTo>
                      <a:pt x="3002" y="4511"/>
                    </a:lnTo>
                    <a:lnTo>
                      <a:pt x="3076" y="4455"/>
                    </a:lnTo>
                    <a:lnTo>
                      <a:pt x="3151" y="4436"/>
                    </a:lnTo>
                    <a:lnTo>
                      <a:pt x="4120" y="4436"/>
                    </a:lnTo>
                    <a:lnTo>
                      <a:pt x="4195" y="4418"/>
                    </a:lnTo>
                    <a:lnTo>
                      <a:pt x="4307" y="4362"/>
                    </a:lnTo>
                    <a:lnTo>
                      <a:pt x="4363" y="4306"/>
                    </a:lnTo>
                    <a:lnTo>
                      <a:pt x="4400" y="4250"/>
                    </a:lnTo>
                    <a:lnTo>
                      <a:pt x="4419" y="4194"/>
                    </a:lnTo>
                    <a:lnTo>
                      <a:pt x="4437" y="4138"/>
                    </a:lnTo>
                    <a:lnTo>
                      <a:pt x="4456" y="4045"/>
                    </a:lnTo>
                    <a:lnTo>
                      <a:pt x="4437" y="3970"/>
                    </a:lnTo>
                    <a:lnTo>
                      <a:pt x="4400" y="3896"/>
                    </a:lnTo>
                    <a:lnTo>
                      <a:pt x="4363" y="3821"/>
                    </a:lnTo>
                    <a:lnTo>
                      <a:pt x="4307" y="3784"/>
                    </a:lnTo>
                    <a:lnTo>
                      <a:pt x="4232" y="3728"/>
                    </a:lnTo>
                    <a:lnTo>
                      <a:pt x="4158" y="3709"/>
                    </a:lnTo>
                    <a:lnTo>
                      <a:pt x="4083" y="369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387" name="Google Shape;387;p40"/>
            <p:cNvGrpSpPr/>
            <p:nvPr/>
          </p:nvGrpSpPr>
          <p:grpSpPr>
            <a:xfrm>
              <a:off x="6868076" y="3213932"/>
              <a:ext cx="1695900" cy="892418"/>
              <a:chOff x="6868076" y="3213932"/>
              <a:chExt cx="1695900" cy="892418"/>
            </a:xfrm>
          </p:grpSpPr>
          <p:sp>
            <p:nvSpPr>
              <p:cNvPr id="388" name="Google Shape;388;p40"/>
              <p:cNvSpPr txBox="1"/>
              <p:nvPr/>
            </p:nvSpPr>
            <p:spPr>
              <a:xfrm>
                <a:off x="6868076"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endParaRPr sz="1200" dirty="0">
                  <a:solidFill>
                    <a:srgbClr val="434343"/>
                  </a:solidFill>
                  <a:latin typeface="Montserrat" panose="00000500000000000000"/>
                  <a:ea typeface="Montserrat" panose="00000500000000000000"/>
                  <a:cs typeface="Montserrat" panose="00000500000000000000"/>
                  <a:sym typeface="Montserrat" panose="00000500000000000000"/>
                </a:endParaRPr>
              </a:p>
            </p:txBody>
          </p:sp>
          <p:sp>
            <p:nvSpPr>
              <p:cNvPr id="389" name="Google Shape;389;p40"/>
              <p:cNvSpPr/>
              <p:nvPr/>
            </p:nvSpPr>
            <p:spPr>
              <a:xfrm>
                <a:off x="7625712" y="3213932"/>
                <a:ext cx="180627" cy="181175"/>
              </a:xfrm>
              <a:custGeom>
                <a:avLst/>
                <a:gdLst/>
                <a:ahLst/>
                <a:cxnLst/>
                <a:rect l="l" t="t" r="r" b="b"/>
                <a:pathLst>
                  <a:path w="5929" h="5947" extrusionOk="0">
                    <a:moveTo>
                      <a:pt x="784" y="4940"/>
                    </a:moveTo>
                    <a:lnTo>
                      <a:pt x="839" y="4958"/>
                    </a:lnTo>
                    <a:lnTo>
                      <a:pt x="933" y="5014"/>
                    </a:lnTo>
                    <a:lnTo>
                      <a:pt x="989" y="5107"/>
                    </a:lnTo>
                    <a:lnTo>
                      <a:pt x="1007" y="5145"/>
                    </a:lnTo>
                    <a:lnTo>
                      <a:pt x="1007" y="5201"/>
                    </a:lnTo>
                    <a:lnTo>
                      <a:pt x="1007" y="5257"/>
                    </a:lnTo>
                    <a:lnTo>
                      <a:pt x="989" y="5313"/>
                    </a:lnTo>
                    <a:lnTo>
                      <a:pt x="933" y="5406"/>
                    </a:lnTo>
                    <a:lnTo>
                      <a:pt x="839" y="5462"/>
                    </a:lnTo>
                    <a:lnTo>
                      <a:pt x="784" y="5480"/>
                    </a:lnTo>
                    <a:lnTo>
                      <a:pt x="672" y="5480"/>
                    </a:lnTo>
                    <a:lnTo>
                      <a:pt x="634" y="5462"/>
                    </a:lnTo>
                    <a:lnTo>
                      <a:pt x="541" y="5406"/>
                    </a:lnTo>
                    <a:lnTo>
                      <a:pt x="485" y="5313"/>
                    </a:lnTo>
                    <a:lnTo>
                      <a:pt x="467" y="5257"/>
                    </a:lnTo>
                    <a:lnTo>
                      <a:pt x="448" y="5201"/>
                    </a:lnTo>
                    <a:lnTo>
                      <a:pt x="467" y="5145"/>
                    </a:lnTo>
                    <a:lnTo>
                      <a:pt x="485" y="5107"/>
                    </a:lnTo>
                    <a:lnTo>
                      <a:pt x="541" y="5014"/>
                    </a:lnTo>
                    <a:lnTo>
                      <a:pt x="634" y="4958"/>
                    </a:lnTo>
                    <a:lnTo>
                      <a:pt x="672" y="4940"/>
                    </a:lnTo>
                    <a:close/>
                    <a:moveTo>
                      <a:pt x="206" y="2610"/>
                    </a:moveTo>
                    <a:lnTo>
                      <a:pt x="168" y="2628"/>
                    </a:lnTo>
                    <a:lnTo>
                      <a:pt x="75" y="2684"/>
                    </a:lnTo>
                    <a:lnTo>
                      <a:pt x="19" y="2777"/>
                    </a:lnTo>
                    <a:lnTo>
                      <a:pt x="1" y="2833"/>
                    </a:lnTo>
                    <a:lnTo>
                      <a:pt x="1" y="2889"/>
                    </a:lnTo>
                    <a:lnTo>
                      <a:pt x="1" y="5667"/>
                    </a:lnTo>
                    <a:lnTo>
                      <a:pt x="1" y="5723"/>
                    </a:lnTo>
                    <a:lnTo>
                      <a:pt x="19" y="5779"/>
                    </a:lnTo>
                    <a:lnTo>
                      <a:pt x="75" y="5872"/>
                    </a:lnTo>
                    <a:lnTo>
                      <a:pt x="168" y="5928"/>
                    </a:lnTo>
                    <a:lnTo>
                      <a:pt x="206" y="5946"/>
                    </a:lnTo>
                    <a:lnTo>
                      <a:pt x="1250" y="5946"/>
                    </a:lnTo>
                    <a:lnTo>
                      <a:pt x="1305" y="5928"/>
                    </a:lnTo>
                    <a:lnTo>
                      <a:pt x="1399" y="5872"/>
                    </a:lnTo>
                    <a:lnTo>
                      <a:pt x="1455" y="5779"/>
                    </a:lnTo>
                    <a:lnTo>
                      <a:pt x="1473" y="5723"/>
                    </a:lnTo>
                    <a:lnTo>
                      <a:pt x="1473" y="5667"/>
                    </a:lnTo>
                    <a:lnTo>
                      <a:pt x="1473" y="2889"/>
                    </a:lnTo>
                    <a:lnTo>
                      <a:pt x="1473" y="2833"/>
                    </a:lnTo>
                    <a:lnTo>
                      <a:pt x="1455" y="2777"/>
                    </a:lnTo>
                    <a:lnTo>
                      <a:pt x="1399" y="2684"/>
                    </a:lnTo>
                    <a:lnTo>
                      <a:pt x="1305" y="2628"/>
                    </a:lnTo>
                    <a:lnTo>
                      <a:pt x="1250" y="2610"/>
                    </a:lnTo>
                    <a:close/>
                    <a:moveTo>
                      <a:pt x="3617" y="0"/>
                    </a:moveTo>
                    <a:lnTo>
                      <a:pt x="3524" y="19"/>
                    </a:lnTo>
                    <a:lnTo>
                      <a:pt x="3468" y="75"/>
                    </a:lnTo>
                    <a:lnTo>
                      <a:pt x="3393" y="168"/>
                    </a:lnTo>
                    <a:lnTo>
                      <a:pt x="3337" y="261"/>
                    </a:lnTo>
                    <a:lnTo>
                      <a:pt x="3263" y="485"/>
                    </a:lnTo>
                    <a:lnTo>
                      <a:pt x="3225" y="671"/>
                    </a:lnTo>
                    <a:lnTo>
                      <a:pt x="3169" y="858"/>
                    </a:lnTo>
                    <a:lnTo>
                      <a:pt x="3114" y="1044"/>
                    </a:lnTo>
                    <a:lnTo>
                      <a:pt x="3039" y="1212"/>
                    </a:lnTo>
                    <a:lnTo>
                      <a:pt x="2983" y="1286"/>
                    </a:lnTo>
                    <a:lnTo>
                      <a:pt x="2927" y="1361"/>
                    </a:lnTo>
                    <a:lnTo>
                      <a:pt x="2797" y="1510"/>
                    </a:lnTo>
                    <a:lnTo>
                      <a:pt x="2666" y="1659"/>
                    </a:lnTo>
                    <a:lnTo>
                      <a:pt x="2442" y="1995"/>
                    </a:lnTo>
                    <a:lnTo>
                      <a:pt x="2200" y="2330"/>
                    </a:lnTo>
                    <a:lnTo>
                      <a:pt x="2051" y="2498"/>
                    </a:lnTo>
                    <a:lnTo>
                      <a:pt x="1883" y="2666"/>
                    </a:lnTo>
                    <a:lnTo>
                      <a:pt x="1865" y="2722"/>
                    </a:lnTo>
                    <a:lnTo>
                      <a:pt x="1846" y="2777"/>
                    </a:lnTo>
                    <a:lnTo>
                      <a:pt x="1846" y="5257"/>
                    </a:lnTo>
                    <a:lnTo>
                      <a:pt x="1865" y="5313"/>
                    </a:lnTo>
                    <a:lnTo>
                      <a:pt x="1883" y="5350"/>
                    </a:lnTo>
                    <a:lnTo>
                      <a:pt x="1939" y="5387"/>
                    </a:lnTo>
                    <a:lnTo>
                      <a:pt x="1995" y="5387"/>
                    </a:lnTo>
                    <a:lnTo>
                      <a:pt x="2126" y="5406"/>
                    </a:lnTo>
                    <a:lnTo>
                      <a:pt x="2293" y="5462"/>
                    </a:lnTo>
                    <a:lnTo>
                      <a:pt x="2592" y="5573"/>
                    </a:lnTo>
                    <a:lnTo>
                      <a:pt x="2890" y="5704"/>
                    </a:lnTo>
                    <a:lnTo>
                      <a:pt x="3225" y="5816"/>
                    </a:lnTo>
                    <a:lnTo>
                      <a:pt x="3393" y="5872"/>
                    </a:lnTo>
                    <a:lnTo>
                      <a:pt x="3580" y="5909"/>
                    </a:lnTo>
                    <a:lnTo>
                      <a:pt x="3785" y="5946"/>
                    </a:lnTo>
                    <a:lnTo>
                      <a:pt x="4400" y="5946"/>
                    </a:lnTo>
                    <a:lnTo>
                      <a:pt x="4586" y="5928"/>
                    </a:lnTo>
                    <a:lnTo>
                      <a:pt x="4772" y="5909"/>
                    </a:lnTo>
                    <a:lnTo>
                      <a:pt x="4940" y="5853"/>
                    </a:lnTo>
                    <a:lnTo>
                      <a:pt x="5108" y="5797"/>
                    </a:lnTo>
                    <a:lnTo>
                      <a:pt x="5238" y="5723"/>
                    </a:lnTo>
                    <a:lnTo>
                      <a:pt x="5332" y="5611"/>
                    </a:lnTo>
                    <a:lnTo>
                      <a:pt x="5388" y="5499"/>
                    </a:lnTo>
                    <a:lnTo>
                      <a:pt x="5425" y="5368"/>
                    </a:lnTo>
                    <a:lnTo>
                      <a:pt x="5425" y="5238"/>
                    </a:lnTo>
                    <a:lnTo>
                      <a:pt x="5406" y="5089"/>
                    </a:lnTo>
                    <a:lnTo>
                      <a:pt x="5481" y="4996"/>
                    </a:lnTo>
                    <a:lnTo>
                      <a:pt x="5537" y="4902"/>
                    </a:lnTo>
                    <a:lnTo>
                      <a:pt x="5574" y="4809"/>
                    </a:lnTo>
                    <a:lnTo>
                      <a:pt x="5611" y="4697"/>
                    </a:lnTo>
                    <a:lnTo>
                      <a:pt x="5630" y="4567"/>
                    </a:lnTo>
                    <a:lnTo>
                      <a:pt x="5630" y="4455"/>
                    </a:lnTo>
                    <a:lnTo>
                      <a:pt x="5630" y="4325"/>
                    </a:lnTo>
                    <a:lnTo>
                      <a:pt x="5593" y="4213"/>
                    </a:lnTo>
                    <a:lnTo>
                      <a:pt x="5667" y="4101"/>
                    </a:lnTo>
                    <a:lnTo>
                      <a:pt x="5723" y="3989"/>
                    </a:lnTo>
                    <a:lnTo>
                      <a:pt x="5742" y="3877"/>
                    </a:lnTo>
                    <a:lnTo>
                      <a:pt x="5779" y="3747"/>
                    </a:lnTo>
                    <a:lnTo>
                      <a:pt x="5779" y="3635"/>
                    </a:lnTo>
                    <a:lnTo>
                      <a:pt x="5760" y="3523"/>
                    </a:lnTo>
                    <a:lnTo>
                      <a:pt x="5742" y="3393"/>
                    </a:lnTo>
                    <a:lnTo>
                      <a:pt x="5704" y="3299"/>
                    </a:lnTo>
                    <a:lnTo>
                      <a:pt x="5798" y="3169"/>
                    </a:lnTo>
                    <a:lnTo>
                      <a:pt x="5872" y="3038"/>
                    </a:lnTo>
                    <a:lnTo>
                      <a:pt x="5909" y="2889"/>
                    </a:lnTo>
                    <a:lnTo>
                      <a:pt x="5928" y="2722"/>
                    </a:lnTo>
                    <a:lnTo>
                      <a:pt x="5909" y="2591"/>
                    </a:lnTo>
                    <a:lnTo>
                      <a:pt x="5872" y="2461"/>
                    </a:lnTo>
                    <a:lnTo>
                      <a:pt x="5816" y="2349"/>
                    </a:lnTo>
                    <a:lnTo>
                      <a:pt x="5723" y="2256"/>
                    </a:lnTo>
                    <a:lnTo>
                      <a:pt x="5630" y="2162"/>
                    </a:lnTo>
                    <a:lnTo>
                      <a:pt x="5518" y="2106"/>
                    </a:lnTo>
                    <a:lnTo>
                      <a:pt x="5388" y="2069"/>
                    </a:lnTo>
                    <a:lnTo>
                      <a:pt x="5238" y="2051"/>
                    </a:lnTo>
                    <a:lnTo>
                      <a:pt x="4064" y="2051"/>
                    </a:lnTo>
                    <a:lnTo>
                      <a:pt x="4101" y="1920"/>
                    </a:lnTo>
                    <a:lnTo>
                      <a:pt x="4157" y="1808"/>
                    </a:lnTo>
                    <a:lnTo>
                      <a:pt x="4288" y="1566"/>
                    </a:lnTo>
                    <a:lnTo>
                      <a:pt x="4344" y="1435"/>
                    </a:lnTo>
                    <a:lnTo>
                      <a:pt x="4400" y="1286"/>
                    </a:lnTo>
                    <a:lnTo>
                      <a:pt x="4437" y="1119"/>
                    </a:lnTo>
                    <a:lnTo>
                      <a:pt x="4456" y="951"/>
                    </a:lnTo>
                    <a:lnTo>
                      <a:pt x="4437" y="802"/>
                    </a:lnTo>
                    <a:lnTo>
                      <a:pt x="4418" y="671"/>
                    </a:lnTo>
                    <a:lnTo>
                      <a:pt x="4400" y="541"/>
                    </a:lnTo>
                    <a:lnTo>
                      <a:pt x="4362" y="447"/>
                    </a:lnTo>
                    <a:lnTo>
                      <a:pt x="4306" y="354"/>
                    </a:lnTo>
                    <a:lnTo>
                      <a:pt x="4251" y="280"/>
                    </a:lnTo>
                    <a:lnTo>
                      <a:pt x="4195" y="205"/>
                    </a:lnTo>
                    <a:lnTo>
                      <a:pt x="4139" y="168"/>
                    </a:lnTo>
                    <a:lnTo>
                      <a:pt x="3990" y="75"/>
                    </a:lnTo>
                    <a:lnTo>
                      <a:pt x="3859" y="37"/>
                    </a:lnTo>
                    <a:lnTo>
                      <a:pt x="3729" y="19"/>
                    </a:lnTo>
                    <a:lnTo>
                      <a:pt x="36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390" name="Google Shape;390;p40"/>
            <p:cNvGrpSpPr/>
            <p:nvPr/>
          </p:nvGrpSpPr>
          <p:grpSpPr>
            <a:xfrm>
              <a:off x="801125" y="3214206"/>
              <a:ext cx="1695900" cy="892144"/>
              <a:chOff x="801125" y="3214206"/>
              <a:chExt cx="1695900" cy="892144"/>
            </a:xfrm>
          </p:grpSpPr>
          <p:sp>
            <p:nvSpPr>
              <p:cNvPr id="391" name="Google Shape;391;p40"/>
              <p:cNvSpPr txBox="1"/>
              <p:nvPr/>
            </p:nvSpPr>
            <p:spPr>
              <a:xfrm>
                <a:off x="801125"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endParaRPr sz="1200" dirty="0">
                  <a:solidFill>
                    <a:srgbClr val="434343"/>
                  </a:solidFill>
                  <a:latin typeface="Montserrat" panose="00000500000000000000"/>
                  <a:ea typeface="Montserrat" panose="00000500000000000000"/>
                  <a:cs typeface="Montserrat" panose="00000500000000000000"/>
                  <a:sym typeface="Montserrat" panose="00000500000000000000"/>
                </a:endParaRPr>
              </a:p>
            </p:txBody>
          </p:sp>
          <p:sp>
            <p:nvSpPr>
              <p:cNvPr id="392" name="Google Shape;392;p40"/>
              <p:cNvSpPr/>
              <p:nvPr/>
            </p:nvSpPr>
            <p:spPr>
              <a:xfrm>
                <a:off x="1535764" y="3214206"/>
                <a:ext cx="226629" cy="180627"/>
              </a:xfrm>
              <a:custGeom>
                <a:avLst/>
                <a:gdLst/>
                <a:ahLst/>
                <a:cxnLst/>
                <a:rect l="l" t="t" r="r" b="b"/>
                <a:pathLst>
                  <a:path w="7439" h="5929" extrusionOk="0">
                    <a:moveTo>
                      <a:pt x="5947" y="728"/>
                    </a:moveTo>
                    <a:lnTo>
                      <a:pt x="5947" y="3710"/>
                    </a:lnTo>
                    <a:lnTo>
                      <a:pt x="1492" y="3710"/>
                    </a:lnTo>
                    <a:lnTo>
                      <a:pt x="1492" y="728"/>
                    </a:lnTo>
                    <a:close/>
                    <a:moveTo>
                      <a:pt x="1194" y="1"/>
                    </a:moveTo>
                    <a:lnTo>
                      <a:pt x="1101" y="38"/>
                    </a:lnTo>
                    <a:lnTo>
                      <a:pt x="989" y="94"/>
                    </a:lnTo>
                    <a:lnTo>
                      <a:pt x="914" y="150"/>
                    </a:lnTo>
                    <a:lnTo>
                      <a:pt x="840" y="243"/>
                    </a:lnTo>
                    <a:lnTo>
                      <a:pt x="802" y="336"/>
                    </a:lnTo>
                    <a:lnTo>
                      <a:pt x="765" y="430"/>
                    </a:lnTo>
                    <a:lnTo>
                      <a:pt x="746" y="542"/>
                    </a:lnTo>
                    <a:lnTo>
                      <a:pt x="746" y="4437"/>
                    </a:lnTo>
                    <a:lnTo>
                      <a:pt x="6693" y="4437"/>
                    </a:lnTo>
                    <a:lnTo>
                      <a:pt x="6693" y="542"/>
                    </a:lnTo>
                    <a:lnTo>
                      <a:pt x="6674" y="430"/>
                    </a:lnTo>
                    <a:lnTo>
                      <a:pt x="6655" y="336"/>
                    </a:lnTo>
                    <a:lnTo>
                      <a:pt x="6599" y="243"/>
                    </a:lnTo>
                    <a:lnTo>
                      <a:pt x="6525" y="150"/>
                    </a:lnTo>
                    <a:lnTo>
                      <a:pt x="6450" y="94"/>
                    </a:lnTo>
                    <a:lnTo>
                      <a:pt x="6357" y="38"/>
                    </a:lnTo>
                    <a:lnTo>
                      <a:pt x="6245" y="1"/>
                    </a:lnTo>
                    <a:close/>
                    <a:moveTo>
                      <a:pt x="187" y="4810"/>
                    </a:moveTo>
                    <a:lnTo>
                      <a:pt x="131" y="4829"/>
                    </a:lnTo>
                    <a:lnTo>
                      <a:pt x="57" y="4866"/>
                    </a:lnTo>
                    <a:lnTo>
                      <a:pt x="20" y="4941"/>
                    </a:lnTo>
                    <a:lnTo>
                      <a:pt x="1" y="4996"/>
                    </a:lnTo>
                    <a:lnTo>
                      <a:pt x="1" y="5183"/>
                    </a:lnTo>
                    <a:lnTo>
                      <a:pt x="20" y="5332"/>
                    </a:lnTo>
                    <a:lnTo>
                      <a:pt x="75" y="5481"/>
                    </a:lnTo>
                    <a:lnTo>
                      <a:pt x="131" y="5612"/>
                    </a:lnTo>
                    <a:lnTo>
                      <a:pt x="225" y="5705"/>
                    </a:lnTo>
                    <a:lnTo>
                      <a:pt x="336" y="5798"/>
                    </a:lnTo>
                    <a:lnTo>
                      <a:pt x="467" y="5873"/>
                    </a:lnTo>
                    <a:lnTo>
                      <a:pt x="597" y="5910"/>
                    </a:lnTo>
                    <a:lnTo>
                      <a:pt x="746" y="5928"/>
                    </a:lnTo>
                    <a:lnTo>
                      <a:pt x="6693" y="5928"/>
                    </a:lnTo>
                    <a:lnTo>
                      <a:pt x="6842" y="5910"/>
                    </a:lnTo>
                    <a:lnTo>
                      <a:pt x="6972" y="5873"/>
                    </a:lnTo>
                    <a:lnTo>
                      <a:pt x="7103" y="5798"/>
                    </a:lnTo>
                    <a:lnTo>
                      <a:pt x="7214" y="5705"/>
                    </a:lnTo>
                    <a:lnTo>
                      <a:pt x="7308" y="5612"/>
                    </a:lnTo>
                    <a:lnTo>
                      <a:pt x="7382" y="5481"/>
                    </a:lnTo>
                    <a:lnTo>
                      <a:pt x="7420" y="5332"/>
                    </a:lnTo>
                    <a:lnTo>
                      <a:pt x="7438" y="5183"/>
                    </a:lnTo>
                    <a:lnTo>
                      <a:pt x="7438" y="4996"/>
                    </a:lnTo>
                    <a:lnTo>
                      <a:pt x="7420" y="4941"/>
                    </a:lnTo>
                    <a:lnTo>
                      <a:pt x="7382" y="4866"/>
                    </a:lnTo>
                    <a:lnTo>
                      <a:pt x="7326" y="4829"/>
                    </a:lnTo>
                    <a:lnTo>
                      <a:pt x="7252" y="4810"/>
                    </a:lnTo>
                    <a:lnTo>
                      <a:pt x="4437" y="4810"/>
                    </a:lnTo>
                    <a:lnTo>
                      <a:pt x="4419" y="4903"/>
                    </a:lnTo>
                    <a:lnTo>
                      <a:pt x="4400" y="4978"/>
                    </a:lnTo>
                    <a:lnTo>
                      <a:pt x="4363" y="5034"/>
                    </a:lnTo>
                    <a:lnTo>
                      <a:pt x="4325" y="5090"/>
                    </a:lnTo>
                    <a:lnTo>
                      <a:pt x="4269" y="5127"/>
                    </a:lnTo>
                    <a:lnTo>
                      <a:pt x="4195" y="5164"/>
                    </a:lnTo>
                    <a:lnTo>
                      <a:pt x="4139" y="5183"/>
                    </a:lnTo>
                    <a:lnTo>
                      <a:pt x="3263" y="5183"/>
                    </a:lnTo>
                    <a:lnTo>
                      <a:pt x="3207" y="5146"/>
                    </a:lnTo>
                    <a:lnTo>
                      <a:pt x="3132" y="5108"/>
                    </a:lnTo>
                    <a:lnTo>
                      <a:pt x="3076" y="5071"/>
                    </a:lnTo>
                    <a:lnTo>
                      <a:pt x="3039" y="5015"/>
                    </a:lnTo>
                    <a:lnTo>
                      <a:pt x="3002" y="4941"/>
                    </a:lnTo>
                    <a:lnTo>
                      <a:pt x="2983" y="4885"/>
                    </a:lnTo>
                    <a:lnTo>
                      <a:pt x="2965" y="481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spTree>
  </p:cSld>
  <p:clrMapOvr>
    <a:masterClrMapping/>
  </p:clrMapOvr>
  <p:transition>
    <p:fade thruBlk="1"/>
  </p:transition>
</p:sld>
</file>

<file path=ppt/theme/theme1.xml><?xml version="1.0" encoding="utf-8"?>
<a:theme xmlns:a="http://schemas.openxmlformats.org/drawingml/2006/main" name="Quint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1862</Words>
  <Application>WPS Presentation</Application>
  <PresentationFormat>On-screen Show (16:9)</PresentationFormat>
  <Paragraphs>45</Paragraphs>
  <Slides>6</Slides>
  <Notes>10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6</vt:i4>
      </vt:variant>
    </vt:vector>
  </HeadingPairs>
  <TitlesOfParts>
    <vt:vector size="16" baseType="lpstr">
      <vt:lpstr>Arial</vt:lpstr>
      <vt:lpstr>SimSun</vt:lpstr>
      <vt:lpstr>Wingdings</vt:lpstr>
      <vt:lpstr>Arial</vt:lpstr>
      <vt:lpstr>Oswald</vt:lpstr>
      <vt:lpstr>Tinos</vt:lpstr>
      <vt:lpstr>Montserrat</vt:lpstr>
      <vt:lpstr>Microsoft YaHei</vt:lpstr>
      <vt:lpstr>Arial Unicode MS</vt:lpstr>
      <vt:lpstr>Quintus template</vt:lpstr>
      <vt:lpstr>  PUISI  oleh  Hendra Kasmi   Universitas Bina Bangsa Getsempena</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Penelitian Dosen Pemula  KAJIAN KEARIFAN LOKAL ACEH PADA TEKS CERPEN DALAM PEMBELAJARAN SASTRA DI SMA SE-BANDA ACEH  oleh  Hendra Kasmi Millata Zamana</dc:title>
  <dc:creator/>
  <cp:lastModifiedBy>HUMAS BBG</cp:lastModifiedBy>
  <cp:revision>52</cp:revision>
  <dcterms:created xsi:type="dcterms:W3CDTF">2023-07-12T14:09:00Z</dcterms:created>
  <dcterms:modified xsi:type="dcterms:W3CDTF">2023-11-09T14:21:52Z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B78B7E9D009C4132824B3E02DDCAC9FE</vt:lpwstr>
  </property>
  <property fmtid="{D5CDD505-2E9C-101B-9397-08002B2CF9AE}" pid="3" name="KSOProductBuildVer">
    <vt:lpwstr>1033-12.2.0.13266</vt:lpwstr>
  </property>
</Properties>
</file>