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8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FCED1694-B255-4865-A6EF-C6085D1B275E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69B0C773-DC6F-4C91-82CD-A438A2B2DC5C}" type="slidenum">
              <a:rPr lang="en-US" smtClean="0"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2916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1694-B255-4865-A6EF-C6085D1B275E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0C773-DC6F-4C91-82CD-A438A2B2D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664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FCED1694-B255-4865-A6EF-C6085D1B275E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69B0C773-DC6F-4C91-82CD-A438A2B2DC5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2848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1694-B255-4865-A6EF-C6085D1B275E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0C773-DC6F-4C91-82CD-A438A2B2D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266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CED1694-B255-4865-A6EF-C6085D1B275E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9B0C773-DC6F-4C91-82CD-A438A2B2DC5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3965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1694-B255-4865-A6EF-C6085D1B275E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0C773-DC6F-4C91-82CD-A438A2B2D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950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1694-B255-4865-A6EF-C6085D1B275E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0C773-DC6F-4C91-82CD-A438A2B2D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081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1694-B255-4865-A6EF-C6085D1B275E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0C773-DC6F-4C91-82CD-A438A2B2D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566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1694-B255-4865-A6EF-C6085D1B275E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0C773-DC6F-4C91-82CD-A438A2B2D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71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FCED1694-B255-4865-A6EF-C6085D1B275E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69B0C773-DC6F-4C91-82CD-A438A2B2D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4655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FCED1694-B255-4865-A6EF-C6085D1B275E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69B0C773-DC6F-4C91-82CD-A438A2B2D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74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CED1694-B255-4865-A6EF-C6085D1B275E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69B0C773-DC6F-4C91-82CD-A438A2B2DC5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9840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49935" y="1062778"/>
            <a:ext cx="3793678" cy="3349641"/>
          </a:xfrm>
        </p:spPr>
        <p:txBody>
          <a:bodyPr/>
          <a:lstStyle/>
          <a:p>
            <a:r>
              <a:rPr lang="en-US" dirty="0" err="1"/>
              <a:t>Kurva</a:t>
            </a:r>
            <a:r>
              <a:rPr lang="en-US" dirty="0"/>
              <a:t> Beban </a:t>
            </a:r>
            <a:r>
              <a:rPr lang="en-US" dirty="0" err="1"/>
              <a:t>Harian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(Daily Load Curve)</a:t>
            </a:r>
          </a:p>
        </p:txBody>
      </p:sp>
    </p:spTree>
    <p:extLst>
      <p:ext uri="{BB962C8B-B14F-4D97-AF65-F5344CB8AC3E}">
        <p14:creationId xmlns:p14="http://schemas.microsoft.com/office/powerpoint/2010/main" val="2860420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Kurva</a:t>
            </a:r>
            <a:r>
              <a:rPr lang="en-US" b="1" dirty="0"/>
              <a:t> Beban </a:t>
            </a:r>
            <a:r>
              <a:rPr lang="en-US" b="1" dirty="0" err="1"/>
              <a:t>Harian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b="1" dirty="0"/>
              <a:t>(Daily Load Curve)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err="1"/>
              <a:t>Kurva</a:t>
            </a:r>
            <a:r>
              <a:rPr lang="en-US" b="1" dirty="0"/>
              <a:t> Beban </a:t>
            </a:r>
            <a:r>
              <a:rPr lang="en-US" b="1" dirty="0" err="1"/>
              <a:t>Harian</a:t>
            </a:r>
            <a:r>
              <a:rPr lang="en-US" b="1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kurva</a:t>
            </a:r>
            <a:r>
              <a:rPr lang="en-US" dirty="0"/>
              <a:t> </a:t>
            </a:r>
            <a:r>
              <a:rPr lang="en-US" dirty="0" err="1"/>
              <a:t>beban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range </a:t>
            </a:r>
            <a:r>
              <a:rPr lang="en-US" dirty="0" err="1"/>
              <a:t>waktu</a:t>
            </a:r>
            <a:r>
              <a:rPr lang="en-US" dirty="0"/>
              <a:t> 24 jam yang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energi</a:t>
            </a:r>
            <a:r>
              <a:rPr lang="en-US" dirty="0"/>
              <a:t> </a:t>
            </a:r>
            <a:r>
              <a:rPr lang="en-US" dirty="0" err="1"/>
              <a:t>listrik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penyulang</a:t>
            </a:r>
            <a:r>
              <a:rPr lang="en-US" dirty="0"/>
              <a:t> </a:t>
            </a:r>
            <a:r>
              <a:rPr lang="en-US" dirty="0" err="1"/>
              <a:t>tiap</a:t>
            </a:r>
            <a:r>
              <a:rPr lang="en-US" dirty="0"/>
              <a:t> </a:t>
            </a:r>
            <a:r>
              <a:rPr lang="en-US" dirty="0" err="1"/>
              <a:t>rentang</a:t>
            </a:r>
            <a:r>
              <a:rPr lang="en-US" dirty="0"/>
              <a:t> 1 </a:t>
            </a:r>
            <a:r>
              <a:rPr lang="en-US" dirty="0" err="1"/>
              <a:t>menit</a:t>
            </a:r>
            <a:r>
              <a:rPr lang="en-US" dirty="0"/>
              <a:t>/ 30 </a:t>
            </a:r>
            <a:r>
              <a:rPr lang="en-US" dirty="0" err="1"/>
              <a:t>menit</a:t>
            </a:r>
            <a:r>
              <a:rPr lang="en-US" dirty="0"/>
              <a:t>/ </a:t>
            </a:r>
            <a:r>
              <a:rPr lang="en-US" dirty="0" err="1"/>
              <a:t>tiap</a:t>
            </a:r>
            <a:r>
              <a:rPr lang="en-US" dirty="0"/>
              <a:t> jam.</a:t>
            </a:r>
          </a:p>
          <a:p>
            <a:r>
              <a:rPr lang="en-US" dirty="0" err="1"/>
              <a:t>Kurva</a:t>
            </a:r>
            <a:r>
              <a:rPr lang="en-US" dirty="0"/>
              <a:t> </a:t>
            </a:r>
            <a:r>
              <a:rPr lang="en-US" dirty="0" err="1"/>
              <a:t>beban</a:t>
            </a:r>
            <a:r>
              <a:rPr lang="en-US" dirty="0"/>
              <a:t> </a:t>
            </a:r>
            <a:r>
              <a:rPr lang="en-US" dirty="0" err="1"/>
              <a:t>harian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diolah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kurva</a:t>
            </a:r>
            <a:r>
              <a:rPr lang="en-US" dirty="0"/>
              <a:t> </a:t>
            </a:r>
            <a:r>
              <a:rPr lang="en-US" dirty="0" err="1"/>
              <a:t>durasi</a:t>
            </a:r>
            <a:r>
              <a:rPr lang="en-US" dirty="0"/>
              <a:t> </a:t>
            </a:r>
            <a:r>
              <a:rPr lang="en-US" dirty="0" err="1"/>
              <a:t>beban</a:t>
            </a:r>
            <a:r>
              <a:rPr lang="en-US" dirty="0"/>
              <a:t> (Load Duration Curve) dan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mengukur</a:t>
            </a:r>
            <a:r>
              <a:rPr lang="en-US" dirty="0"/>
              <a:t> parameter </a:t>
            </a:r>
            <a:r>
              <a:rPr lang="en-US" dirty="0" err="1"/>
              <a:t>penyulang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Beban </a:t>
            </a:r>
            <a:r>
              <a:rPr lang="en-US" dirty="0" err="1"/>
              <a:t>puncak</a:t>
            </a:r>
            <a:endParaRPr lang="en-US" dirty="0"/>
          </a:p>
          <a:p>
            <a:pPr lvl="1"/>
            <a:r>
              <a:rPr lang="en-US" dirty="0"/>
              <a:t>Beban rata-rata</a:t>
            </a:r>
          </a:p>
          <a:p>
            <a:pPr lvl="1"/>
            <a:r>
              <a:rPr lang="en-US" dirty="0"/>
              <a:t>Load factor</a:t>
            </a:r>
          </a:p>
          <a:p>
            <a:pPr lvl="1"/>
            <a:r>
              <a:rPr lang="en-US" dirty="0"/>
              <a:t>Utility factor</a:t>
            </a:r>
          </a:p>
          <a:p>
            <a:pPr lvl="1"/>
            <a:r>
              <a:rPr lang="en-US" dirty="0"/>
              <a:t>Diversity factor</a:t>
            </a:r>
          </a:p>
        </p:txBody>
      </p:sp>
    </p:spTree>
    <p:extLst>
      <p:ext uri="{BB962C8B-B14F-4D97-AF65-F5344CB8AC3E}">
        <p14:creationId xmlns:p14="http://schemas.microsoft.com/office/powerpoint/2010/main" val="3021500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Kurva</a:t>
            </a:r>
            <a:r>
              <a:rPr lang="en-US" b="1" dirty="0"/>
              <a:t> Beban </a:t>
            </a:r>
            <a:r>
              <a:rPr lang="en-US" b="1" dirty="0" err="1"/>
              <a:t>Harian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b="1" dirty="0"/>
              <a:t>(Daily Load Curve)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35938" t="38333" r="36641" b="20833"/>
          <a:stretch/>
        </p:blipFill>
        <p:spPr>
          <a:xfrm>
            <a:off x="209550" y="2332281"/>
            <a:ext cx="4210050" cy="35263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32578" t="35694" r="52891" b="35973"/>
          <a:stretch/>
        </p:blipFill>
        <p:spPr>
          <a:xfrm>
            <a:off x="8977615" y="2573303"/>
            <a:ext cx="2514601" cy="27579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27188" t="18889" r="47422" b="48472"/>
          <a:stretch/>
        </p:blipFill>
        <p:spPr>
          <a:xfrm>
            <a:off x="5543752" y="4444869"/>
            <a:ext cx="2781301" cy="201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49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Kurva</a:t>
            </a:r>
            <a:r>
              <a:rPr lang="en-US" b="1" dirty="0"/>
              <a:t> Beban </a:t>
            </a:r>
            <a:r>
              <a:rPr lang="en-US" b="1" dirty="0" err="1"/>
              <a:t>Harian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b="1" dirty="0"/>
              <a:t>(Daily Load Curve)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2200870"/>
            <a:ext cx="1118235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defTabSz="742950">
              <a:buFont typeface="Arial" panose="020B0604020202020204" pitchFamily="34" charset="0"/>
              <a:buChar char="•"/>
            </a:pPr>
            <a:r>
              <a:rPr lang="en-US" dirty="0"/>
              <a:t>Beban </a:t>
            </a:r>
            <a:r>
              <a:rPr lang="en-US" dirty="0" err="1"/>
              <a:t>puncak</a:t>
            </a:r>
            <a:endParaRPr lang="en-US" dirty="0"/>
          </a:p>
          <a:p>
            <a:pPr lvl="1" defTabSz="742950"/>
            <a:r>
              <a:rPr lang="en-US" dirty="0"/>
              <a:t>	</a:t>
            </a:r>
            <a:r>
              <a:rPr lang="en-US" dirty="0" err="1"/>
              <a:t>Merepresentasikan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beban</a:t>
            </a:r>
            <a:r>
              <a:rPr lang="en-US" dirty="0"/>
              <a:t> </a:t>
            </a:r>
            <a:r>
              <a:rPr lang="en-US" dirty="0" err="1"/>
              <a:t>maksimum</a:t>
            </a:r>
            <a:r>
              <a:rPr lang="en-US" dirty="0"/>
              <a:t> yang </a:t>
            </a:r>
            <a:r>
              <a:rPr lang="en-US" dirty="0" err="1"/>
              <a:t>muncul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kurun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24 jam.</a:t>
            </a:r>
          </a:p>
          <a:p>
            <a:pPr marL="742950" lvl="1" indent="-285750" defTabSz="742950">
              <a:buFont typeface="Arial" panose="020B0604020202020204" pitchFamily="34" charset="0"/>
              <a:buChar char="•"/>
            </a:pPr>
            <a:r>
              <a:rPr lang="en-US" dirty="0"/>
              <a:t>Beban rata-rata</a:t>
            </a:r>
          </a:p>
          <a:p>
            <a:pPr lvl="1" defTabSz="742950"/>
            <a:r>
              <a:rPr lang="en-US" dirty="0"/>
              <a:t>	Beban rata-rata </a:t>
            </a:r>
            <a:r>
              <a:rPr lang="en-US" dirty="0" err="1"/>
              <a:t>merupakan</a:t>
            </a:r>
            <a:r>
              <a:rPr lang="en-US" dirty="0"/>
              <a:t> rata-rata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energi</a:t>
            </a:r>
            <a:r>
              <a:rPr lang="en-US" dirty="0"/>
              <a:t> </a:t>
            </a:r>
            <a:r>
              <a:rPr lang="en-US" dirty="0" err="1"/>
              <a:t>listrik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kurun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24 jam.</a:t>
            </a:r>
          </a:p>
          <a:p>
            <a:pPr lvl="1" defTabSz="742950"/>
            <a:r>
              <a:rPr lang="en-US" dirty="0"/>
              <a:t>	</a:t>
            </a:r>
          </a:p>
          <a:p>
            <a:pPr lvl="1" defTabSz="742950"/>
            <a:endParaRPr lang="en-US" dirty="0"/>
          </a:p>
          <a:p>
            <a:pPr marL="742950" lvl="1" indent="-285750" defTabSz="742950">
              <a:buFont typeface="Arial" panose="020B0604020202020204" pitchFamily="34" charset="0"/>
              <a:buChar char="•"/>
            </a:pPr>
            <a:r>
              <a:rPr lang="en-US" dirty="0"/>
              <a:t>Load factor</a:t>
            </a:r>
          </a:p>
          <a:p>
            <a:pPr lvl="1" defTabSz="742950"/>
            <a:r>
              <a:rPr lang="en-US" dirty="0"/>
              <a:t>	</a:t>
            </a:r>
            <a:r>
              <a:rPr lang="en-US" dirty="0" err="1"/>
              <a:t>perbandingan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beban</a:t>
            </a:r>
            <a:r>
              <a:rPr lang="en-US" dirty="0"/>
              <a:t> rata-rata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beban</a:t>
            </a:r>
            <a:r>
              <a:rPr lang="en-US" dirty="0"/>
              <a:t> </a:t>
            </a:r>
            <a:r>
              <a:rPr lang="en-US" dirty="0" err="1"/>
              <a:t>puncak</a:t>
            </a:r>
            <a:endParaRPr lang="en-US" dirty="0"/>
          </a:p>
          <a:p>
            <a:pPr lvl="1" defTabSz="742950"/>
            <a:r>
              <a:rPr lang="en-US" dirty="0"/>
              <a:t>	</a:t>
            </a:r>
          </a:p>
          <a:p>
            <a:pPr lvl="1" defTabSz="742950"/>
            <a:endParaRPr lang="en-US" dirty="0"/>
          </a:p>
          <a:p>
            <a:pPr marL="742950" lvl="1" indent="-285750" defTabSz="742950">
              <a:buFont typeface="Arial" panose="020B0604020202020204" pitchFamily="34" charset="0"/>
              <a:buChar char="•"/>
            </a:pPr>
            <a:r>
              <a:rPr lang="en-US" dirty="0"/>
              <a:t>Utility factor</a:t>
            </a:r>
          </a:p>
          <a:p>
            <a:pPr lvl="1" defTabSz="742950"/>
            <a:r>
              <a:rPr lang="en-US" dirty="0"/>
              <a:t>	</a:t>
            </a:r>
          </a:p>
          <a:p>
            <a:pPr lvl="1" defTabSz="742950"/>
            <a:endParaRPr lang="en-US" dirty="0"/>
          </a:p>
          <a:p>
            <a:pPr marL="742950" lvl="1" indent="-285750" defTabSz="742950">
              <a:buFont typeface="Arial" panose="020B0604020202020204" pitchFamily="34" charset="0"/>
              <a:buChar char="•"/>
            </a:pPr>
            <a:r>
              <a:rPr lang="en-US" dirty="0"/>
              <a:t>Diversity factor</a:t>
            </a:r>
          </a:p>
          <a:p>
            <a:pPr lvl="1" defTabSz="742950"/>
            <a:endParaRPr lang="en-US" dirty="0"/>
          </a:p>
          <a:p>
            <a:pPr lvl="1" defTabSz="742950"/>
            <a:r>
              <a:rPr lang="en-US" dirty="0"/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1484" t="53472" r="31953" b="38750"/>
          <a:stretch/>
        </p:blipFill>
        <p:spPr>
          <a:xfrm>
            <a:off x="4650428" y="3465276"/>
            <a:ext cx="4457701" cy="533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0937" t="39444" r="41329" b="53056"/>
          <a:stretch/>
        </p:blipFill>
        <p:spPr>
          <a:xfrm>
            <a:off x="4291011" y="4554400"/>
            <a:ext cx="2162175" cy="514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37031" t="27500" r="37500" b="65416"/>
          <a:stretch/>
        </p:blipFill>
        <p:spPr>
          <a:xfrm>
            <a:off x="778820" y="5257802"/>
            <a:ext cx="3105150" cy="4857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32969" t="34861" r="33985" b="56806"/>
          <a:stretch/>
        </p:blipFill>
        <p:spPr>
          <a:xfrm>
            <a:off x="778820" y="6136256"/>
            <a:ext cx="4029075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713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Kurva</a:t>
            </a:r>
            <a:r>
              <a:rPr lang="en-US" b="1" dirty="0"/>
              <a:t> </a:t>
            </a:r>
            <a:r>
              <a:rPr lang="en-US" b="1" dirty="0" err="1"/>
              <a:t>Durasi</a:t>
            </a:r>
            <a:r>
              <a:rPr lang="en-US" b="1" dirty="0"/>
              <a:t> Beban </a:t>
            </a:r>
            <a:br>
              <a:rPr lang="en-US" b="1" dirty="0"/>
            </a:br>
            <a:r>
              <a:rPr lang="en-US" b="1" dirty="0"/>
              <a:t>(Load Duration Curve)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36094" t="23333" r="38438" b="17778"/>
          <a:stretch/>
        </p:blipFill>
        <p:spPr>
          <a:xfrm>
            <a:off x="8163533" y="2470217"/>
            <a:ext cx="3105150" cy="4038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929367" y="2690336"/>
            <a:ext cx="372630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kurva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,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beban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kurva</a:t>
            </a:r>
            <a:r>
              <a:rPr lang="en-US" dirty="0"/>
              <a:t> </a:t>
            </a:r>
            <a:r>
              <a:rPr lang="en-US" dirty="0" err="1"/>
              <a:t>beban</a:t>
            </a:r>
            <a:r>
              <a:rPr lang="en-US" dirty="0"/>
              <a:t> </a:t>
            </a:r>
            <a:r>
              <a:rPr lang="en-US" dirty="0" err="1"/>
              <a:t>harian</a:t>
            </a:r>
            <a:r>
              <a:rPr lang="en-US" dirty="0"/>
              <a:t> </a:t>
            </a:r>
            <a:r>
              <a:rPr lang="en-US" dirty="0" err="1"/>
              <a:t>disusun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urutan</a:t>
            </a:r>
            <a:r>
              <a:rPr lang="en-US" dirty="0"/>
              <a:t> </a:t>
            </a:r>
            <a:r>
              <a:rPr lang="en-US" dirty="0" err="1"/>
              <a:t>besaran</a:t>
            </a:r>
            <a:r>
              <a:rPr lang="en-US" dirty="0"/>
              <a:t> </a:t>
            </a:r>
            <a:r>
              <a:rPr lang="en-US" dirty="0" err="1"/>
              <a:t>turun</a:t>
            </a:r>
            <a:r>
              <a:rPr lang="en-US" dirty="0"/>
              <a:t>. </a:t>
            </a:r>
            <a:r>
              <a:rPr lang="en-US" dirty="0" err="1"/>
              <a:t>Jadi</a:t>
            </a:r>
            <a:r>
              <a:rPr lang="en-US" dirty="0"/>
              <a:t>, area di </a:t>
            </a:r>
            <a:r>
              <a:rPr lang="en-US" dirty="0" err="1"/>
              <a:t>bawah</a:t>
            </a:r>
            <a:r>
              <a:rPr lang="en-US" dirty="0"/>
              <a:t> </a:t>
            </a:r>
            <a:r>
              <a:rPr lang="en-US" dirty="0" err="1"/>
              <a:t>kurva</a:t>
            </a:r>
            <a:r>
              <a:rPr lang="en-US" dirty="0"/>
              <a:t> </a:t>
            </a:r>
            <a:r>
              <a:rPr lang="en-US" dirty="0" err="1"/>
              <a:t>durasi</a:t>
            </a:r>
            <a:r>
              <a:rPr lang="en-US" dirty="0"/>
              <a:t> </a:t>
            </a:r>
            <a:r>
              <a:rPr lang="en-US" dirty="0" err="1"/>
              <a:t>beban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area di </a:t>
            </a:r>
            <a:r>
              <a:rPr lang="en-US" dirty="0" err="1"/>
              <a:t>bawah</a:t>
            </a:r>
            <a:r>
              <a:rPr lang="en-US" dirty="0"/>
              <a:t> </a:t>
            </a:r>
            <a:r>
              <a:rPr lang="en-US" dirty="0" err="1"/>
              <a:t>kurva</a:t>
            </a:r>
            <a:r>
              <a:rPr lang="en-US" dirty="0"/>
              <a:t> </a:t>
            </a:r>
            <a:r>
              <a:rPr lang="en-US" dirty="0" err="1"/>
              <a:t>beban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.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kurva</a:t>
            </a:r>
            <a:r>
              <a:rPr lang="en-US" dirty="0"/>
              <a:t> </a:t>
            </a:r>
            <a:r>
              <a:rPr lang="en-US" dirty="0" err="1"/>
              <a:t>beban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kurva</a:t>
            </a:r>
            <a:r>
              <a:rPr lang="en-US" dirty="0"/>
              <a:t> </a:t>
            </a:r>
            <a:r>
              <a:rPr lang="en-US" dirty="0" err="1"/>
              <a:t>durasi</a:t>
            </a:r>
            <a:r>
              <a:rPr lang="en-US" dirty="0"/>
              <a:t> </a:t>
            </a:r>
            <a:r>
              <a:rPr lang="en-US" dirty="0" err="1"/>
              <a:t>beban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2328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Soal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2266" t="23056" r="36016" b="56250"/>
          <a:stretch/>
        </p:blipFill>
        <p:spPr>
          <a:xfrm>
            <a:off x="838200" y="1552575"/>
            <a:ext cx="4386232" cy="1609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2578" t="15416" r="34609" b="59722"/>
          <a:stretch/>
        </p:blipFill>
        <p:spPr>
          <a:xfrm>
            <a:off x="790575" y="3231945"/>
            <a:ext cx="4210050" cy="17942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33047" t="13194" r="36328" b="11667"/>
          <a:stretch/>
        </p:blipFill>
        <p:spPr>
          <a:xfrm>
            <a:off x="7749093" y="1254462"/>
            <a:ext cx="3733801" cy="5153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32422" t="16805" r="38750" b="75417"/>
          <a:stretch/>
        </p:blipFill>
        <p:spPr>
          <a:xfrm>
            <a:off x="790575" y="5095873"/>
            <a:ext cx="3990975" cy="6056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32500" t="38472" r="39609" b="55000"/>
          <a:stretch/>
        </p:blipFill>
        <p:spPr>
          <a:xfrm>
            <a:off x="790575" y="5701549"/>
            <a:ext cx="3936676" cy="51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775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700" y="1346558"/>
            <a:ext cx="8770571" cy="1560716"/>
          </a:xfrm>
        </p:spPr>
        <p:txBody>
          <a:bodyPr/>
          <a:lstStyle/>
          <a:p>
            <a:r>
              <a:rPr lang="en-US" dirty="0" err="1"/>
              <a:t>Soal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5703" t="27222" r="36328" b="35972"/>
          <a:stretch/>
        </p:blipFill>
        <p:spPr>
          <a:xfrm>
            <a:off x="2699222" y="2508115"/>
            <a:ext cx="5224302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350271"/>
      </p:ext>
    </p:extLst>
  </p:cSld>
  <p:clrMapOvr>
    <a:masterClrMapping/>
  </p:clrMapOvr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57</TotalTime>
  <Words>206</Words>
  <Application>Microsoft Office PowerPoint</Application>
  <PresentationFormat>Widescreen</PresentationFormat>
  <Paragraphs>31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Schoolbook</vt:lpstr>
      <vt:lpstr>Corbel</vt:lpstr>
      <vt:lpstr>Feathered</vt:lpstr>
      <vt:lpstr>Kurva Beban Harian  (Daily Load Curve)</vt:lpstr>
      <vt:lpstr>Kurva Beban Harian  (Daily Load Curve)</vt:lpstr>
      <vt:lpstr>Kurva Beban Harian  (Daily Load Curve)</vt:lpstr>
      <vt:lpstr>Kurva Beban Harian  (Daily Load Curve)</vt:lpstr>
      <vt:lpstr>Kurva Durasi Beban  (Load Duration Curve)</vt:lpstr>
      <vt:lpstr>Contoh Soal</vt:lpstr>
      <vt:lpstr>Soal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Kurva Beban Harian  (Daily Load Curve)</dc:title>
  <dc:creator>umen</dc:creator>
  <cp:lastModifiedBy>Dimas Fajar Uman Putra, S.T., M.T.(3003)</cp:lastModifiedBy>
  <cp:revision>7</cp:revision>
  <dcterms:created xsi:type="dcterms:W3CDTF">2020-03-11T09:43:26Z</dcterms:created>
  <dcterms:modified xsi:type="dcterms:W3CDTF">2020-06-09T04:25:49Z</dcterms:modified>
</cp:coreProperties>
</file>