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3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8D7"/>
    <a:srgbClr val="F4B183"/>
    <a:srgbClr val="A27B00"/>
    <a:srgbClr val="3FAFC5"/>
    <a:srgbClr val="6AD8AB"/>
    <a:srgbClr val="39CB90"/>
    <a:srgbClr val="0CB458"/>
    <a:srgbClr val="12AE3B"/>
    <a:srgbClr val="09D5A0"/>
    <a:srgbClr val="39F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802063" y="296863"/>
            <a:ext cx="7413625" cy="6054726"/>
            <a:chOff x="3802063" y="296863"/>
            <a:chExt cx="7413625" cy="605472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6302375" y="5041901"/>
              <a:ext cx="2497138" cy="1309688"/>
            </a:xfrm>
            <a:custGeom>
              <a:avLst/>
              <a:gdLst>
                <a:gd name="T0" fmla="*/ 1080 w 1573"/>
                <a:gd name="T1" fmla="*/ 544 h 825"/>
                <a:gd name="T2" fmla="*/ 1080 w 1573"/>
                <a:gd name="T3" fmla="*/ 544 h 825"/>
                <a:gd name="T4" fmla="*/ 1074 w 1573"/>
                <a:gd name="T5" fmla="*/ 532 h 825"/>
                <a:gd name="T6" fmla="*/ 1068 w 1573"/>
                <a:gd name="T7" fmla="*/ 518 h 825"/>
                <a:gd name="T8" fmla="*/ 1062 w 1573"/>
                <a:gd name="T9" fmla="*/ 504 h 825"/>
                <a:gd name="T10" fmla="*/ 1058 w 1573"/>
                <a:gd name="T11" fmla="*/ 488 h 825"/>
                <a:gd name="T12" fmla="*/ 1052 w 1573"/>
                <a:gd name="T13" fmla="*/ 452 h 825"/>
                <a:gd name="T14" fmla="*/ 1048 w 1573"/>
                <a:gd name="T15" fmla="*/ 411 h 825"/>
                <a:gd name="T16" fmla="*/ 1046 w 1573"/>
                <a:gd name="T17" fmla="*/ 369 h 825"/>
                <a:gd name="T18" fmla="*/ 1046 w 1573"/>
                <a:gd name="T19" fmla="*/ 323 h 825"/>
                <a:gd name="T20" fmla="*/ 1048 w 1573"/>
                <a:gd name="T21" fmla="*/ 275 h 825"/>
                <a:gd name="T22" fmla="*/ 1052 w 1573"/>
                <a:gd name="T23" fmla="*/ 229 h 825"/>
                <a:gd name="T24" fmla="*/ 1060 w 1573"/>
                <a:gd name="T25" fmla="*/ 142 h 825"/>
                <a:gd name="T26" fmla="*/ 1070 w 1573"/>
                <a:gd name="T27" fmla="*/ 70 h 825"/>
                <a:gd name="T28" fmla="*/ 1080 w 1573"/>
                <a:gd name="T29" fmla="*/ 0 h 825"/>
                <a:gd name="T30" fmla="*/ 787 w 1573"/>
                <a:gd name="T31" fmla="*/ 0 h 825"/>
                <a:gd name="T32" fmla="*/ 492 w 1573"/>
                <a:gd name="T33" fmla="*/ 0 h 825"/>
                <a:gd name="T34" fmla="*/ 492 w 1573"/>
                <a:gd name="T35" fmla="*/ 0 h 825"/>
                <a:gd name="T36" fmla="*/ 504 w 1573"/>
                <a:gd name="T37" fmla="*/ 70 h 825"/>
                <a:gd name="T38" fmla="*/ 512 w 1573"/>
                <a:gd name="T39" fmla="*/ 142 h 825"/>
                <a:gd name="T40" fmla="*/ 522 w 1573"/>
                <a:gd name="T41" fmla="*/ 229 h 825"/>
                <a:gd name="T42" fmla="*/ 524 w 1573"/>
                <a:gd name="T43" fmla="*/ 275 h 825"/>
                <a:gd name="T44" fmla="*/ 526 w 1573"/>
                <a:gd name="T45" fmla="*/ 323 h 825"/>
                <a:gd name="T46" fmla="*/ 526 w 1573"/>
                <a:gd name="T47" fmla="*/ 369 h 825"/>
                <a:gd name="T48" fmla="*/ 526 w 1573"/>
                <a:gd name="T49" fmla="*/ 411 h 825"/>
                <a:gd name="T50" fmla="*/ 522 w 1573"/>
                <a:gd name="T51" fmla="*/ 452 h 825"/>
                <a:gd name="T52" fmla="*/ 514 w 1573"/>
                <a:gd name="T53" fmla="*/ 488 h 825"/>
                <a:gd name="T54" fmla="*/ 510 w 1573"/>
                <a:gd name="T55" fmla="*/ 504 h 825"/>
                <a:gd name="T56" fmla="*/ 504 w 1573"/>
                <a:gd name="T57" fmla="*/ 518 h 825"/>
                <a:gd name="T58" fmla="*/ 498 w 1573"/>
                <a:gd name="T59" fmla="*/ 532 h 825"/>
                <a:gd name="T60" fmla="*/ 492 w 1573"/>
                <a:gd name="T61" fmla="*/ 544 h 825"/>
                <a:gd name="T62" fmla="*/ 492 w 1573"/>
                <a:gd name="T63" fmla="*/ 544 h 825"/>
                <a:gd name="T64" fmla="*/ 484 w 1573"/>
                <a:gd name="T65" fmla="*/ 554 h 825"/>
                <a:gd name="T66" fmla="*/ 474 w 1573"/>
                <a:gd name="T67" fmla="*/ 562 h 825"/>
                <a:gd name="T68" fmla="*/ 450 w 1573"/>
                <a:gd name="T69" fmla="*/ 582 h 825"/>
                <a:gd name="T70" fmla="*/ 419 w 1573"/>
                <a:gd name="T71" fmla="*/ 598 h 825"/>
                <a:gd name="T72" fmla="*/ 383 w 1573"/>
                <a:gd name="T73" fmla="*/ 616 h 825"/>
                <a:gd name="T74" fmla="*/ 345 w 1573"/>
                <a:gd name="T75" fmla="*/ 632 h 825"/>
                <a:gd name="T76" fmla="*/ 303 w 1573"/>
                <a:gd name="T77" fmla="*/ 646 h 825"/>
                <a:gd name="T78" fmla="*/ 261 w 1573"/>
                <a:gd name="T79" fmla="*/ 657 h 825"/>
                <a:gd name="T80" fmla="*/ 217 w 1573"/>
                <a:gd name="T81" fmla="*/ 669 h 825"/>
                <a:gd name="T82" fmla="*/ 136 w 1573"/>
                <a:gd name="T83" fmla="*/ 689 h 825"/>
                <a:gd name="T84" fmla="*/ 66 w 1573"/>
                <a:gd name="T85" fmla="*/ 705 h 825"/>
                <a:gd name="T86" fmla="*/ 0 w 1573"/>
                <a:gd name="T87" fmla="*/ 717 h 825"/>
                <a:gd name="T88" fmla="*/ 0 w 1573"/>
                <a:gd name="T89" fmla="*/ 825 h 825"/>
                <a:gd name="T90" fmla="*/ 787 w 1573"/>
                <a:gd name="T91" fmla="*/ 825 h 825"/>
                <a:gd name="T92" fmla="*/ 1573 w 1573"/>
                <a:gd name="T93" fmla="*/ 825 h 825"/>
                <a:gd name="T94" fmla="*/ 1573 w 1573"/>
                <a:gd name="T95" fmla="*/ 717 h 825"/>
                <a:gd name="T96" fmla="*/ 1573 w 1573"/>
                <a:gd name="T97" fmla="*/ 717 h 825"/>
                <a:gd name="T98" fmla="*/ 1506 w 1573"/>
                <a:gd name="T99" fmla="*/ 705 h 825"/>
                <a:gd name="T100" fmla="*/ 1436 w 1573"/>
                <a:gd name="T101" fmla="*/ 689 h 825"/>
                <a:gd name="T102" fmla="*/ 1354 w 1573"/>
                <a:gd name="T103" fmla="*/ 669 h 825"/>
                <a:gd name="T104" fmla="*/ 1313 w 1573"/>
                <a:gd name="T105" fmla="*/ 657 h 825"/>
                <a:gd name="T106" fmla="*/ 1269 w 1573"/>
                <a:gd name="T107" fmla="*/ 646 h 825"/>
                <a:gd name="T108" fmla="*/ 1229 w 1573"/>
                <a:gd name="T109" fmla="*/ 632 h 825"/>
                <a:gd name="T110" fmla="*/ 1189 w 1573"/>
                <a:gd name="T111" fmla="*/ 616 h 825"/>
                <a:gd name="T112" fmla="*/ 1153 w 1573"/>
                <a:gd name="T113" fmla="*/ 598 h 825"/>
                <a:gd name="T114" fmla="*/ 1123 w 1573"/>
                <a:gd name="T115" fmla="*/ 582 h 825"/>
                <a:gd name="T116" fmla="*/ 1098 w 1573"/>
                <a:gd name="T117" fmla="*/ 562 h 825"/>
                <a:gd name="T118" fmla="*/ 1088 w 1573"/>
                <a:gd name="T119" fmla="*/ 554 h 825"/>
                <a:gd name="T120" fmla="*/ 1080 w 1573"/>
                <a:gd name="T121" fmla="*/ 54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3" h="825">
                  <a:moveTo>
                    <a:pt x="1080" y="544"/>
                  </a:moveTo>
                  <a:lnTo>
                    <a:pt x="1080" y="544"/>
                  </a:lnTo>
                  <a:lnTo>
                    <a:pt x="1074" y="532"/>
                  </a:lnTo>
                  <a:lnTo>
                    <a:pt x="1068" y="518"/>
                  </a:lnTo>
                  <a:lnTo>
                    <a:pt x="1062" y="504"/>
                  </a:lnTo>
                  <a:lnTo>
                    <a:pt x="1058" y="488"/>
                  </a:lnTo>
                  <a:lnTo>
                    <a:pt x="1052" y="452"/>
                  </a:lnTo>
                  <a:lnTo>
                    <a:pt x="1048" y="411"/>
                  </a:lnTo>
                  <a:lnTo>
                    <a:pt x="1046" y="369"/>
                  </a:lnTo>
                  <a:lnTo>
                    <a:pt x="1046" y="323"/>
                  </a:lnTo>
                  <a:lnTo>
                    <a:pt x="1048" y="275"/>
                  </a:lnTo>
                  <a:lnTo>
                    <a:pt x="1052" y="229"/>
                  </a:lnTo>
                  <a:lnTo>
                    <a:pt x="1060" y="142"/>
                  </a:lnTo>
                  <a:lnTo>
                    <a:pt x="1070" y="70"/>
                  </a:lnTo>
                  <a:lnTo>
                    <a:pt x="1080" y="0"/>
                  </a:lnTo>
                  <a:lnTo>
                    <a:pt x="787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504" y="70"/>
                  </a:lnTo>
                  <a:lnTo>
                    <a:pt x="512" y="142"/>
                  </a:lnTo>
                  <a:lnTo>
                    <a:pt x="522" y="229"/>
                  </a:lnTo>
                  <a:lnTo>
                    <a:pt x="524" y="275"/>
                  </a:lnTo>
                  <a:lnTo>
                    <a:pt x="526" y="323"/>
                  </a:lnTo>
                  <a:lnTo>
                    <a:pt x="526" y="369"/>
                  </a:lnTo>
                  <a:lnTo>
                    <a:pt x="526" y="411"/>
                  </a:lnTo>
                  <a:lnTo>
                    <a:pt x="522" y="452"/>
                  </a:lnTo>
                  <a:lnTo>
                    <a:pt x="514" y="488"/>
                  </a:lnTo>
                  <a:lnTo>
                    <a:pt x="510" y="504"/>
                  </a:lnTo>
                  <a:lnTo>
                    <a:pt x="504" y="518"/>
                  </a:lnTo>
                  <a:lnTo>
                    <a:pt x="498" y="532"/>
                  </a:lnTo>
                  <a:lnTo>
                    <a:pt x="492" y="544"/>
                  </a:lnTo>
                  <a:lnTo>
                    <a:pt x="492" y="544"/>
                  </a:lnTo>
                  <a:lnTo>
                    <a:pt x="484" y="554"/>
                  </a:lnTo>
                  <a:lnTo>
                    <a:pt x="474" y="562"/>
                  </a:lnTo>
                  <a:lnTo>
                    <a:pt x="450" y="582"/>
                  </a:lnTo>
                  <a:lnTo>
                    <a:pt x="419" y="598"/>
                  </a:lnTo>
                  <a:lnTo>
                    <a:pt x="383" y="616"/>
                  </a:lnTo>
                  <a:lnTo>
                    <a:pt x="345" y="632"/>
                  </a:lnTo>
                  <a:lnTo>
                    <a:pt x="303" y="646"/>
                  </a:lnTo>
                  <a:lnTo>
                    <a:pt x="261" y="657"/>
                  </a:lnTo>
                  <a:lnTo>
                    <a:pt x="217" y="669"/>
                  </a:lnTo>
                  <a:lnTo>
                    <a:pt x="136" y="689"/>
                  </a:lnTo>
                  <a:lnTo>
                    <a:pt x="66" y="705"/>
                  </a:lnTo>
                  <a:lnTo>
                    <a:pt x="0" y="717"/>
                  </a:lnTo>
                  <a:lnTo>
                    <a:pt x="0" y="825"/>
                  </a:lnTo>
                  <a:lnTo>
                    <a:pt x="787" y="825"/>
                  </a:lnTo>
                  <a:lnTo>
                    <a:pt x="1573" y="825"/>
                  </a:lnTo>
                  <a:lnTo>
                    <a:pt x="1573" y="717"/>
                  </a:lnTo>
                  <a:lnTo>
                    <a:pt x="1573" y="717"/>
                  </a:lnTo>
                  <a:lnTo>
                    <a:pt x="1506" y="705"/>
                  </a:lnTo>
                  <a:lnTo>
                    <a:pt x="1436" y="689"/>
                  </a:lnTo>
                  <a:lnTo>
                    <a:pt x="1354" y="669"/>
                  </a:lnTo>
                  <a:lnTo>
                    <a:pt x="1313" y="657"/>
                  </a:lnTo>
                  <a:lnTo>
                    <a:pt x="1269" y="646"/>
                  </a:lnTo>
                  <a:lnTo>
                    <a:pt x="1229" y="632"/>
                  </a:lnTo>
                  <a:lnTo>
                    <a:pt x="1189" y="616"/>
                  </a:lnTo>
                  <a:lnTo>
                    <a:pt x="1153" y="598"/>
                  </a:lnTo>
                  <a:lnTo>
                    <a:pt x="1123" y="582"/>
                  </a:lnTo>
                  <a:lnTo>
                    <a:pt x="1098" y="562"/>
                  </a:lnTo>
                  <a:lnTo>
                    <a:pt x="1088" y="554"/>
                  </a:lnTo>
                  <a:lnTo>
                    <a:pt x="1080" y="544"/>
                  </a:lnTo>
                  <a:close/>
                </a:path>
              </a:pathLst>
            </a:custGeom>
            <a:solidFill>
              <a:srgbClr val="B4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302375" y="5041901"/>
              <a:ext cx="2497138" cy="1309688"/>
            </a:xfrm>
            <a:custGeom>
              <a:avLst/>
              <a:gdLst>
                <a:gd name="T0" fmla="*/ 1080 w 1573"/>
                <a:gd name="T1" fmla="*/ 544 h 825"/>
                <a:gd name="T2" fmla="*/ 1080 w 1573"/>
                <a:gd name="T3" fmla="*/ 544 h 825"/>
                <a:gd name="T4" fmla="*/ 1074 w 1573"/>
                <a:gd name="T5" fmla="*/ 532 h 825"/>
                <a:gd name="T6" fmla="*/ 1068 w 1573"/>
                <a:gd name="T7" fmla="*/ 518 h 825"/>
                <a:gd name="T8" fmla="*/ 1062 w 1573"/>
                <a:gd name="T9" fmla="*/ 504 h 825"/>
                <a:gd name="T10" fmla="*/ 1058 w 1573"/>
                <a:gd name="T11" fmla="*/ 488 h 825"/>
                <a:gd name="T12" fmla="*/ 1052 w 1573"/>
                <a:gd name="T13" fmla="*/ 452 h 825"/>
                <a:gd name="T14" fmla="*/ 1048 w 1573"/>
                <a:gd name="T15" fmla="*/ 411 h 825"/>
                <a:gd name="T16" fmla="*/ 1046 w 1573"/>
                <a:gd name="T17" fmla="*/ 369 h 825"/>
                <a:gd name="T18" fmla="*/ 1046 w 1573"/>
                <a:gd name="T19" fmla="*/ 323 h 825"/>
                <a:gd name="T20" fmla="*/ 1048 w 1573"/>
                <a:gd name="T21" fmla="*/ 275 h 825"/>
                <a:gd name="T22" fmla="*/ 1052 w 1573"/>
                <a:gd name="T23" fmla="*/ 229 h 825"/>
                <a:gd name="T24" fmla="*/ 1060 w 1573"/>
                <a:gd name="T25" fmla="*/ 142 h 825"/>
                <a:gd name="T26" fmla="*/ 1070 w 1573"/>
                <a:gd name="T27" fmla="*/ 70 h 825"/>
                <a:gd name="T28" fmla="*/ 1080 w 1573"/>
                <a:gd name="T29" fmla="*/ 0 h 825"/>
                <a:gd name="T30" fmla="*/ 787 w 1573"/>
                <a:gd name="T31" fmla="*/ 0 h 825"/>
                <a:gd name="T32" fmla="*/ 492 w 1573"/>
                <a:gd name="T33" fmla="*/ 0 h 825"/>
                <a:gd name="T34" fmla="*/ 492 w 1573"/>
                <a:gd name="T35" fmla="*/ 0 h 825"/>
                <a:gd name="T36" fmla="*/ 504 w 1573"/>
                <a:gd name="T37" fmla="*/ 70 h 825"/>
                <a:gd name="T38" fmla="*/ 512 w 1573"/>
                <a:gd name="T39" fmla="*/ 142 h 825"/>
                <a:gd name="T40" fmla="*/ 522 w 1573"/>
                <a:gd name="T41" fmla="*/ 229 h 825"/>
                <a:gd name="T42" fmla="*/ 524 w 1573"/>
                <a:gd name="T43" fmla="*/ 275 h 825"/>
                <a:gd name="T44" fmla="*/ 526 w 1573"/>
                <a:gd name="T45" fmla="*/ 323 h 825"/>
                <a:gd name="T46" fmla="*/ 526 w 1573"/>
                <a:gd name="T47" fmla="*/ 369 h 825"/>
                <a:gd name="T48" fmla="*/ 526 w 1573"/>
                <a:gd name="T49" fmla="*/ 411 h 825"/>
                <a:gd name="T50" fmla="*/ 522 w 1573"/>
                <a:gd name="T51" fmla="*/ 452 h 825"/>
                <a:gd name="T52" fmla="*/ 514 w 1573"/>
                <a:gd name="T53" fmla="*/ 488 h 825"/>
                <a:gd name="T54" fmla="*/ 510 w 1573"/>
                <a:gd name="T55" fmla="*/ 504 h 825"/>
                <a:gd name="T56" fmla="*/ 504 w 1573"/>
                <a:gd name="T57" fmla="*/ 518 h 825"/>
                <a:gd name="T58" fmla="*/ 498 w 1573"/>
                <a:gd name="T59" fmla="*/ 532 h 825"/>
                <a:gd name="T60" fmla="*/ 492 w 1573"/>
                <a:gd name="T61" fmla="*/ 544 h 825"/>
                <a:gd name="T62" fmla="*/ 492 w 1573"/>
                <a:gd name="T63" fmla="*/ 544 h 825"/>
                <a:gd name="T64" fmla="*/ 484 w 1573"/>
                <a:gd name="T65" fmla="*/ 554 h 825"/>
                <a:gd name="T66" fmla="*/ 474 w 1573"/>
                <a:gd name="T67" fmla="*/ 562 h 825"/>
                <a:gd name="T68" fmla="*/ 450 w 1573"/>
                <a:gd name="T69" fmla="*/ 582 h 825"/>
                <a:gd name="T70" fmla="*/ 419 w 1573"/>
                <a:gd name="T71" fmla="*/ 598 h 825"/>
                <a:gd name="T72" fmla="*/ 383 w 1573"/>
                <a:gd name="T73" fmla="*/ 616 h 825"/>
                <a:gd name="T74" fmla="*/ 345 w 1573"/>
                <a:gd name="T75" fmla="*/ 632 h 825"/>
                <a:gd name="T76" fmla="*/ 303 w 1573"/>
                <a:gd name="T77" fmla="*/ 646 h 825"/>
                <a:gd name="T78" fmla="*/ 261 w 1573"/>
                <a:gd name="T79" fmla="*/ 657 h 825"/>
                <a:gd name="T80" fmla="*/ 217 w 1573"/>
                <a:gd name="T81" fmla="*/ 669 h 825"/>
                <a:gd name="T82" fmla="*/ 136 w 1573"/>
                <a:gd name="T83" fmla="*/ 689 h 825"/>
                <a:gd name="T84" fmla="*/ 66 w 1573"/>
                <a:gd name="T85" fmla="*/ 705 h 825"/>
                <a:gd name="T86" fmla="*/ 0 w 1573"/>
                <a:gd name="T87" fmla="*/ 717 h 825"/>
                <a:gd name="T88" fmla="*/ 0 w 1573"/>
                <a:gd name="T89" fmla="*/ 825 h 825"/>
                <a:gd name="T90" fmla="*/ 787 w 1573"/>
                <a:gd name="T91" fmla="*/ 825 h 825"/>
                <a:gd name="T92" fmla="*/ 1573 w 1573"/>
                <a:gd name="T93" fmla="*/ 825 h 825"/>
                <a:gd name="T94" fmla="*/ 1573 w 1573"/>
                <a:gd name="T95" fmla="*/ 717 h 825"/>
                <a:gd name="T96" fmla="*/ 1573 w 1573"/>
                <a:gd name="T97" fmla="*/ 717 h 825"/>
                <a:gd name="T98" fmla="*/ 1506 w 1573"/>
                <a:gd name="T99" fmla="*/ 705 h 825"/>
                <a:gd name="T100" fmla="*/ 1436 w 1573"/>
                <a:gd name="T101" fmla="*/ 689 h 825"/>
                <a:gd name="T102" fmla="*/ 1354 w 1573"/>
                <a:gd name="T103" fmla="*/ 669 h 825"/>
                <a:gd name="T104" fmla="*/ 1313 w 1573"/>
                <a:gd name="T105" fmla="*/ 657 h 825"/>
                <a:gd name="T106" fmla="*/ 1269 w 1573"/>
                <a:gd name="T107" fmla="*/ 646 h 825"/>
                <a:gd name="T108" fmla="*/ 1229 w 1573"/>
                <a:gd name="T109" fmla="*/ 632 h 825"/>
                <a:gd name="T110" fmla="*/ 1189 w 1573"/>
                <a:gd name="T111" fmla="*/ 616 h 825"/>
                <a:gd name="T112" fmla="*/ 1153 w 1573"/>
                <a:gd name="T113" fmla="*/ 598 h 825"/>
                <a:gd name="T114" fmla="*/ 1123 w 1573"/>
                <a:gd name="T115" fmla="*/ 582 h 825"/>
                <a:gd name="T116" fmla="*/ 1098 w 1573"/>
                <a:gd name="T117" fmla="*/ 562 h 825"/>
                <a:gd name="T118" fmla="*/ 1088 w 1573"/>
                <a:gd name="T119" fmla="*/ 554 h 825"/>
                <a:gd name="T120" fmla="*/ 1080 w 1573"/>
                <a:gd name="T121" fmla="*/ 54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3" h="825">
                  <a:moveTo>
                    <a:pt x="1080" y="544"/>
                  </a:moveTo>
                  <a:lnTo>
                    <a:pt x="1080" y="544"/>
                  </a:lnTo>
                  <a:lnTo>
                    <a:pt x="1074" y="532"/>
                  </a:lnTo>
                  <a:lnTo>
                    <a:pt x="1068" y="518"/>
                  </a:lnTo>
                  <a:lnTo>
                    <a:pt x="1062" y="504"/>
                  </a:lnTo>
                  <a:lnTo>
                    <a:pt x="1058" y="488"/>
                  </a:lnTo>
                  <a:lnTo>
                    <a:pt x="1052" y="452"/>
                  </a:lnTo>
                  <a:lnTo>
                    <a:pt x="1048" y="411"/>
                  </a:lnTo>
                  <a:lnTo>
                    <a:pt x="1046" y="369"/>
                  </a:lnTo>
                  <a:lnTo>
                    <a:pt x="1046" y="323"/>
                  </a:lnTo>
                  <a:lnTo>
                    <a:pt x="1048" y="275"/>
                  </a:lnTo>
                  <a:lnTo>
                    <a:pt x="1052" y="229"/>
                  </a:lnTo>
                  <a:lnTo>
                    <a:pt x="1060" y="142"/>
                  </a:lnTo>
                  <a:lnTo>
                    <a:pt x="1070" y="70"/>
                  </a:lnTo>
                  <a:lnTo>
                    <a:pt x="1080" y="0"/>
                  </a:lnTo>
                  <a:lnTo>
                    <a:pt x="787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504" y="70"/>
                  </a:lnTo>
                  <a:lnTo>
                    <a:pt x="512" y="142"/>
                  </a:lnTo>
                  <a:lnTo>
                    <a:pt x="522" y="229"/>
                  </a:lnTo>
                  <a:lnTo>
                    <a:pt x="524" y="275"/>
                  </a:lnTo>
                  <a:lnTo>
                    <a:pt x="526" y="323"/>
                  </a:lnTo>
                  <a:lnTo>
                    <a:pt x="526" y="369"/>
                  </a:lnTo>
                  <a:lnTo>
                    <a:pt x="526" y="411"/>
                  </a:lnTo>
                  <a:lnTo>
                    <a:pt x="522" y="452"/>
                  </a:lnTo>
                  <a:lnTo>
                    <a:pt x="514" y="488"/>
                  </a:lnTo>
                  <a:lnTo>
                    <a:pt x="510" y="504"/>
                  </a:lnTo>
                  <a:lnTo>
                    <a:pt x="504" y="518"/>
                  </a:lnTo>
                  <a:lnTo>
                    <a:pt x="498" y="532"/>
                  </a:lnTo>
                  <a:lnTo>
                    <a:pt x="492" y="544"/>
                  </a:lnTo>
                  <a:lnTo>
                    <a:pt x="492" y="544"/>
                  </a:lnTo>
                  <a:lnTo>
                    <a:pt x="484" y="554"/>
                  </a:lnTo>
                  <a:lnTo>
                    <a:pt x="474" y="562"/>
                  </a:lnTo>
                  <a:lnTo>
                    <a:pt x="450" y="582"/>
                  </a:lnTo>
                  <a:lnTo>
                    <a:pt x="419" y="598"/>
                  </a:lnTo>
                  <a:lnTo>
                    <a:pt x="383" y="616"/>
                  </a:lnTo>
                  <a:lnTo>
                    <a:pt x="345" y="632"/>
                  </a:lnTo>
                  <a:lnTo>
                    <a:pt x="303" y="646"/>
                  </a:lnTo>
                  <a:lnTo>
                    <a:pt x="261" y="657"/>
                  </a:lnTo>
                  <a:lnTo>
                    <a:pt x="217" y="669"/>
                  </a:lnTo>
                  <a:lnTo>
                    <a:pt x="136" y="689"/>
                  </a:lnTo>
                  <a:lnTo>
                    <a:pt x="66" y="705"/>
                  </a:lnTo>
                  <a:lnTo>
                    <a:pt x="0" y="717"/>
                  </a:lnTo>
                  <a:lnTo>
                    <a:pt x="0" y="825"/>
                  </a:lnTo>
                  <a:lnTo>
                    <a:pt x="787" y="825"/>
                  </a:lnTo>
                  <a:lnTo>
                    <a:pt x="1573" y="825"/>
                  </a:lnTo>
                  <a:lnTo>
                    <a:pt x="1573" y="717"/>
                  </a:lnTo>
                  <a:lnTo>
                    <a:pt x="1573" y="717"/>
                  </a:lnTo>
                  <a:lnTo>
                    <a:pt x="1506" y="705"/>
                  </a:lnTo>
                  <a:lnTo>
                    <a:pt x="1436" y="689"/>
                  </a:lnTo>
                  <a:lnTo>
                    <a:pt x="1354" y="669"/>
                  </a:lnTo>
                  <a:lnTo>
                    <a:pt x="1313" y="657"/>
                  </a:lnTo>
                  <a:lnTo>
                    <a:pt x="1269" y="646"/>
                  </a:lnTo>
                  <a:lnTo>
                    <a:pt x="1229" y="632"/>
                  </a:lnTo>
                  <a:lnTo>
                    <a:pt x="1189" y="616"/>
                  </a:lnTo>
                  <a:lnTo>
                    <a:pt x="1153" y="598"/>
                  </a:lnTo>
                  <a:lnTo>
                    <a:pt x="1123" y="582"/>
                  </a:lnTo>
                  <a:lnTo>
                    <a:pt x="1098" y="562"/>
                  </a:lnTo>
                  <a:lnTo>
                    <a:pt x="1088" y="554"/>
                  </a:lnTo>
                  <a:lnTo>
                    <a:pt x="1080" y="5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02063" y="4591051"/>
              <a:ext cx="7413625" cy="814388"/>
            </a:xfrm>
            <a:custGeom>
              <a:avLst/>
              <a:gdLst>
                <a:gd name="T0" fmla="*/ 0 w 4670"/>
                <a:gd name="T1" fmla="*/ 284 h 513"/>
                <a:gd name="T2" fmla="*/ 0 w 4670"/>
                <a:gd name="T3" fmla="*/ 284 h 513"/>
                <a:gd name="T4" fmla="*/ 0 w 4670"/>
                <a:gd name="T5" fmla="*/ 308 h 513"/>
                <a:gd name="T6" fmla="*/ 4 w 4670"/>
                <a:gd name="T7" fmla="*/ 330 h 513"/>
                <a:gd name="T8" fmla="*/ 10 w 4670"/>
                <a:gd name="T9" fmla="*/ 352 h 513"/>
                <a:gd name="T10" fmla="*/ 16 w 4670"/>
                <a:gd name="T11" fmla="*/ 374 h 513"/>
                <a:gd name="T12" fmla="*/ 26 w 4670"/>
                <a:gd name="T13" fmla="*/ 394 h 513"/>
                <a:gd name="T14" fmla="*/ 36 w 4670"/>
                <a:gd name="T15" fmla="*/ 412 h 513"/>
                <a:gd name="T16" fmla="*/ 50 w 4670"/>
                <a:gd name="T17" fmla="*/ 430 h 513"/>
                <a:gd name="T18" fmla="*/ 64 w 4670"/>
                <a:gd name="T19" fmla="*/ 446 h 513"/>
                <a:gd name="T20" fmla="*/ 78 w 4670"/>
                <a:gd name="T21" fmla="*/ 462 h 513"/>
                <a:gd name="T22" fmla="*/ 96 w 4670"/>
                <a:gd name="T23" fmla="*/ 473 h 513"/>
                <a:gd name="T24" fmla="*/ 114 w 4670"/>
                <a:gd name="T25" fmla="*/ 485 h 513"/>
                <a:gd name="T26" fmla="*/ 132 w 4670"/>
                <a:gd name="T27" fmla="*/ 495 h 513"/>
                <a:gd name="T28" fmla="*/ 152 w 4670"/>
                <a:gd name="T29" fmla="*/ 503 h 513"/>
                <a:gd name="T30" fmla="*/ 172 w 4670"/>
                <a:gd name="T31" fmla="*/ 509 h 513"/>
                <a:gd name="T32" fmla="*/ 194 w 4670"/>
                <a:gd name="T33" fmla="*/ 511 h 513"/>
                <a:gd name="T34" fmla="*/ 215 w 4670"/>
                <a:gd name="T35" fmla="*/ 513 h 513"/>
                <a:gd name="T36" fmla="*/ 4453 w 4670"/>
                <a:gd name="T37" fmla="*/ 513 h 513"/>
                <a:gd name="T38" fmla="*/ 4453 w 4670"/>
                <a:gd name="T39" fmla="*/ 513 h 513"/>
                <a:gd name="T40" fmla="*/ 4475 w 4670"/>
                <a:gd name="T41" fmla="*/ 511 h 513"/>
                <a:gd name="T42" fmla="*/ 4496 w 4670"/>
                <a:gd name="T43" fmla="*/ 509 h 513"/>
                <a:gd name="T44" fmla="*/ 4516 w 4670"/>
                <a:gd name="T45" fmla="*/ 503 h 513"/>
                <a:gd name="T46" fmla="*/ 4536 w 4670"/>
                <a:gd name="T47" fmla="*/ 495 h 513"/>
                <a:gd name="T48" fmla="*/ 4556 w 4670"/>
                <a:gd name="T49" fmla="*/ 485 h 513"/>
                <a:gd name="T50" fmla="*/ 4574 w 4670"/>
                <a:gd name="T51" fmla="*/ 473 h 513"/>
                <a:gd name="T52" fmla="*/ 4590 w 4670"/>
                <a:gd name="T53" fmla="*/ 462 h 513"/>
                <a:gd name="T54" fmla="*/ 4606 w 4670"/>
                <a:gd name="T55" fmla="*/ 446 h 513"/>
                <a:gd name="T56" fmla="*/ 4620 w 4670"/>
                <a:gd name="T57" fmla="*/ 430 h 513"/>
                <a:gd name="T58" fmla="*/ 4632 w 4670"/>
                <a:gd name="T59" fmla="*/ 412 h 513"/>
                <a:gd name="T60" fmla="*/ 4644 w 4670"/>
                <a:gd name="T61" fmla="*/ 394 h 513"/>
                <a:gd name="T62" fmla="*/ 4652 w 4670"/>
                <a:gd name="T63" fmla="*/ 374 h 513"/>
                <a:gd name="T64" fmla="*/ 4660 w 4670"/>
                <a:gd name="T65" fmla="*/ 352 h 513"/>
                <a:gd name="T66" fmla="*/ 4664 w 4670"/>
                <a:gd name="T67" fmla="*/ 330 h 513"/>
                <a:gd name="T68" fmla="*/ 4668 w 4670"/>
                <a:gd name="T69" fmla="*/ 308 h 513"/>
                <a:gd name="T70" fmla="*/ 4670 w 4670"/>
                <a:gd name="T71" fmla="*/ 284 h 513"/>
                <a:gd name="T72" fmla="*/ 4670 w 4670"/>
                <a:gd name="T73" fmla="*/ 0 h 513"/>
                <a:gd name="T74" fmla="*/ 0 w 4670"/>
                <a:gd name="T75" fmla="*/ 0 h 513"/>
                <a:gd name="T76" fmla="*/ 0 w 4670"/>
                <a:gd name="T77" fmla="*/ 28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513">
                  <a:moveTo>
                    <a:pt x="0" y="284"/>
                  </a:moveTo>
                  <a:lnTo>
                    <a:pt x="0" y="284"/>
                  </a:lnTo>
                  <a:lnTo>
                    <a:pt x="0" y="308"/>
                  </a:lnTo>
                  <a:lnTo>
                    <a:pt x="4" y="330"/>
                  </a:lnTo>
                  <a:lnTo>
                    <a:pt x="10" y="352"/>
                  </a:lnTo>
                  <a:lnTo>
                    <a:pt x="16" y="374"/>
                  </a:lnTo>
                  <a:lnTo>
                    <a:pt x="26" y="394"/>
                  </a:lnTo>
                  <a:lnTo>
                    <a:pt x="36" y="412"/>
                  </a:lnTo>
                  <a:lnTo>
                    <a:pt x="50" y="430"/>
                  </a:lnTo>
                  <a:lnTo>
                    <a:pt x="64" y="446"/>
                  </a:lnTo>
                  <a:lnTo>
                    <a:pt x="78" y="462"/>
                  </a:lnTo>
                  <a:lnTo>
                    <a:pt x="96" y="473"/>
                  </a:lnTo>
                  <a:lnTo>
                    <a:pt x="114" y="485"/>
                  </a:lnTo>
                  <a:lnTo>
                    <a:pt x="132" y="495"/>
                  </a:lnTo>
                  <a:lnTo>
                    <a:pt x="152" y="503"/>
                  </a:lnTo>
                  <a:lnTo>
                    <a:pt x="172" y="509"/>
                  </a:lnTo>
                  <a:lnTo>
                    <a:pt x="194" y="511"/>
                  </a:lnTo>
                  <a:lnTo>
                    <a:pt x="215" y="513"/>
                  </a:lnTo>
                  <a:lnTo>
                    <a:pt x="4453" y="513"/>
                  </a:lnTo>
                  <a:lnTo>
                    <a:pt x="4453" y="513"/>
                  </a:lnTo>
                  <a:lnTo>
                    <a:pt x="4475" y="511"/>
                  </a:lnTo>
                  <a:lnTo>
                    <a:pt x="4496" y="509"/>
                  </a:lnTo>
                  <a:lnTo>
                    <a:pt x="4516" y="503"/>
                  </a:lnTo>
                  <a:lnTo>
                    <a:pt x="4536" y="495"/>
                  </a:lnTo>
                  <a:lnTo>
                    <a:pt x="4556" y="485"/>
                  </a:lnTo>
                  <a:lnTo>
                    <a:pt x="4574" y="473"/>
                  </a:lnTo>
                  <a:lnTo>
                    <a:pt x="4590" y="462"/>
                  </a:lnTo>
                  <a:lnTo>
                    <a:pt x="4606" y="446"/>
                  </a:lnTo>
                  <a:lnTo>
                    <a:pt x="4620" y="430"/>
                  </a:lnTo>
                  <a:lnTo>
                    <a:pt x="4632" y="412"/>
                  </a:lnTo>
                  <a:lnTo>
                    <a:pt x="4644" y="394"/>
                  </a:lnTo>
                  <a:lnTo>
                    <a:pt x="4652" y="374"/>
                  </a:lnTo>
                  <a:lnTo>
                    <a:pt x="4660" y="352"/>
                  </a:lnTo>
                  <a:lnTo>
                    <a:pt x="4664" y="330"/>
                  </a:lnTo>
                  <a:lnTo>
                    <a:pt x="4668" y="308"/>
                  </a:lnTo>
                  <a:lnTo>
                    <a:pt x="4670" y="284"/>
                  </a:lnTo>
                  <a:lnTo>
                    <a:pt x="4670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02063" y="296863"/>
              <a:ext cx="7413625" cy="4294188"/>
            </a:xfrm>
            <a:custGeom>
              <a:avLst/>
              <a:gdLst>
                <a:gd name="T0" fmla="*/ 4453 w 4670"/>
                <a:gd name="T1" fmla="*/ 0 h 2705"/>
                <a:gd name="T2" fmla="*/ 215 w 4670"/>
                <a:gd name="T3" fmla="*/ 0 h 2705"/>
                <a:gd name="T4" fmla="*/ 215 w 4670"/>
                <a:gd name="T5" fmla="*/ 0 h 2705"/>
                <a:gd name="T6" fmla="*/ 194 w 4670"/>
                <a:gd name="T7" fmla="*/ 0 h 2705"/>
                <a:gd name="T8" fmla="*/ 172 w 4670"/>
                <a:gd name="T9" fmla="*/ 4 h 2705"/>
                <a:gd name="T10" fmla="*/ 152 w 4670"/>
                <a:gd name="T11" fmla="*/ 10 h 2705"/>
                <a:gd name="T12" fmla="*/ 132 w 4670"/>
                <a:gd name="T13" fmla="*/ 18 h 2705"/>
                <a:gd name="T14" fmla="*/ 114 w 4670"/>
                <a:gd name="T15" fmla="*/ 28 h 2705"/>
                <a:gd name="T16" fmla="*/ 96 w 4670"/>
                <a:gd name="T17" fmla="*/ 40 h 2705"/>
                <a:gd name="T18" fmla="*/ 78 w 4670"/>
                <a:gd name="T19" fmla="*/ 52 h 2705"/>
                <a:gd name="T20" fmla="*/ 64 w 4670"/>
                <a:gd name="T21" fmla="*/ 68 h 2705"/>
                <a:gd name="T22" fmla="*/ 50 w 4670"/>
                <a:gd name="T23" fmla="*/ 84 h 2705"/>
                <a:gd name="T24" fmla="*/ 36 w 4670"/>
                <a:gd name="T25" fmla="*/ 102 h 2705"/>
                <a:gd name="T26" fmla="*/ 26 w 4670"/>
                <a:gd name="T27" fmla="*/ 119 h 2705"/>
                <a:gd name="T28" fmla="*/ 16 w 4670"/>
                <a:gd name="T29" fmla="*/ 139 h 2705"/>
                <a:gd name="T30" fmla="*/ 10 w 4670"/>
                <a:gd name="T31" fmla="*/ 161 h 2705"/>
                <a:gd name="T32" fmla="*/ 4 w 4670"/>
                <a:gd name="T33" fmla="*/ 183 h 2705"/>
                <a:gd name="T34" fmla="*/ 0 w 4670"/>
                <a:gd name="T35" fmla="*/ 205 h 2705"/>
                <a:gd name="T36" fmla="*/ 0 w 4670"/>
                <a:gd name="T37" fmla="*/ 229 h 2705"/>
                <a:gd name="T38" fmla="*/ 0 w 4670"/>
                <a:gd name="T39" fmla="*/ 2705 h 2705"/>
                <a:gd name="T40" fmla="*/ 4670 w 4670"/>
                <a:gd name="T41" fmla="*/ 2705 h 2705"/>
                <a:gd name="T42" fmla="*/ 4670 w 4670"/>
                <a:gd name="T43" fmla="*/ 229 h 2705"/>
                <a:gd name="T44" fmla="*/ 4670 w 4670"/>
                <a:gd name="T45" fmla="*/ 229 h 2705"/>
                <a:gd name="T46" fmla="*/ 4668 w 4670"/>
                <a:gd name="T47" fmla="*/ 205 h 2705"/>
                <a:gd name="T48" fmla="*/ 4664 w 4670"/>
                <a:gd name="T49" fmla="*/ 183 h 2705"/>
                <a:gd name="T50" fmla="*/ 4660 w 4670"/>
                <a:gd name="T51" fmla="*/ 161 h 2705"/>
                <a:gd name="T52" fmla="*/ 4652 w 4670"/>
                <a:gd name="T53" fmla="*/ 139 h 2705"/>
                <a:gd name="T54" fmla="*/ 4644 w 4670"/>
                <a:gd name="T55" fmla="*/ 119 h 2705"/>
                <a:gd name="T56" fmla="*/ 4632 w 4670"/>
                <a:gd name="T57" fmla="*/ 102 h 2705"/>
                <a:gd name="T58" fmla="*/ 4620 w 4670"/>
                <a:gd name="T59" fmla="*/ 84 h 2705"/>
                <a:gd name="T60" fmla="*/ 4606 w 4670"/>
                <a:gd name="T61" fmla="*/ 68 h 2705"/>
                <a:gd name="T62" fmla="*/ 4590 w 4670"/>
                <a:gd name="T63" fmla="*/ 52 h 2705"/>
                <a:gd name="T64" fmla="*/ 4574 w 4670"/>
                <a:gd name="T65" fmla="*/ 40 h 2705"/>
                <a:gd name="T66" fmla="*/ 4556 w 4670"/>
                <a:gd name="T67" fmla="*/ 28 h 2705"/>
                <a:gd name="T68" fmla="*/ 4536 w 4670"/>
                <a:gd name="T69" fmla="*/ 18 h 2705"/>
                <a:gd name="T70" fmla="*/ 4516 w 4670"/>
                <a:gd name="T71" fmla="*/ 10 h 2705"/>
                <a:gd name="T72" fmla="*/ 4496 w 4670"/>
                <a:gd name="T73" fmla="*/ 4 h 2705"/>
                <a:gd name="T74" fmla="*/ 4475 w 4670"/>
                <a:gd name="T75" fmla="*/ 0 h 2705"/>
                <a:gd name="T76" fmla="*/ 4453 w 4670"/>
                <a:gd name="T7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2705">
                  <a:moveTo>
                    <a:pt x="4453" y="0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194" y="0"/>
                  </a:lnTo>
                  <a:lnTo>
                    <a:pt x="172" y="4"/>
                  </a:lnTo>
                  <a:lnTo>
                    <a:pt x="152" y="10"/>
                  </a:lnTo>
                  <a:lnTo>
                    <a:pt x="132" y="18"/>
                  </a:lnTo>
                  <a:lnTo>
                    <a:pt x="114" y="28"/>
                  </a:lnTo>
                  <a:lnTo>
                    <a:pt x="96" y="40"/>
                  </a:lnTo>
                  <a:lnTo>
                    <a:pt x="78" y="52"/>
                  </a:lnTo>
                  <a:lnTo>
                    <a:pt x="64" y="68"/>
                  </a:lnTo>
                  <a:lnTo>
                    <a:pt x="50" y="84"/>
                  </a:lnTo>
                  <a:lnTo>
                    <a:pt x="36" y="102"/>
                  </a:lnTo>
                  <a:lnTo>
                    <a:pt x="26" y="119"/>
                  </a:lnTo>
                  <a:lnTo>
                    <a:pt x="16" y="139"/>
                  </a:lnTo>
                  <a:lnTo>
                    <a:pt x="10" y="161"/>
                  </a:lnTo>
                  <a:lnTo>
                    <a:pt x="4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705"/>
                  </a:lnTo>
                  <a:lnTo>
                    <a:pt x="4670" y="2705"/>
                  </a:lnTo>
                  <a:lnTo>
                    <a:pt x="4670" y="229"/>
                  </a:lnTo>
                  <a:lnTo>
                    <a:pt x="4670" y="229"/>
                  </a:lnTo>
                  <a:lnTo>
                    <a:pt x="4668" y="205"/>
                  </a:lnTo>
                  <a:lnTo>
                    <a:pt x="4664" y="183"/>
                  </a:lnTo>
                  <a:lnTo>
                    <a:pt x="4660" y="161"/>
                  </a:lnTo>
                  <a:lnTo>
                    <a:pt x="4652" y="139"/>
                  </a:lnTo>
                  <a:lnTo>
                    <a:pt x="4644" y="119"/>
                  </a:lnTo>
                  <a:lnTo>
                    <a:pt x="4632" y="102"/>
                  </a:lnTo>
                  <a:lnTo>
                    <a:pt x="4620" y="84"/>
                  </a:lnTo>
                  <a:lnTo>
                    <a:pt x="4606" y="68"/>
                  </a:lnTo>
                  <a:lnTo>
                    <a:pt x="4590" y="52"/>
                  </a:lnTo>
                  <a:lnTo>
                    <a:pt x="4574" y="40"/>
                  </a:lnTo>
                  <a:lnTo>
                    <a:pt x="4556" y="28"/>
                  </a:lnTo>
                  <a:lnTo>
                    <a:pt x="4536" y="18"/>
                  </a:lnTo>
                  <a:lnTo>
                    <a:pt x="4516" y="10"/>
                  </a:lnTo>
                  <a:lnTo>
                    <a:pt x="4496" y="4"/>
                  </a:lnTo>
                  <a:lnTo>
                    <a:pt x="4475" y="0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02063" y="296863"/>
              <a:ext cx="7413625" cy="4294188"/>
            </a:xfrm>
            <a:custGeom>
              <a:avLst/>
              <a:gdLst>
                <a:gd name="T0" fmla="*/ 4453 w 4670"/>
                <a:gd name="T1" fmla="*/ 0 h 2705"/>
                <a:gd name="T2" fmla="*/ 215 w 4670"/>
                <a:gd name="T3" fmla="*/ 0 h 2705"/>
                <a:gd name="T4" fmla="*/ 215 w 4670"/>
                <a:gd name="T5" fmla="*/ 0 h 2705"/>
                <a:gd name="T6" fmla="*/ 194 w 4670"/>
                <a:gd name="T7" fmla="*/ 0 h 2705"/>
                <a:gd name="T8" fmla="*/ 172 w 4670"/>
                <a:gd name="T9" fmla="*/ 4 h 2705"/>
                <a:gd name="T10" fmla="*/ 152 w 4670"/>
                <a:gd name="T11" fmla="*/ 10 h 2705"/>
                <a:gd name="T12" fmla="*/ 132 w 4670"/>
                <a:gd name="T13" fmla="*/ 18 h 2705"/>
                <a:gd name="T14" fmla="*/ 114 w 4670"/>
                <a:gd name="T15" fmla="*/ 28 h 2705"/>
                <a:gd name="T16" fmla="*/ 96 w 4670"/>
                <a:gd name="T17" fmla="*/ 40 h 2705"/>
                <a:gd name="T18" fmla="*/ 78 w 4670"/>
                <a:gd name="T19" fmla="*/ 52 h 2705"/>
                <a:gd name="T20" fmla="*/ 64 w 4670"/>
                <a:gd name="T21" fmla="*/ 68 h 2705"/>
                <a:gd name="T22" fmla="*/ 50 w 4670"/>
                <a:gd name="T23" fmla="*/ 84 h 2705"/>
                <a:gd name="T24" fmla="*/ 36 w 4670"/>
                <a:gd name="T25" fmla="*/ 102 h 2705"/>
                <a:gd name="T26" fmla="*/ 26 w 4670"/>
                <a:gd name="T27" fmla="*/ 119 h 2705"/>
                <a:gd name="T28" fmla="*/ 16 w 4670"/>
                <a:gd name="T29" fmla="*/ 139 h 2705"/>
                <a:gd name="T30" fmla="*/ 10 w 4670"/>
                <a:gd name="T31" fmla="*/ 161 h 2705"/>
                <a:gd name="T32" fmla="*/ 4 w 4670"/>
                <a:gd name="T33" fmla="*/ 183 h 2705"/>
                <a:gd name="T34" fmla="*/ 0 w 4670"/>
                <a:gd name="T35" fmla="*/ 205 h 2705"/>
                <a:gd name="T36" fmla="*/ 0 w 4670"/>
                <a:gd name="T37" fmla="*/ 229 h 2705"/>
                <a:gd name="T38" fmla="*/ 0 w 4670"/>
                <a:gd name="T39" fmla="*/ 2705 h 2705"/>
                <a:gd name="T40" fmla="*/ 4670 w 4670"/>
                <a:gd name="T41" fmla="*/ 2705 h 2705"/>
                <a:gd name="T42" fmla="*/ 4670 w 4670"/>
                <a:gd name="T43" fmla="*/ 229 h 2705"/>
                <a:gd name="T44" fmla="*/ 4670 w 4670"/>
                <a:gd name="T45" fmla="*/ 229 h 2705"/>
                <a:gd name="T46" fmla="*/ 4668 w 4670"/>
                <a:gd name="T47" fmla="*/ 205 h 2705"/>
                <a:gd name="T48" fmla="*/ 4664 w 4670"/>
                <a:gd name="T49" fmla="*/ 183 h 2705"/>
                <a:gd name="T50" fmla="*/ 4660 w 4670"/>
                <a:gd name="T51" fmla="*/ 161 h 2705"/>
                <a:gd name="T52" fmla="*/ 4652 w 4670"/>
                <a:gd name="T53" fmla="*/ 139 h 2705"/>
                <a:gd name="T54" fmla="*/ 4644 w 4670"/>
                <a:gd name="T55" fmla="*/ 119 h 2705"/>
                <a:gd name="T56" fmla="*/ 4632 w 4670"/>
                <a:gd name="T57" fmla="*/ 102 h 2705"/>
                <a:gd name="T58" fmla="*/ 4620 w 4670"/>
                <a:gd name="T59" fmla="*/ 84 h 2705"/>
                <a:gd name="T60" fmla="*/ 4606 w 4670"/>
                <a:gd name="T61" fmla="*/ 68 h 2705"/>
                <a:gd name="T62" fmla="*/ 4590 w 4670"/>
                <a:gd name="T63" fmla="*/ 52 h 2705"/>
                <a:gd name="T64" fmla="*/ 4574 w 4670"/>
                <a:gd name="T65" fmla="*/ 40 h 2705"/>
                <a:gd name="T66" fmla="*/ 4556 w 4670"/>
                <a:gd name="T67" fmla="*/ 28 h 2705"/>
                <a:gd name="T68" fmla="*/ 4536 w 4670"/>
                <a:gd name="T69" fmla="*/ 18 h 2705"/>
                <a:gd name="T70" fmla="*/ 4516 w 4670"/>
                <a:gd name="T71" fmla="*/ 10 h 2705"/>
                <a:gd name="T72" fmla="*/ 4496 w 4670"/>
                <a:gd name="T73" fmla="*/ 4 h 2705"/>
                <a:gd name="T74" fmla="*/ 4475 w 4670"/>
                <a:gd name="T75" fmla="*/ 0 h 2705"/>
                <a:gd name="T76" fmla="*/ 4453 w 4670"/>
                <a:gd name="T7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2705">
                  <a:moveTo>
                    <a:pt x="4453" y="0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194" y="0"/>
                  </a:lnTo>
                  <a:lnTo>
                    <a:pt x="172" y="4"/>
                  </a:lnTo>
                  <a:lnTo>
                    <a:pt x="152" y="10"/>
                  </a:lnTo>
                  <a:lnTo>
                    <a:pt x="132" y="18"/>
                  </a:lnTo>
                  <a:lnTo>
                    <a:pt x="114" y="28"/>
                  </a:lnTo>
                  <a:lnTo>
                    <a:pt x="96" y="40"/>
                  </a:lnTo>
                  <a:lnTo>
                    <a:pt x="78" y="52"/>
                  </a:lnTo>
                  <a:lnTo>
                    <a:pt x="64" y="68"/>
                  </a:lnTo>
                  <a:lnTo>
                    <a:pt x="50" y="84"/>
                  </a:lnTo>
                  <a:lnTo>
                    <a:pt x="36" y="102"/>
                  </a:lnTo>
                  <a:lnTo>
                    <a:pt x="26" y="119"/>
                  </a:lnTo>
                  <a:lnTo>
                    <a:pt x="16" y="139"/>
                  </a:lnTo>
                  <a:lnTo>
                    <a:pt x="10" y="161"/>
                  </a:lnTo>
                  <a:lnTo>
                    <a:pt x="4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705"/>
                  </a:lnTo>
                  <a:lnTo>
                    <a:pt x="4670" y="2705"/>
                  </a:lnTo>
                  <a:lnTo>
                    <a:pt x="4670" y="229"/>
                  </a:lnTo>
                  <a:lnTo>
                    <a:pt x="4670" y="229"/>
                  </a:lnTo>
                  <a:lnTo>
                    <a:pt x="4668" y="205"/>
                  </a:lnTo>
                  <a:lnTo>
                    <a:pt x="4664" y="183"/>
                  </a:lnTo>
                  <a:lnTo>
                    <a:pt x="4660" y="161"/>
                  </a:lnTo>
                  <a:lnTo>
                    <a:pt x="4652" y="139"/>
                  </a:lnTo>
                  <a:lnTo>
                    <a:pt x="4644" y="119"/>
                  </a:lnTo>
                  <a:lnTo>
                    <a:pt x="4632" y="102"/>
                  </a:lnTo>
                  <a:lnTo>
                    <a:pt x="4620" y="84"/>
                  </a:lnTo>
                  <a:lnTo>
                    <a:pt x="4606" y="68"/>
                  </a:lnTo>
                  <a:lnTo>
                    <a:pt x="4590" y="52"/>
                  </a:lnTo>
                  <a:lnTo>
                    <a:pt x="4574" y="40"/>
                  </a:lnTo>
                  <a:lnTo>
                    <a:pt x="4556" y="28"/>
                  </a:lnTo>
                  <a:lnTo>
                    <a:pt x="4536" y="18"/>
                  </a:lnTo>
                  <a:lnTo>
                    <a:pt x="4516" y="10"/>
                  </a:lnTo>
                  <a:lnTo>
                    <a:pt x="4496" y="4"/>
                  </a:lnTo>
                  <a:lnTo>
                    <a:pt x="4475" y="0"/>
                  </a:lnTo>
                  <a:lnTo>
                    <a:pt x="4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21138" y="536576"/>
              <a:ext cx="6972300" cy="3810000"/>
            </a:xfrm>
            <a:custGeom>
              <a:avLst/>
              <a:gdLst>
                <a:gd name="T0" fmla="*/ 4303 w 4392"/>
                <a:gd name="T1" fmla="*/ 2400 h 2400"/>
                <a:gd name="T2" fmla="*/ 89 w 4392"/>
                <a:gd name="T3" fmla="*/ 2400 h 2400"/>
                <a:gd name="T4" fmla="*/ 89 w 4392"/>
                <a:gd name="T5" fmla="*/ 2400 h 2400"/>
                <a:gd name="T6" fmla="*/ 71 w 4392"/>
                <a:gd name="T7" fmla="*/ 2398 h 2400"/>
                <a:gd name="T8" fmla="*/ 56 w 4392"/>
                <a:gd name="T9" fmla="*/ 2392 h 2400"/>
                <a:gd name="T10" fmla="*/ 40 w 4392"/>
                <a:gd name="T11" fmla="*/ 2384 h 2400"/>
                <a:gd name="T12" fmla="*/ 26 w 4392"/>
                <a:gd name="T13" fmla="*/ 2374 h 2400"/>
                <a:gd name="T14" fmla="*/ 16 w 4392"/>
                <a:gd name="T15" fmla="*/ 2360 h 2400"/>
                <a:gd name="T16" fmla="*/ 8 w 4392"/>
                <a:gd name="T17" fmla="*/ 2344 h 2400"/>
                <a:gd name="T18" fmla="*/ 2 w 4392"/>
                <a:gd name="T19" fmla="*/ 2328 h 2400"/>
                <a:gd name="T20" fmla="*/ 0 w 4392"/>
                <a:gd name="T21" fmla="*/ 2311 h 2400"/>
                <a:gd name="T22" fmla="*/ 0 w 4392"/>
                <a:gd name="T23" fmla="*/ 90 h 2400"/>
                <a:gd name="T24" fmla="*/ 0 w 4392"/>
                <a:gd name="T25" fmla="*/ 90 h 2400"/>
                <a:gd name="T26" fmla="*/ 2 w 4392"/>
                <a:gd name="T27" fmla="*/ 72 h 2400"/>
                <a:gd name="T28" fmla="*/ 8 w 4392"/>
                <a:gd name="T29" fmla="*/ 56 h 2400"/>
                <a:gd name="T30" fmla="*/ 16 w 4392"/>
                <a:gd name="T31" fmla="*/ 40 h 2400"/>
                <a:gd name="T32" fmla="*/ 26 w 4392"/>
                <a:gd name="T33" fmla="*/ 26 h 2400"/>
                <a:gd name="T34" fmla="*/ 40 w 4392"/>
                <a:gd name="T35" fmla="*/ 16 h 2400"/>
                <a:gd name="T36" fmla="*/ 56 w 4392"/>
                <a:gd name="T37" fmla="*/ 8 h 2400"/>
                <a:gd name="T38" fmla="*/ 71 w 4392"/>
                <a:gd name="T39" fmla="*/ 2 h 2400"/>
                <a:gd name="T40" fmla="*/ 89 w 4392"/>
                <a:gd name="T41" fmla="*/ 0 h 2400"/>
                <a:gd name="T42" fmla="*/ 4303 w 4392"/>
                <a:gd name="T43" fmla="*/ 0 h 2400"/>
                <a:gd name="T44" fmla="*/ 4303 w 4392"/>
                <a:gd name="T45" fmla="*/ 0 h 2400"/>
                <a:gd name="T46" fmla="*/ 4321 w 4392"/>
                <a:gd name="T47" fmla="*/ 2 h 2400"/>
                <a:gd name="T48" fmla="*/ 4339 w 4392"/>
                <a:gd name="T49" fmla="*/ 8 h 2400"/>
                <a:gd name="T50" fmla="*/ 4353 w 4392"/>
                <a:gd name="T51" fmla="*/ 16 h 2400"/>
                <a:gd name="T52" fmla="*/ 4366 w 4392"/>
                <a:gd name="T53" fmla="*/ 26 h 2400"/>
                <a:gd name="T54" fmla="*/ 4378 w 4392"/>
                <a:gd name="T55" fmla="*/ 40 h 2400"/>
                <a:gd name="T56" fmla="*/ 4386 w 4392"/>
                <a:gd name="T57" fmla="*/ 56 h 2400"/>
                <a:gd name="T58" fmla="*/ 4390 w 4392"/>
                <a:gd name="T59" fmla="*/ 72 h 2400"/>
                <a:gd name="T60" fmla="*/ 4392 w 4392"/>
                <a:gd name="T61" fmla="*/ 90 h 2400"/>
                <a:gd name="T62" fmla="*/ 4392 w 4392"/>
                <a:gd name="T63" fmla="*/ 2311 h 2400"/>
                <a:gd name="T64" fmla="*/ 4392 w 4392"/>
                <a:gd name="T65" fmla="*/ 2311 h 2400"/>
                <a:gd name="T66" fmla="*/ 4390 w 4392"/>
                <a:gd name="T67" fmla="*/ 2328 h 2400"/>
                <a:gd name="T68" fmla="*/ 4386 w 4392"/>
                <a:gd name="T69" fmla="*/ 2344 h 2400"/>
                <a:gd name="T70" fmla="*/ 4378 w 4392"/>
                <a:gd name="T71" fmla="*/ 2360 h 2400"/>
                <a:gd name="T72" fmla="*/ 4366 w 4392"/>
                <a:gd name="T73" fmla="*/ 2374 h 2400"/>
                <a:gd name="T74" fmla="*/ 4353 w 4392"/>
                <a:gd name="T75" fmla="*/ 2384 h 2400"/>
                <a:gd name="T76" fmla="*/ 4339 w 4392"/>
                <a:gd name="T77" fmla="*/ 2392 h 2400"/>
                <a:gd name="T78" fmla="*/ 4321 w 4392"/>
                <a:gd name="T79" fmla="*/ 2398 h 2400"/>
                <a:gd name="T80" fmla="*/ 4303 w 4392"/>
                <a:gd name="T81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2" h="2400">
                  <a:moveTo>
                    <a:pt x="4303" y="2400"/>
                  </a:moveTo>
                  <a:lnTo>
                    <a:pt x="89" y="2400"/>
                  </a:lnTo>
                  <a:lnTo>
                    <a:pt x="89" y="2400"/>
                  </a:lnTo>
                  <a:lnTo>
                    <a:pt x="71" y="2398"/>
                  </a:lnTo>
                  <a:lnTo>
                    <a:pt x="56" y="2392"/>
                  </a:lnTo>
                  <a:lnTo>
                    <a:pt x="40" y="2384"/>
                  </a:lnTo>
                  <a:lnTo>
                    <a:pt x="26" y="2374"/>
                  </a:lnTo>
                  <a:lnTo>
                    <a:pt x="16" y="2360"/>
                  </a:lnTo>
                  <a:lnTo>
                    <a:pt x="8" y="2344"/>
                  </a:lnTo>
                  <a:lnTo>
                    <a:pt x="2" y="2328"/>
                  </a:lnTo>
                  <a:lnTo>
                    <a:pt x="0" y="231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21" y="2"/>
                  </a:lnTo>
                  <a:lnTo>
                    <a:pt x="4339" y="8"/>
                  </a:lnTo>
                  <a:lnTo>
                    <a:pt x="4353" y="16"/>
                  </a:lnTo>
                  <a:lnTo>
                    <a:pt x="4366" y="26"/>
                  </a:lnTo>
                  <a:lnTo>
                    <a:pt x="4378" y="40"/>
                  </a:lnTo>
                  <a:lnTo>
                    <a:pt x="4386" y="56"/>
                  </a:lnTo>
                  <a:lnTo>
                    <a:pt x="4390" y="72"/>
                  </a:lnTo>
                  <a:lnTo>
                    <a:pt x="4392" y="90"/>
                  </a:lnTo>
                  <a:lnTo>
                    <a:pt x="4392" y="2311"/>
                  </a:lnTo>
                  <a:lnTo>
                    <a:pt x="4392" y="2311"/>
                  </a:lnTo>
                  <a:lnTo>
                    <a:pt x="4390" y="2328"/>
                  </a:lnTo>
                  <a:lnTo>
                    <a:pt x="4386" y="2344"/>
                  </a:lnTo>
                  <a:lnTo>
                    <a:pt x="4378" y="2360"/>
                  </a:lnTo>
                  <a:lnTo>
                    <a:pt x="4366" y="2374"/>
                  </a:lnTo>
                  <a:lnTo>
                    <a:pt x="4353" y="2384"/>
                  </a:lnTo>
                  <a:lnTo>
                    <a:pt x="4339" y="2392"/>
                  </a:lnTo>
                  <a:lnTo>
                    <a:pt x="4321" y="2398"/>
                  </a:lnTo>
                  <a:lnTo>
                    <a:pt x="4303" y="2400"/>
                  </a:lnTo>
                  <a:close/>
                </a:path>
              </a:pathLst>
            </a:custGeom>
            <a:solidFill>
              <a:srgbClr val="95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021138" y="536576"/>
              <a:ext cx="6972300" cy="3810000"/>
            </a:xfrm>
            <a:custGeom>
              <a:avLst/>
              <a:gdLst>
                <a:gd name="T0" fmla="*/ 4303 w 4392"/>
                <a:gd name="T1" fmla="*/ 2400 h 2400"/>
                <a:gd name="T2" fmla="*/ 89 w 4392"/>
                <a:gd name="T3" fmla="*/ 2400 h 2400"/>
                <a:gd name="T4" fmla="*/ 89 w 4392"/>
                <a:gd name="T5" fmla="*/ 2400 h 2400"/>
                <a:gd name="T6" fmla="*/ 71 w 4392"/>
                <a:gd name="T7" fmla="*/ 2398 h 2400"/>
                <a:gd name="T8" fmla="*/ 56 w 4392"/>
                <a:gd name="T9" fmla="*/ 2392 h 2400"/>
                <a:gd name="T10" fmla="*/ 40 w 4392"/>
                <a:gd name="T11" fmla="*/ 2384 h 2400"/>
                <a:gd name="T12" fmla="*/ 26 w 4392"/>
                <a:gd name="T13" fmla="*/ 2374 h 2400"/>
                <a:gd name="T14" fmla="*/ 16 w 4392"/>
                <a:gd name="T15" fmla="*/ 2360 h 2400"/>
                <a:gd name="T16" fmla="*/ 8 w 4392"/>
                <a:gd name="T17" fmla="*/ 2344 h 2400"/>
                <a:gd name="T18" fmla="*/ 2 w 4392"/>
                <a:gd name="T19" fmla="*/ 2328 h 2400"/>
                <a:gd name="T20" fmla="*/ 0 w 4392"/>
                <a:gd name="T21" fmla="*/ 2311 h 2400"/>
                <a:gd name="T22" fmla="*/ 0 w 4392"/>
                <a:gd name="T23" fmla="*/ 90 h 2400"/>
                <a:gd name="T24" fmla="*/ 0 w 4392"/>
                <a:gd name="T25" fmla="*/ 90 h 2400"/>
                <a:gd name="T26" fmla="*/ 2 w 4392"/>
                <a:gd name="T27" fmla="*/ 72 h 2400"/>
                <a:gd name="T28" fmla="*/ 8 w 4392"/>
                <a:gd name="T29" fmla="*/ 56 h 2400"/>
                <a:gd name="T30" fmla="*/ 16 w 4392"/>
                <a:gd name="T31" fmla="*/ 40 h 2400"/>
                <a:gd name="T32" fmla="*/ 26 w 4392"/>
                <a:gd name="T33" fmla="*/ 26 h 2400"/>
                <a:gd name="T34" fmla="*/ 40 w 4392"/>
                <a:gd name="T35" fmla="*/ 16 h 2400"/>
                <a:gd name="T36" fmla="*/ 56 w 4392"/>
                <a:gd name="T37" fmla="*/ 8 h 2400"/>
                <a:gd name="T38" fmla="*/ 71 w 4392"/>
                <a:gd name="T39" fmla="*/ 2 h 2400"/>
                <a:gd name="T40" fmla="*/ 89 w 4392"/>
                <a:gd name="T41" fmla="*/ 0 h 2400"/>
                <a:gd name="T42" fmla="*/ 4303 w 4392"/>
                <a:gd name="T43" fmla="*/ 0 h 2400"/>
                <a:gd name="T44" fmla="*/ 4303 w 4392"/>
                <a:gd name="T45" fmla="*/ 0 h 2400"/>
                <a:gd name="T46" fmla="*/ 4321 w 4392"/>
                <a:gd name="T47" fmla="*/ 2 h 2400"/>
                <a:gd name="T48" fmla="*/ 4339 w 4392"/>
                <a:gd name="T49" fmla="*/ 8 h 2400"/>
                <a:gd name="T50" fmla="*/ 4353 w 4392"/>
                <a:gd name="T51" fmla="*/ 16 h 2400"/>
                <a:gd name="T52" fmla="*/ 4366 w 4392"/>
                <a:gd name="T53" fmla="*/ 26 h 2400"/>
                <a:gd name="T54" fmla="*/ 4378 w 4392"/>
                <a:gd name="T55" fmla="*/ 40 h 2400"/>
                <a:gd name="T56" fmla="*/ 4386 w 4392"/>
                <a:gd name="T57" fmla="*/ 56 h 2400"/>
                <a:gd name="T58" fmla="*/ 4390 w 4392"/>
                <a:gd name="T59" fmla="*/ 72 h 2400"/>
                <a:gd name="T60" fmla="*/ 4392 w 4392"/>
                <a:gd name="T61" fmla="*/ 90 h 2400"/>
                <a:gd name="T62" fmla="*/ 4392 w 4392"/>
                <a:gd name="T63" fmla="*/ 2311 h 2400"/>
                <a:gd name="T64" fmla="*/ 4392 w 4392"/>
                <a:gd name="T65" fmla="*/ 2311 h 2400"/>
                <a:gd name="T66" fmla="*/ 4390 w 4392"/>
                <a:gd name="T67" fmla="*/ 2328 h 2400"/>
                <a:gd name="T68" fmla="*/ 4386 w 4392"/>
                <a:gd name="T69" fmla="*/ 2344 h 2400"/>
                <a:gd name="T70" fmla="*/ 4378 w 4392"/>
                <a:gd name="T71" fmla="*/ 2360 h 2400"/>
                <a:gd name="T72" fmla="*/ 4366 w 4392"/>
                <a:gd name="T73" fmla="*/ 2374 h 2400"/>
                <a:gd name="T74" fmla="*/ 4353 w 4392"/>
                <a:gd name="T75" fmla="*/ 2384 h 2400"/>
                <a:gd name="T76" fmla="*/ 4339 w 4392"/>
                <a:gd name="T77" fmla="*/ 2392 h 2400"/>
                <a:gd name="T78" fmla="*/ 4321 w 4392"/>
                <a:gd name="T79" fmla="*/ 2398 h 2400"/>
                <a:gd name="T80" fmla="*/ 4303 w 4392"/>
                <a:gd name="T81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2" h="2400">
                  <a:moveTo>
                    <a:pt x="4303" y="2400"/>
                  </a:moveTo>
                  <a:lnTo>
                    <a:pt x="89" y="2400"/>
                  </a:lnTo>
                  <a:lnTo>
                    <a:pt x="89" y="2400"/>
                  </a:lnTo>
                  <a:lnTo>
                    <a:pt x="71" y="2398"/>
                  </a:lnTo>
                  <a:lnTo>
                    <a:pt x="56" y="2392"/>
                  </a:lnTo>
                  <a:lnTo>
                    <a:pt x="40" y="2384"/>
                  </a:lnTo>
                  <a:lnTo>
                    <a:pt x="26" y="2374"/>
                  </a:lnTo>
                  <a:lnTo>
                    <a:pt x="16" y="2360"/>
                  </a:lnTo>
                  <a:lnTo>
                    <a:pt x="8" y="2344"/>
                  </a:lnTo>
                  <a:lnTo>
                    <a:pt x="2" y="2328"/>
                  </a:lnTo>
                  <a:lnTo>
                    <a:pt x="0" y="231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21" y="2"/>
                  </a:lnTo>
                  <a:lnTo>
                    <a:pt x="4339" y="8"/>
                  </a:lnTo>
                  <a:lnTo>
                    <a:pt x="4353" y="16"/>
                  </a:lnTo>
                  <a:lnTo>
                    <a:pt x="4366" y="26"/>
                  </a:lnTo>
                  <a:lnTo>
                    <a:pt x="4378" y="40"/>
                  </a:lnTo>
                  <a:lnTo>
                    <a:pt x="4386" y="56"/>
                  </a:lnTo>
                  <a:lnTo>
                    <a:pt x="4390" y="72"/>
                  </a:lnTo>
                  <a:lnTo>
                    <a:pt x="4392" y="90"/>
                  </a:lnTo>
                  <a:lnTo>
                    <a:pt x="4392" y="2311"/>
                  </a:lnTo>
                  <a:lnTo>
                    <a:pt x="4392" y="2311"/>
                  </a:lnTo>
                  <a:lnTo>
                    <a:pt x="4390" y="2328"/>
                  </a:lnTo>
                  <a:lnTo>
                    <a:pt x="4386" y="2344"/>
                  </a:lnTo>
                  <a:lnTo>
                    <a:pt x="4378" y="2360"/>
                  </a:lnTo>
                  <a:lnTo>
                    <a:pt x="4366" y="2374"/>
                  </a:lnTo>
                  <a:lnTo>
                    <a:pt x="4353" y="2384"/>
                  </a:lnTo>
                  <a:lnTo>
                    <a:pt x="4339" y="2392"/>
                  </a:lnTo>
                  <a:lnTo>
                    <a:pt x="4321" y="2398"/>
                  </a:lnTo>
                  <a:lnTo>
                    <a:pt x="4303" y="2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37425" y="4767263"/>
              <a:ext cx="428625" cy="430213"/>
            </a:xfrm>
            <a:custGeom>
              <a:avLst/>
              <a:gdLst>
                <a:gd name="T0" fmla="*/ 270 w 270"/>
                <a:gd name="T1" fmla="*/ 135 h 271"/>
                <a:gd name="T2" fmla="*/ 266 w 270"/>
                <a:gd name="T3" fmla="*/ 163 h 271"/>
                <a:gd name="T4" fmla="*/ 258 w 270"/>
                <a:gd name="T5" fmla="*/ 187 h 271"/>
                <a:gd name="T6" fmla="*/ 246 w 270"/>
                <a:gd name="T7" fmla="*/ 211 h 271"/>
                <a:gd name="T8" fmla="*/ 231 w 270"/>
                <a:gd name="T9" fmla="*/ 231 h 271"/>
                <a:gd name="T10" fmla="*/ 211 w 270"/>
                <a:gd name="T11" fmla="*/ 247 h 271"/>
                <a:gd name="T12" fmla="*/ 187 w 270"/>
                <a:gd name="T13" fmla="*/ 259 h 271"/>
                <a:gd name="T14" fmla="*/ 161 w 270"/>
                <a:gd name="T15" fmla="*/ 267 h 271"/>
                <a:gd name="T16" fmla="*/ 135 w 270"/>
                <a:gd name="T17" fmla="*/ 271 h 271"/>
                <a:gd name="T18" fmla="*/ 121 w 270"/>
                <a:gd name="T19" fmla="*/ 269 h 271"/>
                <a:gd name="T20" fmla="*/ 95 w 270"/>
                <a:gd name="T21" fmla="*/ 265 h 271"/>
                <a:gd name="T22" fmla="*/ 69 w 270"/>
                <a:gd name="T23" fmla="*/ 255 h 271"/>
                <a:gd name="T24" fmla="*/ 49 w 270"/>
                <a:gd name="T25" fmla="*/ 239 h 271"/>
                <a:gd name="T26" fmla="*/ 29 w 270"/>
                <a:gd name="T27" fmla="*/ 221 h 271"/>
                <a:gd name="T28" fmla="*/ 15 w 270"/>
                <a:gd name="T29" fmla="*/ 199 h 271"/>
                <a:gd name="T30" fmla="*/ 6 w 270"/>
                <a:gd name="T31" fmla="*/ 175 h 271"/>
                <a:gd name="T32" fmla="*/ 0 w 270"/>
                <a:gd name="T33" fmla="*/ 149 h 271"/>
                <a:gd name="T34" fmla="*/ 0 w 270"/>
                <a:gd name="T35" fmla="*/ 135 h 271"/>
                <a:gd name="T36" fmla="*/ 2 w 270"/>
                <a:gd name="T37" fmla="*/ 108 h 271"/>
                <a:gd name="T38" fmla="*/ 9 w 270"/>
                <a:gd name="T39" fmla="*/ 84 h 271"/>
                <a:gd name="T40" fmla="*/ 21 w 270"/>
                <a:gd name="T41" fmla="*/ 60 h 271"/>
                <a:gd name="T42" fmla="*/ 39 w 270"/>
                <a:gd name="T43" fmla="*/ 40 h 271"/>
                <a:gd name="T44" fmla="*/ 59 w 270"/>
                <a:gd name="T45" fmla="*/ 24 h 271"/>
                <a:gd name="T46" fmla="*/ 81 w 270"/>
                <a:gd name="T47" fmla="*/ 10 h 271"/>
                <a:gd name="T48" fmla="*/ 107 w 270"/>
                <a:gd name="T49" fmla="*/ 2 h 271"/>
                <a:gd name="T50" fmla="*/ 135 w 270"/>
                <a:gd name="T51" fmla="*/ 0 h 271"/>
                <a:gd name="T52" fmla="*/ 149 w 270"/>
                <a:gd name="T53" fmla="*/ 0 h 271"/>
                <a:gd name="T54" fmla="*/ 175 w 270"/>
                <a:gd name="T55" fmla="*/ 6 h 271"/>
                <a:gd name="T56" fmla="*/ 199 w 270"/>
                <a:gd name="T57" fmla="*/ 16 h 271"/>
                <a:gd name="T58" fmla="*/ 221 w 270"/>
                <a:gd name="T59" fmla="*/ 32 h 271"/>
                <a:gd name="T60" fmla="*/ 238 w 270"/>
                <a:gd name="T61" fmla="*/ 50 h 271"/>
                <a:gd name="T62" fmla="*/ 252 w 270"/>
                <a:gd name="T63" fmla="*/ 72 h 271"/>
                <a:gd name="T64" fmla="*/ 262 w 270"/>
                <a:gd name="T65" fmla="*/ 96 h 271"/>
                <a:gd name="T66" fmla="*/ 268 w 270"/>
                <a:gd name="T67" fmla="*/ 122 h 271"/>
                <a:gd name="T68" fmla="*/ 270 w 270"/>
                <a:gd name="T69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71">
                  <a:moveTo>
                    <a:pt x="270" y="135"/>
                  </a:moveTo>
                  <a:lnTo>
                    <a:pt x="270" y="135"/>
                  </a:lnTo>
                  <a:lnTo>
                    <a:pt x="268" y="149"/>
                  </a:lnTo>
                  <a:lnTo>
                    <a:pt x="266" y="163"/>
                  </a:lnTo>
                  <a:lnTo>
                    <a:pt x="262" y="175"/>
                  </a:lnTo>
                  <a:lnTo>
                    <a:pt x="258" y="187"/>
                  </a:lnTo>
                  <a:lnTo>
                    <a:pt x="252" y="199"/>
                  </a:lnTo>
                  <a:lnTo>
                    <a:pt x="246" y="211"/>
                  </a:lnTo>
                  <a:lnTo>
                    <a:pt x="238" y="221"/>
                  </a:lnTo>
                  <a:lnTo>
                    <a:pt x="231" y="231"/>
                  </a:lnTo>
                  <a:lnTo>
                    <a:pt x="221" y="239"/>
                  </a:lnTo>
                  <a:lnTo>
                    <a:pt x="211" y="247"/>
                  </a:lnTo>
                  <a:lnTo>
                    <a:pt x="199" y="255"/>
                  </a:lnTo>
                  <a:lnTo>
                    <a:pt x="187" y="259"/>
                  </a:lnTo>
                  <a:lnTo>
                    <a:pt x="175" y="265"/>
                  </a:lnTo>
                  <a:lnTo>
                    <a:pt x="161" y="267"/>
                  </a:lnTo>
                  <a:lnTo>
                    <a:pt x="149" y="269"/>
                  </a:lnTo>
                  <a:lnTo>
                    <a:pt x="135" y="271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7"/>
                  </a:lnTo>
                  <a:lnTo>
                    <a:pt x="95" y="265"/>
                  </a:lnTo>
                  <a:lnTo>
                    <a:pt x="81" y="259"/>
                  </a:lnTo>
                  <a:lnTo>
                    <a:pt x="69" y="255"/>
                  </a:lnTo>
                  <a:lnTo>
                    <a:pt x="59" y="247"/>
                  </a:lnTo>
                  <a:lnTo>
                    <a:pt x="49" y="239"/>
                  </a:lnTo>
                  <a:lnTo>
                    <a:pt x="39" y="231"/>
                  </a:lnTo>
                  <a:lnTo>
                    <a:pt x="29" y="221"/>
                  </a:lnTo>
                  <a:lnTo>
                    <a:pt x="21" y="211"/>
                  </a:lnTo>
                  <a:lnTo>
                    <a:pt x="15" y="199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2" y="108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15" y="72"/>
                  </a:lnTo>
                  <a:lnTo>
                    <a:pt x="21" y="60"/>
                  </a:lnTo>
                  <a:lnTo>
                    <a:pt x="29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1" y="2"/>
                  </a:lnTo>
                  <a:lnTo>
                    <a:pt x="175" y="6"/>
                  </a:lnTo>
                  <a:lnTo>
                    <a:pt x="187" y="10"/>
                  </a:lnTo>
                  <a:lnTo>
                    <a:pt x="199" y="16"/>
                  </a:lnTo>
                  <a:lnTo>
                    <a:pt x="211" y="24"/>
                  </a:lnTo>
                  <a:lnTo>
                    <a:pt x="221" y="32"/>
                  </a:lnTo>
                  <a:lnTo>
                    <a:pt x="231" y="40"/>
                  </a:lnTo>
                  <a:lnTo>
                    <a:pt x="238" y="50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58" y="84"/>
                  </a:lnTo>
                  <a:lnTo>
                    <a:pt x="262" y="96"/>
                  </a:lnTo>
                  <a:lnTo>
                    <a:pt x="266" y="108"/>
                  </a:lnTo>
                  <a:lnTo>
                    <a:pt x="268" y="122"/>
                  </a:lnTo>
                  <a:lnTo>
                    <a:pt x="270" y="135"/>
                  </a:lnTo>
                  <a:lnTo>
                    <a:pt x="270" y="135"/>
                  </a:lnTo>
                  <a:close/>
                </a:path>
              </a:pathLst>
            </a:custGeom>
            <a:noFill/>
            <a:ln w="38100">
              <a:solidFill>
                <a:srgbClr val="6E6F7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2375" y="6180138"/>
              <a:ext cx="2497138" cy="171450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094038" y="5392738"/>
            <a:ext cx="701675" cy="958850"/>
            <a:chOff x="3094038" y="5392738"/>
            <a:chExt cx="701675" cy="95885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306763" y="6189663"/>
              <a:ext cx="271463" cy="120650"/>
            </a:xfrm>
            <a:custGeom>
              <a:avLst/>
              <a:gdLst>
                <a:gd name="T0" fmla="*/ 121 w 171"/>
                <a:gd name="T1" fmla="*/ 0 h 76"/>
                <a:gd name="T2" fmla="*/ 85 w 171"/>
                <a:gd name="T3" fmla="*/ 0 h 76"/>
                <a:gd name="T4" fmla="*/ 48 w 171"/>
                <a:gd name="T5" fmla="*/ 0 h 76"/>
                <a:gd name="T6" fmla="*/ 48 w 171"/>
                <a:gd name="T7" fmla="*/ 0 h 76"/>
                <a:gd name="T8" fmla="*/ 48 w 171"/>
                <a:gd name="T9" fmla="*/ 10 h 76"/>
                <a:gd name="T10" fmla="*/ 48 w 171"/>
                <a:gd name="T11" fmla="*/ 20 h 76"/>
                <a:gd name="T12" fmla="*/ 44 w 171"/>
                <a:gd name="T13" fmla="*/ 32 h 76"/>
                <a:gd name="T14" fmla="*/ 40 w 171"/>
                <a:gd name="T15" fmla="*/ 44 h 76"/>
                <a:gd name="T16" fmla="*/ 30 w 171"/>
                <a:gd name="T17" fmla="*/ 56 h 76"/>
                <a:gd name="T18" fmla="*/ 18 w 171"/>
                <a:gd name="T19" fmla="*/ 68 h 76"/>
                <a:gd name="T20" fmla="*/ 10 w 171"/>
                <a:gd name="T21" fmla="*/ 72 h 76"/>
                <a:gd name="T22" fmla="*/ 0 w 171"/>
                <a:gd name="T23" fmla="*/ 76 h 76"/>
                <a:gd name="T24" fmla="*/ 85 w 171"/>
                <a:gd name="T25" fmla="*/ 76 h 76"/>
                <a:gd name="T26" fmla="*/ 171 w 171"/>
                <a:gd name="T27" fmla="*/ 76 h 76"/>
                <a:gd name="T28" fmla="*/ 171 w 171"/>
                <a:gd name="T29" fmla="*/ 76 h 76"/>
                <a:gd name="T30" fmla="*/ 161 w 171"/>
                <a:gd name="T31" fmla="*/ 72 h 76"/>
                <a:gd name="T32" fmla="*/ 153 w 171"/>
                <a:gd name="T33" fmla="*/ 68 h 76"/>
                <a:gd name="T34" fmla="*/ 141 w 171"/>
                <a:gd name="T35" fmla="*/ 56 h 76"/>
                <a:gd name="T36" fmla="*/ 131 w 171"/>
                <a:gd name="T37" fmla="*/ 44 h 76"/>
                <a:gd name="T38" fmla="*/ 125 w 171"/>
                <a:gd name="T39" fmla="*/ 32 h 76"/>
                <a:gd name="T40" fmla="*/ 123 w 171"/>
                <a:gd name="T41" fmla="*/ 20 h 76"/>
                <a:gd name="T42" fmla="*/ 121 w 171"/>
                <a:gd name="T43" fmla="*/ 10 h 76"/>
                <a:gd name="T44" fmla="*/ 121 w 171"/>
                <a:gd name="T45" fmla="*/ 0 h 76"/>
                <a:gd name="T46" fmla="*/ 121 w 171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76">
                  <a:moveTo>
                    <a:pt x="121" y="0"/>
                  </a:moveTo>
                  <a:lnTo>
                    <a:pt x="8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8" y="20"/>
                  </a:lnTo>
                  <a:lnTo>
                    <a:pt x="44" y="32"/>
                  </a:lnTo>
                  <a:lnTo>
                    <a:pt x="40" y="44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10" y="72"/>
                  </a:lnTo>
                  <a:lnTo>
                    <a:pt x="0" y="76"/>
                  </a:lnTo>
                  <a:lnTo>
                    <a:pt x="85" y="76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61" y="72"/>
                  </a:lnTo>
                  <a:lnTo>
                    <a:pt x="153" y="68"/>
                  </a:lnTo>
                  <a:lnTo>
                    <a:pt x="141" y="56"/>
                  </a:lnTo>
                  <a:lnTo>
                    <a:pt x="131" y="44"/>
                  </a:lnTo>
                  <a:lnTo>
                    <a:pt x="125" y="32"/>
                  </a:lnTo>
                  <a:lnTo>
                    <a:pt x="123" y="20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94038" y="5392738"/>
              <a:ext cx="701675" cy="828675"/>
            </a:xfrm>
            <a:custGeom>
              <a:avLst/>
              <a:gdLst>
                <a:gd name="T0" fmla="*/ 442 w 442"/>
                <a:gd name="T1" fmla="*/ 397 h 522"/>
                <a:gd name="T2" fmla="*/ 442 w 442"/>
                <a:gd name="T3" fmla="*/ 397 h 522"/>
                <a:gd name="T4" fmla="*/ 442 w 442"/>
                <a:gd name="T5" fmla="*/ 411 h 522"/>
                <a:gd name="T6" fmla="*/ 440 w 442"/>
                <a:gd name="T7" fmla="*/ 423 h 522"/>
                <a:gd name="T8" fmla="*/ 436 w 442"/>
                <a:gd name="T9" fmla="*/ 435 h 522"/>
                <a:gd name="T10" fmla="*/ 432 w 442"/>
                <a:gd name="T11" fmla="*/ 446 h 522"/>
                <a:gd name="T12" fmla="*/ 421 w 442"/>
                <a:gd name="T13" fmla="*/ 466 h 522"/>
                <a:gd name="T14" fmla="*/ 407 w 442"/>
                <a:gd name="T15" fmla="*/ 486 h 522"/>
                <a:gd name="T16" fmla="*/ 389 w 442"/>
                <a:gd name="T17" fmla="*/ 500 h 522"/>
                <a:gd name="T18" fmla="*/ 367 w 442"/>
                <a:gd name="T19" fmla="*/ 512 h 522"/>
                <a:gd name="T20" fmla="*/ 355 w 442"/>
                <a:gd name="T21" fmla="*/ 516 h 522"/>
                <a:gd name="T22" fmla="*/ 343 w 442"/>
                <a:gd name="T23" fmla="*/ 520 h 522"/>
                <a:gd name="T24" fmla="*/ 331 w 442"/>
                <a:gd name="T25" fmla="*/ 522 h 522"/>
                <a:gd name="T26" fmla="*/ 317 w 442"/>
                <a:gd name="T27" fmla="*/ 522 h 522"/>
                <a:gd name="T28" fmla="*/ 126 w 442"/>
                <a:gd name="T29" fmla="*/ 522 h 522"/>
                <a:gd name="T30" fmla="*/ 126 w 442"/>
                <a:gd name="T31" fmla="*/ 522 h 522"/>
                <a:gd name="T32" fmla="*/ 114 w 442"/>
                <a:gd name="T33" fmla="*/ 522 h 522"/>
                <a:gd name="T34" fmla="*/ 100 w 442"/>
                <a:gd name="T35" fmla="*/ 520 h 522"/>
                <a:gd name="T36" fmla="*/ 88 w 442"/>
                <a:gd name="T37" fmla="*/ 516 h 522"/>
                <a:gd name="T38" fmla="*/ 78 w 442"/>
                <a:gd name="T39" fmla="*/ 512 h 522"/>
                <a:gd name="T40" fmla="*/ 56 w 442"/>
                <a:gd name="T41" fmla="*/ 500 h 522"/>
                <a:gd name="T42" fmla="*/ 38 w 442"/>
                <a:gd name="T43" fmla="*/ 486 h 522"/>
                <a:gd name="T44" fmla="*/ 22 w 442"/>
                <a:gd name="T45" fmla="*/ 466 h 522"/>
                <a:gd name="T46" fmla="*/ 10 w 442"/>
                <a:gd name="T47" fmla="*/ 446 h 522"/>
                <a:gd name="T48" fmla="*/ 6 w 442"/>
                <a:gd name="T49" fmla="*/ 435 h 522"/>
                <a:gd name="T50" fmla="*/ 4 w 442"/>
                <a:gd name="T51" fmla="*/ 423 h 522"/>
                <a:gd name="T52" fmla="*/ 2 w 442"/>
                <a:gd name="T53" fmla="*/ 411 h 522"/>
                <a:gd name="T54" fmla="*/ 0 w 442"/>
                <a:gd name="T55" fmla="*/ 397 h 522"/>
                <a:gd name="T56" fmla="*/ 0 w 442"/>
                <a:gd name="T57" fmla="*/ 126 h 522"/>
                <a:gd name="T58" fmla="*/ 0 w 442"/>
                <a:gd name="T59" fmla="*/ 126 h 522"/>
                <a:gd name="T60" fmla="*/ 2 w 442"/>
                <a:gd name="T61" fmla="*/ 114 h 522"/>
                <a:gd name="T62" fmla="*/ 4 w 442"/>
                <a:gd name="T63" fmla="*/ 102 h 522"/>
                <a:gd name="T64" fmla="*/ 6 w 442"/>
                <a:gd name="T65" fmla="*/ 90 h 522"/>
                <a:gd name="T66" fmla="*/ 10 w 442"/>
                <a:gd name="T67" fmla="*/ 78 h 522"/>
                <a:gd name="T68" fmla="*/ 22 w 442"/>
                <a:gd name="T69" fmla="*/ 56 h 522"/>
                <a:gd name="T70" fmla="*/ 38 w 442"/>
                <a:gd name="T71" fmla="*/ 38 h 522"/>
                <a:gd name="T72" fmla="*/ 56 w 442"/>
                <a:gd name="T73" fmla="*/ 22 h 522"/>
                <a:gd name="T74" fmla="*/ 78 w 442"/>
                <a:gd name="T75" fmla="*/ 10 h 522"/>
                <a:gd name="T76" fmla="*/ 88 w 442"/>
                <a:gd name="T77" fmla="*/ 6 h 522"/>
                <a:gd name="T78" fmla="*/ 100 w 442"/>
                <a:gd name="T79" fmla="*/ 4 h 522"/>
                <a:gd name="T80" fmla="*/ 114 w 442"/>
                <a:gd name="T81" fmla="*/ 2 h 522"/>
                <a:gd name="T82" fmla="*/ 126 w 442"/>
                <a:gd name="T83" fmla="*/ 0 h 522"/>
                <a:gd name="T84" fmla="*/ 317 w 442"/>
                <a:gd name="T85" fmla="*/ 0 h 522"/>
                <a:gd name="T86" fmla="*/ 317 w 442"/>
                <a:gd name="T87" fmla="*/ 0 h 522"/>
                <a:gd name="T88" fmla="*/ 331 w 442"/>
                <a:gd name="T89" fmla="*/ 2 h 522"/>
                <a:gd name="T90" fmla="*/ 343 w 442"/>
                <a:gd name="T91" fmla="*/ 4 h 522"/>
                <a:gd name="T92" fmla="*/ 355 w 442"/>
                <a:gd name="T93" fmla="*/ 6 h 522"/>
                <a:gd name="T94" fmla="*/ 367 w 442"/>
                <a:gd name="T95" fmla="*/ 10 h 522"/>
                <a:gd name="T96" fmla="*/ 389 w 442"/>
                <a:gd name="T97" fmla="*/ 22 h 522"/>
                <a:gd name="T98" fmla="*/ 407 w 442"/>
                <a:gd name="T99" fmla="*/ 38 h 522"/>
                <a:gd name="T100" fmla="*/ 421 w 442"/>
                <a:gd name="T101" fmla="*/ 56 h 522"/>
                <a:gd name="T102" fmla="*/ 432 w 442"/>
                <a:gd name="T103" fmla="*/ 78 h 522"/>
                <a:gd name="T104" fmla="*/ 436 w 442"/>
                <a:gd name="T105" fmla="*/ 90 h 522"/>
                <a:gd name="T106" fmla="*/ 440 w 442"/>
                <a:gd name="T107" fmla="*/ 102 h 522"/>
                <a:gd name="T108" fmla="*/ 442 w 442"/>
                <a:gd name="T109" fmla="*/ 114 h 522"/>
                <a:gd name="T110" fmla="*/ 442 w 442"/>
                <a:gd name="T111" fmla="*/ 126 h 522"/>
                <a:gd name="T112" fmla="*/ 442 w 442"/>
                <a:gd name="T113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522">
                  <a:moveTo>
                    <a:pt x="442" y="397"/>
                  </a:moveTo>
                  <a:lnTo>
                    <a:pt x="442" y="397"/>
                  </a:lnTo>
                  <a:lnTo>
                    <a:pt x="442" y="411"/>
                  </a:lnTo>
                  <a:lnTo>
                    <a:pt x="440" y="423"/>
                  </a:lnTo>
                  <a:lnTo>
                    <a:pt x="436" y="435"/>
                  </a:lnTo>
                  <a:lnTo>
                    <a:pt x="432" y="446"/>
                  </a:lnTo>
                  <a:lnTo>
                    <a:pt x="421" y="466"/>
                  </a:lnTo>
                  <a:lnTo>
                    <a:pt x="407" y="486"/>
                  </a:lnTo>
                  <a:lnTo>
                    <a:pt x="389" y="500"/>
                  </a:lnTo>
                  <a:lnTo>
                    <a:pt x="367" y="512"/>
                  </a:lnTo>
                  <a:lnTo>
                    <a:pt x="355" y="516"/>
                  </a:lnTo>
                  <a:lnTo>
                    <a:pt x="343" y="520"/>
                  </a:lnTo>
                  <a:lnTo>
                    <a:pt x="331" y="522"/>
                  </a:lnTo>
                  <a:lnTo>
                    <a:pt x="317" y="522"/>
                  </a:lnTo>
                  <a:lnTo>
                    <a:pt x="126" y="522"/>
                  </a:lnTo>
                  <a:lnTo>
                    <a:pt x="126" y="522"/>
                  </a:lnTo>
                  <a:lnTo>
                    <a:pt x="114" y="522"/>
                  </a:lnTo>
                  <a:lnTo>
                    <a:pt x="100" y="520"/>
                  </a:lnTo>
                  <a:lnTo>
                    <a:pt x="88" y="516"/>
                  </a:lnTo>
                  <a:lnTo>
                    <a:pt x="78" y="512"/>
                  </a:lnTo>
                  <a:lnTo>
                    <a:pt x="56" y="500"/>
                  </a:lnTo>
                  <a:lnTo>
                    <a:pt x="38" y="486"/>
                  </a:lnTo>
                  <a:lnTo>
                    <a:pt x="22" y="466"/>
                  </a:lnTo>
                  <a:lnTo>
                    <a:pt x="10" y="446"/>
                  </a:lnTo>
                  <a:lnTo>
                    <a:pt x="6" y="435"/>
                  </a:lnTo>
                  <a:lnTo>
                    <a:pt x="4" y="423"/>
                  </a:lnTo>
                  <a:lnTo>
                    <a:pt x="2" y="411"/>
                  </a:lnTo>
                  <a:lnTo>
                    <a:pt x="0" y="39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14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6" y="22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6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31" y="2"/>
                  </a:lnTo>
                  <a:lnTo>
                    <a:pt x="343" y="4"/>
                  </a:lnTo>
                  <a:lnTo>
                    <a:pt x="355" y="6"/>
                  </a:lnTo>
                  <a:lnTo>
                    <a:pt x="367" y="10"/>
                  </a:lnTo>
                  <a:lnTo>
                    <a:pt x="389" y="22"/>
                  </a:lnTo>
                  <a:lnTo>
                    <a:pt x="407" y="38"/>
                  </a:lnTo>
                  <a:lnTo>
                    <a:pt x="421" y="56"/>
                  </a:lnTo>
                  <a:lnTo>
                    <a:pt x="432" y="78"/>
                  </a:lnTo>
                  <a:lnTo>
                    <a:pt x="436" y="90"/>
                  </a:lnTo>
                  <a:lnTo>
                    <a:pt x="440" y="102"/>
                  </a:lnTo>
                  <a:lnTo>
                    <a:pt x="442" y="114"/>
                  </a:lnTo>
                  <a:lnTo>
                    <a:pt x="442" y="126"/>
                  </a:lnTo>
                  <a:lnTo>
                    <a:pt x="442" y="397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36913" y="5475288"/>
              <a:ext cx="407988" cy="407988"/>
            </a:xfrm>
            <a:custGeom>
              <a:avLst/>
              <a:gdLst>
                <a:gd name="T0" fmla="*/ 257 w 257"/>
                <a:gd name="T1" fmla="*/ 128 h 257"/>
                <a:gd name="T2" fmla="*/ 257 w 257"/>
                <a:gd name="T3" fmla="*/ 128 h 257"/>
                <a:gd name="T4" fmla="*/ 257 w 257"/>
                <a:gd name="T5" fmla="*/ 142 h 257"/>
                <a:gd name="T6" fmla="*/ 255 w 257"/>
                <a:gd name="T7" fmla="*/ 153 h 257"/>
                <a:gd name="T8" fmla="*/ 251 w 257"/>
                <a:gd name="T9" fmla="*/ 165 h 257"/>
                <a:gd name="T10" fmla="*/ 247 w 257"/>
                <a:gd name="T11" fmla="*/ 177 h 257"/>
                <a:gd name="T12" fmla="*/ 243 w 257"/>
                <a:gd name="T13" fmla="*/ 189 h 257"/>
                <a:gd name="T14" fmla="*/ 235 w 257"/>
                <a:gd name="T15" fmla="*/ 199 h 257"/>
                <a:gd name="T16" fmla="*/ 219 w 257"/>
                <a:gd name="T17" fmla="*/ 219 h 257"/>
                <a:gd name="T18" fmla="*/ 201 w 257"/>
                <a:gd name="T19" fmla="*/ 235 h 257"/>
                <a:gd name="T20" fmla="*/ 191 w 257"/>
                <a:gd name="T21" fmla="*/ 241 h 257"/>
                <a:gd name="T22" fmla="*/ 179 w 257"/>
                <a:gd name="T23" fmla="*/ 247 h 257"/>
                <a:gd name="T24" fmla="*/ 167 w 257"/>
                <a:gd name="T25" fmla="*/ 251 h 257"/>
                <a:gd name="T26" fmla="*/ 155 w 257"/>
                <a:gd name="T27" fmla="*/ 253 h 257"/>
                <a:gd name="T28" fmla="*/ 141 w 257"/>
                <a:gd name="T29" fmla="*/ 255 h 257"/>
                <a:gd name="T30" fmla="*/ 129 w 257"/>
                <a:gd name="T31" fmla="*/ 257 h 257"/>
                <a:gd name="T32" fmla="*/ 129 w 257"/>
                <a:gd name="T33" fmla="*/ 257 h 257"/>
                <a:gd name="T34" fmla="*/ 115 w 257"/>
                <a:gd name="T35" fmla="*/ 255 h 257"/>
                <a:gd name="T36" fmla="*/ 104 w 257"/>
                <a:gd name="T37" fmla="*/ 253 h 257"/>
                <a:gd name="T38" fmla="*/ 92 w 257"/>
                <a:gd name="T39" fmla="*/ 251 h 257"/>
                <a:gd name="T40" fmla="*/ 80 w 257"/>
                <a:gd name="T41" fmla="*/ 247 h 257"/>
                <a:gd name="T42" fmla="*/ 68 w 257"/>
                <a:gd name="T43" fmla="*/ 241 h 257"/>
                <a:gd name="T44" fmla="*/ 58 w 257"/>
                <a:gd name="T45" fmla="*/ 235 h 257"/>
                <a:gd name="T46" fmla="*/ 38 w 257"/>
                <a:gd name="T47" fmla="*/ 219 h 257"/>
                <a:gd name="T48" fmla="*/ 22 w 257"/>
                <a:gd name="T49" fmla="*/ 199 h 257"/>
                <a:gd name="T50" fmla="*/ 16 w 257"/>
                <a:gd name="T51" fmla="*/ 189 h 257"/>
                <a:gd name="T52" fmla="*/ 10 w 257"/>
                <a:gd name="T53" fmla="*/ 177 h 257"/>
                <a:gd name="T54" fmla="*/ 6 w 257"/>
                <a:gd name="T55" fmla="*/ 165 h 257"/>
                <a:gd name="T56" fmla="*/ 4 w 257"/>
                <a:gd name="T57" fmla="*/ 153 h 257"/>
                <a:gd name="T58" fmla="*/ 2 w 257"/>
                <a:gd name="T59" fmla="*/ 142 h 257"/>
                <a:gd name="T60" fmla="*/ 0 w 257"/>
                <a:gd name="T61" fmla="*/ 128 h 257"/>
                <a:gd name="T62" fmla="*/ 0 w 257"/>
                <a:gd name="T63" fmla="*/ 128 h 257"/>
                <a:gd name="T64" fmla="*/ 2 w 257"/>
                <a:gd name="T65" fmla="*/ 116 h 257"/>
                <a:gd name="T66" fmla="*/ 4 w 257"/>
                <a:gd name="T67" fmla="*/ 102 h 257"/>
                <a:gd name="T68" fmla="*/ 6 w 257"/>
                <a:gd name="T69" fmla="*/ 90 h 257"/>
                <a:gd name="T70" fmla="*/ 10 w 257"/>
                <a:gd name="T71" fmla="*/ 78 h 257"/>
                <a:gd name="T72" fmla="*/ 16 w 257"/>
                <a:gd name="T73" fmla="*/ 66 h 257"/>
                <a:gd name="T74" fmla="*/ 22 w 257"/>
                <a:gd name="T75" fmla="*/ 56 h 257"/>
                <a:gd name="T76" fmla="*/ 38 w 257"/>
                <a:gd name="T77" fmla="*/ 38 h 257"/>
                <a:gd name="T78" fmla="*/ 58 w 257"/>
                <a:gd name="T79" fmla="*/ 22 h 257"/>
                <a:gd name="T80" fmla="*/ 68 w 257"/>
                <a:gd name="T81" fmla="*/ 14 h 257"/>
                <a:gd name="T82" fmla="*/ 80 w 257"/>
                <a:gd name="T83" fmla="*/ 10 h 257"/>
                <a:gd name="T84" fmla="*/ 92 w 257"/>
                <a:gd name="T85" fmla="*/ 6 h 257"/>
                <a:gd name="T86" fmla="*/ 104 w 257"/>
                <a:gd name="T87" fmla="*/ 2 h 257"/>
                <a:gd name="T88" fmla="*/ 115 w 257"/>
                <a:gd name="T89" fmla="*/ 0 h 257"/>
                <a:gd name="T90" fmla="*/ 129 w 257"/>
                <a:gd name="T91" fmla="*/ 0 h 257"/>
                <a:gd name="T92" fmla="*/ 129 w 257"/>
                <a:gd name="T93" fmla="*/ 0 h 257"/>
                <a:gd name="T94" fmla="*/ 141 w 257"/>
                <a:gd name="T95" fmla="*/ 0 h 257"/>
                <a:gd name="T96" fmla="*/ 155 w 257"/>
                <a:gd name="T97" fmla="*/ 2 h 257"/>
                <a:gd name="T98" fmla="*/ 167 w 257"/>
                <a:gd name="T99" fmla="*/ 6 h 257"/>
                <a:gd name="T100" fmla="*/ 179 w 257"/>
                <a:gd name="T101" fmla="*/ 10 h 257"/>
                <a:gd name="T102" fmla="*/ 191 w 257"/>
                <a:gd name="T103" fmla="*/ 14 h 257"/>
                <a:gd name="T104" fmla="*/ 201 w 257"/>
                <a:gd name="T105" fmla="*/ 22 h 257"/>
                <a:gd name="T106" fmla="*/ 219 w 257"/>
                <a:gd name="T107" fmla="*/ 38 h 257"/>
                <a:gd name="T108" fmla="*/ 235 w 257"/>
                <a:gd name="T109" fmla="*/ 56 h 257"/>
                <a:gd name="T110" fmla="*/ 243 w 257"/>
                <a:gd name="T111" fmla="*/ 66 h 257"/>
                <a:gd name="T112" fmla="*/ 247 w 257"/>
                <a:gd name="T113" fmla="*/ 78 h 257"/>
                <a:gd name="T114" fmla="*/ 251 w 257"/>
                <a:gd name="T115" fmla="*/ 90 h 257"/>
                <a:gd name="T116" fmla="*/ 255 w 257"/>
                <a:gd name="T117" fmla="*/ 102 h 257"/>
                <a:gd name="T118" fmla="*/ 257 w 257"/>
                <a:gd name="T119" fmla="*/ 116 h 257"/>
                <a:gd name="T120" fmla="*/ 257 w 257"/>
                <a:gd name="T121" fmla="*/ 128 h 257"/>
                <a:gd name="T122" fmla="*/ 257 w 257"/>
                <a:gd name="T123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7" h="257">
                  <a:moveTo>
                    <a:pt x="257" y="128"/>
                  </a:moveTo>
                  <a:lnTo>
                    <a:pt x="257" y="128"/>
                  </a:lnTo>
                  <a:lnTo>
                    <a:pt x="257" y="142"/>
                  </a:lnTo>
                  <a:lnTo>
                    <a:pt x="255" y="153"/>
                  </a:lnTo>
                  <a:lnTo>
                    <a:pt x="251" y="165"/>
                  </a:lnTo>
                  <a:lnTo>
                    <a:pt x="247" y="177"/>
                  </a:lnTo>
                  <a:lnTo>
                    <a:pt x="243" y="189"/>
                  </a:lnTo>
                  <a:lnTo>
                    <a:pt x="235" y="199"/>
                  </a:lnTo>
                  <a:lnTo>
                    <a:pt x="219" y="219"/>
                  </a:lnTo>
                  <a:lnTo>
                    <a:pt x="201" y="235"/>
                  </a:lnTo>
                  <a:lnTo>
                    <a:pt x="191" y="241"/>
                  </a:lnTo>
                  <a:lnTo>
                    <a:pt x="179" y="247"/>
                  </a:lnTo>
                  <a:lnTo>
                    <a:pt x="167" y="251"/>
                  </a:lnTo>
                  <a:lnTo>
                    <a:pt x="155" y="253"/>
                  </a:lnTo>
                  <a:lnTo>
                    <a:pt x="141" y="255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15" y="255"/>
                  </a:lnTo>
                  <a:lnTo>
                    <a:pt x="104" y="253"/>
                  </a:lnTo>
                  <a:lnTo>
                    <a:pt x="92" y="251"/>
                  </a:lnTo>
                  <a:lnTo>
                    <a:pt x="80" y="247"/>
                  </a:lnTo>
                  <a:lnTo>
                    <a:pt x="68" y="241"/>
                  </a:lnTo>
                  <a:lnTo>
                    <a:pt x="58" y="235"/>
                  </a:lnTo>
                  <a:lnTo>
                    <a:pt x="38" y="21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0" y="177"/>
                  </a:lnTo>
                  <a:lnTo>
                    <a:pt x="6" y="165"/>
                  </a:lnTo>
                  <a:lnTo>
                    <a:pt x="4" y="153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16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1" y="0"/>
                  </a:lnTo>
                  <a:lnTo>
                    <a:pt x="155" y="2"/>
                  </a:lnTo>
                  <a:lnTo>
                    <a:pt x="167" y="6"/>
                  </a:lnTo>
                  <a:lnTo>
                    <a:pt x="179" y="10"/>
                  </a:lnTo>
                  <a:lnTo>
                    <a:pt x="191" y="14"/>
                  </a:lnTo>
                  <a:lnTo>
                    <a:pt x="201" y="22"/>
                  </a:lnTo>
                  <a:lnTo>
                    <a:pt x="219" y="38"/>
                  </a:lnTo>
                  <a:lnTo>
                    <a:pt x="235" y="56"/>
                  </a:lnTo>
                  <a:lnTo>
                    <a:pt x="243" y="66"/>
                  </a:lnTo>
                  <a:lnTo>
                    <a:pt x="247" y="78"/>
                  </a:lnTo>
                  <a:lnTo>
                    <a:pt x="251" y="90"/>
                  </a:lnTo>
                  <a:lnTo>
                    <a:pt x="255" y="102"/>
                  </a:lnTo>
                  <a:lnTo>
                    <a:pt x="257" y="116"/>
                  </a:lnTo>
                  <a:lnTo>
                    <a:pt x="257" y="128"/>
                  </a:lnTo>
                  <a:lnTo>
                    <a:pt x="257" y="12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319463" y="5554663"/>
              <a:ext cx="246063" cy="246063"/>
            </a:xfrm>
            <a:custGeom>
              <a:avLst/>
              <a:gdLst>
                <a:gd name="T0" fmla="*/ 155 w 155"/>
                <a:gd name="T1" fmla="*/ 78 h 155"/>
                <a:gd name="T2" fmla="*/ 155 w 155"/>
                <a:gd name="T3" fmla="*/ 78 h 155"/>
                <a:gd name="T4" fmla="*/ 153 w 155"/>
                <a:gd name="T5" fmla="*/ 94 h 155"/>
                <a:gd name="T6" fmla="*/ 149 w 155"/>
                <a:gd name="T7" fmla="*/ 107 h 155"/>
                <a:gd name="T8" fmla="*/ 141 w 155"/>
                <a:gd name="T9" fmla="*/ 121 h 155"/>
                <a:gd name="T10" fmla="*/ 131 w 155"/>
                <a:gd name="T11" fmla="*/ 133 h 155"/>
                <a:gd name="T12" fmla="*/ 119 w 155"/>
                <a:gd name="T13" fmla="*/ 141 h 155"/>
                <a:gd name="T14" fmla="*/ 107 w 155"/>
                <a:gd name="T15" fmla="*/ 149 h 155"/>
                <a:gd name="T16" fmla="*/ 93 w 155"/>
                <a:gd name="T17" fmla="*/ 153 h 155"/>
                <a:gd name="T18" fmla="*/ 77 w 155"/>
                <a:gd name="T19" fmla="*/ 155 h 155"/>
                <a:gd name="T20" fmla="*/ 77 w 155"/>
                <a:gd name="T21" fmla="*/ 155 h 155"/>
                <a:gd name="T22" fmla="*/ 61 w 155"/>
                <a:gd name="T23" fmla="*/ 153 h 155"/>
                <a:gd name="T24" fmla="*/ 48 w 155"/>
                <a:gd name="T25" fmla="*/ 149 h 155"/>
                <a:gd name="T26" fmla="*/ 34 w 155"/>
                <a:gd name="T27" fmla="*/ 141 h 155"/>
                <a:gd name="T28" fmla="*/ 22 w 155"/>
                <a:gd name="T29" fmla="*/ 133 h 155"/>
                <a:gd name="T30" fmla="*/ 14 w 155"/>
                <a:gd name="T31" fmla="*/ 121 h 155"/>
                <a:gd name="T32" fmla="*/ 6 w 155"/>
                <a:gd name="T33" fmla="*/ 107 h 155"/>
                <a:gd name="T34" fmla="*/ 2 w 155"/>
                <a:gd name="T35" fmla="*/ 94 h 155"/>
                <a:gd name="T36" fmla="*/ 0 w 155"/>
                <a:gd name="T37" fmla="*/ 78 h 155"/>
                <a:gd name="T38" fmla="*/ 0 w 155"/>
                <a:gd name="T39" fmla="*/ 78 h 155"/>
                <a:gd name="T40" fmla="*/ 2 w 155"/>
                <a:gd name="T41" fmla="*/ 62 h 155"/>
                <a:gd name="T42" fmla="*/ 6 w 155"/>
                <a:gd name="T43" fmla="*/ 48 h 155"/>
                <a:gd name="T44" fmla="*/ 14 w 155"/>
                <a:gd name="T45" fmla="*/ 36 h 155"/>
                <a:gd name="T46" fmla="*/ 22 w 155"/>
                <a:gd name="T47" fmla="*/ 24 h 155"/>
                <a:gd name="T48" fmla="*/ 34 w 155"/>
                <a:gd name="T49" fmla="*/ 14 h 155"/>
                <a:gd name="T50" fmla="*/ 48 w 155"/>
                <a:gd name="T51" fmla="*/ 8 h 155"/>
                <a:gd name="T52" fmla="*/ 61 w 155"/>
                <a:gd name="T53" fmla="*/ 2 h 155"/>
                <a:gd name="T54" fmla="*/ 77 w 155"/>
                <a:gd name="T55" fmla="*/ 0 h 155"/>
                <a:gd name="T56" fmla="*/ 77 w 155"/>
                <a:gd name="T57" fmla="*/ 0 h 155"/>
                <a:gd name="T58" fmla="*/ 93 w 155"/>
                <a:gd name="T59" fmla="*/ 2 h 155"/>
                <a:gd name="T60" fmla="*/ 107 w 155"/>
                <a:gd name="T61" fmla="*/ 8 h 155"/>
                <a:gd name="T62" fmla="*/ 119 w 155"/>
                <a:gd name="T63" fmla="*/ 14 h 155"/>
                <a:gd name="T64" fmla="*/ 131 w 155"/>
                <a:gd name="T65" fmla="*/ 24 h 155"/>
                <a:gd name="T66" fmla="*/ 141 w 155"/>
                <a:gd name="T67" fmla="*/ 36 h 155"/>
                <a:gd name="T68" fmla="*/ 149 w 155"/>
                <a:gd name="T69" fmla="*/ 48 h 155"/>
                <a:gd name="T70" fmla="*/ 153 w 155"/>
                <a:gd name="T71" fmla="*/ 62 h 155"/>
                <a:gd name="T72" fmla="*/ 155 w 155"/>
                <a:gd name="T73" fmla="*/ 78 h 155"/>
                <a:gd name="T74" fmla="*/ 155 w 155"/>
                <a:gd name="T75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5">
                  <a:moveTo>
                    <a:pt x="155" y="78"/>
                  </a:moveTo>
                  <a:lnTo>
                    <a:pt x="155" y="78"/>
                  </a:lnTo>
                  <a:lnTo>
                    <a:pt x="153" y="94"/>
                  </a:lnTo>
                  <a:lnTo>
                    <a:pt x="149" y="107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1"/>
                  </a:lnTo>
                  <a:lnTo>
                    <a:pt x="107" y="149"/>
                  </a:lnTo>
                  <a:lnTo>
                    <a:pt x="93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61" y="153"/>
                  </a:lnTo>
                  <a:lnTo>
                    <a:pt x="48" y="149"/>
                  </a:lnTo>
                  <a:lnTo>
                    <a:pt x="34" y="141"/>
                  </a:lnTo>
                  <a:lnTo>
                    <a:pt x="22" y="133"/>
                  </a:lnTo>
                  <a:lnTo>
                    <a:pt x="14" y="121"/>
                  </a:lnTo>
                  <a:lnTo>
                    <a:pt x="6" y="107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8"/>
                  </a:lnTo>
                  <a:lnTo>
                    <a:pt x="61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93" y="2"/>
                  </a:lnTo>
                  <a:lnTo>
                    <a:pt x="107" y="8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1" y="36"/>
                  </a:lnTo>
                  <a:lnTo>
                    <a:pt x="149" y="48"/>
                  </a:lnTo>
                  <a:lnTo>
                    <a:pt x="153" y="62"/>
                  </a:lnTo>
                  <a:lnTo>
                    <a:pt x="155" y="78"/>
                  </a:lnTo>
                  <a:lnTo>
                    <a:pt x="155" y="78"/>
                  </a:lnTo>
                  <a:close/>
                </a:path>
              </a:pathLst>
            </a:custGeom>
            <a:solidFill>
              <a:srgbClr val="B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35338" y="5937251"/>
              <a:ext cx="214313" cy="211138"/>
            </a:xfrm>
            <a:custGeom>
              <a:avLst/>
              <a:gdLst>
                <a:gd name="T0" fmla="*/ 135 w 135"/>
                <a:gd name="T1" fmla="*/ 66 h 133"/>
                <a:gd name="T2" fmla="*/ 135 w 135"/>
                <a:gd name="T3" fmla="*/ 66 h 133"/>
                <a:gd name="T4" fmla="*/ 133 w 135"/>
                <a:gd name="T5" fmla="*/ 80 h 133"/>
                <a:gd name="T6" fmla="*/ 129 w 135"/>
                <a:gd name="T7" fmla="*/ 93 h 133"/>
                <a:gd name="T8" fmla="*/ 123 w 135"/>
                <a:gd name="T9" fmla="*/ 103 h 133"/>
                <a:gd name="T10" fmla="*/ 115 w 135"/>
                <a:gd name="T11" fmla="*/ 113 h 133"/>
                <a:gd name="T12" fmla="*/ 105 w 135"/>
                <a:gd name="T13" fmla="*/ 121 h 133"/>
                <a:gd name="T14" fmla="*/ 93 w 135"/>
                <a:gd name="T15" fmla="*/ 129 h 133"/>
                <a:gd name="T16" fmla="*/ 81 w 135"/>
                <a:gd name="T17" fmla="*/ 131 h 133"/>
                <a:gd name="T18" fmla="*/ 67 w 135"/>
                <a:gd name="T19" fmla="*/ 133 h 133"/>
                <a:gd name="T20" fmla="*/ 67 w 135"/>
                <a:gd name="T21" fmla="*/ 133 h 133"/>
                <a:gd name="T22" fmla="*/ 53 w 135"/>
                <a:gd name="T23" fmla="*/ 131 h 133"/>
                <a:gd name="T24" fmla="*/ 42 w 135"/>
                <a:gd name="T25" fmla="*/ 129 h 133"/>
                <a:gd name="T26" fmla="*/ 30 w 135"/>
                <a:gd name="T27" fmla="*/ 121 h 133"/>
                <a:gd name="T28" fmla="*/ 20 w 135"/>
                <a:gd name="T29" fmla="*/ 113 h 133"/>
                <a:gd name="T30" fmla="*/ 12 w 135"/>
                <a:gd name="T31" fmla="*/ 103 h 133"/>
                <a:gd name="T32" fmla="*/ 6 w 135"/>
                <a:gd name="T33" fmla="*/ 93 h 133"/>
                <a:gd name="T34" fmla="*/ 2 w 135"/>
                <a:gd name="T35" fmla="*/ 80 h 133"/>
                <a:gd name="T36" fmla="*/ 0 w 135"/>
                <a:gd name="T37" fmla="*/ 66 h 133"/>
                <a:gd name="T38" fmla="*/ 0 w 135"/>
                <a:gd name="T39" fmla="*/ 66 h 133"/>
                <a:gd name="T40" fmla="*/ 2 w 135"/>
                <a:gd name="T41" fmla="*/ 54 h 133"/>
                <a:gd name="T42" fmla="*/ 6 w 135"/>
                <a:gd name="T43" fmla="*/ 40 h 133"/>
                <a:gd name="T44" fmla="*/ 12 w 135"/>
                <a:gd name="T45" fmla="*/ 30 h 133"/>
                <a:gd name="T46" fmla="*/ 20 w 135"/>
                <a:gd name="T47" fmla="*/ 20 h 133"/>
                <a:gd name="T48" fmla="*/ 30 w 135"/>
                <a:gd name="T49" fmla="*/ 12 h 133"/>
                <a:gd name="T50" fmla="*/ 42 w 135"/>
                <a:gd name="T51" fmla="*/ 4 h 133"/>
                <a:gd name="T52" fmla="*/ 53 w 135"/>
                <a:gd name="T53" fmla="*/ 0 h 133"/>
                <a:gd name="T54" fmla="*/ 67 w 135"/>
                <a:gd name="T55" fmla="*/ 0 h 133"/>
                <a:gd name="T56" fmla="*/ 67 w 135"/>
                <a:gd name="T57" fmla="*/ 0 h 133"/>
                <a:gd name="T58" fmla="*/ 81 w 135"/>
                <a:gd name="T59" fmla="*/ 0 h 133"/>
                <a:gd name="T60" fmla="*/ 93 w 135"/>
                <a:gd name="T61" fmla="*/ 4 h 133"/>
                <a:gd name="T62" fmla="*/ 105 w 135"/>
                <a:gd name="T63" fmla="*/ 12 h 133"/>
                <a:gd name="T64" fmla="*/ 115 w 135"/>
                <a:gd name="T65" fmla="*/ 20 h 133"/>
                <a:gd name="T66" fmla="*/ 123 w 135"/>
                <a:gd name="T67" fmla="*/ 30 h 133"/>
                <a:gd name="T68" fmla="*/ 129 w 135"/>
                <a:gd name="T69" fmla="*/ 40 h 133"/>
                <a:gd name="T70" fmla="*/ 133 w 135"/>
                <a:gd name="T71" fmla="*/ 54 h 133"/>
                <a:gd name="T72" fmla="*/ 135 w 135"/>
                <a:gd name="T73" fmla="*/ 66 h 133"/>
                <a:gd name="T74" fmla="*/ 135 w 135"/>
                <a:gd name="T75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3">
                  <a:moveTo>
                    <a:pt x="135" y="66"/>
                  </a:moveTo>
                  <a:lnTo>
                    <a:pt x="135" y="66"/>
                  </a:lnTo>
                  <a:lnTo>
                    <a:pt x="133" y="80"/>
                  </a:lnTo>
                  <a:lnTo>
                    <a:pt x="129" y="93"/>
                  </a:lnTo>
                  <a:lnTo>
                    <a:pt x="123" y="103"/>
                  </a:lnTo>
                  <a:lnTo>
                    <a:pt x="115" y="113"/>
                  </a:lnTo>
                  <a:lnTo>
                    <a:pt x="105" y="121"/>
                  </a:lnTo>
                  <a:lnTo>
                    <a:pt x="93" y="129"/>
                  </a:lnTo>
                  <a:lnTo>
                    <a:pt x="81" y="131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53" y="131"/>
                  </a:lnTo>
                  <a:lnTo>
                    <a:pt x="42" y="129"/>
                  </a:lnTo>
                  <a:lnTo>
                    <a:pt x="30" y="121"/>
                  </a:lnTo>
                  <a:lnTo>
                    <a:pt x="20" y="113"/>
                  </a:lnTo>
                  <a:lnTo>
                    <a:pt x="12" y="103"/>
                  </a:lnTo>
                  <a:lnTo>
                    <a:pt x="6" y="93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3" y="4"/>
                  </a:lnTo>
                  <a:lnTo>
                    <a:pt x="105" y="12"/>
                  </a:lnTo>
                  <a:lnTo>
                    <a:pt x="115" y="20"/>
                  </a:lnTo>
                  <a:lnTo>
                    <a:pt x="123" y="30"/>
                  </a:lnTo>
                  <a:lnTo>
                    <a:pt x="129" y="40"/>
                  </a:lnTo>
                  <a:lnTo>
                    <a:pt x="133" y="54"/>
                  </a:lnTo>
                  <a:lnTo>
                    <a:pt x="135" y="66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306763" y="6310313"/>
              <a:ext cx="271463" cy="41275"/>
            </a:xfrm>
            <a:prstGeom prst="rect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6351588"/>
            <a:ext cx="12192000" cy="666751"/>
            <a:chOff x="0" y="6351588"/>
            <a:chExt cx="12192000" cy="66675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4338" y="6540501"/>
              <a:ext cx="784225" cy="477838"/>
            </a:xfrm>
            <a:prstGeom prst="rect">
              <a:avLst/>
            </a:prstGeom>
            <a:solidFill>
              <a:srgbClr val="27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1031538" y="6540501"/>
              <a:ext cx="784225" cy="477838"/>
            </a:xfrm>
            <a:prstGeom prst="rect">
              <a:avLst/>
            </a:prstGeom>
            <a:solidFill>
              <a:srgbClr val="27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6351588"/>
              <a:ext cx="12192000" cy="417513"/>
            </a:xfrm>
            <a:prstGeom prst="rect">
              <a:avLst/>
            </a:prstGeom>
            <a:solidFill>
              <a:srgbClr val="4A6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976688" y="6259513"/>
            <a:ext cx="1093787" cy="92075"/>
            <a:chOff x="3976688" y="6259513"/>
            <a:chExt cx="1093787" cy="92075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976688" y="6259513"/>
              <a:ext cx="957263" cy="92075"/>
            </a:xfrm>
            <a:custGeom>
              <a:avLst/>
              <a:gdLst>
                <a:gd name="T0" fmla="*/ 603 w 603"/>
                <a:gd name="T1" fmla="*/ 30 h 58"/>
                <a:gd name="T2" fmla="*/ 603 w 603"/>
                <a:gd name="T3" fmla="*/ 30 h 58"/>
                <a:gd name="T4" fmla="*/ 599 w 603"/>
                <a:gd name="T5" fmla="*/ 30 h 58"/>
                <a:gd name="T6" fmla="*/ 593 w 603"/>
                <a:gd name="T7" fmla="*/ 28 h 58"/>
                <a:gd name="T8" fmla="*/ 589 w 603"/>
                <a:gd name="T9" fmla="*/ 26 h 58"/>
                <a:gd name="T10" fmla="*/ 585 w 603"/>
                <a:gd name="T11" fmla="*/ 22 h 58"/>
                <a:gd name="T12" fmla="*/ 583 w 603"/>
                <a:gd name="T13" fmla="*/ 18 h 58"/>
                <a:gd name="T14" fmla="*/ 583 w 603"/>
                <a:gd name="T15" fmla="*/ 12 h 58"/>
                <a:gd name="T16" fmla="*/ 583 w 603"/>
                <a:gd name="T17" fmla="*/ 12 h 58"/>
                <a:gd name="T18" fmla="*/ 585 w 603"/>
                <a:gd name="T19" fmla="*/ 6 h 58"/>
                <a:gd name="T20" fmla="*/ 589 w 603"/>
                <a:gd name="T21" fmla="*/ 0 h 58"/>
                <a:gd name="T22" fmla="*/ 0 w 603"/>
                <a:gd name="T23" fmla="*/ 0 h 58"/>
                <a:gd name="T24" fmla="*/ 0 w 603"/>
                <a:gd name="T25" fmla="*/ 30 h 58"/>
                <a:gd name="T26" fmla="*/ 0 w 603"/>
                <a:gd name="T27" fmla="*/ 58 h 58"/>
                <a:gd name="T28" fmla="*/ 589 w 603"/>
                <a:gd name="T29" fmla="*/ 58 h 58"/>
                <a:gd name="T30" fmla="*/ 589 w 603"/>
                <a:gd name="T31" fmla="*/ 58 h 58"/>
                <a:gd name="T32" fmla="*/ 585 w 603"/>
                <a:gd name="T33" fmla="*/ 54 h 58"/>
                <a:gd name="T34" fmla="*/ 583 w 603"/>
                <a:gd name="T35" fmla="*/ 48 h 58"/>
                <a:gd name="T36" fmla="*/ 583 w 603"/>
                <a:gd name="T37" fmla="*/ 48 h 58"/>
                <a:gd name="T38" fmla="*/ 583 w 603"/>
                <a:gd name="T39" fmla="*/ 42 h 58"/>
                <a:gd name="T40" fmla="*/ 585 w 603"/>
                <a:gd name="T41" fmla="*/ 38 h 58"/>
                <a:gd name="T42" fmla="*/ 593 w 603"/>
                <a:gd name="T43" fmla="*/ 34 h 58"/>
                <a:gd name="T44" fmla="*/ 599 w 603"/>
                <a:gd name="T45" fmla="*/ 32 h 58"/>
                <a:gd name="T46" fmla="*/ 603 w 603"/>
                <a:gd name="T4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3" h="58">
                  <a:moveTo>
                    <a:pt x="603" y="30"/>
                  </a:moveTo>
                  <a:lnTo>
                    <a:pt x="603" y="30"/>
                  </a:lnTo>
                  <a:lnTo>
                    <a:pt x="599" y="30"/>
                  </a:lnTo>
                  <a:lnTo>
                    <a:pt x="593" y="28"/>
                  </a:lnTo>
                  <a:lnTo>
                    <a:pt x="589" y="26"/>
                  </a:lnTo>
                  <a:lnTo>
                    <a:pt x="585" y="22"/>
                  </a:lnTo>
                  <a:lnTo>
                    <a:pt x="583" y="18"/>
                  </a:lnTo>
                  <a:lnTo>
                    <a:pt x="583" y="12"/>
                  </a:lnTo>
                  <a:lnTo>
                    <a:pt x="583" y="12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5" y="54"/>
                  </a:lnTo>
                  <a:lnTo>
                    <a:pt x="583" y="48"/>
                  </a:lnTo>
                  <a:lnTo>
                    <a:pt x="583" y="48"/>
                  </a:lnTo>
                  <a:lnTo>
                    <a:pt x="583" y="42"/>
                  </a:lnTo>
                  <a:lnTo>
                    <a:pt x="585" y="38"/>
                  </a:lnTo>
                  <a:lnTo>
                    <a:pt x="593" y="34"/>
                  </a:lnTo>
                  <a:lnTo>
                    <a:pt x="599" y="32"/>
                  </a:lnTo>
                  <a:lnTo>
                    <a:pt x="603" y="3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976688" y="6259513"/>
              <a:ext cx="957263" cy="92075"/>
            </a:xfrm>
            <a:custGeom>
              <a:avLst/>
              <a:gdLst>
                <a:gd name="T0" fmla="*/ 603 w 603"/>
                <a:gd name="T1" fmla="*/ 30 h 58"/>
                <a:gd name="T2" fmla="*/ 603 w 603"/>
                <a:gd name="T3" fmla="*/ 30 h 58"/>
                <a:gd name="T4" fmla="*/ 599 w 603"/>
                <a:gd name="T5" fmla="*/ 30 h 58"/>
                <a:gd name="T6" fmla="*/ 593 w 603"/>
                <a:gd name="T7" fmla="*/ 28 h 58"/>
                <a:gd name="T8" fmla="*/ 589 w 603"/>
                <a:gd name="T9" fmla="*/ 26 h 58"/>
                <a:gd name="T10" fmla="*/ 585 w 603"/>
                <a:gd name="T11" fmla="*/ 22 h 58"/>
                <a:gd name="T12" fmla="*/ 583 w 603"/>
                <a:gd name="T13" fmla="*/ 18 h 58"/>
                <a:gd name="T14" fmla="*/ 583 w 603"/>
                <a:gd name="T15" fmla="*/ 12 h 58"/>
                <a:gd name="T16" fmla="*/ 583 w 603"/>
                <a:gd name="T17" fmla="*/ 12 h 58"/>
                <a:gd name="T18" fmla="*/ 585 w 603"/>
                <a:gd name="T19" fmla="*/ 6 h 58"/>
                <a:gd name="T20" fmla="*/ 589 w 603"/>
                <a:gd name="T21" fmla="*/ 0 h 58"/>
                <a:gd name="T22" fmla="*/ 0 w 603"/>
                <a:gd name="T23" fmla="*/ 0 h 58"/>
                <a:gd name="T24" fmla="*/ 0 w 603"/>
                <a:gd name="T25" fmla="*/ 30 h 58"/>
                <a:gd name="T26" fmla="*/ 0 w 603"/>
                <a:gd name="T27" fmla="*/ 58 h 58"/>
                <a:gd name="T28" fmla="*/ 589 w 603"/>
                <a:gd name="T29" fmla="*/ 58 h 58"/>
                <a:gd name="T30" fmla="*/ 589 w 603"/>
                <a:gd name="T31" fmla="*/ 58 h 58"/>
                <a:gd name="T32" fmla="*/ 585 w 603"/>
                <a:gd name="T33" fmla="*/ 54 h 58"/>
                <a:gd name="T34" fmla="*/ 583 w 603"/>
                <a:gd name="T35" fmla="*/ 48 h 58"/>
                <a:gd name="T36" fmla="*/ 583 w 603"/>
                <a:gd name="T37" fmla="*/ 48 h 58"/>
                <a:gd name="T38" fmla="*/ 583 w 603"/>
                <a:gd name="T39" fmla="*/ 42 h 58"/>
                <a:gd name="T40" fmla="*/ 585 w 603"/>
                <a:gd name="T41" fmla="*/ 38 h 58"/>
                <a:gd name="T42" fmla="*/ 593 w 603"/>
                <a:gd name="T43" fmla="*/ 34 h 58"/>
                <a:gd name="T44" fmla="*/ 599 w 603"/>
                <a:gd name="T45" fmla="*/ 32 h 58"/>
                <a:gd name="T46" fmla="*/ 603 w 603"/>
                <a:gd name="T4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3" h="58">
                  <a:moveTo>
                    <a:pt x="603" y="30"/>
                  </a:moveTo>
                  <a:lnTo>
                    <a:pt x="603" y="30"/>
                  </a:lnTo>
                  <a:lnTo>
                    <a:pt x="599" y="30"/>
                  </a:lnTo>
                  <a:lnTo>
                    <a:pt x="593" y="28"/>
                  </a:lnTo>
                  <a:lnTo>
                    <a:pt x="589" y="26"/>
                  </a:lnTo>
                  <a:lnTo>
                    <a:pt x="585" y="22"/>
                  </a:lnTo>
                  <a:lnTo>
                    <a:pt x="583" y="18"/>
                  </a:lnTo>
                  <a:lnTo>
                    <a:pt x="583" y="12"/>
                  </a:lnTo>
                  <a:lnTo>
                    <a:pt x="583" y="12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5" y="54"/>
                  </a:lnTo>
                  <a:lnTo>
                    <a:pt x="583" y="48"/>
                  </a:lnTo>
                  <a:lnTo>
                    <a:pt x="583" y="48"/>
                  </a:lnTo>
                  <a:lnTo>
                    <a:pt x="583" y="42"/>
                  </a:lnTo>
                  <a:lnTo>
                    <a:pt x="585" y="38"/>
                  </a:lnTo>
                  <a:lnTo>
                    <a:pt x="593" y="34"/>
                  </a:lnTo>
                  <a:lnTo>
                    <a:pt x="599" y="32"/>
                  </a:lnTo>
                  <a:lnTo>
                    <a:pt x="603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02200" y="6259513"/>
              <a:ext cx="120650" cy="92075"/>
            </a:xfrm>
            <a:custGeom>
              <a:avLst/>
              <a:gdLst>
                <a:gd name="T0" fmla="*/ 76 w 76"/>
                <a:gd name="T1" fmla="*/ 38 h 58"/>
                <a:gd name="T2" fmla="*/ 76 w 76"/>
                <a:gd name="T3" fmla="*/ 38 h 58"/>
                <a:gd name="T4" fmla="*/ 74 w 76"/>
                <a:gd name="T5" fmla="*/ 28 h 58"/>
                <a:gd name="T6" fmla="*/ 76 w 76"/>
                <a:gd name="T7" fmla="*/ 20 h 58"/>
                <a:gd name="T8" fmla="*/ 6 w 76"/>
                <a:gd name="T9" fmla="*/ 0 h 58"/>
                <a:gd name="T10" fmla="*/ 6 w 76"/>
                <a:gd name="T11" fmla="*/ 0 h 58"/>
                <a:gd name="T12" fmla="*/ 6 w 76"/>
                <a:gd name="T13" fmla="*/ 0 h 58"/>
                <a:gd name="T14" fmla="*/ 2 w 76"/>
                <a:gd name="T15" fmla="*/ 6 h 58"/>
                <a:gd name="T16" fmla="*/ 0 w 76"/>
                <a:gd name="T17" fmla="*/ 12 h 58"/>
                <a:gd name="T18" fmla="*/ 0 w 76"/>
                <a:gd name="T19" fmla="*/ 12 h 58"/>
                <a:gd name="T20" fmla="*/ 0 w 76"/>
                <a:gd name="T21" fmla="*/ 18 h 58"/>
                <a:gd name="T22" fmla="*/ 2 w 76"/>
                <a:gd name="T23" fmla="*/ 22 h 58"/>
                <a:gd name="T24" fmla="*/ 6 w 76"/>
                <a:gd name="T25" fmla="*/ 26 h 58"/>
                <a:gd name="T26" fmla="*/ 10 w 76"/>
                <a:gd name="T27" fmla="*/ 28 h 58"/>
                <a:gd name="T28" fmla="*/ 16 w 76"/>
                <a:gd name="T29" fmla="*/ 30 h 58"/>
                <a:gd name="T30" fmla="*/ 20 w 76"/>
                <a:gd name="T31" fmla="*/ 30 h 58"/>
                <a:gd name="T32" fmla="*/ 20 w 76"/>
                <a:gd name="T33" fmla="*/ 30 h 58"/>
                <a:gd name="T34" fmla="*/ 16 w 76"/>
                <a:gd name="T35" fmla="*/ 32 h 58"/>
                <a:gd name="T36" fmla="*/ 10 w 76"/>
                <a:gd name="T37" fmla="*/ 34 h 58"/>
                <a:gd name="T38" fmla="*/ 2 w 76"/>
                <a:gd name="T39" fmla="*/ 38 h 58"/>
                <a:gd name="T40" fmla="*/ 0 w 76"/>
                <a:gd name="T41" fmla="*/ 42 h 58"/>
                <a:gd name="T42" fmla="*/ 0 w 76"/>
                <a:gd name="T43" fmla="*/ 48 h 58"/>
                <a:gd name="T44" fmla="*/ 0 w 76"/>
                <a:gd name="T45" fmla="*/ 48 h 58"/>
                <a:gd name="T46" fmla="*/ 2 w 76"/>
                <a:gd name="T47" fmla="*/ 54 h 58"/>
                <a:gd name="T48" fmla="*/ 6 w 76"/>
                <a:gd name="T49" fmla="*/ 58 h 58"/>
                <a:gd name="T50" fmla="*/ 6 w 76"/>
                <a:gd name="T51" fmla="*/ 58 h 58"/>
                <a:gd name="T52" fmla="*/ 76 w 76"/>
                <a:gd name="T53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58">
                  <a:moveTo>
                    <a:pt x="76" y="38"/>
                  </a:moveTo>
                  <a:lnTo>
                    <a:pt x="76" y="38"/>
                  </a:lnTo>
                  <a:lnTo>
                    <a:pt x="74" y="28"/>
                  </a:lnTo>
                  <a:lnTo>
                    <a:pt x="76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19675" y="6291263"/>
              <a:ext cx="50800" cy="28575"/>
            </a:xfrm>
            <a:custGeom>
              <a:avLst/>
              <a:gdLst>
                <a:gd name="T0" fmla="*/ 2 w 32"/>
                <a:gd name="T1" fmla="*/ 18 h 18"/>
                <a:gd name="T2" fmla="*/ 32 w 32"/>
                <a:gd name="T3" fmla="*/ 10 h 18"/>
                <a:gd name="T4" fmla="*/ 2 w 32"/>
                <a:gd name="T5" fmla="*/ 0 h 18"/>
                <a:gd name="T6" fmla="*/ 2 w 32"/>
                <a:gd name="T7" fmla="*/ 0 h 18"/>
                <a:gd name="T8" fmla="*/ 0 w 32"/>
                <a:gd name="T9" fmla="*/ 8 h 18"/>
                <a:gd name="T10" fmla="*/ 2 w 32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2" y="18"/>
                  </a:moveTo>
                  <a:lnTo>
                    <a:pt x="3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019675" y="6291263"/>
              <a:ext cx="50800" cy="28575"/>
            </a:xfrm>
            <a:custGeom>
              <a:avLst/>
              <a:gdLst>
                <a:gd name="T0" fmla="*/ 2 w 32"/>
                <a:gd name="T1" fmla="*/ 18 h 18"/>
                <a:gd name="T2" fmla="*/ 32 w 32"/>
                <a:gd name="T3" fmla="*/ 10 h 18"/>
                <a:gd name="T4" fmla="*/ 2 w 32"/>
                <a:gd name="T5" fmla="*/ 0 h 18"/>
                <a:gd name="T6" fmla="*/ 2 w 32"/>
                <a:gd name="T7" fmla="*/ 0 h 18"/>
                <a:gd name="T8" fmla="*/ 0 w 32"/>
                <a:gd name="T9" fmla="*/ 8 h 18"/>
                <a:gd name="T10" fmla="*/ 2 w 32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2" y="18"/>
                  </a:moveTo>
                  <a:lnTo>
                    <a:pt x="3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10244138" y="4608513"/>
            <a:ext cx="822325" cy="1746250"/>
            <a:chOff x="10244138" y="4608513"/>
            <a:chExt cx="822325" cy="1746250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374313" y="4608513"/>
              <a:ext cx="331788" cy="1584325"/>
            </a:xfrm>
            <a:custGeom>
              <a:avLst/>
              <a:gdLst>
                <a:gd name="T0" fmla="*/ 209 w 209"/>
                <a:gd name="T1" fmla="*/ 994 h 998"/>
                <a:gd name="T2" fmla="*/ 24 w 209"/>
                <a:gd name="T3" fmla="*/ 998 h 998"/>
                <a:gd name="T4" fmla="*/ 0 w 209"/>
                <a:gd name="T5" fmla="*/ 6 h 998"/>
                <a:gd name="T6" fmla="*/ 185 w 209"/>
                <a:gd name="T7" fmla="*/ 0 h 998"/>
                <a:gd name="T8" fmla="*/ 209 w 209"/>
                <a:gd name="T9" fmla="*/ 99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98">
                  <a:moveTo>
                    <a:pt x="209" y="994"/>
                  </a:moveTo>
                  <a:lnTo>
                    <a:pt x="24" y="998"/>
                  </a:lnTo>
                  <a:lnTo>
                    <a:pt x="0" y="6"/>
                  </a:lnTo>
                  <a:lnTo>
                    <a:pt x="185" y="0"/>
                  </a:lnTo>
                  <a:lnTo>
                    <a:pt x="209" y="994"/>
                  </a:lnTo>
                  <a:close/>
                </a:path>
              </a:pathLst>
            </a:custGeom>
            <a:solidFill>
              <a:srgbClr val="6E8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614025" y="4640263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0588625" y="4691063"/>
              <a:ext cx="82550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591800" y="4789488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594975" y="4884738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598150" y="4981576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598150" y="5080001"/>
              <a:ext cx="82550" cy="19050"/>
            </a:xfrm>
            <a:custGeom>
              <a:avLst/>
              <a:gdLst>
                <a:gd name="T0" fmla="*/ 0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0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0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601325" y="5178426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0604500" y="5276851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604500" y="5373688"/>
              <a:ext cx="82550" cy="15875"/>
            </a:xfrm>
            <a:custGeom>
              <a:avLst/>
              <a:gdLst>
                <a:gd name="T0" fmla="*/ 2 w 52"/>
                <a:gd name="T1" fmla="*/ 10 h 10"/>
                <a:gd name="T2" fmla="*/ 0 w 52"/>
                <a:gd name="T3" fmla="*/ 0 h 10"/>
                <a:gd name="T4" fmla="*/ 52 w 52"/>
                <a:gd name="T5" fmla="*/ 0 h 10"/>
                <a:gd name="T6" fmla="*/ 52 w 52"/>
                <a:gd name="T7" fmla="*/ 10 h 10"/>
                <a:gd name="T8" fmla="*/ 2 w 5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1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607675" y="5468938"/>
              <a:ext cx="82550" cy="19050"/>
            </a:xfrm>
            <a:custGeom>
              <a:avLst/>
              <a:gdLst>
                <a:gd name="T0" fmla="*/ 0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0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0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610850" y="5567363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614025" y="5665788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614025" y="5762626"/>
              <a:ext cx="82550" cy="15875"/>
            </a:xfrm>
            <a:custGeom>
              <a:avLst/>
              <a:gdLst>
                <a:gd name="T0" fmla="*/ 2 w 52"/>
                <a:gd name="T1" fmla="*/ 10 h 10"/>
                <a:gd name="T2" fmla="*/ 0 w 52"/>
                <a:gd name="T3" fmla="*/ 0 h 10"/>
                <a:gd name="T4" fmla="*/ 52 w 52"/>
                <a:gd name="T5" fmla="*/ 0 h 10"/>
                <a:gd name="T6" fmla="*/ 52 w 52"/>
                <a:gd name="T7" fmla="*/ 10 h 10"/>
                <a:gd name="T8" fmla="*/ 2 w 5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1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0617200" y="5861051"/>
              <a:ext cx="82550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620375" y="5956301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2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623550" y="6054726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623550" y="6151563"/>
              <a:ext cx="82550" cy="19050"/>
            </a:xfrm>
            <a:custGeom>
              <a:avLst/>
              <a:gdLst>
                <a:gd name="T0" fmla="*/ 2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2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2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617200" y="4738688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0620375" y="483711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620375" y="4935538"/>
              <a:ext cx="57150" cy="15875"/>
            </a:xfrm>
            <a:custGeom>
              <a:avLst/>
              <a:gdLst>
                <a:gd name="T0" fmla="*/ 2 w 36"/>
                <a:gd name="T1" fmla="*/ 10 h 10"/>
                <a:gd name="T2" fmla="*/ 0 w 36"/>
                <a:gd name="T3" fmla="*/ 0 h 10"/>
                <a:gd name="T4" fmla="*/ 34 w 36"/>
                <a:gd name="T5" fmla="*/ 0 h 10"/>
                <a:gd name="T6" fmla="*/ 36 w 36"/>
                <a:gd name="T7" fmla="*/ 10 h 10"/>
                <a:gd name="T8" fmla="*/ 2 w 3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2" y="1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6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623550" y="5032376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626725" y="5127626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29900" y="5226051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0629900" y="5324476"/>
              <a:ext cx="57150" cy="17463"/>
            </a:xfrm>
            <a:custGeom>
              <a:avLst/>
              <a:gdLst>
                <a:gd name="T0" fmla="*/ 2 w 36"/>
                <a:gd name="T1" fmla="*/ 11 h 11"/>
                <a:gd name="T2" fmla="*/ 0 w 36"/>
                <a:gd name="T3" fmla="*/ 2 h 11"/>
                <a:gd name="T4" fmla="*/ 34 w 36"/>
                <a:gd name="T5" fmla="*/ 0 h 11"/>
                <a:gd name="T6" fmla="*/ 36 w 36"/>
                <a:gd name="T7" fmla="*/ 9 h 11"/>
                <a:gd name="T8" fmla="*/ 2 w 3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">
                  <a:moveTo>
                    <a:pt x="2" y="11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6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0633075" y="542131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0636250" y="5519738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0639425" y="561816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0639425" y="5711826"/>
              <a:ext cx="57150" cy="19050"/>
            </a:xfrm>
            <a:custGeom>
              <a:avLst/>
              <a:gdLst>
                <a:gd name="T0" fmla="*/ 2 w 36"/>
                <a:gd name="T1" fmla="*/ 12 h 12"/>
                <a:gd name="T2" fmla="*/ 0 w 36"/>
                <a:gd name="T3" fmla="*/ 2 h 12"/>
                <a:gd name="T4" fmla="*/ 34 w 36"/>
                <a:gd name="T5" fmla="*/ 0 h 12"/>
                <a:gd name="T6" fmla="*/ 36 w 36"/>
                <a:gd name="T7" fmla="*/ 10 h 12"/>
                <a:gd name="T8" fmla="*/ 2 w 3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2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6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0642600" y="5810251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645775" y="5908676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0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0648950" y="6007101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648950" y="6103938"/>
              <a:ext cx="53975" cy="15875"/>
            </a:xfrm>
            <a:custGeom>
              <a:avLst/>
              <a:gdLst>
                <a:gd name="T0" fmla="*/ 2 w 34"/>
                <a:gd name="T1" fmla="*/ 10 h 10"/>
                <a:gd name="T2" fmla="*/ 0 w 34"/>
                <a:gd name="T3" fmla="*/ 0 h 10"/>
                <a:gd name="T4" fmla="*/ 34 w 34"/>
                <a:gd name="T5" fmla="*/ 0 h 10"/>
                <a:gd name="T6" fmla="*/ 34 w 34"/>
                <a:gd name="T7" fmla="*/ 10 h 10"/>
                <a:gd name="T8" fmla="*/ 2 w 3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779125" y="4894263"/>
              <a:ext cx="107950" cy="976313"/>
            </a:xfrm>
            <a:custGeom>
              <a:avLst/>
              <a:gdLst>
                <a:gd name="T0" fmla="*/ 28 w 68"/>
                <a:gd name="T1" fmla="*/ 615 h 615"/>
                <a:gd name="T2" fmla="*/ 28 w 68"/>
                <a:gd name="T3" fmla="*/ 615 h 615"/>
                <a:gd name="T4" fmla="*/ 28 w 68"/>
                <a:gd name="T5" fmla="*/ 611 h 615"/>
                <a:gd name="T6" fmla="*/ 30 w 68"/>
                <a:gd name="T7" fmla="*/ 605 h 615"/>
                <a:gd name="T8" fmla="*/ 32 w 68"/>
                <a:gd name="T9" fmla="*/ 601 h 615"/>
                <a:gd name="T10" fmla="*/ 36 w 68"/>
                <a:gd name="T11" fmla="*/ 597 h 615"/>
                <a:gd name="T12" fmla="*/ 40 w 68"/>
                <a:gd name="T13" fmla="*/ 595 h 615"/>
                <a:gd name="T14" fmla="*/ 46 w 68"/>
                <a:gd name="T15" fmla="*/ 595 h 615"/>
                <a:gd name="T16" fmla="*/ 46 w 68"/>
                <a:gd name="T17" fmla="*/ 595 h 615"/>
                <a:gd name="T18" fmla="*/ 54 w 68"/>
                <a:gd name="T19" fmla="*/ 597 h 615"/>
                <a:gd name="T20" fmla="*/ 58 w 68"/>
                <a:gd name="T21" fmla="*/ 601 h 615"/>
                <a:gd name="T22" fmla="*/ 68 w 68"/>
                <a:gd name="T23" fmla="*/ 0 h 615"/>
                <a:gd name="T24" fmla="*/ 40 w 68"/>
                <a:gd name="T25" fmla="*/ 0 h 615"/>
                <a:gd name="T26" fmla="*/ 10 w 68"/>
                <a:gd name="T27" fmla="*/ 0 h 615"/>
                <a:gd name="T28" fmla="*/ 0 w 68"/>
                <a:gd name="T29" fmla="*/ 601 h 615"/>
                <a:gd name="T30" fmla="*/ 0 w 68"/>
                <a:gd name="T31" fmla="*/ 601 h 615"/>
                <a:gd name="T32" fmla="*/ 4 w 68"/>
                <a:gd name="T33" fmla="*/ 597 h 615"/>
                <a:gd name="T34" fmla="*/ 10 w 68"/>
                <a:gd name="T35" fmla="*/ 595 h 615"/>
                <a:gd name="T36" fmla="*/ 10 w 68"/>
                <a:gd name="T37" fmla="*/ 595 h 615"/>
                <a:gd name="T38" fmla="*/ 16 w 68"/>
                <a:gd name="T39" fmla="*/ 595 h 615"/>
                <a:gd name="T40" fmla="*/ 20 w 68"/>
                <a:gd name="T41" fmla="*/ 597 h 615"/>
                <a:gd name="T42" fmla="*/ 24 w 68"/>
                <a:gd name="T43" fmla="*/ 605 h 615"/>
                <a:gd name="T44" fmla="*/ 26 w 68"/>
                <a:gd name="T45" fmla="*/ 611 h 615"/>
                <a:gd name="T46" fmla="*/ 28 w 68"/>
                <a:gd name="T4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15">
                  <a:moveTo>
                    <a:pt x="28" y="615"/>
                  </a:moveTo>
                  <a:lnTo>
                    <a:pt x="28" y="615"/>
                  </a:lnTo>
                  <a:lnTo>
                    <a:pt x="28" y="611"/>
                  </a:lnTo>
                  <a:lnTo>
                    <a:pt x="30" y="605"/>
                  </a:lnTo>
                  <a:lnTo>
                    <a:pt x="32" y="601"/>
                  </a:lnTo>
                  <a:lnTo>
                    <a:pt x="36" y="597"/>
                  </a:lnTo>
                  <a:lnTo>
                    <a:pt x="40" y="595"/>
                  </a:lnTo>
                  <a:lnTo>
                    <a:pt x="46" y="595"/>
                  </a:lnTo>
                  <a:lnTo>
                    <a:pt x="46" y="595"/>
                  </a:lnTo>
                  <a:lnTo>
                    <a:pt x="54" y="597"/>
                  </a:lnTo>
                  <a:lnTo>
                    <a:pt x="58" y="601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4" y="597"/>
                  </a:lnTo>
                  <a:lnTo>
                    <a:pt x="10" y="595"/>
                  </a:lnTo>
                  <a:lnTo>
                    <a:pt x="10" y="595"/>
                  </a:lnTo>
                  <a:lnTo>
                    <a:pt x="16" y="595"/>
                  </a:lnTo>
                  <a:lnTo>
                    <a:pt x="20" y="597"/>
                  </a:lnTo>
                  <a:lnTo>
                    <a:pt x="24" y="605"/>
                  </a:lnTo>
                  <a:lnTo>
                    <a:pt x="26" y="611"/>
                  </a:lnTo>
                  <a:lnTo>
                    <a:pt x="28" y="615"/>
                  </a:lnTo>
                  <a:close/>
                </a:path>
              </a:pathLst>
            </a:custGeom>
            <a:solidFill>
              <a:srgbClr val="45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0779125" y="4894263"/>
              <a:ext cx="107950" cy="976313"/>
            </a:xfrm>
            <a:custGeom>
              <a:avLst/>
              <a:gdLst>
                <a:gd name="T0" fmla="*/ 28 w 68"/>
                <a:gd name="T1" fmla="*/ 615 h 615"/>
                <a:gd name="T2" fmla="*/ 28 w 68"/>
                <a:gd name="T3" fmla="*/ 615 h 615"/>
                <a:gd name="T4" fmla="*/ 28 w 68"/>
                <a:gd name="T5" fmla="*/ 611 h 615"/>
                <a:gd name="T6" fmla="*/ 30 w 68"/>
                <a:gd name="T7" fmla="*/ 605 h 615"/>
                <a:gd name="T8" fmla="*/ 32 w 68"/>
                <a:gd name="T9" fmla="*/ 601 h 615"/>
                <a:gd name="T10" fmla="*/ 36 w 68"/>
                <a:gd name="T11" fmla="*/ 597 h 615"/>
                <a:gd name="T12" fmla="*/ 40 w 68"/>
                <a:gd name="T13" fmla="*/ 595 h 615"/>
                <a:gd name="T14" fmla="*/ 46 w 68"/>
                <a:gd name="T15" fmla="*/ 595 h 615"/>
                <a:gd name="T16" fmla="*/ 46 w 68"/>
                <a:gd name="T17" fmla="*/ 595 h 615"/>
                <a:gd name="T18" fmla="*/ 54 w 68"/>
                <a:gd name="T19" fmla="*/ 597 h 615"/>
                <a:gd name="T20" fmla="*/ 58 w 68"/>
                <a:gd name="T21" fmla="*/ 601 h 615"/>
                <a:gd name="T22" fmla="*/ 68 w 68"/>
                <a:gd name="T23" fmla="*/ 0 h 615"/>
                <a:gd name="T24" fmla="*/ 40 w 68"/>
                <a:gd name="T25" fmla="*/ 0 h 615"/>
                <a:gd name="T26" fmla="*/ 10 w 68"/>
                <a:gd name="T27" fmla="*/ 0 h 615"/>
                <a:gd name="T28" fmla="*/ 0 w 68"/>
                <a:gd name="T29" fmla="*/ 601 h 615"/>
                <a:gd name="T30" fmla="*/ 0 w 68"/>
                <a:gd name="T31" fmla="*/ 601 h 615"/>
                <a:gd name="T32" fmla="*/ 4 w 68"/>
                <a:gd name="T33" fmla="*/ 597 h 615"/>
                <a:gd name="T34" fmla="*/ 10 w 68"/>
                <a:gd name="T35" fmla="*/ 595 h 615"/>
                <a:gd name="T36" fmla="*/ 10 w 68"/>
                <a:gd name="T37" fmla="*/ 595 h 615"/>
                <a:gd name="T38" fmla="*/ 16 w 68"/>
                <a:gd name="T39" fmla="*/ 595 h 615"/>
                <a:gd name="T40" fmla="*/ 20 w 68"/>
                <a:gd name="T41" fmla="*/ 597 h 615"/>
                <a:gd name="T42" fmla="*/ 24 w 68"/>
                <a:gd name="T43" fmla="*/ 605 h 615"/>
                <a:gd name="T44" fmla="*/ 26 w 68"/>
                <a:gd name="T45" fmla="*/ 611 h 615"/>
                <a:gd name="T46" fmla="*/ 28 w 68"/>
                <a:gd name="T4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15">
                  <a:moveTo>
                    <a:pt x="28" y="615"/>
                  </a:moveTo>
                  <a:lnTo>
                    <a:pt x="28" y="615"/>
                  </a:lnTo>
                  <a:lnTo>
                    <a:pt x="28" y="611"/>
                  </a:lnTo>
                  <a:lnTo>
                    <a:pt x="30" y="605"/>
                  </a:lnTo>
                  <a:lnTo>
                    <a:pt x="32" y="601"/>
                  </a:lnTo>
                  <a:lnTo>
                    <a:pt x="36" y="597"/>
                  </a:lnTo>
                  <a:lnTo>
                    <a:pt x="40" y="595"/>
                  </a:lnTo>
                  <a:lnTo>
                    <a:pt x="46" y="595"/>
                  </a:lnTo>
                  <a:lnTo>
                    <a:pt x="46" y="595"/>
                  </a:lnTo>
                  <a:lnTo>
                    <a:pt x="54" y="597"/>
                  </a:lnTo>
                  <a:lnTo>
                    <a:pt x="58" y="601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4" y="597"/>
                  </a:lnTo>
                  <a:lnTo>
                    <a:pt x="10" y="595"/>
                  </a:lnTo>
                  <a:lnTo>
                    <a:pt x="10" y="595"/>
                  </a:lnTo>
                  <a:lnTo>
                    <a:pt x="16" y="595"/>
                  </a:lnTo>
                  <a:lnTo>
                    <a:pt x="20" y="597"/>
                  </a:lnTo>
                  <a:lnTo>
                    <a:pt x="24" y="605"/>
                  </a:lnTo>
                  <a:lnTo>
                    <a:pt x="26" y="611"/>
                  </a:lnTo>
                  <a:lnTo>
                    <a:pt x="28" y="6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0763250" y="4957763"/>
              <a:ext cx="133350" cy="71438"/>
            </a:xfrm>
            <a:custGeom>
              <a:avLst/>
              <a:gdLst>
                <a:gd name="T0" fmla="*/ 82 w 84"/>
                <a:gd name="T1" fmla="*/ 45 h 45"/>
                <a:gd name="T2" fmla="*/ 0 w 84"/>
                <a:gd name="T3" fmla="*/ 43 h 45"/>
                <a:gd name="T4" fmla="*/ 2 w 84"/>
                <a:gd name="T5" fmla="*/ 0 h 45"/>
                <a:gd name="T6" fmla="*/ 84 w 84"/>
                <a:gd name="T7" fmla="*/ 2 h 45"/>
                <a:gd name="T8" fmla="*/ 82 w 8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5">
                  <a:moveTo>
                    <a:pt x="82" y="45"/>
                  </a:moveTo>
                  <a:lnTo>
                    <a:pt x="0" y="43"/>
                  </a:lnTo>
                  <a:lnTo>
                    <a:pt x="2" y="0"/>
                  </a:lnTo>
                  <a:lnTo>
                    <a:pt x="84" y="2"/>
                  </a:lnTo>
                  <a:lnTo>
                    <a:pt x="82" y="45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60075" y="4991101"/>
              <a:ext cx="22225" cy="336550"/>
            </a:xfrm>
            <a:custGeom>
              <a:avLst/>
              <a:gdLst>
                <a:gd name="T0" fmla="*/ 10 w 14"/>
                <a:gd name="T1" fmla="*/ 212 h 212"/>
                <a:gd name="T2" fmla="*/ 0 w 14"/>
                <a:gd name="T3" fmla="*/ 212 h 212"/>
                <a:gd name="T4" fmla="*/ 2 w 14"/>
                <a:gd name="T5" fmla="*/ 0 h 212"/>
                <a:gd name="T6" fmla="*/ 14 w 14"/>
                <a:gd name="T7" fmla="*/ 0 h 212"/>
                <a:gd name="T8" fmla="*/ 10 w 1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2">
                  <a:moveTo>
                    <a:pt x="10" y="212"/>
                  </a:moveTo>
                  <a:lnTo>
                    <a:pt x="0" y="212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0" y="212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0769600" y="5267326"/>
              <a:ext cx="19050" cy="44450"/>
            </a:xfrm>
            <a:prstGeom prst="rect">
              <a:avLst/>
            </a:pr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795000" y="4894263"/>
              <a:ext cx="92075" cy="15875"/>
            </a:xfrm>
            <a:custGeom>
              <a:avLst/>
              <a:gdLst>
                <a:gd name="T0" fmla="*/ 58 w 58"/>
                <a:gd name="T1" fmla="*/ 10 h 10"/>
                <a:gd name="T2" fmla="*/ 0 w 58"/>
                <a:gd name="T3" fmla="*/ 8 h 10"/>
                <a:gd name="T4" fmla="*/ 0 w 58"/>
                <a:gd name="T5" fmla="*/ 0 h 10"/>
                <a:gd name="T6" fmla="*/ 58 w 58"/>
                <a:gd name="T7" fmla="*/ 0 h 10"/>
                <a:gd name="T8" fmla="*/ 58 w 5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1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842625" y="5051426"/>
              <a:ext cx="211138" cy="955675"/>
            </a:xfrm>
            <a:custGeom>
              <a:avLst/>
              <a:gdLst>
                <a:gd name="T0" fmla="*/ 107 w 133"/>
                <a:gd name="T1" fmla="*/ 0 h 602"/>
                <a:gd name="T2" fmla="*/ 107 w 133"/>
                <a:gd name="T3" fmla="*/ 0 h 602"/>
                <a:gd name="T4" fmla="*/ 107 w 133"/>
                <a:gd name="T5" fmla="*/ 2 h 602"/>
                <a:gd name="T6" fmla="*/ 105 w 133"/>
                <a:gd name="T7" fmla="*/ 10 h 602"/>
                <a:gd name="T8" fmla="*/ 101 w 133"/>
                <a:gd name="T9" fmla="*/ 12 h 602"/>
                <a:gd name="T10" fmla="*/ 97 w 133"/>
                <a:gd name="T11" fmla="*/ 16 h 602"/>
                <a:gd name="T12" fmla="*/ 93 w 133"/>
                <a:gd name="T13" fmla="*/ 16 h 602"/>
                <a:gd name="T14" fmla="*/ 87 w 133"/>
                <a:gd name="T15" fmla="*/ 16 h 602"/>
                <a:gd name="T16" fmla="*/ 87 w 133"/>
                <a:gd name="T17" fmla="*/ 16 h 602"/>
                <a:gd name="T18" fmla="*/ 81 w 133"/>
                <a:gd name="T19" fmla="*/ 14 h 602"/>
                <a:gd name="T20" fmla="*/ 75 w 133"/>
                <a:gd name="T21" fmla="*/ 10 h 602"/>
                <a:gd name="T22" fmla="*/ 0 w 133"/>
                <a:gd name="T23" fmla="*/ 594 h 602"/>
                <a:gd name="T24" fmla="*/ 28 w 133"/>
                <a:gd name="T25" fmla="*/ 598 h 602"/>
                <a:gd name="T26" fmla="*/ 56 w 133"/>
                <a:gd name="T27" fmla="*/ 602 h 602"/>
                <a:gd name="T28" fmla="*/ 133 w 133"/>
                <a:gd name="T29" fmla="*/ 16 h 602"/>
                <a:gd name="T30" fmla="*/ 133 w 133"/>
                <a:gd name="T31" fmla="*/ 16 h 602"/>
                <a:gd name="T32" fmla="*/ 129 w 133"/>
                <a:gd name="T33" fmla="*/ 20 h 602"/>
                <a:gd name="T34" fmla="*/ 123 w 133"/>
                <a:gd name="T35" fmla="*/ 20 h 602"/>
                <a:gd name="T36" fmla="*/ 123 w 133"/>
                <a:gd name="T37" fmla="*/ 20 h 602"/>
                <a:gd name="T38" fmla="*/ 117 w 133"/>
                <a:gd name="T39" fmla="*/ 20 h 602"/>
                <a:gd name="T40" fmla="*/ 113 w 133"/>
                <a:gd name="T41" fmla="*/ 18 h 602"/>
                <a:gd name="T42" fmla="*/ 109 w 133"/>
                <a:gd name="T43" fmla="*/ 10 h 602"/>
                <a:gd name="T44" fmla="*/ 107 w 133"/>
                <a:gd name="T45" fmla="*/ 4 h 602"/>
                <a:gd name="T46" fmla="*/ 107 w 133"/>
                <a:gd name="T4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602">
                  <a:moveTo>
                    <a:pt x="107" y="0"/>
                  </a:moveTo>
                  <a:lnTo>
                    <a:pt x="107" y="0"/>
                  </a:lnTo>
                  <a:lnTo>
                    <a:pt x="107" y="2"/>
                  </a:lnTo>
                  <a:lnTo>
                    <a:pt x="105" y="10"/>
                  </a:lnTo>
                  <a:lnTo>
                    <a:pt x="101" y="12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0" y="594"/>
                  </a:lnTo>
                  <a:lnTo>
                    <a:pt x="28" y="598"/>
                  </a:lnTo>
                  <a:lnTo>
                    <a:pt x="56" y="60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20"/>
                  </a:lnTo>
                  <a:lnTo>
                    <a:pt x="113" y="18"/>
                  </a:lnTo>
                  <a:lnTo>
                    <a:pt x="109" y="10"/>
                  </a:lnTo>
                  <a:lnTo>
                    <a:pt x="107" y="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137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842625" y="5051426"/>
              <a:ext cx="211138" cy="955675"/>
            </a:xfrm>
            <a:custGeom>
              <a:avLst/>
              <a:gdLst>
                <a:gd name="T0" fmla="*/ 107 w 133"/>
                <a:gd name="T1" fmla="*/ 0 h 602"/>
                <a:gd name="T2" fmla="*/ 107 w 133"/>
                <a:gd name="T3" fmla="*/ 0 h 602"/>
                <a:gd name="T4" fmla="*/ 107 w 133"/>
                <a:gd name="T5" fmla="*/ 2 h 602"/>
                <a:gd name="T6" fmla="*/ 105 w 133"/>
                <a:gd name="T7" fmla="*/ 10 h 602"/>
                <a:gd name="T8" fmla="*/ 101 w 133"/>
                <a:gd name="T9" fmla="*/ 12 h 602"/>
                <a:gd name="T10" fmla="*/ 97 w 133"/>
                <a:gd name="T11" fmla="*/ 16 h 602"/>
                <a:gd name="T12" fmla="*/ 93 w 133"/>
                <a:gd name="T13" fmla="*/ 16 h 602"/>
                <a:gd name="T14" fmla="*/ 87 w 133"/>
                <a:gd name="T15" fmla="*/ 16 h 602"/>
                <a:gd name="T16" fmla="*/ 87 w 133"/>
                <a:gd name="T17" fmla="*/ 16 h 602"/>
                <a:gd name="T18" fmla="*/ 81 w 133"/>
                <a:gd name="T19" fmla="*/ 14 h 602"/>
                <a:gd name="T20" fmla="*/ 75 w 133"/>
                <a:gd name="T21" fmla="*/ 10 h 602"/>
                <a:gd name="T22" fmla="*/ 0 w 133"/>
                <a:gd name="T23" fmla="*/ 594 h 602"/>
                <a:gd name="T24" fmla="*/ 28 w 133"/>
                <a:gd name="T25" fmla="*/ 598 h 602"/>
                <a:gd name="T26" fmla="*/ 56 w 133"/>
                <a:gd name="T27" fmla="*/ 602 h 602"/>
                <a:gd name="T28" fmla="*/ 133 w 133"/>
                <a:gd name="T29" fmla="*/ 16 h 602"/>
                <a:gd name="T30" fmla="*/ 133 w 133"/>
                <a:gd name="T31" fmla="*/ 16 h 602"/>
                <a:gd name="T32" fmla="*/ 129 w 133"/>
                <a:gd name="T33" fmla="*/ 20 h 602"/>
                <a:gd name="T34" fmla="*/ 123 w 133"/>
                <a:gd name="T35" fmla="*/ 20 h 602"/>
                <a:gd name="T36" fmla="*/ 123 w 133"/>
                <a:gd name="T37" fmla="*/ 20 h 602"/>
                <a:gd name="T38" fmla="*/ 117 w 133"/>
                <a:gd name="T39" fmla="*/ 20 h 602"/>
                <a:gd name="T40" fmla="*/ 113 w 133"/>
                <a:gd name="T41" fmla="*/ 18 h 602"/>
                <a:gd name="T42" fmla="*/ 109 w 133"/>
                <a:gd name="T43" fmla="*/ 10 h 602"/>
                <a:gd name="T44" fmla="*/ 107 w 133"/>
                <a:gd name="T45" fmla="*/ 4 h 602"/>
                <a:gd name="T46" fmla="*/ 107 w 133"/>
                <a:gd name="T4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602">
                  <a:moveTo>
                    <a:pt x="107" y="0"/>
                  </a:moveTo>
                  <a:lnTo>
                    <a:pt x="107" y="0"/>
                  </a:lnTo>
                  <a:lnTo>
                    <a:pt x="107" y="2"/>
                  </a:lnTo>
                  <a:lnTo>
                    <a:pt x="105" y="10"/>
                  </a:lnTo>
                  <a:lnTo>
                    <a:pt x="101" y="12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0" y="594"/>
                  </a:lnTo>
                  <a:lnTo>
                    <a:pt x="28" y="598"/>
                  </a:lnTo>
                  <a:lnTo>
                    <a:pt x="56" y="60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20"/>
                  </a:lnTo>
                  <a:lnTo>
                    <a:pt x="113" y="18"/>
                  </a:lnTo>
                  <a:lnTo>
                    <a:pt x="109" y="10"/>
                  </a:lnTo>
                  <a:lnTo>
                    <a:pt x="107" y="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61688" y="4964113"/>
              <a:ext cx="92075" cy="119063"/>
            </a:xfrm>
            <a:custGeom>
              <a:avLst/>
              <a:gdLst>
                <a:gd name="T0" fmla="*/ 48 w 58"/>
                <a:gd name="T1" fmla="*/ 1 h 75"/>
                <a:gd name="T2" fmla="*/ 48 w 58"/>
                <a:gd name="T3" fmla="*/ 1 h 75"/>
                <a:gd name="T4" fmla="*/ 38 w 58"/>
                <a:gd name="T5" fmla="*/ 1 h 75"/>
                <a:gd name="T6" fmla="*/ 30 w 58"/>
                <a:gd name="T7" fmla="*/ 0 h 75"/>
                <a:gd name="T8" fmla="*/ 0 w 58"/>
                <a:gd name="T9" fmla="*/ 63 h 75"/>
                <a:gd name="T10" fmla="*/ 0 w 58"/>
                <a:gd name="T11" fmla="*/ 65 h 75"/>
                <a:gd name="T12" fmla="*/ 0 w 58"/>
                <a:gd name="T13" fmla="*/ 65 h 75"/>
                <a:gd name="T14" fmla="*/ 6 w 58"/>
                <a:gd name="T15" fmla="*/ 69 h 75"/>
                <a:gd name="T16" fmla="*/ 12 w 58"/>
                <a:gd name="T17" fmla="*/ 71 h 75"/>
                <a:gd name="T18" fmla="*/ 12 w 58"/>
                <a:gd name="T19" fmla="*/ 71 h 75"/>
                <a:gd name="T20" fmla="*/ 18 w 58"/>
                <a:gd name="T21" fmla="*/ 71 h 75"/>
                <a:gd name="T22" fmla="*/ 22 w 58"/>
                <a:gd name="T23" fmla="*/ 71 h 75"/>
                <a:gd name="T24" fmla="*/ 26 w 58"/>
                <a:gd name="T25" fmla="*/ 67 h 75"/>
                <a:gd name="T26" fmla="*/ 30 w 58"/>
                <a:gd name="T27" fmla="*/ 65 h 75"/>
                <a:gd name="T28" fmla="*/ 32 w 58"/>
                <a:gd name="T29" fmla="*/ 57 h 75"/>
                <a:gd name="T30" fmla="*/ 32 w 58"/>
                <a:gd name="T31" fmla="*/ 55 h 75"/>
                <a:gd name="T32" fmla="*/ 32 w 58"/>
                <a:gd name="T33" fmla="*/ 55 h 75"/>
                <a:gd name="T34" fmla="*/ 32 w 58"/>
                <a:gd name="T35" fmla="*/ 59 h 75"/>
                <a:gd name="T36" fmla="*/ 34 w 58"/>
                <a:gd name="T37" fmla="*/ 65 h 75"/>
                <a:gd name="T38" fmla="*/ 38 w 58"/>
                <a:gd name="T39" fmla="*/ 73 h 75"/>
                <a:gd name="T40" fmla="*/ 42 w 58"/>
                <a:gd name="T41" fmla="*/ 75 h 75"/>
                <a:gd name="T42" fmla="*/ 48 w 58"/>
                <a:gd name="T43" fmla="*/ 75 h 75"/>
                <a:gd name="T44" fmla="*/ 48 w 58"/>
                <a:gd name="T45" fmla="*/ 75 h 75"/>
                <a:gd name="T46" fmla="*/ 54 w 58"/>
                <a:gd name="T47" fmla="*/ 75 h 75"/>
                <a:gd name="T48" fmla="*/ 58 w 58"/>
                <a:gd name="T49" fmla="*/ 71 h 75"/>
                <a:gd name="T50" fmla="*/ 58 w 58"/>
                <a:gd name="T51" fmla="*/ 71 h 75"/>
                <a:gd name="T52" fmla="*/ 48 w 58"/>
                <a:gd name="T5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5">
                  <a:moveTo>
                    <a:pt x="48" y="1"/>
                  </a:moveTo>
                  <a:lnTo>
                    <a:pt x="48" y="1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22" y="71"/>
                  </a:lnTo>
                  <a:lnTo>
                    <a:pt x="26" y="67"/>
                  </a:lnTo>
                  <a:lnTo>
                    <a:pt x="30" y="65"/>
                  </a:lnTo>
                  <a:lnTo>
                    <a:pt x="32" y="57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4" y="65"/>
                  </a:lnTo>
                  <a:lnTo>
                    <a:pt x="38" y="73"/>
                  </a:lnTo>
                  <a:lnTo>
                    <a:pt x="42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54" y="75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009313" y="4916488"/>
              <a:ext cx="28575" cy="49213"/>
            </a:xfrm>
            <a:custGeom>
              <a:avLst/>
              <a:gdLst>
                <a:gd name="T0" fmla="*/ 18 w 18"/>
                <a:gd name="T1" fmla="*/ 31 h 31"/>
                <a:gd name="T2" fmla="*/ 12 w 18"/>
                <a:gd name="T3" fmla="*/ 0 h 31"/>
                <a:gd name="T4" fmla="*/ 0 w 18"/>
                <a:gd name="T5" fmla="*/ 30 h 31"/>
                <a:gd name="T6" fmla="*/ 0 w 18"/>
                <a:gd name="T7" fmla="*/ 30 h 31"/>
                <a:gd name="T8" fmla="*/ 8 w 18"/>
                <a:gd name="T9" fmla="*/ 31 h 31"/>
                <a:gd name="T10" fmla="*/ 18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137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009313" y="4916488"/>
              <a:ext cx="28575" cy="49213"/>
            </a:xfrm>
            <a:custGeom>
              <a:avLst/>
              <a:gdLst>
                <a:gd name="T0" fmla="*/ 18 w 18"/>
                <a:gd name="T1" fmla="*/ 31 h 31"/>
                <a:gd name="T2" fmla="*/ 12 w 18"/>
                <a:gd name="T3" fmla="*/ 0 h 31"/>
                <a:gd name="T4" fmla="*/ 0 w 18"/>
                <a:gd name="T5" fmla="*/ 30 h 31"/>
                <a:gd name="T6" fmla="*/ 0 w 18"/>
                <a:gd name="T7" fmla="*/ 30 h 31"/>
                <a:gd name="T8" fmla="*/ 8 w 18"/>
                <a:gd name="T9" fmla="*/ 31 h 31"/>
                <a:gd name="T10" fmla="*/ 18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291763" y="5016501"/>
              <a:ext cx="190500" cy="958850"/>
            </a:xfrm>
            <a:custGeom>
              <a:avLst/>
              <a:gdLst>
                <a:gd name="T0" fmla="*/ 28 w 120"/>
                <a:gd name="T1" fmla="*/ 0 h 604"/>
                <a:gd name="T2" fmla="*/ 28 w 120"/>
                <a:gd name="T3" fmla="*/ 0 h 604"/>
                <a:gd name="T4" fmla="*/ 28 w 120"/>
                <a:gd name="T5" fmla="*/ 4 h 604"/>
                <a:gd name="T6" fmla="*/ 28 w 120"/>
                <a:gd name="T7" fmla="*/ 12 h 604"/>
                <a:gd name="T8" fmla="*/ 26 w 120"/>
                <a:gd name="T9" fmla="*/ 14 h 604"/>
                <a:gd name="T10" fmla="*/ 22 w 120"/>
                <a:gd name="T11" fmla="*/ 18 h 604"/>
                <a:gd name="T12" fmla="*/ 18 w 120"/>
                <a:gd name="T13" fmla="*/ 20 h 604"/>
                <a:gd name="T14" fmla="*/ 12 w 120"/>
                <a:gd name="T15" fmla="*/ 22 h 604"/>
                <a:gd name="T16" fmla="*/ 12 w 120"/>
                <a:gd name="T17" fmla="*/ 22 h 604"/>
                <a:gd name="T18" fmla="*/ 6 w 120"/>
                <a:gd name="T19" fmla="*/ 20 h 604"/>
                <a:gd name="T20" fmla="*/ 0 w 120"/>
                <a:gd name="T21" fmla="*/ 18 h 604"/>
                <a:gd name="T22" fmla="*/ 62 w 120"/>
                <a:gd name="T23" fmla="*/ 604 h 604"/>
                <a:gd name="T24" fmla="*/ 90 w 120"/>
                <a:gd name="T25" fmla="*/ 602 h 604"/>
                <a:gd name="T26" fmla="*/ 120 w 120"/>
                <a:gd name="T27" fmla="*/ 598 h 604"/>
                <a:gd name="T28" fmla="*/ 58 w 120"/>
                <a:gd name="T29" fmla="*/ 12 h 604"/>
                <a:gd name="T30" fmla="*/ 58 w 120"/>
                <a:gd name="T31" fmla="*/ 12 h 604"/>
                <a:gd name="T32" fmla="*/ 54 w 120"/>
                <a:gd name="T33" fmla="*/ 16 h 604"/>
                <a:gd name="T34" fmla="*/ 48 w 120"/>
                <a:gd name="T35" fmla="*/ 18 h 604"/>
                <a:gd name="T36" fmla="*/ 48 w 120"/>
                <a:gd name="T37" fmla="*/ 18 h 604"/>
                <a:gd name="T38" fmla="*/ 42 w 120"/>
                <a:gd name="T39" fmla="*/ 18 h 604"/>
                <a:gd name="T40" fmla="*/ 38 w 120"/>
                <a:gd name="T41" fmla="*/ 16 h 604"/>
                <a:gd name="T42" fmla="*/ 32 w 120"/>
                <a:gd name="T43" fmla="*/ 10 h 604"/>
                <a:gd name="T44" fmla="*/ 30 w 120"/>
                <a:gd name="T45" fmla="*/ 4 h 604"/>
                <a:gd name="T46" fmla="*/ 28 w 120"/>
                <a:gd name="T4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604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2" y="604"/>
                  </a:lnTo>
                  <a:lnTo>
                    <a:pt x="90" y="602"/>
                  </a:lnTo>
                  <a:lnTo>
                    <a:pt x="120" y="59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291763" y="5016501"/>
              <a:ext cx="190500" cy="958850"/>
            </a:xfrm>
            <a:custGeom>
              <a:avLst/>
              <a:gdLst>
                <a:gd name="T0" fmla="*/ 28 w 120"/>
                <a:gd name="T1" fmla="*/ 0 h 604"/>
                <a:gd name="T2" fmla="*/ 28 w 120"/>
                <a:gd name="T3" fmla="*/ 0 h 604"/>
                <a:gd name="T4" fmla="*/ 28 w 120"/>
                <a:gd name="T5" fmla="*/ 4 h 604"/>
                <a:gd name="T6" fmla="*/ 28 w 120"/>
                <a:gd name="T7" fmla="*/ 12 h 604"/>
                <a:gd name="T8" fmla="*/ 26 w 120"/>
                <a:gd name="T9" fmla="*/ 14 h 604"/>
                <a:gd name="T10" fmla="*/ 22 w 120"/>
                <a:gd name="T11" fmla="*/ 18 h 604"/>
                <a:gd name="T12" fmla="*/ 18 w 120"/>
                <a:gd name="T13" fmla="*/ 20 h 604"/>
                <a:gd name="T14" fmla="*/ 12 w 120"/>
                <a:gd name="T15" fmla="*/ 22 h 604"/>
                <a:gd name="T16" fmla="*/ 12 w 120"/>
                <a:gd name="T17" fmla="*/ 22 h 604"/>
                <a:gd name="T18" fmla="*/ 6 w 120"/>
                <a:gd name="T19" fmla="*/ 20 h 604"/>
                <a:gd name="T20" fmla="*/ 0 w 120"/>
                <a:gd name="T21" fmla="*/ 18 h 604"/>
                <a:gd name="T22" fmla="*/ 62 w 120"/>
                <a:gd name="T23" fmla="*/ 604 h 604"/>
                <a:gd name="T24" fmla="*/ 90 w 120"/>
                <a:gd name="T25" fmla="*/ 602 h 604"/>
                <a:gd name="T26" fmla="*/ 120 w 120"/>
                <a:gd name="T27" fmla="*/ 598 h 604"/>
                <a:gd name="T28" fmla="*/ 58 w 120"/>
                <a:gd name="T29" fmla="*/ 12 h 604"/>
                <a:gd name="T30" fmla="*/ 58 w 120"/>
                <a:gd name="T31" fmla="*/ 12 h 604"/>
                <a:gd name="T32" fmla="*/ 54 w 120"/>
                <a:gd name="T33" fmla="*/ 16 h 604"/>
                <a:gd name="T34" fmla="*/ 48 w 120"/>
                <a:gd name="T35" fmla="*/ 18 h 604"/>
                <a:gd name="T36" fmla="*/ 48 w 120"/>
                <a:gd name="T37" fmla="*/ 18 h 604"/>
                <a:gd name="T38" fmla="*/ 42 w 120"/>
                <a:gd name="T39" fmla="*/ 18 h 604"/>
                <a:gd name="T40" fmla="*/ 38 w 120"/>
                <a:gd name="T41" fmla="*/ 16 h 604"/>
                <a:gd name="T42" fmla="*/ 32 w 120"/>
                <a:gd name="T43" fmla="*/ 10 h 604"/>
                <a:gd name="T44" fmla="*/ 30 w 120"/>
                <a:gd name="T45" fmla="*/ 4 h 604"/>
                <a:gd name="T46" fmla="*/ 28 w 120"/>
                <a:gd name="T4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604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2" y="604"/>
                  </a:lnTo>
                  <a:lnTo>
                    <a:pt x="90" y="602"/>
                  </a:lnTo>
                  <a:lnTo>
                    <a:pt x="120" y="59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291763" y="4929188"/>
              <a:ext cx="92075" cy="122238"/>
            </a:xfrm>
            <a:custGeom>
              <a:avLst/>
              <a:gdLst>
                <a:gd name="T0" fmla="*/ 30 w 58"/>
                <a:gd name="T1" fmla="*/ 0 h 77"/>
                <a:gd name="T2" fmla="*/ 30 w 58"/>
                <a:gd name="T3" fmla="*/ 0 h 77"/>
                <a:gd name="T4" fmla="*/ 22 w 58"/>
                <a:gd name="T5" fmla="*/ 2 h 77"/>
                <a:gd name="T6" fmla="*/ 12 w 58"/>
                <a:gd name="T7" fmla="*/ 2 h 77"/>
                <a:gd name="T8" fmla="*/ 0 w 58"/>
                <a:gd name="T9" fmla="*/ 73 h 77"/>
                <a:gd name="T10" fmla="*/ 0 w 58"/>
                <a:gd name="T11" fmla="*/ 73 h 77"/>
                <a:gd name="T12" fmla="*/ 0 w 58"/>
                <a:gd name="T13" fmla="*/ 73 h 77"/>
                <a:gd name="T14" fmla="*/ 6 w 58"/>
                <a:gd name="T15" fmla="*/ 75 h 77"/>
                <a:gd name="T16" fmla="*/ 12 w 58"/>
                <a:gd name="T17" fmla="*/ 77 h 77"/>
                <a:gd name="T18" fmla="*/ 12 w 58"/>
                <a:gd name="T19" fmla="*/ 77 h 77"/>
                <a:gd name="T20" fmla="*/ 18 w 58"/>
                <a:gd name="T21" fmla="*/ 75 h 77"/>
                <a:gd name="T22" fmla="*/ 22 w 58"/>
                <a:gd name="T23" fmla="*/ 73 h 77"/>
                <a:gd name="T24" fmla="*/ 26 w 58"/>
                <a:gd name="T25" fmla="*/ 69 h 77"/>
                <a:gd name="T26" fmla="*/ 28 w 58"/>
                <a:gd name="T27" fmla="*/ 67 h 77"/>
                <a:gd name="T28" fmla="*/ 28 w 58"/>
                <a:gd name="T29" fmla="*/ 59 h 77"/>
                <a:gd name="T30" fmla="*/ 28 w 58"/>
                <a:gd name="T31" fmla="*/ 55 h 77"/>
                <a:gd name="T32" fmla="*/ 28 w 58"/>
                <a:gd name="T33" fmla="*/ 55 h 77"/>
                <a:gd name="T34" fmla="*/ 30 w 58"/>
                <a:gd name="T35" fmla="*/ 59 h 77"/>
                <a:gd name="T36" fmla="*/ 32 w 58"/>
                <a:gd name="T37" fmla="*/ 65 h 77"/>
                <a:gd name="T38" fmla="*/ 38 w 58"/>
                <a:gd name="T39" fmla="*/ 71 h 77"/>
                <a:gd name="T40" fmla="*/ 42 w 58"/>
                <a:gd name="T41" fmla="*/ 73 h 77"/>
                <a:gd name="T42" fmla="*/ 48 w 58"/>
                <a:gd name="T43" fmla="*/ 73 h 77"/>
                <a:gd name="T44" fmla="*/ 48 w 58"/>
                <a:gd name="T45" fmla="*/ 73 h 77"/>
                <a:gd name="T46" fmla="*/ 54 w 58"/>
                <a:gd name="T47" fmla="*/ 71 h 77"/>
                <a:gd name="T48" fmla="*/ 58 w 58"/>
                <a:gd name="T49" fmla="*/ 67 h 77"/>
                <a:gd name="T50" fmla="*/ 58 w 58"/>
                <a:gd name="T51" fmla="*/ 67 h 77"/>
                <a:gd name="T52" fmla="*/ 30 w 58"/>
                <a:gd name="T5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7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2" y="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6" y="75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8" y="75"/>
                  </a:lnTo>
                  <a:lnTo>
                    <a:pt x="22" y="73"/>
                  </a:lnTo>
                  <a:lnTo>
                    <a:pt x="26" y="69"/>
                  </a:lnTo>
                  <a:lnTo>
                    <a:pt x="28" y="67"/>
                  </a:lnTo>
                  <a:lnTo>
                    <a:pt x="28" y="59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0" y="59"/>
                  </a:lnTo>
                  <a:lnTo>
                    <a:pt x="32" y="65"/>
                  </a:lnTo>
                  <a:lnTo>
                    <a:pt x="38" y="71"/>
                  </a:lnTo>
                  <a:lnTo>
                    <a:pt x="42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4" y="7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310813" y="4884738"/>
              <a:ext cx="28575" cy="47625"/>
            </a:xfrm>
            <a:custGeom>
              <a:avLst/>
              <a:gdLst>
                <a:gd name="T0" fmla="*/ 18 w 18"/>
                <a:gd name="T1" fmla="*/ 28 h 30"/>
                <a:gd name="T2" fmla="*/ 6 w 18"/>
                <a:gd name="T3" fmla="*/ 0 h 30"/>
                <a:gd name="T4" fmla="*/ 0 w 18"/>
                <a:gd name="T5" fmla="*/ 30 h 30"/>
                <a:gd name="T6" fmla="*/ 0 w 18"/>
                <a:gd name="T7" fmla="*/ 30 h 30"/>
                <a:gd name="T8" fmla="*/ 10 w 18"/>
                <a:gd name="T9" fmla="*/ 30 h 30"/>
                <a:gd name="T10" fmla="*/ 18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8" y="28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310813" y="4884738"/>
              <a:ext cx="28575" cy="47625"/>
            </a:xfrm>
            <a:custGeom>
              <a:avLst/>
              <a:gdLst>
                <a:gd name="T0" fmla="*/ 18 w 18"/>
                <a:gd name="T1" fmla="*/ 28 h 30"/>
                <a:gd name="T2" fmla="*/ 6 w 18"/>
                <a:gd name="T3" fmla="*/ 0 h 30"/>
                <a:gd name="T4" fmla="*/ 0 w 18"/>
                <a:gd name="T5" fmla="*/ 30 h 30"/>
                <a:gd name="T6" fmla="*/ 0 w 18"/>
                <a:gd name="T7" fmla="*/ 30 h 30"/>
                <a:gd name="T8" fmla="*/ 10 w 18"/>
                <a:gd name="T9" fmla="*/ 30 h 30"/>
                <a:gd name="T10" fmla="*/ 18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8" y="28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8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279063" y="5462588"/>
              <a:ext cx="752475" cy="892175"/>
            </a:xfrm>
            <a:custGeom>
              <a:avLst/>
              <a:gdLst>
                <a:gd name="T0" fmla="*/ 237 w 474"/>
                <a:gd name="T1" fmla="*/ 0 h 562"/>
                <a:gd name="T2" fmla="*/ 0 w 474"/>
                <a:gd name="T3" fmla="*/ 0 h 562"/>
                <a:gd name="T4" fmla="*/ 66 w 474"/>
                <a:gd name="T5" fmla="*/ 562 h 562"/>
                <a:gd name="T6" fmla="*/ 237 w 474"/>
                <a:gd name="T7" fmla="*/ 562 h 562"/>
                <a:gd name="T8" fmla="*/ 409 w 474"/>
                <a:gd name="T9" fmla="*/ 562 h 562"/>
                <a:gd name="T10" fmla="*/ 474 w 474"/>
                <a:gd name="T11" fmla="*/ 0 h 562"/>
                <a:gd name="T12" fmla="*/ 237 w 474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562">
                  <a:moveTo>
                    <a:pt x="237" y="0"/>
                  </a:moveTo>
                  <a:lnTo>
                    <a:pt x="0" y="0"/>
                  </a:lnTo>
                  <a:lnTo>
                    <a:pt x="66" y="562"/>
                  </a:lnTo>
                  <a:lnTo>
                    <a:pt x="237" y="562"/>
                  </a:lnTo>
                  <a:lnTo>
                    <a:pt x="409" y="562"/>
                  </a:lnTo>
                  <a:lnTo>
                    <a:pt x="474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DA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0244138" y="5386388"/>
              <a:ext cx="822325" cy="149225"/>
            </a:xfrm>
            <a:prstGeom prst="rect">
              <a:avLst/>
            </a:prstGeom>
            <a:solidFill>
              <a:srgbClr val="57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2149475" y="5491163"/>
            <a:ext cx="1081088" cy="857250"/>
            <a:chOff x="2149475" y="5491163"/>
            <a:chExt cx="1081088" cy="857250"/>
          </a:xfrm>
        </p:grpSpPr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149475" y="5491163"/>
              <a:ext cx="882650" cy="857250"/>
            </a:xfrm>
            <a:custGeom>
              <a:avLst/>
              <a:gdLst>
                <a:gd name="T0" fmla="*/ 556 w 556"/>
                <a:gd name="T1" fmla="*/ 0 h 540"/>
                <a:gd name="T2" fmla="*/ 277 w 556"/>
                <a:gd name="T3" fmla="*/ 0 h 540"/>
                <a:gd name="T4" fmla="*/ 0 w 556"/>
                <a:gd name="T5" fmla="*/ 0 h 540"/>
                <a:gd name="T6" fmla="*/ 0 w 556"/>
                <a:gd name="T7" fmla="*/ 0 h 540"/>
                <a:gd name="T8" fmla="*/ 0 w 556"/>
                <a:gd name="T9" fmla="*/ 20 h 540"/>
                <a:gd name="T10" fmla="*/ 0 w 556"/>
                <a:gd name="T11" fmla="*/ 72 h 540"/>
                <a:gd name="T12" fmla="*/ 4 w 556"/>
                <a:gd name="T13" fmla="*/ 145 h 540"/>
                <a:gd name="T14" fmla="*/ 8 w 556"/>
                <a:gd name="T15" fmla="*/ 189 h 540"/>
                <a:gd name="T16" fmla="*/ 14 w 556"/>
                <a:gd name="T17" fmla="*/ 235 h 540"/>
                <a:gd name="T18" fmla="*/ 22 w 556"/>
                <a:gd name="T19" fmla="*/ 281 h 540"/>
                <a:gd name="T20" fmla="*/ 34 w 556"/>
                <a:gd name="T21" fmla="*/ 327 h 540"/>
                <a:gd name="T22" fmla="*/ 48 w 556"/>
                <a:gd name="T23" fmla="*/ 373 h 540"/>
                <a:gd name="T24" fmla="*/ 64 w 556"/>
                <a:gd name="T25" fmla="*/ 416 h 540"/>
                <a:gd name="T26" fmla="*/ 74 w 556"/>
                <a:gd name="T27" fmla="*/ 436 h 540"/>
                <a:gd name="T28" fmla="*/ 84 w 556"/>
                <a:gd name="T29" fmla="*/ 456 h 540"/>
                <a:gd name="T30" fmla="*/ 96 w 556"/>
                <a:gd name="T31" fmla="*/ 474 h 540"/>
                <a:gd name="T32" fmla="*/ 110 w 556"/>
                <a:gd name="T33" fmla="*/ 490 h 540"/>
                <a:gd name="T34" fmla="*/ 121 w 556"/>
                <a:gd name="T35" fmla="*/ 506 h 540"/>
                <a:gd name="T36" fmla="*/ 137 w 556"/>
                <a:gd name="T37" fmla="*/ 518 h 540"/>
                <a:gd name="T38" fmla="*/ 153 w 556"/>
                <a:gd name="T39" fmla="*/ 530 h 540"/>
                <a:gd name="T40" fmla="*/ 169 w 556"/>
                <a:gd name="T41" fmla="*/ 540 h 540"/>
                <a:gd name="T42" fmla="*/ 277 w 556"/>
                <a:gd name="T43" fmla="*/ 540 h 540"/>
                <a:gd name="T44" fmla="*/ 386 w 556"/>
                <a:gd name="T45" fmla="*/ 540 h 540"/>
                <a:gd name="T46" fmla="*/ 386 w 556"/>
                <a:gd name="T47" fmla="*/ 540 h 540"/>
                <a:gd name="T48" fmla="*/ 402 w 556"/>
                <a:gd name="T49" fmla="*/ 530 h 540"/>
                <a:gd name="T50" fmla="*/ 418 w 556"/>
                <a:gd name="T51" fmla="*/ 518 h 540"/>
                <a:gd name="T52" fmla="*/ 434 w 556"/>
                <a:gd name="T53" fmla="*/ 506 h 540"/>
                <a:gd name="T54" fmla="*/ 446 w 556"/>
                <a:gd name="T55" fmla="*/ 490 h 540"/>
                <a:gd name="T56" fmla="*/ 460 w 556"/>
                <a:gd name="T57" fmla="*/ 474 h 540"/>
                <a:gd name="T58" fmla="*/ 472 w 556"/>
                <a:gd name="T59" fmla="*/ 456 h 540"/>
                <a:gd name="T60" fmla="*/ 482 w 556"/>
                <a:gd name="T61" fmla="*/ 436 h 540"/>
                <a:gd name="T62" fmla="*/ 492 w 556"/>
                <a:gd name="T63" fmla="*/ 416 h 540"/>
                <a:gd name="T64" fmla="*/ 508 w 556"/>
                <a:gd name="T65" fmla="*/ 373 h 540"/>
                <a:gd name="T66" fmla="*/ 522 w 556"/>
                <a:gd name="T67" fmla="*/ 327 h 540"/>
                <a:gd name="T68" fmla="*/ 534 w 556"/>
                <a:gd name="T69" fmla="*/ 281 h 540"/>
                <a:gd name="T70" fmla="*/ 542 w 556"/>
                <a:gd name="T71" fmla="*/ 235 h 540"/>
                <a:gd name="T72" fmla="*/ 548 w 556"/>
                <a:gd name="T73" fmla="*/ 189 h 540"/>
                <a:gd name="T74" fmla="*/ 552 w 556"/>
                <a:gd name="T75" fmla="*/ 145 h 540"/>
                <a:gd name="T76" fmla="*/ 556 w 556"/>
                <a:gd name="T77" fmla="*/ 72 h 540"/>
                <a:gd name="T78" fmla="*/ 556 w 556"/>
                <a:gd name="T79" fmla="*/ 20 h 540"/>
                <a:gd name="T80" fmla="*/ 556 w 556"/>
                <a:gd name="T8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540">
                  <a:moveTo>
                    <a:pt x="556" y="0"/>
                  </a:move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4" y="145"/>
                  </a:lnTo>
                  <a:lnTo>
                    <a:pt x="8" y="189"/>
                  </a:lnTo>
                  <a:lnTo>
                    <a:pt x="14" y="235"/>
                  </a:lnTo>
                  <a:lnTo>
                    <a:pt x="22" y="281"/>
                  </a:lnTo>
                  <a:lnTo>
                    <a:pt x="34" y="327"/>
                  </a:lnTo>
                  <a:lnTo>
                    <a:pt x="48" y="373"/>
                  </a:lnTo>
                  <a:lnTo>
                    <a:pt x="64" y="416"/>
                  </a:lnTo>
                  <a:lnTo>
                    <a:pt x="74" y="436"/>
                  </a:lnTo>
                  <a:lnTo>
                    <a:pt x="84" y="456"/>
                  </a:lnTo>
                  <a:lnTo>
                    <a:pt x="96" y="474"/>
                  </a:lnTo>
                  <a:lnTo>
                    <a:pt x="110" y="490"/>
                  </a:lnTo>
                  <a:lnTo>
                    <a:pt x="121" y="506"/>
                  </a:lnTo>
                  <a:lnTo>
                    <a:pt x="137" y="518"/>
                  </a:lnTo>
                  <a:lnTo>
                    <a:pt x="153" y="530"/>
                  </a:lnTo>
                  <a:lnTo>
                    <a:pt x="169" y="540"/>
                  </a:lnTo>
                  <a:lnTo>
                    <a:pt x="277" y="540"/>
                  </a:lnTo>
                  <a:lnTo>
                    <a:pt x="386" y="540"/>
                  </a:lnTo>
                  <a:lnTo>
                    <a:pt x="386" y="540"/>
                  </a:lnTo>
                  <a:lnTo>
                    <a:pt x="402" y="530"/>
                  </a:lnTo>
                  <a:lnTo>
                    <a:pt x="418" y="518"/>
                  </a:lnTo>
                  <a:lnTo>
                    <a:pt x="434" y="506"/>
                  </a:lnTo>
                  <a:lnTo>
                    <a:pt x="446" y="490"/>
                  </a:lnTo>
                  <a:lnTo>
                    <a:pt x="460" y="474"/>
                  </a:lnTo>
                  <a:lnTo>
                    <a:pt x="472" y="456"/>
                  </a:lnTo>
                  <a:lnTo>
                    <a:pt x="482" y="436"/>
                  </a:lnTo>
                  <a:lnTo>
                    <a:pt x="492" y="416"/>
                  </a:lnTo>
                  <a:lnTo>
                    <a:pt x="508" y="373"/>
                  </a:lnTo>
                  <a:lnTo>
                    <a:pt x="522" y="327"/>
                  </a:lnTo>
                  <a:lnTo>
                    <a:pt x="534" y="281"/>
                  </a:lnTo>
                  <a:lnTo>
                    <a:pt x="542" y="235"/>
                  </a:lnTo>
                  <a:lnTo>
                    <a:pt x="548" y="189"/>
                  </a:lnTo>
                  <a:lnTo>
                    <a:pt x="552" y="145"/>
                  </a:lnTo>
                  <a:lnTo>
                    <a:pt x="556" y="72"/>
                  </a:lnTo>
                  <a:lnTo>
                    <a:pt x="556" y="2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149475" y="5491163"/>
              <a:ext cx="882650" cy="857250"/>
            </a:xfrm>
            <a:custGeom>
              <a:avLst/>
              <a:gdLst>
                <a:gd name="T0" fmla="*/ 556 w 556"/>
                <a:gd name="T1" fmla="*/ 0 h 540"/>
                <a:gd name="T2" fmla="*/ 277 w 556"/>
                <a:gd name="T3" fmla="*/ 0 h 540"/>
                <a:gd name="T4" fmla="*/ 0 w 556"/>
                <a:gd name="T5" fmla="*/ 0 h 540"/>
                <a:gd name="T6" fmla="*/ 0 w 556"/>
                <a:gd name="T7" fmla="*/ 0 h 540"/>
                <a:gd name="T8" fmla="*/ 0 w 556"/>
                <a:gd name="T9" fmla="*/ 20 h 540"/>
                <a:gd name="T10" fmla="*/ 0 w 556"/>
                <a:gd name="T11" fmla="*/ 72 h 540"/>
                <a:gd name="T12" fmla="*/ 4 w 556"/>
                <a:gd name="T13" fmla="*/ 145 h 540"/>
                <a:gd name="T14" fmla="*/ 8 w 556"/>
                <a:gd name="T15" fmla="*/ 189 h 540"/>
                <a:gd name="T16" fmla="*/ 14 w 556"/>
                <a:gd name="T17" fmla="*/ 235 h 540"/>
                <a:gd name="T18" fmla="*/ 22 w 556"/>
                <a:gd name="T19" fmla="*/ 281 h 540"/>
                <a:gd name="T20" fmla="*/ 34 w 556"/>
                <a:gd name="T21" fmla="*/ 327 h 540"/>
                <a:gd name="T22" fmla="*/ 48 w 556"/>
                <a:gd name="T23" fmla="*/ 373 h 540"/>
                <a:gd name="T24" fmla="*/ 64 w 556"/>
                <a:gd name="T25" fmla="*/ 416 h 540"/>
                <a:gd name="T26" fmla="*/ 74 w 556"/>
                <a:gd name="T27" fmla="*/ 436 h 540"/>
                <a:gd name="T28" fmla="*/ 84 w 556"/>
                <a:gd name="T29" fmla="*/ 456 h 540"/>
                <a:gd name="T30" fmla="*/ 96 w 556"/>
                <a:gd name="T31" fmla="*/ 474 h 540"/>
                <a:gd name="T32" fmla="*/ 110 w 556"/>
                <a:gd name="T33" fmla="*/ 490 h 540"/>
                <a:gd name="T34" fmla="*/ 121 w 556"/>
                <a:gd name="T35" fmla="*/ 506 h 540"/>
                <a:gd name="T36" fmla="*/ 137 w 556"/>
                <a:gd name="T37" fmla="*/ 518 h 540"/>
                <a:gd name="T38" fmla="*/ 153 w 556"/>
                <a:gd name="T39" fmla="*/ 530 h 540"/>
                <a:gd name="T40" fmla="*/ 169 w 556"/>
                <a:gd name="T41" fmla="*/ 540 h 540"/>
                <a:gd name="T42" fmla="*/ 277 w 556"/>
                <a:gd name="T43" fmla="*/ 540 h 540"/>
                <a:gd name="T44" fmla="*/ 386 w 556"/>
                <a:gd name="T45" fmla="*/ 540 h 540"/>
                <a:gd name="T46" fmla="*/ 386 w 556"/>
                <a:gd name="T47" fmla="*/ 540 h 540"/>
                <a:gd name="T48" fmla="*/ 402 w 556"/>
                <a:gd name="T49" fmla="*/ 530 h 540"/>
                <a:gd name="T50" fmla="*/ 418 w 556"/>
                <a:gd name="T51" fmla="*/ 518 h 540"/>
                <a:gd name="T52" fmla="*/ 434 w 556"/>
                <a:gd name="T53" fmla="*/ 506 h 540"/>
                <a:gd name="T54" fmla="*/ 446 w 556"/>
                <a:gd name="T55" fmla="*/ 490 h 540"/>
                <a:gd name="T56" fmla="*/ 460 w 556"/>
                <a:gd name="T57" fmla="*/ 474 h 540"/>
                <a:gd name="T58" fmla="*/ 472 w 556"/>
                <a:gd name="T59" fmla="*/ 456 h 540"/>
                <a:gd name="T60" fmla="*/ 482 w 556"/>
                <a:gd name="T61" fmla="*/ 436 h 540"/>
                <a:gd name="T62" fmla="*/ 492 w 556"/>
                <a:gd name="T63" fmla="*/ 416 h 540"/>
                <a:gd name="T64" fmla="*/ 508 w 556"/>
                <a:gd name="T65" fmla="*/ 373 h 540"/>
                <a:gd name="T66" fmla="*/ 522 w 556"/>
                <a:gd name="T67" fmla="*/ 327 h 540"/>
                <a:gd name="T68" fmla="*/ 534 w 556"/>
                <a:gd name="T69" fmla="*/ 281 h 540"/>
                <a:gd name="T70" fmla="*/ 542 w 556"/>
                <a:gd name="T71" fmla="*/ 235 h 540"/>
                <a:gd name="T72" fmla="*/ 548 w 556"/>
                <a:gd name="T73" fmla="*/ 189 h 540"/>
                <a:gd name="T74" fmla="*/ 552 w 556"/>
                <a:gd name="T75" fmla="*/ 145 h 540"/>
                <a:gd name="T76" fmla="*/ 556 w 556"/>
                <a:gd name="T77" fmla="*/ 72 h 540"/>
                <a:gd name="T78" fmla="*/ 556 w 556"/>
                <a:gd name="T79" fmla="*/ 20 h 540"/>
                <a:gd name="T80" fmla="*/ 556 w 556"/>
                <a:gd name="T8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540">
                  <a:moveTo>
                    <a:pt x="556" y="0"/>
                  </a:move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4" y="145"/>
                  </a:lnTo>
                  <a:lnTo>
                    <a:pt x="8" y="189"/>
                  </a:lnTo>
                  <a:lnTo>
                    <a:pt x="14" y="235"/>
                  </a:lnTo>
                  <a:lnTo>
                    <a:pt x="22" y="281"/>
                  </a:lnTo>
                  <a:lnTo>
                    <a:pt x="34" y="327"/>
                  </a:lnTo>
                  <a:lnTo>
                    <a:pt x="48" y="373"/>
                  </a:lnTo>
                  <a:lnTo>
                    <a:pt x="64" y="416"/>
                  </a:lnTo>
                  <a:lnTo>
                    <a:pt x="74" y="436"/>
                  </a:lnTo>
                  <a:lnTo>
                    <a:pt x="84" y="456"/>
                  </a:lnTo>
                  <a:lnTo>
                    <a:pt x="96" y="474"/>
                  </a:lnTo>
                  <a:lnTo>
                    <a:pt x="110" y="490"/>
                  </a:lnTo>
                  <a:lnTo>
                    <a:pt x="121" y="506"/>
                  </a:lnTo>
                  <a:lnTo>
                    <a:pt x="137" y="518"/>
                  </a:lnTo>
                  <a:lnTo>
                    <a:pt x="153" y="530"/>
                  </a:lnTo>
                  <a:lnTo>
                    <a:pt x="169" y="540"/>
                  </a:lnTo>
                  <a:lnTo>
                    <a:pt x="277" y="540"/>
                  </a:lnTo>
                  <a:lnTo>
                    <a:pt x="386" y="540"/>
                  </a:lnTo>
                  <a:lnTo>
                    <a:pt x="386" y="540"/>
                  </a:lnTo>
                  <a:lnTo>
                    <a:pt x="402" y="530"/>
                  </a:lnTo>
                  <a:lnTo>
                    <a:pt x="418" y="518"/>
                  </a:lnTo>
                  <a:lnTo>
                    <a:pt x="434" y="506"/>
                  </a:lnTo>
                  <a:lnTo>
                    <a:pt x="446" y="490"/>
                  </a:lnTo>
                  <a:lnTo>
                    <a:pt x="460" y="474"/>
                  </a:lnTo>
                  <a:lnTo>
                    <a:pt x="472" y="456"/>
                  </a:lnTo>
                  <a:lnTo>
                    <a:pt x="482" y="436"/>
                  </a:lnTo>
                  <a:lnTo>
                    <a:pt x="492" y="416"/>
                  </a:lnTo>
                  <a:lnTo>
                    <a:pt x="508" y="373"/>
                  </a:lnTo>
                  <a:lnTo>
                    <a:pt x="522" y="327"/>
                  </a:lnTo>
                  <a:lnTo>
                    <a:pt x="534" y="281"/>
                  </a:lnTo>
                  <a:lnTo>
                    <a:pt x="542" y="235"/>
                  </a:lnTo>
                  <a:lnTo>
                    <a:pt x="548" y="189"/>
                  </a:lnTo>
                  <a:lnTo>
                    <a:pt x="552" y="145"/>
                  </a:lnTo>
                  <a:lnTo>
                    <a:pt x="556" y="72"/>
                  </a:lnTo>
                  <a:lnTo>
                    <a:pt x="556" y="20"/>
                  </a:lnTo>
                  <a:lnTo>
                    <a:pt x="5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76550" y="5653088"/>
              <a:ext cx="354013" cy="466725"/>
            </a:xfrm>
            <a:custGeom>
              <a:avLst/>
              <a:gdLst>
                <a:gd name="T0" fmla="*/ 48 w 223"/>
                <a:gd name="T1" fmla="*/ 28 h 294"/>
                <a:gd name="T2" fmla="*/ 76 w 223"/>
                <a:gd name="T3" fmla="*/ 12 h 294"/>
                <a:gd name="T4" fmla="*/ 117 w 223"/>
                <a:gd name="T5" fmla="*/ 0 h 294"/>
                <a:gd name="T6" fmla="*/ 153 w 223"/>
                <a:gd name="T7" fmla="*/ 0 h 294"/>
                <a:gd name="T8" fmla="*/ 177 w 223"/>
                <a:gd name="T9" fmla="*/ 8 h 294"/>
                <a:gd name="T10" fmla="*/ 189 w 223"/>
                <a:gd name="T11" fmla="*/ 14 h 294"/>
                <a:gd name="T12" fmla="*/ 209 w 223"/>
                <a:gd name="T13" fmla="*/ 36 h 294"/>
                <a:gd name="T14" fmla="*/ 221 w 223"/>
                <a:gd name="T15" fmla="*/ 67 h 294"/>
                <a:gd name="T16" fmla="*/ 223 w 223"/>
                <a:gd name="T17" fmla="*/ 105 h 294"/>
                <a:gd name="T18" fmla="*/ 219 w 223"/>
                <a:gd name="T19" fmla="*/ 147 h 294"/>
                <a:gd name="T20" fmla="*/ 203 w 223"/>
                <a:gd name="T21" fmla="*/ 189 h 294"/>
                <a:gd name="T22" fmla="*/ 179 w 223"/>
                <a:gd name="T23" fmla="*/ 227 h 294"/>
                <a:gd name="T24" fmla="*/ 145 w 223"/>
                <a:gd name="T25" fmla="*/ 259 h 294"/>
                <a:gd name="T26" fmla="*/ 104 w 223"/>
                <a:gd name="T27" fmla="*/ 278 h 294"/>
                <a:gd name="T28" fmla="*/ 54 w 223"/>
                <a:gd name="T29" fmla="*/ 290 h 294"/>
                <a:gd name="T30" fmla="*/ 22 w 223"/>
                <a:gd name="T31" fmla="*/ 294 h 294"/>
                <a:gd name="T32" fmla="*/ 4 w 223"/>
                <a:gd name="T33" fmla="*/ 292 h 294"/>
                <a:gd name="T34" fmla="*/ 0 w 223"/>
                <a:gd name="T35" fmla="*/ 286 h 294"/>
                <a:gd name="T36" fmla="*/ 2 w 223"/>
                <a:gd name="T37" fmla="*/ 278 h 294"/>
                <a:gd name="T38" fmla="*/ 20 w 223"/>
                <a:gd name="T39" fmla="*/ 265 h 294"/>
                <a:gd name="T40" fmla="*/ 28 w 223"/>
                <a:gd name="T41" fmla="*/ 263 h 294"/>
                <a:gd name="T42" fmla="*/ 34 w 223"/>
                <a:gd name="T43" fmla="*/ 259 h 294"/>
                <a:gd name="T44" fmla="*/ 28 w 223"/>
                <a:gd name="T45" fmla="*/ 233 h 294"/>
                <a:gd name="T46" fmla="*/ 32 w 223"/>
                <a:gd name="T47" fmla="*/ 235 h 294"/>
                <a:gd name="T48" fmla="*/ 66 w 223"/>
                <a:gd name="T49" fmla="*/ 233 h 294"/>
                <a:gd name="T50" fmla="*/ 102 w 223"/>
                <a:gd name="T51" fmla="*/ 223 h 294"/>
                <a:gd name="T52" fmla="*/ 125 w 223"/>
                <a:gd name="T53" fmla="*/ 209 h 294"/>
                <a:gd name="T54" fmla="*/ 149 w 223"/>
                <a:gd name="T55" fmla="*/ 189 h 294"/>
                <a:gd name="T56" fmla="*/ 165 w 223"/>
                <a:gd name="T57" fmla="*/ 159 h 294"/>
                <a:gd name="T58" fmla="*/ 171 w 223"/>
                <a:gd name="T59" fmla="*/ 141 h 294"/>
                <a:gd name="T60" fmla="*/ 177 w 223"/>
                <a:gd name="T61" fmla="*/ 99 h 294"/>
                <a:gd name="T62" fmla="*/ 171 w 223"/>
                <a:gd name="T63" fmla="*/ 69 h 294"/>
                <a:gd name="T64" fmla="*/ 165 w 223"/>
                <a:gd name="T65" fmla="*/ 61 h 294"/>
                <a:gd name="T66" fmla="*/ 149 w 223"/>
                <a:gd name="T67" fmla="*/ 51 h 294"/>
                <a:gd name="T68" fmla="*/ 127 w 223"/>
                <a:gd name="T69" fmla="*/ 49 h 294"/>
                <a:gd name="T70" fmla="*/ 102 w 223"/>
                <a:gd name="T71" fmla="*/ 55 h 294"/>
                <a:gd name="T72" fmla="*/ 88 w 223"/>
                <a:gd name="T73" fmla="*/ 59 h 294"/>
                <a:gd name="T74" fmla="*/ 58 w 223"/>
                <a:gd name="T75" fmla="*/ 69 h 294"/>
                <a:gd name="T76" fmla="*/ 48 w 223"/>
                <a:gd name="T77" fmla="*/ 67 h 294"/>
                <a:gd name="T78" fmla="*/ 52 w 223"/>
                <a:gd name="T79" fmla="*/ 63 h 294"/>
                <a:gd name="T80" fmla="*/ 48 w 223"/>
                <a:gd name="T81" fmla="*/ 2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294">
                  <a:moveTo>
                    <a:pt x="48" y="28"/>
                  </a:moveTo>
                  <a:lnTo>
                    <a:pt x="48" y="28"/>
                  </a:lnTo>
                  <a:lnTo>
                    <a:pt x="62" y="20"/>
                  </a:lnTo>
                  <a:lnTo>
                    <a:pt x="76" y="12"/>
                  </a:lnTo>
                  <a:lnTo>
                    <a:pt x="96" y="6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53" y="0"/>
                  </a:lnTo>
                  <a:lnTo>
                    <a:pt x="165" y="4"/>
                  </a:lnTo>
                  <a:lnTo>
                    <a:pt x="177" y="8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99" y="24"/>
                  </a:lnTo>
                  <a:lnTo>
                    <a:pt x="209" y="36"/>
                  </a:lnTo>
                  <a:lnTo>
                    <a:pt x="217" y="49"/>
                  </a:lnTo>
                  <a:lnTo>
                    <a:pt x="221" y="67"/>
                  </a:lnTo>
                  <a:lnTo>
                    <a:pt x="223" y="85"/>
                  </a:lnTo>
                  <a:lnTo>
                    <a:pt x="223" y="105"/>
                  </a:lnTo>
                  <a:lnTo>
                    <a:pt x="223" y="127"/>
                  </a:lnTo>
                  <a:lnTo>
                    <a:pt x="219" y="147"/>
                  </a:lnTo>
                  <a:lnTo>
                    <a:pt x="211" y="169"/>
                  </a:lnTo>
                  <a:lnTo>
                    <a:pt x="203" y="189"/>
                  </a:lnTo>
                  <a:lnTo>
                    <a:pt x="193" y="209"/>
                  </a:lnTo>
                  <a:lnTo>
                    <a:pt x="179" y="227"/>
                  </a:lnTo>
                  <a:lnTo>
                    <a:pt x="163" y="245"/>
                  </a:lnTo>
                  <a:lnTo>
                    <a:pt x="145" y="259"/>
                  </a:lnTo>
                  <a:lnTo>
                    <a:pt x="125" y="271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54" y="290"/>
                  </a:lnTo>
                  <a:lnTo>
                    <a:pt x="36" y="294"/>
                  </a:lnTo>
                  <a:lnTo>
                    <a:pt x="22" y="294"/>
                  </a:lnTo>
                  <a:lnTo>
                    <a:pt x="12" y="294"/>
                  </a:lnTo>
                  <a:lnTo>
                    <a:pt x="4" y="292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2" y="278"/>
                  </a:lnTo>
                  <a:lnTo>
                    <a:pt x="10" y="271"/>
                  </a:lnTo>
                  <a:lnTo>
                    <a:pt x="20" y="265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32" y="263"/>
                  </a:lnTo>
                  <a:lnTo>
                    <a:pt x="34" y="259"/>
                  </a:lnTo>
                  <a:lnTo>
                    <a:pt x="32" y="249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32" y="235"/>
                  </a:lnTo>
                  <a:lnTo>
                    <a:pt x="44" y="235"/>
                  </a:lnTo>
                  <a:lnTo>
                    <a:pt x="66" y="233"/>
                  </a:lnTo>
                  <a:lnTo>
                    <a:pt x="90" y="227"/>
                  </a:lnTo>
                  <a:lnTo>
                    <a:pt x="102" y="223"/>
                  </a:lnTo>
                  <a:lnTo>
                    <a:pt x="113" y="217"/>
                  </a:lnTo>
                  <a:lnTo>
                    <a:pt x="125" y="209"/>
                  </a:lnTo>
                  <a:lnTo>
                    <a:pt x="137" y="199"/>
                  </a:lnTo>
                  <a:lnTo>
                    <a:pt x="149" y="189"/>
                  </a:lnTo>
                  <a:lnTo>
                    <a:pt x="157" y="175"/>
                  </a:lnTo>
                  <a:lnTo>
                    <a:pt x="165" y="159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5" y="117"/>
                  </a:lnTo>
                  <a:lnTo>
                    <a:pt x="177" y="99"/>
                  </a:lnTo>
                  <a:lnTo>
                    <a:pt x="175" y="83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5" y="61"/>
                  </a:lnTo>
                  <a:lnTo>
                    <a:pt x="157" y="55"/>
                  </a:lnTo>
                  <a:lnTo>
                    <a:pt x="149" y="51"/>
                  </a:lnTo>
                  <a:lnTo>
                    <a:pt x="139" y="49"/>
                  </a:lnTo>
                  <a:lnTo>
                    <a:pt x="127" y="49"/>
                  </a:lnTo>
                  <a:lnTo>
                    <a:pt x="115" y="51"/>
                  </a:lnTo>
                  <a:lnTo>
                    <a:pt x="102" y="5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70" y="65"/>
                  </a:lnTo>
                  <a:lnTo>
                    <a:pt x="58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3"/>
                  </a:lnTo>
                  <a:lnTo>
                    <a:pt x="54" y="59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/>
          <p:cNvGrpSpPr/>
          <p:nvPr userDrawn="1"/>
        </p:nvGrpSpPr>
        <p:grpSpPr>
          <a:xfrm>
            <a:off x="8597900" y="5392738"/>
            <a:ext cx="698500" cy="958850"/>
            <a:chOff x="8597900" y="5392738"/>
            <a:chExt cx="698500" cy="958850"/>
          </a:xfrm>
        </p:grpSpPr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805863" y="6189663"/>
              <a:ext cx="273050" cy="120650"/>
            </a:xfrm>
            <a:custGeom>
              <a:avLst/>
              <a:gdLst>
                <a:gd name="T0" fmla="*/ 122 w 172"/>
                <a:gd name="T1" fmla="*/ 0 h 76"/>
                <a:gd name="T2" fmla="*/ 86 w 172"/>
                <a:gd name="T3" fmla="*/ 0 h 76"/>
                <a:gd name="T4" fmla="*/ 50 w 172"/>
                <a:gd name="T5" fmla="*/ 0 h 76"/>
                <a:gd name="T6" fmla="*/ 50 w 172"/>
                <a:gd name="T7" fmla="*/ 0 h 76"/>
                <a:gd name="T8" fmla="*/ 50 w 172"/>
                <a:gd name="T9" fmla="*/ 10 h 76"/>
                <a:gd name="T10" fmla="*/ 48 w 172"/>
                <a:gd name="T11" fmla="*/ 20 h 76"/>
                <a:gd name="T12" fmla="*/ 46 w 172"/>
                <a:gd name="T13" fmla="*/ 32 h 76"/>
                <a:gd name="T14" fmla="*/ 40 w 172"/>
                <a:gd name="T15" fmla="*/ 44 h 76"/>
                <a:gd name="T16" fmla="*/ 30 w 172"/>
                <a:gd name="T17" fmla="*/ 56 h 76"/>
                <a:gd name="T18" fmla="*/ 18 w 172"/>
                <a:gd name="T19" fmla="*/ 68 h 76"/>
                <a:gd name="T20" fmla="*/ 10 w 172"/>
                <a:gd name="T21" fmla="*/ 72 h 76"/>
                <a:gd name="T22" fmla="*/ 0 w 172"/>
                <a:gd name="T23" fmla="*/ 76 h 76"/>
                <a:gd name="T24" fmla="*/ 86 w 172"/>
                <a:gd name="T25" fmla="*/ 76 h 76"/>
                <a:gd name="T26" fmla="*/ 172 w 172"/>
                <a:gd name="T27" fmla="*/ 76 h 76"/>
                <a:gd name="T28" fmla="*/ 172 w 172"/>
                <a:gd name="T29" fmla="*/ 76 h 76"/>
                <a:gd name="T30" fmla="*/ 162 w 172"/>
                <a:gd name="T31" fmla="*/ 72 h 76"/>
                <a:gd name="T32" fmla="*/ 154 w 172"/>
                <a:gd name="T33" fmla="*/ 68 h 76"/>
                <a:gd name="T34" fmla="*/ 142 w 172"/>
                <a:gd name="T35" fmla="*/ 56 h 76"/>
                <a:gd name="T36" fmla="*/ 132 w 172"/>
                <a:gd name="T37" fmla="*/ 44 h 76"/>
                <a:gd name="T38" fmla="*/ 128 w 172"/>
                <a:gd name="T39" fmla="*/ 32 h 76"/>
                <a:gd name="T40" fmla="*/ 124 w 172"/>
                <a:gd name="T41" fmla="*/ 20 h 76"/>
                <a:gd name="T42" fmla="*/ 122 w 172"/>
                <a:gd name="T43" fmla="*/ 10 h 76"/>
                <a:gd name="T44" fmla="*/ 122 w 172"/>
                <a:gd name="T45" fmla="*/ 0 h 76"/>
                <a:gd name="T46" fmla="*/ 122 w 172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76">
                  <a:moveTo>
                    <a:pt x="122" y="0"/>
                  </a:moveTo>
                  <a:lnTo>
                    <a:pt x="8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8" y="20"/>
                  </a:lnTo>
                  <a:lnTo>
                    <a:pt x="46" y="32"/>
                  </a:lnTo>
                  <a:lnTo>
                    <a:pt x="40" y="44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10" y="72"/>
                  </a:lnTo>
                  <a:lnTo>
                    <a:pt x="0" y="76"/>
                  </a:lnTo>
                  <a:lnTo>
                    <a:pt x="86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2" y="72"/>
                  </a:lnTo>
                  <a:lnTo>
                    <a:pt x="154" y="68"/>
                  </a:lnTo>
                  <a:lnTo>
                    <a:pt x="142" y="56"/>
                  </a:lnTo>
                  <a:lnTo>
                    <a:pt x="132" y="44"/>
                  </a:lnTo>
                  <a:lnTo>
                    <a:pt x="128" y="32"/>
                  </a:lnTo>
                  <a:lnTo>
                    <a:pt x="124" y="20"/>
                  </a:lnTo>
                  <a:lnTo>
                    <a:pt x="122" y="1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597900" y="5392738"/>
              <a:ext cx="698500" cy="828675"/>
            </a:xfrm>
            <a:custGeom>
              <a:avLst/>
              <a:gdLst>
                <a:gd name="T0" fmla="*/ 440 w 440"/>
                <a:gd name="T1" fmla="*/ 397 h 522"/>
                <a:gd name="T2" fmla="*/ 440 w 440"/>
                <a:gd name="T3" fmla="*/ 397 h 522"/>
                <a:gd name="T4" fmla="*/ 440 w 440"/>
                <a:gd name="T5" fmla="*/ 411 h 522"/>
                <a:gd name="T6" fmla="*/ 438 w 440"/>
                <a:gd name="T7" fmla="*/ 423 h 522"/>
                <a:gd name="T8" fmla="*/ 436 w 440"/>
                <a:gd name="T9" fmla="*/ 435 h 522"/>
                <a:gd name="T10" fmla="*/ 430 w 440"/>
                <a:gd name="T11" fmla="*/ 446 h 522"/>
                <a:gd name="T12" fmla="*/ 420 w 440"/>
                <a:gd name="T13" fmla="*/ 466 h 522"/>
                <a:gd name="T14" fmla="*/ 404 w 440"/>
                <a:gd name="T15" fmla="*/ 486 h 522"/>
                <a:gd name="T16" fmla="*/ 386 w 440"/>
                <a:gd name="T17" fmla="*/ 500 h 522"/>
                <a:gd name="T18" fmla="*/ 364 w 440"/>
                <a:gd name="T19" fmla="*/ 512 h 522"/>
                <a:gd name="T20" fmla="*/ 352 w 440"/>
                <a:gd name="T21" fmla="*/ 516 h 522"/>
                <a:gd name="T22" fmla="*/ 341 w 440"/>
                <a:gd name="T23" fmla="*/ 520 h 522"/>
                <a:gd name="T24" fmla="*/ 329 w 440"/>
                <a:gd name="T25" fmla="*/ 522 h 522"/>
                <a:gd name="T26" fmla="*/ 317 w 440"/>
                <a:gd name="T27" fmla="*/ 522 h 522"/>
                <a:gd name="T28" fmla="*/ 123 w 440"/>
                <a:gd name="T29" fmla="*/ 522 h 522"/>
                <a:gd name="T30" fmla="*/ 123 w 440"/>
                <a:gd name="T31" fmla="*/ 522 h 522"/>
                <a:gd name="T32" fmla="*/ 112 w 440"/>
                <a:gd name="T33" fmla="*/ 522 h 522"/>
                <a:gd name="T34" fmla="*/ 100 w 440"/>
                <a:gd name="T35" fmla="*/ 520 h 522"/>
                <a:gd name="T36" fmla="*/ 88 w 440"/>
                <a:gd name="T37" fmla="*/ 516 h 522"/>
                <a:gd name="T38" fmla="*/ 76 w 440"/>
                <a:gd name="T39" fmla="*/ 512 h 522"/>
                <a:gd name="T40" fmla="*/ 54 w 440"/>
                <a:gd name="T41" fmla="*/ 500 h 522"/>
                <a:gd name="T42" fmla="*/ 36 w 440"/>
                <a:gd name="T43" fmla="*/ 486 h 522"/>
                <a:gd name="T44" fmla="*/ 20 w 440"/>
                <a:gd name="T45" fmla="*/ 466 h 522"/>
                <a:gd name="T46" fmla="*/ 8 w 440"/>
                <a:gd name="T47" fmla="*/ 446 h 522"/>
                <a:gd name="T48" fmla="*/ 4 w 440"/>
                <a:gd name="T49" fmla="*/ 435 h 522"/>
                <a:gd name="T50" fmla="*/ 2 w 440"/>
                <a:gd name="T51" fmla="*/ 423 h 522"/>
                <a:gd name="T52" fmla="*/ 0 w 440"/>
                <a:gd name="T53" fmla="*/ 411 h 522"/>
                <a:gd name="T54" fmla="*/ 0 w 440"/>
                <a:gd name="T55" fmla="*/ 397 h 522"/>
                <a:gd name="T56" fmla="*/ 0 w 440"/>
                <a:gd name="T57" fmla="*/ 126 h 522"/>
                <a:gd name="T58" fmla="*/ 0 w 440"/>
                <a:gd name="T59" fmla="*/ 126 h 522"/>
                <a:gd name="T60" fmla="*/ 0 w 440"/>
                <a:gd name="T61" fmla="*/ 114 h 522"/>
                <a:gd name="T62" fmla="*/ 2 w 440"/>
                <a:gd name="T63" fmla="*/ 102 h 522"/>
                <a:gd name="T64" fmla="*/ 4 w 440"/>
                <a:gd name="T65" fmla="*/ 90 h 522"/>
                <a:gd name="T66" fmla="*/ 8 w 440"/>
                <a:gd name="T67" fmla="*/ 78 h 522"/>
                <a:gd name="T68" fmla="*/ 20 w 440"/>
                <a:gd name="T69" fmla="*/ 56 h 522"/>
                <a:gd name="T70" fmla="*/ 36 w 440"/>
                <a:gd name="T71" fmla="*/ 38 h 522"/>
                <a:gd name="T72" fmla="*/ 54 w 440"/>
                <a:gd name="T73" fmla="*/ 22 h 522"/>
                <a:gd name="T74" fmla="*/ 76 w 440"/>
                <a:gd name="T75" fmla="*/ 10 h 522"/>
                <a:gd name="T76" fmla="*/ 88 w 440"/>
                <a:gd name="T77" fmla="*/ 6 h 522"/>
                <a:gd name="T78" fmla="*/ 100 w 440"/>
                <a:gd name="T79" fmla="*/ 4 h 522"/>
                <a:gd name="T80" fmla="*/ 112 w 440"/>
                <a:gd name="T81" fmla="*/ 2 h 522"/>
                <a:gd name="T82" fmla="*/ 123 w 440"/>
                <a:gd name="T83" fmla="*/ 0 h 522"/>
                <a:gd name="T84" fmla="*/ 317 w 440"/>
                <a:gd name="T85" fmla="*/ 0 h 522"/>
                <a:gd name="T86" fmla="*/ 317 w 440"/>
                <a:gd name="T87" fmla="*/ 0 h 522"/>
                <a:gd name="T88" fmla="*/ 329 w 440"/>
                <a:gd name="T89" fmla="*/ 2 h 522"/>
                <a:gd name="T90" fmla="*/ 341 w 440"/>
                <a:gd name="T91" fmla="*/ 4 h 522"/>
                <a:gd name="T92" fmla="*/ 352 w 440"/>
                <a:gd name="T93" fmla="*/ 6 h 522"/>
                <a:gd name="T94" fmla="*/ 364 w 440"/>
                <a:gd name="T95" fmla="*/ 10 h 522"/>
                <a:gd name="T96" fmla="*/ 386 w 440"/>
                <a:gd name="T97" fmla="*/ 22 h 522"/>
                <a:gd name="T98" fmla="*/ 404 w 440"/>
                <a:gd name="T99" fmla="*/ 38 h 522"/>
                <a:gd name="T100" fmla="*/ 420 w 440"/>
                <a:gd name="T101" fmla="*/ 56 h 522"/>
                <a:gd name="T102" fmla="*/ 430 w 440"/>
                <a:gd name="T103" fmla="*/ 78 h 522"/>
                <a:gd name="T104" fmla="*/ 436 w 440"/>
                <a:gd name="T105" fmla="*/ 90 h 522"/>
                <a:gd name="T106" fmla="*/ 438 w 440"/>
                <a:gd name="T107" fmla="*/ 102 h 522"/>
                <a:gd name="T108" fmla="*/ 440 w 440"/>
                <a:gd name="T109" fmla="*/ 114 h 522"/>
                <a:gd name="T110" fmla="*/ 440 w 440"/>
                <a:gd name="T111" fmla="*/ 126 h 522"/>
                <a:gd name="T112" fmla="*/ 440 w 440"/>
                <a:gd name="T113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0" h="522">
                  <a:moveTo>
                    <a:pt x="440" y="397"/>
                  </a:moveTo>
                  <a:lnTo>
                    <a:pt x="440" y="397"/>
                  </a:lnTo>
                  <a:lnTo>
                    <a:pt x="440" y="411"/>
                  </a:lnTo>
                  <a:lnTo>
                    <a:pt x="438" y="423"/>
                  </a:lnTo>
                  <a:lnTo>
                    <a:pt x="436" y="435"/>
                  </a:lnTo>
                  <a:lnTo>
                    <a:pt x="430" y="446"/>
                  </a:lnTo>
                  <a:lnTo>
                    <a:pt x="420" y="466"/>
                  </a:lnTo>
                  <a:lnTo>
                    <a:pt x="404" y="486"/>
                  </a:lnTo>
                  <a:lnTo>
                    <a:pt x="386" y="500"/>
                  </a:lnTo>
                  <a:lnTo>
                    <a:pt x="364" y="512"/>
                  </a:lnTo>
                  <a:lnTo>
                    <a:pt x="352" y="516"/>
                  </a:lnTo>
                  <a:lnTo>
                    <a:pt x="341" y="520"/>
                  </a:lnTo>
                  <a:lnTo>
                    <a:pt x="329" y="522"/>
                  </a:lnTo>
                  <a:lnTo>
                    <a:pt x="317" y="522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12" y="522"/>
                  </a:lnTo>
                  <a:lnTo>
                    <a:pt x="100" y="520"/>
                  </a:lnTo>
                  <a:lnTo>
                    <a:pt x="88" y="516"/>
                  </a:lnTo>
                  <a:lnTo>
                    <a:pt x="76" y="512"/>
                  </a:lnTo>
                  <a:lnTo>
                    <a:pt x="54" y="500"/>
                  </a:lnTo>
                  <a:lnTo>
                    <a:pt x="36" y="486"/>
                  </a:lnTo>
                  <a:lnTo>
                    <a:pt x="20" y="466"/>
                  </a:lnTo>
                  <a:lnTo>
                    <a:pt x="8" y="446"/>
                  </a:lnTo>
                  <a:lnTo>
                    <a:pt x="4" y="435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0" y="39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2" y="102"/>
                  </a:lnTo>
                  <a:lnTo>
                    <a:pt x="4" y="90"/>
                  </a:lnTo>
                  <a:lnTo>
                    <a:pt x="8" y="78"/>
                  </a:lnTo>
                  <a:lnTo>
                    <a:pt x="20" y="56"/>
                  </a:lnTo>
                  <a:lnTo>
                    <a:pt x="36" y="38"/>
                  </a:lnTo>
                  <a:lnTo>
                    <a:pt x="54" y="22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2" y="2"/>
                  </a:lnTo>
                  <a:lnTo>
                    <a:pt x="123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29" y="2"/>
                  </a:lnTo>
                  <a:lnTo>
                    <a:pt x="341" y="4"/>
                  </a:lnTo>
                  <a:lnTo>
                    <a:pt x="352" y="6"/>
                  </a:lnTo>
                  <a:lnTo>
                    <a:pt x="364" y="10"/>
                  </a:lnTo>
                  <a:lnTo>
                    <a:pt x="386" y="22"/>
                  </a:lnTo>
                  <a:lnTo>
                    <a:pt x="404" y="38"/>
                  </a:lnTo>
                  <a:lnTo>
                    <a:pt x="420" y="56"/>
                  </a:lnTo>
                  <a:lnTo>
                    <a:pt x="430" y="78"/>
                  </a:lnTo>
                  <a:lnTo>
                    <a:pt x="436" y="90"/>
                  </a:lnTo>
                  <a:lnTo>
                    <a:pt x="438" y="102"/>
                  </a:lnTo>
                  <a:lnTo>
                    <a:pt x="440" y="114"/>
                  </a:lnTo>
                  <a:lnTo>
                    <a:pt x="440" y="126"/>
                  </a:lnTo>
                  <a:lnTo>
                    <a:pt x="440" y="397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737600" y="5475288"/>
              <a:ext cx="409575" cy="407988"/>
            </a:xfrm>
            <a:custGeom>
              <a:avLst/>
              <a:gdLst>
                <a:gd name="T0" fmla="*/ 258 w 258"/>
                <a:gd name="T1" fmla="*/ 128 h 257"/>
                <a:gd name="T2" fmla="*/ 258 w 258"/>
                <a:gd name="T3" fmla="*/ 128 h 257"/>
                <a:gd name="T4" fmla="*/ 256 w 258"/>
                <a:gd name="T5" fmla="*/ 142 h 257"/>
                <a:gd name="T6" fmla="*/ 255 w 258"/>
                <a:gd name="T7" fmla="*/ 153 h 257"/>
                <a:gd name="T8" fmla="*/ 253 w 258"/>
                <a:gd name="T9" fmla="*/ 165 h 257"/>
                <a:gd name="T10" fmla="*/ 247 w 258"/>
                <a:gd name="T11" fmla="*/ 177 h 257"/>
                <a:gd name="T12" fmla="*/ 243 w 258"/>
                <a:gd name="T13" fmla="*/ 189 h 257"/>
                <a:gd name="T14" fmla="*/ 237 w 258"/>
                <a:gd name="T15" fmla="*/ 199 h 257"/>
                <a:gd name="T16" fmla="*/ 221 w 258"/>
                <a:gd name="T17" fmla="*/ 219 h 257"/>
                <a:gd name="T18" fmla="*/ 201 w 258"/>
                <a:gd name="T19" fmla="*/ 235 h 257"/>
                <a:gd name="T20" fmla="*/ 191 w 258"/>
                <a:gd name="T21" fmla="*/ 241 h 257"/>
                <a:gd name="T22" fmla="*/ 179 w 258"/>
                <a:gd name="T23" fmla="*/ 247 h 257"/>
                <a:gd name="T24" fmla="*/ 167 w 258"/>
                <a:gd name="T25" fmla="*/ 251 h 257"/>
                <a:gd name="T26" fmla="*/ 155 w 258"/>
                <a:gd name="T27" fmla="*/ 253 h 257"/>
                <a:gd name="T28" fmla="*/ 143 w 258"/>
                <a:gd name="T29" fmla="*/ 255 h 257"/>
                <a:gd name="T30" fmla="*/ 129 w 258"/>
                <a:gd name="T31" fmla="*/ 257 h 257"/>
                <a:gd name="T32" fmla="*/ 129 w 258"/>
                <a:gd name="T33" fmla="*/ 257 h 257"/>
                <a:gd name="T34" fmla="*/ 115 w 258"/>
                <a:gd name="T35" fmla="*/ 255 h 257"/>
                <a:gd name="T36" fmla="*/ 103 w 258"/>
                <a:gd name="T37" fmla="*/ 253 h 257"/>
                <a:gd name="T38" fmla="*/ 91 w 258"/>
                <a:gd name="T39" fmla="*/ 251 h 257"/>
                <a:gd name="T40" fmla="*/ 79 w 258"/>
                <a:gd name="T41" fmla="*/ 247 h 257"/>
                <a:gd name="T42" fmla="*/ 67 w 258"/>
                <a:gd name="T43" fmla="*/ 241 h 257"/>
                <a:gd name="T44" fmla="*/ 57 w 258"/>
                <a:gd name="T45" fmla="*/ 235 h 257"/>
                <a:gd name="T46" fmla="*/ 37 w 258"/>
                <a:gd name="T47" fmla="*/ 219 h 257"/>
                <a:gd name="T48" fmla="*/ 22 w 258"/>
                <a:gd name="T49" fmla="*/ 199 h 257"/>
                <a:gd name="T50" fmla="*/ 16 w 258"/>
                <a:gd name="T51" fmla="*/ 189 h 257"/>
                <a:gd name="T52" fmla="*/ 12 w 258"/>
                <a:gd name="T53" fmla="*/ 177 h 257"/>
                <a:gd name="T54" fmla="*/ 6 w 258"/>
                <a:gd name="T55" fmla="*/ 165 h 257"/>
                <a:gd name="T56" fmla="*/ 4 w 258"/>
                <a:gd name="T57" fmla="*/ 153 h 257"/>
                <a:gd name="T58" fmla="*/ 2 w 258"/>
                <a:gd name="T59" fmla="*/ 142 h 257"/>
                <a:gd name="T60" fmla="*/ 0 w 258"/>
                <a:gd name="T61" fmla="*/ 128 h 257"/>
                <a:gd name="T62" fmla="*/ 0 w 258"/>
                <a:gd name="T63" fmla="*/ 128 h 257"/>
                <a:gd name="T64" fmla="*/ 2 w 258"/>
                <a:gd name="T65" fmla="*/ 116 h 257"/>
                <a:gd name="T66" fmla="*/ 4 w 258"/>
                <a:gd name="T67" fmla="*/ 102 h 257"/>
                <a:gd name="T68" fmla="*/ 6 w 258"/>
                <a:gd name="T69" fmla="*/ 90 h 257"/>
                <a:gd name="T70" fmla="*/ 12 w 258"/>
                <a:gd name="T71" fmla="*/ 78 h 257"/>
                <a:gd name="T72" fmla="*/ 16 w 258"/>
                <a:gd name="T73" fmla="*/ 66 h 257"/>
                <a:gd name="T74" fmla="*/ 22 w 258"/>
                <a:gd name="T75" fmla="*/ 56 h 257"/>
                <a:gd name="T76" fmla="*/ 37 w 258"/>
                <a:gd name="T77" fmla="*/ 38 h 257"/>
                <a:gd name="T78" fmla="*/ 57 w 258"/>
                <a:gd name="T79" fmla="*/ 22 h 257"/>
                <a:gd name="T80" fmla="*/ 67 w 258"/>
                <a:gd name="T81" fmla="*/ 14 h 257"/>
                <a:gd name="T82" fmla="*/ 79 w 258"/>
                <a:gd name="T83" fmla="*/ 10 h 257"/>
                <a:gd name="T84" fmla="*/ 91 w 258"/>
                <a:gd name="T85" fmla="*/ 6 h 257"/>
                <a:gd name="T86" fmla="*/ 103 w 258"/>
                <a:gd name="T87" fmla="*/ 2 h 257"/>
                <a:gd name="T88" fmla="*/ 115 w 258"/>
                <a:gd name="T89" fmla="*/ 0 h 257"/>
                <a:gd name="T90" fmla="*/ 129 w 258"/>
                <a:gd name="T91" fmla="*/ 0 h 257"/>
                <a:gd name="T92" fmla="*/ 129 w 258"/>
                <a:gd name="T93" fmla="*/ 0 h 257"/>
                <a:gd name="T94" fmla="*/ 143 w 258"/>
                <a:gd name="T95" fmla="*/ 0 h 257"/>
                <a:gd name="T96" fmla="*/ 155 w 258"/>
                <a:gd name="T97" fmla="*/ 2 h 257"/>
                <a:gd name="T98" fmla="*/ 167 w 258"/>
                <a:gd name="T99" fmla="*/ 6 h 257"/>
                <a:gd name="T100" fmla="*/ 179 w 258"/>
                <a:gd name="T101" fmla="*/ 10 h 257"/>
                <a:gd name="T102" fmla="*/ 191 w 258"/>
                <a:gd name="T103" fmla="*/ 14 h 257"/>
                <a:gd name="T104" fmla="*/ 201 w 258"/>
                <a:gd name="T105" fmla="*/ 22 h 257"/>
                <a:gd name="T106" fmla="*/ 221 w 258"/>
                <a:gd name="T107" fmla="*/ 38 h 257"/>
                <a:gd name="T108" fmla="*/ 237 w 258"/>
                <a:gd name="T109" fmla="*/ 56 h 257"/>
                <a:gd name="T110" fmla="*/ 243 w 258"/>
                <a:gd name="T111" fmla="*/ 66 h 257"/>
                <a:gd name="T112" fmla="*/ 247 w 258"/>
                <a:gd name="T113" fmla="*/ 78 h 257"/>
                <a:gd name="T114" fmla="*/ 253 w 258"/>
                <a:gd name="T115" fmla="*/ 90 h 257"/>
                <a:gd name="T116" fmla="*/ 255 w 258"/>
                <a:gd name="T117" fmla="*/ 102 h 257"/>
                <a:gd name="T118" fmla="*/ 256 w 258"/>
                <a:gd name="T119" fmla="*/ 116 h 257"/>
                <a:gd name="T120" fmla="*/ 258 w 258"/>
                <a:gd name="T121" fmla="*/ 128 h 257"/>
                <a:gd name="T122" fmla="*/ 258 w 258"/>
                <a:gd name="T123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257">
                  <a:moveTo>
                    <a:pt x="258" y="128"/>
                  </a:moveTo>
                  <a:lnTo>
                    <a:pt x="258" y="128"/>
                  </a:lnTo>
                  <a:lnTo>
                    <a:pt x="256" y="142"/>
                  </a:lnTo>
                  <a:lnTo>
                    <a:pt x="255" y="153"/>
                  </a:lnTo>
                  <a:lnTo>
                    <a:pt x="253" y="165"/>
                  </a:lnTo>
                  <a:lnTo>
                    <a:pt x="247" y="177"/>
                  </a:lnTo>
                  <a:lnTo>
                    <a:pt x="243" y="189"/>
                  </a:lnTo>
                  <a:lnTo>
                    <a:pt x="237" y="199"/>
                  </a:lnTo>
                  <a:lnTo>
                    <a:pt x="221" y="219"/>
                  </a:lnTo>
                  <a:lnTo>
                    <a:pt x="201" y="235"/>
                  </a:lnTo>
                  <a:lnTo>
                    <a:pt x="191" y="241"/>
                  </a:lnTo>
                  <a:lnTo>
                    <a:pt x="179" y="247"/>
                  </a:lnTo>
                  <a:lnTo>
                    <a:pt x="167" y="251"/>
                  </a:lnTo>
                  <a:lnTo>
                    <a:pt x="155" y="253"/>
                  </a:lnTo>
                  <a:lnTo>
                    <a:pt x="143" y="255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15" y="255"/>
                  </a:lnTo>
                  <a:lnTo>
                    <a:pt x="103" y="253"/>
                  </a:lnTo>
                  <a:lnTo>
                    <a:pt x="91" y="251"/>
                  </a:lnTo>
                  <a:lnTo>
                    <a:pt x="79" y="247"/>
                  </a:lnTo>
                  <a:lnTo>
                    <a:pt x="67" y="241"/>
                  </a:lnTo>
                  <a:lnTo>
                    <a:pt x="57" y="235"/>
                  </a:lnTo>
                  <a:lnTo>
                    <a:pt x="37" y="21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2" y="177"/>
                  </a:lnTo>
                  <a:lnTo>
                    <a:pt x="6" y="165"/>
                  </a:lnTo>
                  <a:lnTo>
                    <a:pt x="4" y="153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16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2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7" y="38"/>
                  </a:lnTo>
                  <a:lnTo>
                    <a:pt x="57" y="22"/>
                  </a:lnTo>
                  <a:lnTo>
                    <a:pt x="67" y="14"/>
                  </a:lnTo>
                  <a:lnTo>
                    <a:pt x="79" y="10"/>
                  </a:lnTo>
                  <a:lnTo>
                    <a:pt x="91" y="6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5" y="2"/>
                  </a:lnTo>
                  <a:lnTo>
                    <a:pt x="167" y="6"/>
                  </a:lnTo>
                  <a:lnTo>
                    <a:pt x="179" y="10"/>
                  </a:lnTo>
                  <a:lnTo>
                    <a:pt x="191" y="14"/>
                  </a:lnTo>
                  <a:lnTo>
                    <a:pt x="201" y="22"/>
                  </a:lnTo>
                  <a:lnTo>
                    <a:pt x="221" y="38"/>
                  </a:lnTo>
                  <a:lnTo>
                    <a:pt x="237" y="56"/>
                  </a:lnTo>
                  <a:lnTo>
                    <a:pt x="243" y="66"/>
                  </a:lnTo>
                  <a:lnTo>
                    <a:pt x="247" y="78"/>
                  </a:lnTo>
                  <a:lnTo>
                    <a:pt x="253" y="90"/>
                  </a:lnTo>
                  <a:lnTo>
                    <a:pt x="255" y="102"/>
                  </a:lnTo>
                  <a:lnTo>
                    <a:pt x="256" y="116"/>
                  </a:lnTo>
                  <a:lnTo>
                    <a:pt x="258" y="128"/>
                  </a:lnTo>
                  <a:lnTo>
                    <a:pt x="258" y="12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818563" y="5554663"/>
              <a:ext cx="247650" cy="246063"/>
            </a:xfrm>
            <a:custGeom>
              <a:avLst/>
              <a:gdLst>
                <a:gd name="T0" fmla="*/ 156 w 156"/>
                <a:gd name="T1" fmla="*/ 78 h 155"/>
                <a:gd name="T2" fmla="*/ 156 w 156"/>
                <a:gd name="T3" fmla="*/ 78 h 155"/>
                <a:gd name="T4" fmla="*/ 154 w 156"/>
                <a:gd name="T5" fmla="*/ 94 h 155"/>
                <a:gd name="T6" fmla="*/ 150 w 156"/>
                <a:gd name="T7" fmla="*/ 107 h 155"/>
                <a:gd name="T8" fmla="*/ 142 w 156"/>
                <a:gd name="T9" fmla="*/ 121 h 155"/>
                <a:gd name="T10" fmla="*/ 132 w 156"/>
                <a:gd name="T11" fmla="*/ 133 h 155"/>
                <a:gd name="T12" fmla="*/ 122 w 156"/>
                <a:gd name="T13" fmla="*/ 141 h 155"/>
                <a:gd name="T14" fmla="*/ 108 w 156"/>
                <a:gd name="T15" fmla="*/ 149 h 155"/>
                <a:gd name="T16" fmla="*/ 94 w 156"/>
                <a:gd name="T17" fmla="*/ 153 h 155"/>
                <a:gd name="T18" fmla="*/ 78 w 156"/>
                <a:gd name="T19" fmla="*/ 155 h 155"/>
                <a:gd name="T20" fmla="*/ 78 w 156"/>
                <a:gd name="T21" fmla="*/ 155 h 155"/>
                <a:gd name="T22" fmla="*/ 62 w 156"/>
                <a:gd name="T23" fmla="*/ 153 h 155"/>
                <a:gd name="T24" fmla="*/ 48 w 156"/>
                <a:gd name="T25" fmla="*/ 149 h 155"/>
                <a:gd name="T26" fmla="*/ 34 w 156"/>
                <a:gd name="T27" fmla="*/ 141 h 155"/>
                <a:gd name="T28" fmla="*/ 24 w 156"/>
                <a:gd name="T29" fmla="*/ 133 h 155"/>
                <a:gd name="T30" fmla="*/ 14 w 156"/>
                <a:gd name="T31" fmla="*/ 121 h 155"/>
                <a:gd name="T32" fmla="*/ 6 w 156"/>
                <a:gd name="T33" fmla="*/ 107 h 155"/>
                <a:gd name="T34" fmla="*/ 2 w 156"/>
                <a:gd name="T35" fmla="*/ 94 h 155"/>
                <a:gd name="T36" fmla="*/ 0 w 156"/>
                <a:gd name="T37" fmla="*/ 78 h 155"/>
                <a:gd name="T38" fmla="*/ 0 w 156"/>
                <a:gd name="T39" fmla="*/ 78 h 155"/>
                <a:gd name="T40" fmla="*/ 2 w 156"/>
                <a:gd name="T41" fmla="*/ 62 h 155"/>
                <a:gd name="T42" fmla="*/ 6 w 156"/>
                <a:gd name="T43" fmla="*/ 48 h 155"/>
                <a:gd name="T44" fmla="*/ 14 w 156"/>
                <a:gd name="T45" fmla="*/ 36 h 155"/>
                <a:gd name="T46" fmla="*/ 24 w 156"/>
                <a:gd name="T47" fmla="*/ 24 h 155"/>
                <a:gd name="T48" fmla="*/ 34 w 156"/>
                <a:gd name="T49" fmla="*/ 14 h 155"/>
                <a:gd name="T50" fmla="*/ 48 w 156"/>
                <a:gd name="T51" fmla="*/ 8 h 155"/>
                <a:gd name="T52" fmla="*/ 62 w 156"/>
                <a:gd name="T53" fmla="*/ 2 h 155"/>
                <a:gd name="T54" fmla="*/ 78 w 156"/>
                <a:gd name="T55" fmla="*/ 0 h 155"/>
                <a:gd name="T56" fmla="*/ 78 w 156"/>
                <a:gd name="T57" fmla="*/ 0 h 155"/>
                <a:gd name="T58" fmla="*/ 94 w 156"/>
                <a:gd name="T59" fmla="*/ 2 h 155"/>
                <a:gd name="T60" fmla="*/ 108 w 156"/>
                <a:gd name="T61" fmla="*/ 8 h 155"/>
                <a:gd name="T62" fmla="*/ 122 w 156"/>
                <a:gd name="T63" fmla="*/ 14 h 155"/>
                <a:gd name="T64" fmla="*/ 132 w 156"/>
                <a:gd name="T65" fmla="*/ 24 h 155"/>
                <a:gd name="T66" fmla="*/ 142 w 156"/>
                <a:gd name="T67" fmla="*/ 36 h 155"/>
                <a:gd name="T68" fmla="*/ 150 w 156"/>
                <a:gd name="T69" fmla="*/ 48 h 155"/>
                <a:gd name="T70" fmla="*/ 154 w 156"/>
                <a:gd name="T71" fmla="*/ 62 h 155"/>
                <a:gd name="T72" fmla="*/ 156 w 156"/>
                <a:gd name="T73" fmla="*/ 78 h 155"/>
                <a:gd name="T74" fmla="*/ 156 w 156"/>
                <a:gd name="T75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5">
                  <a:moveTo>
                    <a:pt x="156" y="78"/>
                  </a:moveTo>
                  <a:lnTo>
                    <a:pt x="156" y="78"/>
                  </a:lnTo>
                  <a:lnTo>
                    <a:pt x="154" y="94"/>
                  </a:lnTo>
                  <a:lnTo>
                    <a:pt x="150" y="107"/>
                  </a:lnTo>
                  <a:lnTo>
                    <a:pt x="142" y="121"/>
                  </a:lnTo>
                  <a:lnTo>
                    <a:pt x="132" y="133"/>
                  </a:lnTo>
                  <a:lnTo>
                    <a:pt x="122" y="141"/>
                  </a:lnTo>
                  <a:lnTo>
                    <a:pt x="108" y="149"/>
                  </a:lnTo>
                  <a:lnTo>
                    <a:pt x="94" y="153"/>
                  </a:lnTo>
                  <a:lnTo>
                    <a:pt x="78" y="155"/>
                  </a:lnTo>
                  <a:lnTo>
                    <a:pt x="78" y="155"/>
                  </a:lnTo>
                  <a:lnTo>
                    <a:pt x="62" y="153"/>
                  </a:lnTo>
                  <a:lnTo>
                    <a:pt x="48" y="149"/>
                  </a:lnTo>
                  <a:lnTo>
                    <a:pt x="34" y="141"/>
                  </a:lnTo>
                  <a:lnTo>
                    <a:pt x="24" y="133"/>
                  </a:lnTo>
                  <a:lnTo>
                    <a:pt x="14" y="121"/>
                  </a:lnTo>
                  <a:lnTo>
                    <a:pt x="6" y="107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8"/>
                  </a:lnTo>
                  <a:lnTo>
                    <a:pt x="122" y="14"/>
                  </a:lnTo>
                  <a:lnTo>
                    <a:pt x="132" y="24"/>
                  </a:lnTo>
                  <a:lnTo>
                    <a:pt x="142" y="36"/>
                  </a:lnTo>
                  <a:lnTo>
                    <a:pt x="150" y="48"/>
                  </a:lnTo>
                  <a:lnTo>
                    <a:pt x="154" y="62"/>
                  </a:lnTo>
                  <a:lnTo>
                    <a:pt x="156" y="78"/>
                  </a:lnTo>
                  <a:lnTo>
                    <a:pt x="156" y="78"/>
                  </a:lnTo>
                  <a:close/>
                </a:path>
              </a:pathLst>
            </a:custGeom>
            <a:solidFill>
              <a:srgbClr val="B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834438" y="5937251"/>
              <a:ext cx="215900" cy="211138"/>
            </a:xfrm>
            <a:custGeom>
              <a:avLst/>
              <a:gdLst>
                <a:gd name="T0" fmla="*/ 136 w 136"/>
                <a:gd name="T1" fmla="*/ 66 h 133"/>
                <a:gd name="T2" fmla="*/ 136 w 136"/>
                <a:gd name="T3" fmla="*/ 66 h 133"/>
                <a:gd name="T4" fmla="*/ 134 w 136"/>
                <a:gd name="T5" fmla="*/ 80 h 133"/>
                <a:gd name="T6" fmla="*/ 130 w 136"/>
                <a:gd name="T7" fmla="*/ 93 h 133"/>
                <a:gd name="T8" fmla="*/ 124 w 136"/>
                <a:gd name="T9" fmla="*/ 103 h 133"/>
                <a:gd name="T10" fmla="*/ 116 w 136"/>
                <a:gd name="T11" fmla="*/ 113 h 133"/>
                <a:gd name="T12" fmla="*/ 106 w 136"/>
                <a:gd name="T13" fmla="*/ 121 h 133"/>
                <a:gd name="T14" fmla="*/ 94 w 136"/>
                <a:gd name="T15" fmla="*/ 129 h 133"/>
                <a:gd name="T16" fmla="*/ 82 w 136"/>
                <a:gd name="T17" fmla="*/ 131 h 133"/>
                <a:gd name="T18" fmla="*/ 68 w 136"/>
                <a:gd name="T19" fmla="*/ 133 h 133"/>
                <a:gd name="T20" fmla="*/ 68 w 136"/>
                <a:gd name="T21" fmla="*/ 133 h 133"/>
                <a:gd name="T22" fmla="*/ 54 w 136"/>
                <a:gd name="T23" fmla="*/ 131 h 133"/>
                <a:gd name="T24" fmla="*/ 42 w 136"/>
                <a:gd name="T25" fmla="*/ 129 h 133"/>
                <a:gd name="T26" fmla="*/ 30 w 136"/>
                <a:gd name="T27" fmla="*/ 121 h 133"/>
                <a:gd name="T28" fmla="*/ 20 w 136"/>
                <a:gd name="T29" fmla="*/ 113 h 133"/>
                <a:gd name="T30" fmla="*/ 12 w 136"/>
                <a:gd name="T31" fmla="*/ 103 h 133"/>
                <a:gd name="T32" fmla="*/ 6 w 136"/>
                <a:gd name="T33" fmla="*/ 93 h 133"/>
                <a:gd name="T34" fmla="*/ 2 w 136"/>
                <a:gd name="T35" fmla="*/ 80 h 133"/>
                <a:gd name="T36" fmla="*/ 0 w 136"/>
                <a:gd name="T37" fmla="*/ 66 h 133"/>
                <a:gd name="T38" fmla="*/ 0 w 136"/>
                <a:gd name="T39" fmla="*/ 66 h 133"/>
                <a:gd name="T40" fmla="*/ 2 w 136"/>
                <a:gd name="T41" fmla="*/ 54 h 133"/>
                <a:gd name="T42" fmla="*/ 6 w 136"/>
                <a:gd name="T43" fmla="*/ 40 h 133"/>
                <a:gd name="T44" fmla="*/ 12 w 136"/>
                <a:gd name="T45" fmla="*/ 30 h 133"/>
                <a:gd name="T46" fmla="*/ 20 w 136"/>
                <a:gd name="T47" fmla="*/ 20 h 133"/>
                <a:gd name="T48" fmla="*/ 30 w 136"/>
                <a:gd name="T49" fmla="*/ 12 h 133"/>
                <a:gd name="T50" fmla="*/ 42 w 136"/>
                <a:gd name="T51" fmla="*/ 4 h 133"/>
                <a:gd name="T52" fmla="*/ 54 w 136"/>
                <a:gd name="T53" fmla="*/ 0 h 133"/>
                <a:gd name="T54" fmla="*/ 68 w 136"/>
                <a:gd name="T55" fmla="*/ 0 h 133"/>
                <a:gd name="T56" fmla="*/ 68 w 136"/>
                <a:gd name="T57" fmla="*/ 0 h 133"/>
                <a:gd name="T58" fmla="*/ 82 w 136"/>
                <a:gd name="T59" fmla="*/ 0 h 133"/>
                <a:gd name="T60" fmla="*/ 94 w 136"/>
                <a:gd name="T61" fmla="*/ 4 h 133"/>
                <a:gd name="T62" fmla="*/ 106 w 136"/>
                <a:gd name="T63" fmla="*/ 12 h 133"/>
                <a:gd name="T64" fmla="*/ 116 w 136"/>
                <a:gd name="T65" fmla="*/ 20 h 133"/>
                <a:gd name="T66" fmla="*/ 124 w 136"/>
                <a:gd name="T67" fmla="*/ 30 h 133"/>
                <a:gd name="T68" fmla="*/ 130 w 136"/>
                <a:gd name="T69" fmla="*/ 40 h 133"/>
                <a:gd name="T70" fmla="*/ 134 w 136"/>
                <a:gd name="T71" fmla="*/ 54 h 133"/>
                <a:gd name="T72" fmla="*/ 136 w 136"/>
                <a:gd name="T73" fmla="*/ 66 h 133"/>
                <a:gd name="T74" fmla="*/ 136 w 136"/>
                <a:gd name="T75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3">
                  <a:moveTo>
                    <a:pt x="136" y="66"/>
                  </a:moveTo>
                  <a:lnTo>
                    <a:pt x="136" y="66"/>
                  </a:lnTo>
                  <a:lnTo>
                    <a:pt x="134" y="80"/>
                  </a:lnTo>
                  <a:lnTo>
                    <a:pt x="130" y="93"/>
                  </a:lnTo>
                  <a:lnTo>
                    <a:pt x="124" y="103"/>
                  </a:lnTo>
                  <a:lnTo>
                    <a:pt x="116" y="113"/>
                  </a:lnTo>
                  <a:lnTo>
                    <a:pt x="106" y="121"/>
                  </a:lnTo>
                  <a:lnTo>
                    <a:pt x="94" y="129"/>
                  </a:lnTo>
                  <a:lnTo>
                    <a:pt x="82" y="131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54" y="131"/>
                  </a:lnTo>
                  <a:lnTo>
                    <a:pt x="42" y="129"/>
                  </a:lnTo>
                  <a:lnTo>
                    <a:pt x="30" y="121"/>
                  </a:lnTo>
                  <a:lnTo>
                    <a:pt x="20" y="113"/>
                  </a:lnTo>
                  <a:lnTo>
                    <a:pt x="12" y="103"/>
                  </a:lnTo>
                  <a:lnTo>
                    <a:pt x="6" y="93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0"/>
                  </a:lnTo>
                  <a:lnTo>
                    <a:pt x="134" y="54"/>
                  </a:lnTo>
                  <a:lnTo>
                    <a:pt x="136" y="66"/>
                  </a:lnTo>
                  <a:lnTo>
                    <a:pt x="136" y="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8805863" y="6310313"/>
              <a:ext cx="273050" cy="41275"/>
            </a:xfrm>
            <a:prstGeom prst="rect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2" name="Freeform 91"/>
          <p:cNvSpPr>
            <a:spLocks/>
          </p:cNvSpPr>
          <p:nvPr userDrawn="1"/>
        </p:nvSpPr>
        <p:spPr bwMode="auto">
          <a:xfrm>
            <a:off x="7669213" y="6083301"/>
            <a:ext cx="641350" cy="268288"/>
          </a:xfrm>
          <a:custGeom>
            <a:avLst/>
            <a:gdLst>
              <a:gd name="T0" fmla="*/ 0 w 404"/>
              <a:gd name="T1" fmla="*/ 169 h 169"/>
              <a:gd name="T2" fmla="*/ 0 w 404"/>
              <a:gd name="T3" fmla="*/ 169 h 169"/>
              <a:gd name="T4" fmla="*/ 0 w 404"/>
              <a:gd name="T5" fmla="*/ 163 h 169"/>
              <a:gd name="T6" fmla="*/ 6 w 404"/>
              <a:gd name="T7" fmla="*/ 143 h 169"/>
              <a:gd name="T8" fmla="*/ 16 w 404"/>
              <a:gd name="T9" fmla="*/ 115 h 169"/>
              <a:gd name="T10" fmla="*/ 24 w 404"/>
              <a:gd name="T11" fmla="*/ 101 h 169"/>
              <a:gd name="T12" fmla="*/ 33 w 404"/>
              <a:gd name="T13" fmla="*/ 85 h 169"/>
              <a:gd name="T14" fmla="*/ 43 w 404"/>
              <a:gd name="T15" fmla="*/ 69 h 169"/>
              <a:gd name="T16" fmla="*/ 57 w 404"/>
              <a:gd name="T17" fmla="*/ 53 h 169"/>
              <a:gd name="T18" fmla="*/ 75 w 404"/>
              <a:gd name="T19" fmla="*/ 39 h 169"/>
              <a:gd name="T20" fmla="*/ 93 w 404"/>
              <a:gd name="T21" fmla="*/ 25 h 169"/>
              <a:gd name="T22" fmla="*/ 115 w 404"/>
              <a:gd name="T23" fmla="*/ 15 h 169"/>
              <a:gd name="T24" fmla="*/ 141 w 404"/>
              <a:gd name="T25" fmla="*/ 7 h 169"/>
              <a:gd name="T26" fmla="*/ 169 w 404"/>
              <a:gd name="T27" fmla="*/ 1 h 169"/>
              <a:gd name="T28" fmla="*/ 203 w 404"/>
              <a:gd name="T29" fmla="*/ 0 h 169"/>
              <a:gd name="T30" fmla="*/ 203 w 404"/>
              <a:gd name="T31" fmla="*/ 0 h 169"/>
              <a:gd name="T32" fmla="*/ 231 w 404"/>
              <a:gd name="T33" fmla="*/ 1 h 169"/>
              <a:gd name="T34" fmla="*/ 254 w 404"/>
              <a:gd name="T35" fmla="*/ 5 h 169"/>
              <a:gd name="T36" fmla="*/ 278 w 404"/>
              <a:gd name="T37" fmla="*/ 13 h 169"/>
              <a:gd name="T38" fmla="*/ 298 w 404"/>
              <a:gd name="T39" fmla="*/ 21 h 169"/>
              <a:gd name="T40" fmla="*/ 318 w 404"/>
              <a:gd name="T41" fmla="*/ 31 h 169"/>
              <a:gd name="T42" fmla="*/ 334 w 404"/>
              <a:gd name="T43" fmla="*/ 43 h 169"/>
              <a:gd name="T44" fmla="*/ 348 w 404"/>
              <a:gd name="T45" fmla="*/ 57 h 169"/>
              <a:gd name="T46" fmla="*/ 362 w 404"/>
              <a:gd name="T47" fmla="*/ 71 h 169"/>
              <a:gd name="T48" fmla="*/ 372 w 404"/>
              <a:gd name="T49" fmla="*/ 85 h 169"/>
              <a:gd name="T50" fmla="*/ 382 w 404"/>
              <a:gd name="T51" fmla="*/ 101 h 169"/>
              <a:gd name="T52" fmla="*/ 388 w 404"/>
              <a:gd name="T53" fmla="*/ 115 h 169"/>
              <a:gd name="T54" fmla="*/ 394 w 404"/>
              <a:gd name="T55" fmla="*/ 127 h 169"/>
              <a:gd name="T56" fmla="*/ 402 w 404"/>
              <a:gd name="T57" fmla="*/ 153 h 169"/>
              <a:gd name="T58" fmla="*/ 404 w 404"/>
              <a:gd name="T59" fmla="*/ 161 h 169"/>
              <a:gd name="T60" fmla="*/ 402 w 404"/>
              <a:gd name="T61" fmla="*/ 169 h 169"/>
              <a:gd name="T62" fmla="*/ 0 w 404"/>
              <a:gd name="T6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4" h="169">
                <a:moveTo>
                  <a:pt x="0" y="169"/>
                </a:moveTo>
                <a:lnTo>
                  <a:pt x="0" y="169"/>
                </a:lnTo>
                <a:lnTo>
                  <a:pt x="0" y="163"/>
                </a:lnTo>
                <a:lnTo>
                  <a:pt x="6" y="143"/>
                </a:lnTo>
                <a:lnTo>
                  <a:pt x="16" y="115"/>
                </a:lnTo>
                <a:lnTo>
                  <a:pt x="24" y="101"/>
                </a:lnTo>
                <a:lnTo>
                  <a:pt x="33" y="85"/>
                </a:lnTo>
                <a:lnTo>
                  <a:pt x="43" y="69"/>
                </a:lnTo>
                <a:lnTo>
                  <a:pt x="57" y="53"/>
                </a:lnTo>
                <a:lnTo>
                  <a:pt x="75" y="39"/>
                </a:lnTo>
                <a:lnTo>
                  <a:pt x="93" y="25"/>
                </a:lnTo>
                <a:lnTo>
                  <a:pt x="115" y="15"/>
                </a:lnTo>
                <a:lnTo>
                  <a:pt x="141" y="7"/>
                </a:lnTo>
                <a:lnTo>
                  <a:pt x="169" y="1"/>
                </a:lnTo>
                <a:lnTo>
                  <a:pt x="203" y="0"/>
                </a:lnTo>
                <a:lnTo>
                  <a:pt x="203" y="0"/>
                </a:lnTo>
                <a:lnTo>
                  <a:pt x="231" y="1"/>
                </a:lnTo>
                <a:lnTo>
                  <a:pt x="254" y="5"/>
                </a:lnTo>
                <a:lnTo>
                  <a:pt x="278" y="13"/>
                </a:lnTo>
                <a:lnTo>
                  <a:pt x="298" y="21"/>
                </a:lnTo>
                <a:lnTo>
                  <a:pt x="318" y="31"/>
                </a:lnTo>
                <a:lnTo>
                  <a:pt x="334" y="43"/>
                </a:lnTo>
                <a:lnTo>
                  <a:pt x="348" y="57"/>
                </a:lnTo>
                <a:lnTo>
                  <a:pt x="362" y="71"/>
                </a:lnTo>
                <a:lnTo>
                  <a:pt x="372" y="85"/>
                </a:lnTo>
                <a:lnTo>
                  <a:pt x="382" y="101"/>
                </a:lnTo>
                <a:lnTo>
                  <a:pt x="388" y="115"/>
                </a:lnTo>
                <a:lnTo>
                  <a:pt x="394" y="127"/>
                </a:lnTo>
                <a:lnTo>
                  <a:pt x="402" y="153"/>
                </a:lnTo>
                <a:lnTo>
                  <a:pt x="404" y="161"/>
                </a:lnTo>
                <a:lnTo>
                  <a:pt x="402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549275" y="1890713"/>
            <a:ext cx="2879726" cy="4473576"/>
            <a:chOff x="549275" y="1890713"/>
            <a:chExt cx="2879726" cy="4473576"/>
          </a:xfrm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49275" y="2665413"/>
              <a:ext cx="1846263" cy="1846263"/>
            </a:xfrm>
            <a:custGeom>
              <a:avLst/>
              <a:gdLst>
                <a:gd name="T0" fmla="*/ 88 w 1163"/>
                <a:gd name="T1" fmla="*/ 1163 h 1163"/>
                <a:gd name="T2" fmla="*/ 0 w 1163"/>
                <a:gd name="T3" fmla="*/ 1075 h 1163"/>
                <a:gd name="T4" fmla="*/ 1074 w 1163"/>
                <a:gd name="T5" fmla="*/ 0 h 1163"/>
                <a:gd name="T6" fmla="*/ 1163 w 1163"/>
                <a:gd name="T7" fmla="*/ 89 h 1163"/>
                <a:gd name="T8" fmla="*/ 88 w 1163"/>
                <a:gd name="T9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1163">
                  <a:moveTo>
                    <a:pt x="88" y="1163"/>
                  </a:moveTo>
                  <a:lnTo>
                    <a:pt x="0" y="1075"/>
                  </a:lnTo>
                  <a:lnTo>
                    <a:pt x="1074" y="0"/>
                  </a:lnTo>
                  <a:lnTo>
                    <a:pt x="1163" y="89"/>
                  </a:lnTo>
                  <a:lnTo>
                    <a:pt x="88" y="1163"/>
                  </a:lnTo>
                  <a:close/>
                </a:path>
              </a:pathLst>
            </a:cu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15950" y="4222751"/>
              <a:ext cx="920750" cy="2141538"/>
            </a:xfrm>
            <a:custGeom>
              <a:avLst/>
              <a:gdLst>
                <a:gd name="T0" fmla="*/ 0 w 580"/>
                <a:gd name="T1" fmla="*/ 42 h 1349"/>
                <a:gd name="T2" fmla="*/ 118 w 580"/>
                <a:gd name="T3" fmla="*/ 0 h 1349"/>
                <a:gd name="T4" fmla="*/ 580 w 580"/>
                <a:gd name="T5" fmla="*/ 1309 h 1349"/>
                <a:gd name="T6" fmla="*/ 462 w 580"/>
                <a:gd name="T7" fmla="*/ 1349 h 1349"/>
                <a:gd name="T8" fmla="*/ 0 w 580"/>
                <a:gd name="T9" fmla="*/ 4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1349">
                  <a:moveTo>
                    <a:pt x="0" y="42"/>
                  </a:moveTo>
                  <a:lnTo>
                    <a:pt x="118" y="0"/>
                  </a:lnTo>
                  <a:lnTo>
                    <a:pt x="580" y="1309"/>
                  </a:lnTo>
                  <a:lnTo>
                    <a:pt x="462" y="134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547938" y="2484438"/>
              <a:ext cx="568325" cy="569913"/>
            </a:xfrm>
            <a:custGeom>
              <a:avLst/>
              <a:gdLst>
                <a:gd name="T0" fmla="*/ 54 w 358"/>
                <a:gd name="T1" fmla="*/ 305 h 359"/>
                <a:gd name="T2" fmla="*/ 82 w 358"/>
                <a:gd name="T3" fmla="*/ 329 h 359"/>
                <a:gd name="T4" fmla="*/ 113 w 358"/>
                <a:gd name="T5" fmla="*/ 345 h 359"/>
                <a:gd name="T6" fmla="*/ 147 w 358"/>
                <a:gd name="T7" fmla="*/ 355 h 359"/>
                <a:gd name="T8" fmla="*/ 181 w 358"/>
                <a:gd name="T9" fmla="*/ 359 h 359"/>
                <a:gd name="T10" fmla="*/ 215 w 358"/>
                <a:gd name="T11" fmla="*/ 357 h 359"/>
                <a:gd name="T12" fmla="*/ 249 w 358"/>
                <a:gd name="T13" fmla="*/ 347 h 359"/>
                <a:gd name="T14" fmla="*/ 281 w 358"/>
                <a:gd name="T15" fmla="*/ 331 h 359"/>
                <a:gd name="T16" fmla="*/ 309 w 358"/>
                <a:gd name="T17" fmla="*/ 309 h 359"/>
                <a:gd name="T18" fmla="*/ 320 w 358"/>
                <a:gd name="T19" fmla="*/ 295 h 359"/>
                <a:gd name="T20" fmla="*/ 338 w 358"/>
                <a:gd name="T21" fmla="*/ 265 h 359"/>
                <a:gd name="T22" fmla="*/ 352 w 358"/>
                <a:gd name="T23" fmla="*/ 233 h 359"/>
                <a:gd name="T24" fmla="*/ 358 w 358"/>
                <a:gd name="T25" fmla="*/ 199 h 359"/>
                <a:gd name="T26" fmla="*/ 356 w 358"/>
                <a:gd name="T27" fmla="*/ 165 h 359"/>
                <a:gd name="T28" fmla="*/ 350 w 358"/>
                <a:gd name="T29" fmla="*/ 132 h 359"/>
                <a:gd name="T30" fmla="*/ 336 w 358"/>
                <a:gd name="T31" fmla="*/ 100 h 359"/>
                <a:gd name="T32" fmla="*/ 316 w 358"/>
                <a:gd name="T33" fmla="*/ 68 h 359"/>
                <a:gd name="T34" fmla="*/ 305 w 358"/>
                <a:gd name="T35" fmla="*/ 54 h 359"/>
                <a:gd name="T36" fmla="*/ 275 w 358"/>
                <a:gd name="T37" fmla="*/ 32 h 359"/>
                <a:gd name="T38" fmla="*/ 245 w 358"/>
                <a:gd name="T39" fmla="*/ 14 h 359"/>
                <a:gd name="T40" fmla="*/ 211 w 358"/>
                <a:gd name="T41" fmla="*/ 4 h 359"/>
                <a:gd name="T42" fmla="*/ 177 w 358"/>
                <a:gd name="T43" fmla="*/ 0 h 359"/>
                <a:gd name="T44" fmla="*/ 141 w 358"/>
                <a:gd name="T45" fmla="*/ 2 h 359"/>
                <a:gd name="T46" fmla="*/ 109 w 358"/>
                <a:gd name="T47" fmla="*/ 12 h 359"/>
                <a:gd name="T48" fmla="*/ 78 w 358"/>
                <a:gd name="T49" fmla="*/ 28 h 359"/>
                <a:gd name="T50" fmla="*/ 50 w 358"/>
                <a:gd name="T51" fmla="*/ 52 h 359"/>
                <a:gd name="T52" fmla="*/ 38 w 358"/>
                <a:gd name="T53" fmla="*/ 64 h 359"/>
                <a:gd name="T54" fmla="*/ 18 w 358"/>
                <a:gd name="T55" fmla="*/ 94 h 359"/>
                <a:gd name="T56" fmla="*/ 6 w 358"/>
                <a:gd name="T57" fmla="*/ 126 h 359"/>
                <a:gd name="T58" fmla="*/ 0 w 358"/>
                <a:gd name="T59" fmla="*/ 159 h 359"/>
                <a:gd name="T60" fmla="*/ 0 w 358"/>
                <a:gd name="T61" fmla="*/ 193 h 359"/>
                <a:gd name="T62" fmla="*/ 8 w 358"/>
                <a:gd name="T63" fmla="*/ 227 h 359"/>
                <a:gd name="T64" fmla="*/ 22 w 358"/>
                <a:gd name="T65" fmla="*/ 261 h 359"/>
                <a:gd name="T66" fmla="*/ 42 w 358"/>
                <a:gd name="T67" fmla="*/ 291 h 359"/>
                <a:gd name="T68" fmla="*/ 54 w 358"/>
                <a:gd name="T69" fmla="*/ 30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359">
                  <a:moveTo>
                    <a:pt x="54" y="305"/>
                  </a:moveTo>
                  <a:lnTo>
                    <a:pt x="54" y="305"/>
                  </a:lnTo>
                  <a:lnTo>
                    <a:pt x="68" y="317"/>
                  </a:lnTo>
                  <a:lnTo>
                    <a:pt x="82" y="329"/>
                  </a:lnTo>
                  <a:lnTo>
                    <a:pt x="97" y="337"/>
                  </a:lnTo>
                  <a:lnTo>
                    <a:pt x="113" y="345"/>
                  </a:lnTo>
                  <a:lnTo>
                    <a:pt x="131" y="351"/>
                  </a:lnTo>
                  <a:lnTo>
                    <a:pt x="147" y="355"/>
                  </a:lnTo>
                  <a:lnTo>
                    <a:pt x="165" y="359"/>
                  </a:lnTo>
                  <a:lnTo>
                    <a:pt x="181" y="359"/>
                  </a:lnTo>
                  <a:lnTo>
                    <a:pt x="199" y="359"/>
                  </a:lnTo>
                  <a:lnTo>
                    <a:pt x="215" y="357"/>
                  </a:lnTo>
                  <a:lnTo>
                    <a:pt x="233" y="353"/>
                  </a:lnTo>
                  <a:lnTo>
                    <a:pt x="249" y="347"/>
                  </a:lnTo>
                  <a:lnTo>
                    <a:pt x="265" y="341"/>
                  </a:lnTo>
                  <a:lnTo>
                    <a:pt x="281" y="331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09" y="309"/>
                  </a:lnTo>
                  <a:lnTo>
                    <a:pt x="320" y="295"/>
                  </a:lnTo>
                  <a:lnTo>
                    <a:pt x="330" y="281"/>
                  </a:lnTo>
                  <a:lnTo>
                    <a:pt x="338" y="265"/>
                  </a:lnTo>
                  <a:lnTo>
                    <a:pt x="346" y="249"/>
                  </a:lnTo>
                  <a:lnTo>
                    <a:pt x="352" y="233"/>
                  </a:lnTo>
                  <a:lnTo>
                    <a:pt x="356" y="217"/>
                  </a:lnTo>
                  <a:lnTo>
                    <a:pt x="358" y="199"/>
                  </a:lnTo>
                  <a:lnTo>
                    <a:pt x="358" y="183"/>
                  </a:lnTo>
                  <a:lnTo>
                    <a:pt x="356" y="165"/>
                  </a:lnTo>
                  <a:lnTo>
                    <a:pt x="354" y="148"/>
                  </a:lnTo>
                  <a:lnTo>
                    <a:pt x="350" y="132"/>
                  </a:lnTo>
                  <a:lnTo>
                    <a:pt x="344" y="116"/>
                  </a:lnTo>
                  <a:lnTo>
                    <a:pt x="336" y="100"/>
                  </a:lnTo>
                  <a:lnTo>
                    <a:pt x="326" y="84"/>
                  </a:lnTo>
                  <a:lnTo>
                    <a:pt x="316" y="68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291" y="42"/>
                  </a:lnTo>
                  <a:lnTo>
                    <a:pt x="275" y="32"/>
                  </a:lnTo>
                  <a:lnTo>
                    <a:pt x="261" y="22"/>
                  </a:lnTo>
                  <a:lnTo>
                    <a:pt x="245" y="14"/>
                  </a:lnTo>
                  <a:lnTo>
                    <a:pt x="227" y="8"/>
                  </a:lnTo>
                  <a:lnTo>
                    <a:pt x="211" y="4"/>
                  </a:lnTo>
                  <a:lnTo>
                    <a:pt x="193" y="2"/>
                  </a:lnTo>
                  <a:lnTo>
                    <a:pt x="177" y="0"/>
                  </a:lnTo>
                  <a:lnTo>
                    <a:pt x="159" y="0"/>
                  </a:lnTo>
                  <a:lnTo>
                    <a:pt x="141" y="2"/>
                  </a:lnTo>
                  <a:lnTo>
                    <a:pt x="125" y="6"/>
                  </a:lnTo>
                  <a:lnTo>
                    <a:pt x="109" y="12"/>
                  </a:lnTo>
                  <a:lnTo>
                    <a:pt x="93" y="20"/>
                  </a:lnTo>
                  <a:lnTo>
                    <a:pt x="78" y="28"/>
                  </a:lnTo>
                  <a:lnTo>
                    <a:pt x="64" y="38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38" y="64"/>
                  </a:lnTo>
                  <a:lnTo>
                    <a:pt x="28" y="78"/>
                  </a:lnTo>
                  <a:lnTo>
                    <a:pt x="18" y="94"/>
                  </a:lnTo>
                  <a:lnTo>
                    <a:pt x="12" y="110"/>
                  </a:lnTo>
                  <a:lnTo>
                    <a:pt x="6" y="126"/>
                  </a:lnTo>
                  <a:lnTo>
                    <a:pt x="2" y="14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93"/>
                  </a:lnTo>
                  <a:lnTo>
                    <a:pt x="4" y="211"/>
                  </a:lnTo>
                  <a:lnTo>
                    <a:pt x="8" y="227"/>
                  </a:lnTo>
                  <a:lnTo>
                    <a:pt x="14" y="245"/>
                  </a:lnTo>
                  <a:lnTo>
                    <a:pt x="22" y="261"/>
                  </a:lnTo>
                  <a:lnTo>
                    <a:pt x="30" y="277"/>
                  </a:lnTo>
                  <a:lnTo>
                    <a:pt x="42" y="291"/>
                  </a:lnTo>
                  <a:lnTo>
                    <a:pt x="54" y="305"/>
                  </a:lnTo>
                  <a:lnTo>
                    <a:pt x="54" y="30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51038" y="1890713"/>
              <a:ext cx="1477963" cy="1476375"/>
            </a:xfrm>
            <a:custGeom>
              <a:avLst/>
              <a:gdLst>
                <a:gd name="T0" fmla="*/ 242 w 931"/>
                <a:gd name="T1" fmla="*/ 613 h 930"/>
                <a:gd name="T2" fmla="*/ 0 w 931"/>
                <a:gd name="T3" fmla="*/ 372 h 930"/>
                <a:gd name="T4" fmla="*/ 61 w 931"/>
                <a:gd name="T5" fmla="*/ 310 h 930"/>
                <a:gd name="T6" fmla="*/ 21 w 931"/>
                <a:gd name="T7" fmla="*/ 271 h 930"/>
                <a:gd name="T8" fmla="*/ 272 w 931"/>
                <a:gd name="T9" fmla="*/ 20 h 930"/>
                <a:gd name="T10" fmla="*/ 312 w 931"/>
                <a:gd name="T11" fmla="*/ 59 h 930"/>
                <a:gd name="T12" fmla="*/ 374 w 931"/>
                <a:gd name="T13" fmla="*/ 0 h 930"/>
                <a:gd name="T14" fmla="*/ 615 w 931"/>
                <a:gd name="T15" fmla="*/ 241 h 930"/>
                <a:gd name="T16" fmla="*/ 880 w 931"/>
                <a:gd name="T17" fmla="*/ 229 h 930"/>
                <a:gd name="T18" fmla="*/ 931 w 931"/>
                <a:gd name="T19" fmla="*/ 281 h 930"/>
                <a:gd name="T20" fmla="*/ 607 w 931"/>
                <a:gd name="T21" fmla="*/ 605 h 930"/>
                <a:gd name="T22" fmla="*/ 282 w 931"/>
                <a:gd name="T23" fmla="*/ 930 h 930"/>
                <a:gd name="T24" fmla="*/ 231 w 931"/>
                <a:gd name="T25" fmla="*/ 878 h 930"/>
                <a:gd name="T26" fmla="*/ 242 w 931"/>
                <a:gd name="T27" fmla="*/ 61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1" h="930">
                  <a:moveTo>
                    <a:pt x="242" y="613"/>
                  </a:moveTo>
                  <a:lnTo>
                    <a:pt x="0" y="372"/>
                  </a:lnTo>
                  <a:lnTo>
                    <a:pt x="61" y="310"/>
                  </a:lnTo>
                  <a:lnTo>
                    <a:pt x="21" y="271"/>
                  </a:lnTo>
                  <a:lnTo>
                    <a:pt x="272" y="20"/>
                  </a:lnTo>
                  <a:lnTo>
                    <a:pt x="312" y="59"/>
                  </a:lnTo>
                  <a:lnTo>
                    <a:pt x="374" y="0"/>
                  </a:lnTo>
                  <a:lnTo>
                    <a:pt x="615" y="241"/>
                  </a:lnTo>
                  <a:lnTo>
                    <a:pt x="880" y="229"/>
                  </a:lnTo>
                  <a:lnTo>
                    <a:pt x="931" y="281"/>
                  </a:lnTo>
                  <a:lnTo>
                    <a:pt x="607" y="605"/>
                  </a:lnTo>
                  <a:lnTo>
                    <a:pt x="282" y="930"/>
                  </a:lnTo>
                  <a:lnTo>
                    <a:pt x="231" y="878"/>
                  </a:lnTo>
                  <a:lnTo>
                    <a:pt x="242" y="613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554288" y="1981201"/>
              <a:ext cx="204788" cy="206375"/>
            </a:xfrm>
            <a:custGeom>
              <a:avLst/>
              <a:gdLst>
                <a:gd name="T0" fmla="*/ 109 w 129"/>
                <a:gd name="T1" fmla="*/ 130 h 130"/>
                <a:gd name="T2" fmla="*/ 129 w 129"/>
                <a:gd name="T3" fmla="*/ 110 h 130"/>
                <a:gd name="T4" fmla="*/ 22 w 129"/>
                <a:gd name="T5" fmla="*/ 0 h 130"/>
                <a:gd name="T6" fmla="*/ 0 w 129"/>
                <a:gd name="T7" fmla="*/ 22 h 130"/>
                <a:gd name="T8" fmla="*/ 109 w 12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109" y="130"/>
                  </a:moveTo>
                  <a:lnTo>
                    <a:pt x="129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81263" y="2054226"/>
              <a:ext cx="206375" cy="206375"/>
            </a:xfrm>
            <a:custGeom>
              <a:avLst/>
              <a:gdLst>
                <a:gd name="T0" fmla="*/ 110 w 130"/>
                <a:gd name="T1" fmla="*/ 130 h 130"/>
                <a:gd name="T2" fmla="*/ 130 w 130"/>
                <a:gd name="T3" fmla="*/ 110 h 130"/>
                <a:gd name="T4" fmla="*/ 22 w 130"/>
                <a:gd name="T5" fmla="*/ 0 h 130"/>
                <a:gd name="T6" fmla="*/ 0 w 130"/>
                <a:gd name="T7" fmla="*/ 22 h 130"/>
                <a:gd name="T8" fmla="*/ 110 w 13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10" y="130"/>
                  </a:moveTo>
                  <a:lnTo>
                    <a:pt x="130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10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238" y="2127251"/>
              <a:ext cx="206375" cy="206375"/>
            </a:xfrm>
            <a:custGeom>
              <a:avLst/>
              <a:gdLst>
                <a:gd name="T0" fmla="*/ 108 w 130"/>
                <a:gd name="T1" fmla="*/ 130 h 130"/>
                <a:gd name="T2" fmla="*/ 130 w 130"/>
                <a:gd name="T3" fmla="*/ 110 h 130"/>
                <a:gd name="T4" fmla="*/ 22 w 130"/>
                <a:gd name="T5" fmla="*/ 0 h 130"/>
                <a:gd name="T6" fmla="*/ 0 w 130"/>
                <a:gd name="T7" fmla="*/ 22 h 130"/>
                <a:gd name="T8" fmla="*/ 108 w 13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08" y="130"/>
                  </a:moveTo>
                  <a:lnTo>
                    <a:pt x="130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08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335213" y="2203451"/>
              <a:ext cx="206375" cy="201613"/>
            </a:xfrm>
            <a:custGeom>
              <a:avLst/>
              <a:gdLst>
                <a:gd name="T0" fmla="*/ 108 w 130"/>
                <a:gd name="T1" fmla="*/ 127 h 127"/>
                <a:gd name="T2" fmla="*/ 130 w 130"/>
                <a:gd name="T3" fmla="*/ 107 h 127"/>
                <a:gd name="T4" fmla="*/ 22 w 130"/>
                <a:gd name="T5" fmla="*/ 0 h 127"/>
                <a:gd name="T6" fmla="*/ 0 w 130"/>
                <a:gd name="T7" fmla="*/ 20 h 127"/>
                <a:gd name="T8" fmla="*/ 108 w 130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7">
                  <a:moveTo>
                    <a:pt x="108" y="127"/>
                  </a:moveTo>
                  <a:lnTo>
                    <a:pt x="130" y="107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263775" y="2276476"/>
              <a:ext cx="204788" cy="201613"/>
            </a:xfrm>
            <a:custGeom>
              <a:avLst/>
              <a:gdLst>
                <a:gd name="T0" fmla="*/ 107 w 129"/>
                <a:gd name="T1" fmla="*/ 127 h 127"/>
                <a:gd name="T2" fmla="*/ 129 w 129"/>
                <a:gd name="T3" fmla="*/ 107 h 127"/>
                <a:gd name="T4" fmla="*/ 20 w 129"/>
                <a:gd name="T5" fmla="*/ 0 h 127"/>
                <a:gd name="T6" fmla="*/ 0 w 129"/>
                <a:gd name="T7" fmla="*/ 20 h 127"/>
                <a:gd name="T8" fmla="*/ 107 w 12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107" y="127"/>
                  </a:moveTo>
                  <a:lnTo>
                    <a:pt x="129" y="107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90750" y="2349501"/>
              <a:ext cx="204788" cy="201613"/>
            </a:xfrm>
            <a:custGeom>
              <a:avLst/>
              <a:gdLst>
                <a:gd name="T0" fmla="*/ 107 w 129"/>
                <a:gd name="T1" fmla="*/ 127 h 127"/>
                <a:gd name="T2" fmla="*/ 129 w 129"/>
                <a:gd name="T3" fmla="*/ 107 h 127"/>
                <a:gd name="T4" fmla="*/ 20 w 129"/>
                <a:gd name="T5" fmla="*/ 0 h 127"/>
                <a:gd name="T6" fmla="*/ 0 w 129"/>
                <a:gd name="T7" fmla="*/ 19 h 127"/>
                <a:gd name="T8" fmla="*/ 107 w 12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107" y="127"/>
                  </a:moveTo>
                  <a:lnTo>
                    <a:pt x="129" y="107"/>
                  </a:lnTo>
                  <a:lnTo>
                    <a:pt x="20" y="0"/>
                  </a:lnTo>
                  <a:lnTo>
                    <a:pt x="0" y="19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117725" y="2420938"/>
              <a:ext cx="206375" cy="203200"/>
            </a:xfrm>
            <a:custGeom>
              <a:avLst/>
              <a:gdLst>
                <a:gd name="T0" fmla="*/ 108 w 130"/>
                <a:gd name="T1" fmla="*/ 128 h 128"/>
                <a:gd name="T2" fmla="*/ 130 w 130"/>
                <a:gd name="T3" fmla="*/ 108 h 128"/>
                <a:gd name="T4" fmla="*/ 20 w 130"/>
                <a:gd name="T5" fmla="*/ 0 h 128"/>
                <a:gd name="T6" fmla="*/ 0 w 130"/>
                <a:gd name="T7" fmla="*/ 20 h 128"/>
                <a:gd name="T8" fmla="*/ 108 w 13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8">
                  <a:moveTo>
                    <a:pt x="108" y="128"/>
                  </a:moveTo>
                  <a:lnTo>
                    <a:pt x="130" y="108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044700" y="2493963"/>
              <a:ext cx="206375" cy="203200"/>
            </a:xfrm>
            <a:custGeom>
              <a:avLst/>
              <a:gdLst>
                <a:gd name="T0" fmla="*/ 108 w 130"/>
                <a:gd name="T1" fmla="*/ 128 h 128"/>
                <a:gd name="T2" fmla="*/ 130 w 130"/>
                <a:gd name="T3" fmla="*/ 108 h 128"/>
                <a:gd name="T4" fmla="*/ 20 w 130"/>
                <a:gd name="T5" fmla="*/ 0 h 128"/>
                <a:gd name="T6" fmla="*/ 0 w 130"/>
                <a:gd name="T7" fmla="*/ 20 h 128"/>
                <a:gd name="T8" fmla="*/ 108 w 13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8">
                  <a:moveTo>
                    <a:pt x="108" y="128"/>
                  </a:moveTo>
                  <a:lnTo>
                    <a:pt x="130" y="108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49275" y="4160838"/>
              <a:ext cx="420688" cy="420688"/>
            </a:xfrm>
            <a:custGeom>
              <a:avLst/>
              <a:gdLst>
                <a:gd name="T0" fmla="*/ 265 w 265"/>
                <a:gd name="T1" fmla="*/ 133 h 265"/>
                <a:gd name="T2" fmla="*/ 263 w 265"/>
                <a:gd name="T3" fmla="*/ 159 h 265"/>
                <a:gd name="T4" fmla="*/ 255 w 265"/>
                <a:gd name="T5" fmla="*/ 185 h 265"/>
                <a:gd name="T6" fmla="*/ 243 w 265"/>
                <a:gd name="T7" fmla="*/ 207 h 265"/>
                <a:gd name="T8" fmla="*/ 227 w 265"/>
                <a:gd name="T9" fmla="*/ 227 h 265"/>
                <a:gd name="T10" fmla="*/ 208 w 265"/>
                <a:gd name="T11" fmla="*/ 243 h 265"/>
                <a:gd name="T12" fmla="*/ 184 w 265"/>
                <a:gd name="T13" fmla="*/ 255 h 265"/>
                <a:gd name="T14" fmla="*/ 160 w 265"/>
                <a:gd name="T15" fmla="*/ 263 h 265"/>
                <a:gd name="T16" fmla="*/ 132 w 265"/>
                <a:gd name="T17" fmla="*/ 265 h 265"/>
                <a:gd name="T18" fmla="*/ 120 w 265"/>
                <a:gd name="T19" fmla="*/ 265 h 265"/>
                <a:gd name="T20" fmla="*/ 94 w 265"/>
                <a:gd name="T21" fmla="*/ 259 h 265"/>
                <a:gd name="T22" fmla="*/ 70 w 265"/>
                <a:gd name="T23" fmla="*/ 249 h 265"/>
                <a:gd name="T24" fmla="*/ 48 w 265"/>
                <a:gd name="T25" fmla="*/ 235 h 265"/>
                <a:gd name="T26" fmla="*/ 30 w 265"/>
                <a:gd name="T27" fmla="*/ 217 h 265"/>
                <a:gd name="T28" fmla="*/ 16 w 265"/>
                <a:gd name="T29" fmla="*/ 195 h 265"/>
                <a:gd name="T30" fmla="*/ 6 w 265"/>
                <a:gd name="T31" fmla="*/ 171 h 265"/>
                <a:gd name="T32" fmla="*/ 0 w 265"/>
                <a:gd name="T33" fmla="*/ 145 h 265"/>
                <a:gd name="T34" fmla="*/ 0 w 265"/>
                <a:gd name="T35" fmla="*/ 133 h 265"/>
                <a:gd name="T36" fmla="*/ 2 w 265"/>
                <a:gd name="T37" fmla="*/ 105 h 265"/>
                <a:gd name="T38" fmla="*/ 10 w 265"/>
                <a:gd name="T39" fmla="*/ 81 h 265"/>
                <a:gd name="T40" fmla="*/ 22 w 265"/>
                <a:gd name="T41" fmla="*/ 57 h 265"/>
                <a:gd name="T42" fmla="*/ 38 w 265"/>
                <a:gd name="T43" fmla="*/ 37 h 265"/>
                <a:gd name="T44" fmla="*/ 58 w 265"/>
                <a:gd name="T45" fmla="*/ 22 h 265"/>
                <a:gd name="T46" fmla="*/ 80 w 265"/>
                <a:gd name="T47" fmla="*/ 10 h 265"/>
                <a:gd name="T48" fmla="*/ 106 w 265"/>
                <a:gd name="T49" fmla="*/ 2 h 265"/>
                <a:gd name="T50" fmla="*/ 132 w 265"/>
                <a:gd name="T51" fmla="*/ 0 h 265"/>
                <a:gd name="T52" fmla="*/ 146 w 265"/>
                <a:gd name="T53" fmla="*/ 0 h 265"/>
                <a:gd name="T54" fmla="*/ 172 w 265"/>
                <a:gd name="T55" fmla="*/ 6 h 265"/>
                <a:gd name="T56" fmla="*/ 196 w 265"/>
                <a:gd name="T57" fmla="*/ 16 h 265"/>
                <a:gd name="T58" fmla="*/ 218 w 265"/>
                <a:gd name="T59" fmla="*/ 30 h 265"/>
                <a:gd name="T60" fmla="*/ 235 w 265"/>
                <a:gd name="T61" fmla="*/ 47 h 265"/>
                <a:gd name="T62" fmla="*/ 249 w 265"/>
                <a:gd name="T63" fmla="*/ 69 h 265"/>
                <a:gd name="T64" fmla="*/ 259 w 265"/>
                <a:gd name="T65" fmla="*/ 93 h 265"/>
                <a:gd name="T66" fmla="*/ 265 w 265"/>
                <a:gd name="T67" fmla="*/ 119 h 265"/>
                <a:gd name="T68" fmla="*/ 265 w 265"/>
                <a:gd name="T69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65">
                  <a:moveTo>
                    <a:pt x="265" y="133"/>
                  </a:moveTo>
                  <a:lnTo>
                    <a:pt x="265" y="133"/>
                  </a:lnTo>
                  <a:lnTo>
                    <a:pt x="265" y="145"/>
                  </a:lnTo>
                  <a:lnTo>
                    <a:pt x="263" y="159"/>
                  </a:lnTo>
                  <a:lnTo>
                    <a:pt x="259" y="171"/>
                  </a:lnTo>
                  <a:lnTo>
                    <a:pt x="255" y="185"/>
                  </a:lnTo>
                  <a:lnTo>
                    <a:pt x="249" y="195"/>
                  </a:lnTo>
                  <a:lnTo>
                    <a:pt x="243" y="207"/>
                  </a:lnTo>
                  <a:lnTo>
                    <a:pt x="235" y="217"/>
                  </a:lnTo>
                  <a:lnTo>
                    <a:pt x="227" y="227"/>
                  </a:lnTo>
                  <a:lnTo>
                    <a:pt x="218" y="235"/>
                  </a:lnTo>
                  <a:lnTo>
                    <a:pt x="208" y="243"/>
                  </a:lnTo>
                  <a:lnTo>
                    <a:pt x="196" y="249"/>
                  </a:lnTo>
                  <a:lnTo>
                    <a:pt x="184" y="255"/>
                  </a:lnTo>
                  <a:lnTo>
                    <a:pt x="172" y="259"/>
                  </a:lnTo>
                  <a:lnTo>
                    <a:pt x="160" y="263"/>
                  </a:lnTo>
                  <a:lnTo>
                    <a:pt x="146" y="265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20" y="265"/>
                  </a:lnTo>
                  <a:lnTo>
                    <a:pt x="106" y="263"/>
                  </a:lnTo>
                  <a:lnTo>
                    <a:pt x="94" y="259"/>
                  </a:lnTo>
                  <a:lnTo>
                    <a:pt x="80" y="255"/>
                  </a:lnTo>
                  <a:lnTo>
                    <a:pt x="70" y="249"/>
                  </a:lnTo>
                  <a:lnTo>
                    <a:pt x="58" y="243"/>
                  </a:lnTo>
                  <a:lnTo>
                    <a:pt x="48" y="235"/>
                  </a:lnTo>
                  <a:lnTo>
                    <a:pt x="38" y="227"/>
                  </a:lnTo>
                  <a:lnTo>
                    <a:pt x="30" y="217"/>
                  </a:lnTo>
                  <a:lnTo>
                    <a:pt x="22" y="207"/>
                  </a:lnTo>
                  <a:lnTo>
                    <a:pt x="16" y="195"/>
                  </a:lnTo>
                  <a:lnTo>
                    <a:pt x="10" y="185"/>
                  </a:lnTo>
                  <a:lnTo>
                    <a:pt x="6" y="171"/>
                  </a:lnTo>
                  <a:lnTo>
                    <a:pt x="2" y="159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5"/>
                  </a:lnTo>
                  <a:lnTo>
                    <a:pt x="6" y="93"/>
                  </a:lnTo>
                  <a:lnTo>
                    <a:pt x="10" y="81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7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0" y="10"/>
                  </a:lnTo>
                  <a:lnTo>
                    <a:pt x="94" y="6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60" y="2"/>
                  </a:lnTo>
                  <a:lnTo>
                    <a:pt x="172" y="6"/>
                  </a:lnTo>
                  <a:lnTo>
                    <a:pt x="184" y="10"/>
                  </a:lnTo>
                  <a:lnTo>
                    <a:pt x="196" y="16"/>
                  </a:lnTo>
                  <a:lnTo>
                    <a:pt x="208" y="22"/>
                  </a:lnTo>
                  <a:lnTo>
                    <a:pt x="218" y="30"/>
                  </a:lnTo>
                  <a:lnTo>
                    <a:pt x="227" y="37"/>
                  </a:lnTo>
                  <a:lnTo>
                    <a:pt x="235" y="47"/>
                  </a:lnTo>
                  <a:lnTo>
                    <a:pt x="243" y="57"/>
                  </a:lnTo>
                  <a:lnTo>
                    <a:pt x="249" y="69"/>
                  </a:lnTo>
                  <a:lnTo>
                    <a:pt x="255" y="81"/>
                  </a:lnTo>
                  <a:lnTo>
                    <a:pt x="259" y="93"/>
                  </a:lnTo>
                  <a:lnTo>
                    <a:pt x="263" y="105"/>
                  </a:lnTo>
                  <a:lnTo>
                    <a:pt x="265" y="119"/>
                  </a:lnTo>
                  <a:lnTo>
                    <a:pt x="265" y="133"/>
                  </a:lnTo>
                  <a:lnTo>
                    <a:pt x="265" y="133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950913" y="6067426"/>
              <a:ext cx="1185863" cy="284163"/>
            </a:xfrm>
            <a:prstGeom prst="rect">
              <a:avLst/>
            </a:pr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8" name="Group 107"/>
          <p:cNvGrpSpPr/>
          <p:nvPr userDrawn="1"/>
        </p:nvGrpSpPr>
        <p:grpSpPr>
          <a:xfrm>
            <a:off x="373063" y="5978526"/>
            <a:ext cx="1593850" cy="369888"/>
            <a:chOff x="373063" y="5978526"/>
            <a:chExt cx="1593850" cy="369888"/>
          </a:xfrm>
        </p:grpSpPr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14338" y="5997576"/>
              <a:ext cx="1536700" cy="334963"/>
            </a:xfrm>
            <a:custGeom>
              <a:avLst/>
              <a:gdLst>
                <a:gd name="T0" fmla="*/ 0 w 968"/>
                <a:gd name="T1" fmla="*/ 0 h 211"/>
                <a:gd name="T2" fmla="*/ 0 w 968"/>
                <a:gd name="T3" fmla="*/ 0 h 211"/>
                <a:gd name="T4" fmla="*/ 8 w 968"/>
                <a:gd name="T5" fmla="*/ 20 h 211"/>
                <a:gd name="T6" fmla="*/ 16 w 968"/>
                <a:gd name="T7" fmla="*/ 40 h 211"/>
                <a:gd name="T8" fmla="*/ 24 w 968"/>
                <a:gd name="T9" fmla="*/ 67 h 211"/>
                <a:gd name="T10" fmla="*/ 26 w 968"/>
                <a:gd name="T11" fmla="*/ 83 h 211"/>
                <a:gd name="T12" fmla="*/ 28 w 968"/>
                <a:gd name="T13" fmla="*/ 99 h 211"/>
                <a:gd name="T14" fmla="*/ 28 w 968"/>
                <a:gd name="T15" fmla="*/ 117 h 211"/>
                <a:gd name="T16" fmla="*/ 26 w 968"/>
                <a:gd name="T17" fmla="*/ 135 h 211"/>
                <a:gd name="T18" fmla="*/ 24 w 968"/>
                <a:gd name="T19" fmla="*/ 155 h 211"/>
                <a:gd name="T20" fmla="*/ 18 w 968"/>
                <a:gd name="T21" fmla="*/ 173 h 211"/>
                <a:gd name="T22" fmla="*/ 10 w 968"/>
                <a:gd name="T23" fmla="*/ 191 h 211"/>
                <a:gd name="T24" fmla="*/ 0 w 968"/>
                <a:gd name="T25" fmla="*/ 211 h 211"/>
                <a:gd name="T26" fmla="*/ 916 w 968"/>
                <a:gd name="T27" fmla="*/ 211 h 211"/>
                <a:gd name="T28" fmla="*/ 916 w 968"/>
                <a:gd name="T29" fmla="*/ 211 h 211"/>
                <a:gd name="T30" fmla="*/ 926 w 968"/>
                <a:gd name="T31" fmla="*/ 203 h 211"/>
                <a:gd name="T32" fmla="*/ 936 w 968"/>
                <a:gd name="T33" fmla="*/ 195 h 211"/>
                <a:gd name="T34" fmla="*/ 946 w 968"/>
                <a:gd name="T35" fmla="*/ 183 h 211"/>
                <a:gd name="T36" fmla="*/ 956 w 968"/>
                <a:gd name="T37" fmla="*/ 167 h 211"/>
                <a:gd name="T38" fmla="*/ 964 w 968"/>
                <a:gd name="T39" fmla="*/ 147 h 211"/>
                <a:gd name="T40" fmla="*/ 966 w 968"/>
                <a:gd name="T41" fmla="*/ 135 h 211"/>
                <a:gd name="T42" fmla="*/ 968 w 968"/>
                <a:gd name="T43" fmla="*/ 123 h 211"/>
                <a:gd name="T44" fmla="*/ 968 w 968"/>
                <a:gd name="T45" fmla="*/ 111 h 211"/>
                <a:gd name="T46" fmla="*/ 966 w 968"/>
                <a:gd name="T47" fmla="*/ 95 h 211"/>
                <a:gd name="T48" fmla="*/ 966 w 968"/>
                <a:gd name="T49" fmla="*/ 95 h 211"/>
                <a:gd name="T50" fmla="*/ 960 w 968"/>
                <a:gd name="T51" fmla="*/ 69 h 211"/>
                <a:gd name="T52" fmla="*/ 952 w 968"/>
                <a:gd name="T53" fmla="*/ 50 h 211"/>
                <a:gd name="T54" fmla="*/ 940 w 968"/>
                <a:gd name="T55" fmla="*/ 32 h 211"/>
                <a:gd name="T56" fmla="*/ 930 w 968"/>
                <a:gd name="T57" fmla="*/ 20 h 211"/>
                <a:gd name="T58" fmla="*/ 920 w 968"/>
                <a:gd name="T59" fmla="*/ 10 h 211"/>
                <a:gd name="T60" fmla="*/ 912 w 968"/>
                <a:gd name="T61" fmla="*/ 4 h 211"/>
                <a:gd name="T62" fmla="*/ 904 w 968"/>
                <a:gd name="T63" fmla="*/ 0 h 211"/>
                <a:gd name="T64" fmla="*/ 0 w 968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8" h="211">
                  <a:moveTo>
                    <a:pt x="0" y="0"/>
                  </a:moveTo>
                  <a:lnTo>
                    <a:pt x="0" y="0"/>
                  </a:lnTo>
                  <a:lnTo>
                    <a:pt x="8" y="20"/>
                  </a:lnTo>
                  <a:lnTo>
                    <a:pt x="16" y="40"/>
                  </a:lnTo>
                  <a:lnTo>
                    <a:pt x="24" y="67"/>
                  </a:lnTo>
                  <a:lnTo>
                    <a:pt x="26" y="83"/>
                  </a:lnTo>
                  <a:lnTo>
                    <a:pt x="28" y="99"/>
                  </a:lnTo>
                  <a:lnTo>
                    <a:pt x="28" y="117"/>
                  </a:lnTo>
                  <a:lnTo>
                    <a:pt x="26" y="135"/>
                  </a:lnTo>
                  <a:lnTo>
                    <a:pt x="24" y="155"/>
                  </a:lnTo>
                  <a:lnTo>
                    <a:pt x="18" y="173"/>
                  </a:lnTo>
                  <a:lnTo>
                    <a:pt x="10" y="191"/>
                  </a:lnTo>
                  <a:lnTo>
                    <a:pt x="0" y="211"/>
                  </a:lnTo>
                  <a:lnTo>
                    <a:pt x="916" y="211"/>
                  </a:lnTo>
                  <a:lnTo>
                    <a:pt x="916" y="211"/>
                  </a:lnTo>
                  <a:lnTo>
                    <a:pt x="926" y="203"/>
                  </a:lnTo>
                  <a:lnTo>
                    <a:pt x="936" y="195"/>
                  </a:lnTo>
                  <a:lnTo>
                    <a:pt x="946" y="183"/>
                  </a:lnTo>
                  <a:lnTo>
                    <a:pt x="956" y="167"/>
                  </a:lnTo>
                  <a:lnTo>
                    <a:pt x="964" y="147"/>
                  </a:lnTo>
                  <a:lnTo>
                    <a:pt x="966" y="135"/>
                  </a:lnTo>
                  <a:lnTo>
                    <a:pt x="968" y="123"/>
                  </a:lnTo>
                  <a:lnTo>
                    <a:pt x="968" y="111"/>
                  </a:lnTo>
                  <a:lnTo>
                    <a:pt x="966" y="95"/>
                  </a:lnTo>
                  <a:lnTo>
                    <a:pt x="966" y="95"/>
                  </a:lnTo>
                  <a:lnTo>
                    <a:pt x="960" y="69"/>
                  </a:lnTo>
                  <a:lnTo>
                    <a:pt x="952" y="50"/>
                  </a:lnTo>
                  <a:lnTo>
                    <a:pt x="940" y="32"/>
                  </a:lnTo>
                  <a:lnTo>
                    <a:pt x="930" y="20"/>
                  </a:lnTo>
                  <a:lnTo>
                    <a:pt x="920" y="10"/>
                  </a:lnTo>
                  <a:lnTo>
                    <a:pt x="912" y="4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73063" y="5978526"/>
              <a:ext cx="1593850" cy="369888"/>
            </a:xfrm>
            <a:custGeom>
              <a:avLst/>
              <a:gdLst>
                <a:gd name="T0" fmla="*/ 0 w 1004"/>
                <a:gd name="T1" fmla="*/ 22 h 233"/>
                <a:gd name="T2" fmla="*/ 924 w 1004"/>
                <a:gd name="T3" fmla="*/ 22 h 233"/>
                <a:gd name="T4" fmla="*/ 924 w 1004"/>
                <a:gd name="T5" fmla="*/ 22 h 233"/>
                <a:gd name="T6" fmla="*/ 934 w 1004"/>
                <a:gd name="T7" fmla="*/ 24 h 233"/>
                <a:gd name="T8" fmla="*/ 942 w 1004"/>
                <a:gd name="T9" fmla="*/ 26 h 233"/>
                <a:gd name="T10" fmla="*/ 952 w 1004"/>
                <a:gd name="T11" fmla="*/ 34 h 233"/>
                <a:gd name="T12" fmla="*/ 962 w 1004"/>
                <a:gd name="T13" fmla="*/ 46 h 233"/>
                <a:gd name="T14" fmla="*/ 972 w 1004"/>
                <a:gd name="T15" fmla="*/ 62 h 233"/>
                <a:gd name="T16" fmla="*/ 976 w 1004"/>
                <a:gd name="T17" fmla="*/ 73 h 233"/>
                <a:gd name="T18" fmla="*/ 978 w 1004"/>
                <a:gd name="T19" fmla="*/ 85 h 233"/>
                <a:gd name="T20" fmla="*/ 980 w 1004"/>
                <a:gd name="T21" fmla="*/ 99 h 233"/>
                <a:gd name="T22" fmla="*/ 980 w 1004"/>
                <a:gd name="T23" fmla="*/ 117 h 233"/>
                <a:gd name="T24" fmla="*/ 980 w 1004"/>
                <a:gd name="T25" fmla="*/ 117 h 233"/>
                <a:gd name="T26" fmla="*/ 978 w 1004"/>
                <a:gd name="T27" fmla="*/ 145 h 233"/>
                <a:gd name="T28" fmla="*/ 974 w 1004"/>
                <a:gd name="T29" fmla="*/ 165 h 233"/>
                <a:gd name="T30" fmla="*/ 968 w 1004"/>
                <a:gd name="T31" fmla="*/ 183 h 233"/>
                <a:gd name="T32" fmla="*/ 960 w 1004"/>
                <a:gd name="T33" fmla="*/ 195 h 233"/>
                <a:gd name="T34" fmla="*/ 954 w 1004"/>
                <a:gd name="T35" fmla="*/ 203 h 233"/>
                <a:gd name="T36" fmla="*/ 948 w 1004"/>
                <a:gd name="T37" fmla="*/ 207 h 233"/>
                <a:gd name="T38" fmla="*/ 942 w 1004"/>
                <a:gd name="T39" fmla="*/ 211 h 233"/>
                <a:gd name="T40" fmla="*/ 0 w 1004"/>
                <a:gd name="T41" fmla="*/ 211 h 233"/>
                <a:gd name="T42" fmla="*/ 0 w 1004"/>
                <a:gd name="T43" fmla="*/ 233 h 233"/>
                <a:gd name="T44" fmla="*/ 946 w 1004"/>
                <a:gd name="T45" fmla="*/ 233 h 233"/>
                <a:gd name="T46" fmla="*/ 946 w 1004"/>
                <a:gd name="T47" fmla="*/ 233 h 233"/>
                <a:gd name="T48" fmla="*/ 954 w 1004"/>
                <a:gd name="T49" fmla="*/ 231 h 233"/>
                <a:gd name="T50" fmla="*/ 964 w 1004"/>
                <a:gd name="T51" fmla="*/ 227 h 233"/>
                <a:gd name="T52" fmla="*/ 974 w 1004"/>
                <a:gd name="T53" fmla="*/ 217 h 233"/>
                <a:gd name="T54" fmla="*/ 984 w 1004"/>
                <a:gd name="T55" fmla="*/ 203 h 233"/>
                <a:gd name="T56" fmla="*/ 990 w 1004"/>
                <a:gd name="T57" fmla="*/ 193 h 233"/>
                <a:gd name="T58" fmla="*/ 994 w 1004"/>
                <a:gd name="T59" fmla="*/ 183 h 233"/>
                <a:gd name="T60" fmla="*/ 998 w 1004"/>
                <a:gd name="T61" fmla="*/ 169 h 233"/>
                <a:gd name="T62" fmla="*/ 1000 w 1004"/>
                <a:gd name="T63" fmla="*/ 153 h 233"/>
                <a:gd name="T64" fmla="*/ 1004 w 1004"/>
                <a:gd name="T65" fmla="*/ 137 h 233"/>
                <a:gd name="T66" fmla="*/ 1004 w 1004"/>
                <a:gd name="T67" fmla="*/ 117 h 233"/>
                <a:gd name="T68" fmla="*/ 1004 w 1004"/>
                <a:gd name="T69" fmla="*/ 117 h 233"/>
                <a:gd name="T70" fmla="*/ 1004 w 1004"/>
                <a:gd name="T71" fmla="*/ 97 h 233"/>
                <a:gd name="T72" fmla="*/ 1002 w 1004"/>
                <a:gd name="T73" fmla="*/ 79 h 233"/>
                <a:gd name="T74" fmla="*/ 998 w 1004"/>
                <a:gd name="T75" fmla="*/ 64 h 233"/>
                <a:gd name="T76" fmla="*/ 992 w 1004"/>
                <a:gd name="T77" fmla="*/ 52 h 233"/>
                <a:gd name="T78" fmla="*/ 986 w 1004"/>
                <a:gd name="T79" fmla="*/ 40 h 233"/>
                <a:gd name="T80" fmla="*/ 980 w 1004"/>
                <a:gd name="T81" fmla="*/ 30 h 233"/>
                <a:gd name="T82" fmla="*/ 972 w 1004"/>
                <a:gd name="T83" fmla="*/ 24 h 233"/>
                <a:gd name="T84" fmla="*/ 964 w 1004"/>
                <a:gd name="T85" fmla="*/ 16 h 233"/>
                <a:gd name="T86" fmla="*/ 948 w 1004"/>
                <a:gd name="T87" fmla="*/ 8 h 233"/>
                <a:gd name="T88" fmla="*/ 934 w 1004"/>
                <a:gd name="T89" fmla="*/ 2 h 233"/>
                <a:gd name="T90" fmla="*/ 920 w 1004"/>
                <a:gd name="T91" fmla="*/ 0 h 233"/>
                <a:gd name="T92" fmla="*/ 0 w 1004"/>
                <a:gd name="T93" fmla="*/ 0 h 233"/>
                <a:gd name="T94" fmla="*/ 0 w 1004"/>
                <a:gd name="T95" fmla="*/ 2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233">
                  <a:moveTo>
                    <a:pt x="0" y="22"/>
                  </a:moveTo>
                  <a:lnTo>
                    <a:pt x="924" y="22"/>
                  </a:lnTo>
                  <a:lnTo>
                    <a:pt x="924" y="22"/>
                  </a:lnTo>
                  <a:lnTo>
                    <a:pt x="934" y="24"/>
                  </a:lnTo>
                  <a:lnTo>
                    <a:pt x="942" y="26"/>
                  </a:lnTo>
                  <a:lnTo>
                    <a:pt x="952" y="34"/>
                  </a:lnTo>
                  <a:lnTo>
                    <a:pt x="962" y="46"/>
                  </a:lnTo>
                  <a:lnTo>
                    <a:pt x="972" y="62"/>
                  </a:lnTo>
                  <a:lnTo>
                    <a:pt x="976" y="73"/>
                  </a:lnTo>
                  <a:lnTo>
                    <a:pt x="978" y="85"/>
                  </a:lnTo>
                  <a:lnTo>
                    <a:pt x="980" y="99"/>
                  </a:lnTo>
                  <a:lnTo>
                    <a:pt x="980" y="117"/>
                  </a:lnTo>
                  <a:lnTo>
                    <a:pt x="980" y="117"/>
                  </a:lnTo>
                  <a:lnTo>
                    <a:pt x="978" y="145"/>
                  </a:lnTo>
                  <a:lnTo>
                    <a:pt x="974" y="165"/>
                  </a:lnTo>
                  <a:lnTo>
                    <a:pt x="968" y="183"/>
                  </a:lnTo>
                  <a:lnTo>
                    <a:pt x="960" y="195"/>
                  </a:lnTo>
                  <a:lnTo>
                    <a:pt x="954" y="203"/>
                  </a:lnTo>
                  <a:lnTo>
                    <a:pt x="948" y="207"/>
                  </a:lnTo>
                  <a:lnTo>
                    <a:pt x="942" y="211"/>
                  </a:lnTo>
                  <a:lnTo>
                    <a:pt x="0" y="211"/>
                  </a:lnTo>
                  <a:lnTo>
                    <a:pt x="0" y="233"/>
                  </a:lnTo>
                  <a:lnTo>
                    <a:pt x="946" y="233"/>
                  </a:lnTo>
                  <a:lnTo>
                    <a:pt x="946" y="233"/>
                  </a:lnTo>
                  <a:lnTo>
                    <a:pt x="954" y="231"/>
                  </a:lnTo>
                  <a:lnTo>
                    <a:pt x="964" y="227"/>
                  </a:lnTo>
                  <a:lnTo>
                    <a:pt x="974" y="217"/>
                  </a:lnTo>
                  <a:lnTo>
                    <a:pt x="984" y="203"/>
                  </a:lnTo>
                  <a:lnTo>
                    <a:pt x="990" y="193"/>
                  </a:lnTo>
                  <a:lnTo>
                    <a:pt x="994" y="183"/>
                  </a:lnTo>
                  <a:lnTo>
                    <a:pt x="998" y="169"/>
                  </a:lnTo>
                  <a:lnTo>
                    <a:pt x="1000" y="153"/>
                  </a:lnTo>
                  <a:lnTo>
                    <a:pt x="1004" y="137"/>
                  </a:lnTo>
                  <a:lnTo>
                    <a:pt x="1004" y="117"/>
                  </a:lnTo>
                  <a:lnTo>
                    <a:pt x="1004" y="117"/>
                  </a:lnTo>
                  <a:lnTo>
                    <a:pt x="1004" y="97"/>
                  </a:lnTo>
                  <a:lnTo>
                    <a:pt x="1002" y="79"/>
                  </a:lnTo>
                  <a:lnTo>
                    <a:pt x="998" y="64"/>
                  </a:lnTo>
                  <a:lnTo>
                    <a:pt x="992" y="52"/>
                  </a:lnTo>
                  <a:lnTo>
                    <a:pt x="986" y="40"/>
                  </a:lnTo>
                  <a:lnTo>
                    <a:pt x="980" y="30"/>
                  </a:lnTo>
                  <a:lnTo>
                    <a:pt x="972" y="24"/>
                  </a:lnTo>
                  <a:lnTo>
                    <a:pt x="964" y="16"/>
                  </a:lnTo>
                  <a:lnTo>
                    <a:pt x="948" y="8"/>
                  </a:lnTo>
                  <a:lnTo>
                    <a:pt x="934" y="2"/>
                  </a:lnTo>
                  <a:lnTo>
                    <a:pt x="92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E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9694863" y="5165726"/>
            <a:ext cx="363538" cy="1185862"/>
            <a:chOff x="9694863" y="5165726"/>
            <a:chExt cx="363538" cy="1185862"/>
          </a:xfrm>
        </p:grpSpPr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831388" y="5165726"/>
              <a:ext cx="90488" cy="85725"/>
            </a:xfrm>
            <a:custGeom>
              <a:avLst/>
              <a:gdLst>
                <a:gd name="T0" fmla="*/ 0 w 57"/>
                <a:gd name="T1" fmla="*/ 28 h 54"/>
                <a:gd name="T2" fmla="*/ 0 w 57"/>
                <a:gd name="T3" fmla="*/ 28 h 54"/>
                <a:gd name="T4" fmla="*/ 2 w 57"/>
                <a:gd name="T5" fmla="*/ 24 h 54"/>
                <a:gd name="T6" fmla="*/ 6 w 57"/>
                <a:gd name="T7" fmla="*/ 14 h 54"/>
                <a:gd name="T8" fmla="*/ 10 w 57"/>
                <a:gd name="T9" fmla="*/ 10 h 54"/>
                <a:gd name="T10" fmla="*/ 16 w 57"/>
                <a:gd name="T11" fmla="*/ 6 h 54"/>
                <a:gd name="T12" fmla="*/ 21 w 57"/>
                <a:gd name="T13" fmla="*/ 2 h 54"/>
                <a:gd name="T14" fmla="*/ 29 w 57"/>
                <a:gd name="T15" fmla="*/ 0 h 54"/>
                <a:gd name="T16" fmla="*/ 29 w 57"/>
                <a:gd name="T17" fmla="*/ 0 h 54"/>
                <a:gd name="T18" fmla="*/ 37 w 57"/>
                <a:gd name="T19" fmla="*/ 2 h 54"/>
                <a:gd name="T20" fmla="*/ 43 w 57"/>
                <a:gd name="T21" fmla="*/ 6 h 54"/>
                <a:gd name="T22" fmla="*/ 47 w 57"/>
                <a:gd name="T23" fmla="*/ 10 h 54"/>
                <a:gd name="T24" fmla="*/ 51 w 57"/>
                <a:gd name="T25" fmla="*/ 14 h 54"/>
                <a:gd name="T26" fmla="*/ 57 w 57"/>
                <a:gd name="T27" fmla="*/ 24 h 54"/>
                <a:gd name="T28" fmla="*/ 57 w 57"/>
                <a:gd name="T29" fmla="*/ 28 h 54"/>
                <a:gd name="T30" fmla="*/ 57 w 57"/>
                <a:gd name="T31" fmla="*/ 28 h 54"/>
                <a:gd name="T32" fmla="*/ 43 w 57"/>
                <a:gd name="T33" fmla="*/ 54 h 54"/>
                <a:gd name="T34" fmla="*/ 43 w 57"/>
                <a:gd name="T35" fmla="*/ 54 h 54"/>
                <a:gd name="T36" fmla="*/ 19 w 57"/>
                <a:gd name="T37" fmla="*/ 54 h 54"/>
                <a:gd name="T38" fmla="*/ 19 w 57"/>
                <a:gd name="T39" fmla="*/ 54 h 54"/>
                <a:gd name="T40" fmla="*/ 10 w 57"/>
                <a:gd name="T41" fmla="*/ 40 h 54"/>
                <a:gd name="T42" fmla="*/ 0 w 57"/>
                <a:gd name="T43" fmla="*/ 28 h 54"/>
                <a:gd name="T44" fmla="*/ 0 w 57"/>
                <a:gd name="T4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54">
                  <a:moveTo>
                    <a:pt x="0" y="28"/>
                  </a:moveTo>
                  <a:lnTo>
                    <a:pt x="0" y="28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51" y="14"/>
                  </a:lnTo>
                  <a:lnTo>
                    <a:pt x="57" y="24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E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9831388" y="5210176"/>
              <a:ext cx="90488" cy="869950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694863" y="6119813"/>
              <a:ext cx="363538" cy="231775"/>
            </a:xfrm>
            <a:custGeom>
              <a:avLst/>
              <a:gdLst>
                <a:gd name="T0" fmla="*/ 0 w 229"/>
                <a:gd name="T1" fmla="*/ 94 h 146"/>
                <a:gd name="T2" fmla="*/ 0 w 229"/>
                <a:gd name="T3" fmla="*/ 94 h 146"/>
                <a:gd name="T4" fmla="*/ 2 w 229"/>
                <a:gd name="T5" fmla="*/ 104 h 146"/>
                <a:gd name="T6" fmla="*/ 4 w 229"/>
                <a:gd name="T7" fmla="*/ 114 h 146"/>
                <a:gd name="T8" fmla="*/ 10 w 229"/>
                <a:gd name="T9" fmla="*/ 124 h 146"/>
                <a:gd name="T10" fmla="*/ 16 w 229"/>
                <a:gd name="T11" fmla="*/ 132 h 146"/>
                <a:gd name="T12" fmla="*/ 24 w 229"/>
                <a:gd name="T13" fmla="*/ 138 h 146"/>
                <a:gd name="T14" fmla="*/ 32 w 229"/>
                <a:gd name="T15" fmla="*/ 142 h 146"/>
                <a:gd name="T16" fmla="*/ 42 w 229"/>
                <a:gd name="T17" fmla="*/ 146 h 146"/>
                <a:gd name="T18" fmla="*/ 52 w 229"/>
                <a:gd name="T19" fmla="*/ 146 h 146"/>
                <a:gd name="T20" fmla="*/ 177 w 229"/>
                <a:gd name="T21" fmla="*/ 146 h 146"/>
                <a:gd name="T22" fmla="*/ 177 w 229"/>
                <a:gd name="T23" fmla="*/ 146 h 146"/>
                <a:gd name="T24" fmla="*/ 187 w 229"/>
                <a:gd name="T25" fmla="*/ 146 h 146"/>
                <a:gd name="T26" fmla="*/ 197 w 229"/>
                <a:gd name="T27" fmla="*/ 142 h 146"/>
                <a:gd name="T28" fmla="*/ 207 w 229"/>
                <a:gd name="T29" fmla="*/ 138 h 146"/>
                <a:gd name="T30" fmla="*/ 213 w 229"/>
                <a:gd name="T31" fmla="*/ 132 h 146"/>
                <a:gd name="T32" fmla="*/ 221 w 229"/>
                <a:gd name="T33" fmla="*/ 124 h 146"/>
                <a:gd name="T34" fmla="*/ 225 w 229"/>
                <a:gd name="T35" fmla="*/ 114 h 146"/>
                <a:gd name="T36" fmla="*/ 229 w 229"/>
                <a:gd name="T37" fmla="*/ 104 h 146"/>
                <a:gd name="T38" fmla="*/ 229 w 229"/>
                <a:gd name="T39" fmla="*/ 94 h 146"/>
                <a:gd name="T40" fmla="*/ 229 w 229"/>
                <a:gd name="T41" fmla="*/ 0 h 146"/>
                <a:gd name="T42" fmla="*/ 0 w 229"/>
                <a:gd name="T43" fmla="*/ 0 h 146"/>
                <a:gd name="T44" fmla="*/ 0 w 229"/>
                <a:gd name="T45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146">
                  <a:moveTo>
                    <a:pt x="0" y="94"/>
                  </a:moveTo>
                  <a:lnTo>
                    <a:pt x="0" y="94"/>
                  </a:lnTo>
                  <a:lnTo>
                    <a:pt x="2" y="104"/>
                  </a:lnTo>
                  <a:lnTo>
                    <a:pt x="4" y="114"/>
                  </a:lnTo>
                  <a:lnTo>
                    <a:pt x="10" y="124"/>
                  </a:lnTo>
                  <a:lnTo>
                    <a:pt x="16" y="132"/>
                  </a:lnTo>
                  <a:lnTo>
                    <a:pt x="24" y="138"/>
                  </a:lnTo>
                  <a:lnTo>
                    <a:pt x="32" y="142"/>
                  </a:lnTo>
                  <a:lnTo>
                    <a:pt x="42" y="146"/>
                  </a:lnTo>
                  <a:lnTo>
                    <a:pt x="52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87" y="146"/>
                  </a:lnTo>
                  <a:lnTo>
                    <a:pt x="197" y="142"/>
                  </a:lnTo>
                  <a:lnTo>
                    <a:pt x="207" y="138"/>
                  </a:lnTo>
                  <a:lnTo>
                    <a:pt x="213" y="132"/>
                  </a:lnTo>
                  <a:lnTo>
                    <a:pt x="221" y="124"/>
                  </a:lnTo>
                  <a:lnTo>
                    <a:pt x="225" y="114"/>
                  </a:lnTo>
                  <a:lnTo>
                    <a:pt x="229" y="104"/>
                  </a:lnTo>
                  <a:lnTo>
                    <a:pt x="229" y="94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9694863" y="6042026"/>
              <a:ext cx="363538" cy="77788"/>
            </a:xfrm>
            <a:custGeom>
              <a:avLst/>
              <a:gdLst>
                <a:gd name="T0" fmla="*/ 115 w 229"/>
                <a:gd name="T1" fmla="*/ 0 h 49"/>
                <a:gd name="T2" fmla="*/ 115 w 229"/>
                <a:gd name="T3" fmla="*/ 0 h 49"/>
                <a:gd name="T4" fmla="*/ 94 w 229"/>
                <a:gd name="T5" fmla="*/ 2 h 49"/>
                <a:gd name="T6" fmla="*/ 74 w 229"/>
                <a:gd name="T7" fmla="*/ 4 h 49"/>
                <a:gd name="T8" fmla="*/ 54 w 229"/>
                <a:gd name="T9" fmla="*/ 6 h 49"/>
                <a:gd name="T10" fmla="*/ 38 w 229"/>
                <a:gd name="T11" fmla="*/ 12 h 49"/>
                <a:gd name="T12" fmla="*/ 22 w 229"/>
                <a:gd name="T13" fmla="*/ 18 h 49"/>
                <a:gd name="T14" fmla="*/ 10 w 229"/>
                <a:gd name="T15" fmla="*/ 24 h 49"/>
                <a:gd name="T16" fmla="*/ 2 w 229"/>
                <a:gd name="T17" fmla="*/ 33 h 49"/>
                <a:gd name="T18" fmla="*/ 0 w 229"/>
                <a:gd name="T19" fmla="*/ 37 h 49"/>
                <a:gd name="T20" fmla="*/ 0 w 229"/>
                <a:gd name="T21" fmla="*/ 43 h 49"/>
                <a:gd name="T22" fmla="*/ 0 w 229"/>
                <a:gd name="T23" fmla="*/ 49 h 49"/>
                <a:gd name="T24" fmla="*/ 229 w 229"/>
                <a:gd name="T25" fmla="*/ 49 h 49"/>
                <a:gd name="T26" fmla="*/ 229 w 229"/>
                <a:gd name="T27" fmla="*/ 43 h 49"/>
                <a:gd name="T28" fmla="*/ 229 w 229"/>
                <a:gd name="T29" fmla="*/ 43 h 49"/>
                <a:gd name="T30" fmla="*/ 229 w 229"/>
                <a:gd name="T31" fmla="*/ 37 h 49"/>
                <a:gd name="T32" fmla="*/ 227 w 229"/>
                <a:gd name="T33" fmla="*/ 33 h 49"/>
                <a:gd name="T34" fmla="*/ 219 w 229"/>
                <a:gd name="T35" fmla="*/ 24 h 49"/>
                <a:gd name="T36" fmla="*/ 209 w 229"/>
                <a:gd name="T37" fmla="*/ 18 h 49"/>
                <a:gd name="T38" fmla="*/ 193 w 229"/>
                <a:gd name="T39" fmla="*/ 12 h 49"/>
                <a:gd name="T40" fmla="*/ 177 w 229"/>
                <a:gd name="T41" fmla="*/ 6 h 49"/>
                <a:gd name="T42" fmla="*/ 157 w 229"/>
                <a:gd name="T43" fmla="*/ 4 h 49"/>
                <a:gd name="T44" fmla="*/ 135 w 229"/>
                <a:gd name="T45" fmla="*/ 2 h 49"/>
                <a:gd name="T46" fmla="*/ 115 w 229"/>
                <a:gd name="T47" fmla="*/ 0 h 49"/>
                <a:gd name="T48" fmla="*/ 115 w 229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49">
                  <a:moveTo>
                    <a:pt x="115" y="0"/>
                  </a:moveTo>
                  <a:lnTo>
                    <a:pt x="115" y="0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4" y="6"/>
                  </a:lnTo>
                  <a:lnTo>
                    <a:pt x="38" y="12"/>
                  </a:lnTo>
                  <a:lnTo>
                    <a:pt x="22" y="18"/>
                  </a:lnTo>
                  <a:lnTo>
                    <a:pt x="10" y="24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29" y="49"/>
                  </a:lnTo>
                  <a:lnTo>
                    <a:pt x="229" y="43"/>
                  </a:lnTo>
                  <a:lnTo>
                    <a:pt x="229" y="43"/>
                  </a:lnTo>
                  <a:lnTo>
                    <a:pt x="229" y="37"/>
                  </a:lnTo>
                  <a:lnTo>
                    <a:pt x="227" y="33"/>
                  </a:lnTo>
                  <a:lnTo>
                    <a:pt x="219" y="24"/>
                  </a:lnTo>
                  <a:lnTo>
                    <a:pt x="209" y="18"/>
                  </a:lnTo>
                  <a:lnTo>
                    <a:pt x="193" y="12"/>
                  </a:lnTo>
                  <a:lnTo>
                    <a:pt x="177" y="6"/>
                  </a:lnTo>
                  <a:lnTo>
                    <a:pt x="157" y="4"/>
                  </a:lnTo>
                  <a:lnTo>
                    <a:pt x="135" y="2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D2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6" name="Picture Placeholder 122"/>
          <p:cNvSpPr>
            <a:spLocks noGrp="1"/>
          </p:cNvSpPr>
          <p:nvPr>
            <p:ph type="pic" sz="quarter" idx="10" hasCustomPrompt="1"/>
          </p:nvPr>
        </p:nvSpPr>
        <p:spPr>
          <a:xfrm>
            <a:off x="4013201" y="536575"/>
            <a:ext cx="6961187" cy="38242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id-ID" dirty="0" smtClean="0"/>
              <a:t>Click and select your picture or drag and drop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19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/>
          <p:bldP spid="1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/>
          <p:bldP spid="116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9478-0FAE-43E4-B36A-6609BA903757}" type="datetimeFigureOut">
              <a:rPr lang="id-ID" smtClean="0"/>
              <a:t>28/02/2021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BB0-4F3E-4320-9E66-F2A44ED6F3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1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496984" y="-6768"/>
            <a:ext cx="9156572" cy="5456247"/>
          </a:xfrm>
          <a:prstGeom prst="rect">
            <a:avLst/>
          </a:prstGeom>
          <a:solidFill>
            <a:srgbClr val="A2C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-18909" y="5401151"/>
            <a:ext cx="12210909" cy="1459510"/>
          </a:xfrm>
          <a:prstGeom prst="rect">
            <a:avLst/>
          </a:prstGeom>
          <a:solidFill>
            <a:srgbClr val="73A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0" name="Group 689"/>
          <p:cNvGrpSpPr/>
          <p:nvPr/>
        </p:nvGrpSpPr>
        <p:grpSpPr>
          <a:xfrm>
            <a:off x="4935538" y="0"/>
            <a:ext cx="4192588" cy="4138614"/>
            <a:chOff x="4935538" y="0"/>
            <a:chExt cx="4192588" cy="4138614"/>
          </a:xfrm>
        </p:grpSpPr>
        <p:sp>
          <p:nvSpPr>
            <p:cNvPr id="691" name="Freeform 7"/>
            <p:cNvSpPr>
              <a:spLocks/>
            </p:cNvSpPr>
            <p:nvPr/>
          </p:nvSpPr>
          <p:spPr bwMode="auto">
            <a:xfrm>
              <a:off x="4935538" y="987426"/>
              <a:ext cx="4192588" cy="3151188"/>
            </a:xfrm>
            <a:custGeom>
              <a:avLst/>
              <a:gdLst>
                <a:gd name="T0" fmla="*/ 940 w 2641"/>
                <a:gd name="T1" fmla="*/ 0 h 1985"/>
                <a:gd name="T2" fmla="*/ 0 w 2641"/>
                <a:gd name="T3" fmla="*/ 1985 h 1985"/>
                <a:gd name="T4" fmla="*/ 2641 w 2641"/>
                <a:gd name="T5" fmla="*/ 1985 h 1985"/>
                <a:gd name="T6" fmla="*/ 1692 w 2641"/>
                <a:gd name="T7" fmla="*/ 0 h 1985"/>
                <a:gd name="T8" fmla="*/ 940 w 2641"/>
                <a:gd name="T9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985">
                  <a:moveTo>
                    <a:pt x="940" y="0"/>
                  </a:moveTo>
                  <a:lnTo>
                    <a:pt x="0" y="1985"/>
                  </a:lnTo>
                  <a:lnTo>
                    <a:pt x="2641" y="1985"/>
                  </a:lnTo>
                  <a:lnTo>
                    <a:pt x="1692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CE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Rectangle 337"/>
            <p:cNvSpPr>
              <a:spLocks noChangeArrowheads="1"/>
            </p:cNvSpPr>
            <p:nvPr/>
          </p:nvSpPr>
          <p:spPr bwMode="auto">
            <a:xfrm>
              <a:off x="7013575" y="0"/>
              <a:ext cx="25400" cy="657225"/>
            </a:xfrm>
            <a:prstGeom prst="rect">
              <a:avLst/>
            </a:prstGeom>
            <a:solidFill>
              <a:srgbClr val="66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338"/>
            <p:cNvSpPr>
              <a:spLocks/>
            </p:cNvSpPr>
            <p:nvPr/>
          </p:nvSpPr>
          <p:spPr bwMode="auto">
            <a:xfrm>
              <a:off x="6480175" y="611188"/>
              <a:ext cx="546100" cy="341313"/>
            </a:xfrm>
            <a:custGeom>
              <a:avLst/>
              <a:gdLst>
                <a:gd name="T0" fmla="*/ 344 w 344"/>
                <a:gd name="T1" fmla="*/ 0 h 215"/>
                <a:gd name="T2" fmla="*/ 344 w 344"/>
                <a:gd name="T3" fmla="*/ 0 h 215"/>
                <a:gd name="T4" fmla="*/ 300 w 344"/>
                <a:gd name="T5" fmla="*/ 18 h 215"/>
                <a:gd name="T6" fmla="*/ 255 w 344"/>
                <a:gd name="T7" fmla="*/ 37 h 215"/>
                <a:gd name="T8" fmla="*/ 200 w 344"/>
                <a:gd name="T9" fmla="*/ 63 h 215"/>
                <a:gd name="T10" fmla="*/ 142 w 344"/>
                <a:gd name="T11" fmla="*/ 93 h 215"/>
                <a:gd name="T12" fmla="*/ 87 w 344"/>
                <a:gd name="T13" fmla="*/ 126 h 215"/>
                <a:gd name="T14" fmla="*/ 62 w 344"/>
                <a:gd name="T15" fmla="*/ 144 h 215"/>
                <a:gd name="T16" fmla="*/ 38 w 344"/>
                <a:gd name="T17" fmla="*/ 162 h 215"/>
                <a:gd name="T18" fmla="*/ 16 w 344"/>
                <a:gd name="T19" fmla="*/ 179 h 215"/>
                <a:gd name="T20" fmla="*/ 0 w 344"/>
                <a:gd name="T21" fmla="*/ 197 h 215"/>
                <a:gd name="T22" fmla="*/ 0 w 344"/>
                <a:gd name="T23" fmla="*/ 215 h 215"/>
                <a:gd name="T24" fmla="*/ 344 w 344"/>
                <a:gd name="T25" fmla="*/ 215 h 215"/>
                <a:gd name="T26" fmla="*/ 344 w 344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15">
                  <a:moveTo>
                    <a:pt x="344" y="0"/>
                  </a:moveTo>
                  <a:lnTo>
                    <a:pt x="344" y="0"/>
                  </a:lnTo>
                  <a:lnTo>
                    <a:pt x="300" y="18"/>
                  </a:lnTo>
                  <a:lnTo>
                    <a:pt x="255" y="37"/>
                  </a:lnTo>
                  <a:lnTo>
                    <a:pt x="200" y="63"/>
                  </a:lnTo>
                  <a:lnTo>
                    <a:pt x="142" y="93"/>
                  </a:lnTo>
                  <a:lnTo>
                    <a:pt x="87" y="126"/>
                  </a:lnTo>
                  <a:lnTo>
                    <a:pt x="62" y="144"/>
                  </a:lnTo>
                  <a:lnTo>
                    <a:pt x="38" y="162"/>
                  </a:lnTo>
                  <a:lnTo>
                    <a:pt x="16" y="179"/>
                  </a:lnTo>
                  <a:lnTo>
                    <a:pt x="0" y="197"/>
                  </a:lnTo>
                  <a:lnTo>
                    <a:pt x="0" y="215"/>
                  </a:lnTo>
                  <a:lnTo>
                    <a:pt x="344" y="21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2E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Rectangle 339"/>
            <p:cNvSpPr>
              <a:spLocks noChangeArrowheads="1"/>
            </p:cNvSpPr>
            <p:nvPr/>
          </p:nvSpPr>
          <p:spPr bwMode="auto">
            <a:xfrm>
              <a:off x="6427788" y="952500"/>
              <a:ext cx="598488" cy="34925"/>
            </a:xfrm>
            <a:prstGeom prst="rect">
              <a:avLst/>
            </a:prstGeom>
            <a:solidFill>
              <a:srgbClr val="BFD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340"/>
            <p:cNvSpPr>
              <a:spLocks/>
            </p:cNvSpPr>
            <p:nvPr/>
          </p:nvSpPr>
          <p:spPr bwMode="auto">
            <a:xfrm>
              <a:off x="6878638" y="987425"/>
              <a:ext cx="147638" cy="93663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8 h 59"/>
                <a:gd name="T6" fmla="*/ 4 w 93"/>
                <a:gd name="T7" fmla="*/ 17 h 59"/>
                <a:gd name="T8" fmla="*/ 10 w 93"/>
                <a:gd name="T9" fmla="*/ 29 h 59"/>
                <a:gd name="T10" fmla="*/ 20 w 93"/>
                <a:gd name="T11" fmla="*/ 39 h 59"/>
                <a:gd name="T12" fmla="*/ 28 w 93"/>
                <a:gd name="T13" fmla="*/ 45 h 59"/>
                <a:gd name="T14" fmla="*/ 36 w 93"/>
                <a:gd name="T15" fmla="*/ 49 h 59"/>
                <a:gd name="T16" fmla="*/ 47 w 93"/>
                <a:gd name="T17" fmla="*/ 53 h 59"/>
                <a:gd name="T18" fmla="*/ 59 w 93"/>
                <a:gd name="T19" fmla="*/ 57 h 59"/>
                <a:gd name="T20" fmla="*/ 75 w 93"/>
                <a:gd name="T21" fmla="*/ 59 h 59"/>
                <a:gd name="T22" fmla="*/ 93 w 93"/>
                <a:gd name="T23" fmla="*/ 59 h 59"/>
                <a:gd name="T24" fmla="*/ 93 w 93"/>
                <a:gd name="T25" fmla="*/ 0 h 59"/>
                <a:gd name="T26" fmla="*/ 0 w 9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5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9"/>
                  </a:lnTo>
                  <a:lnTo>
                    <a:pt x="20" y="39"/>
                  </a:lnTo>
                  <a:lnTo>
                    <a:pt x="28" y="45"/>
                  </a:lnTo>
                  <a:lnTo>
                    <a:pt x="36" y="49"/>
                  </a:lnTo>
                  <a:lnTo>
                    <a:pt x="47" y="53"/>
                  </a:lnTo>
                  <a:lnTo>
                    <a:pt x="59" y="57"/>
                  </a:lnTo>
                  <a:lnTo>
                    <a:pt x="75" y="59"/>
                  </a:lnTo>
                  <a:lnTo>
                    <a:pt x="93" y="59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341"/>
            <p:cNvSpPr>
              <a:spLocks/>
            </p:cNvSpPr>
            <p:nvPr/>
          </p:nvSpPr>
          <p:spPr bwMode="auto">
            <a:xfrm>
              <a:off x="7026275" y="611188"/>
              <a:ext cx="541338" cy="341313"/>
            </a:xfrm>
            <a:custGeom>
              <a:avLst/>
              <a:gdLst>
                <a:gd name="T0" fmla="*/ 0 w 341"/>
                <a:gd name="T1" fmla="*/ 0 h 215"/>
                <a:gd name="T2" fmla="*/ 0 w 341"/>
                <a:gd name="T3" fmla="*/ 0 h 215"/>
                <a:gd name="T4" fmla="*/ 41 w 341"/>
                <a:gd name="T5" fmla="*/ 18 h 215"/>
                <a:gd name="T6" fmla="*/ 87 w 341"/>
                <a:gd name="T7" fmla="*/ 37 h 215"/>
                <a:gd name="T8" fmla="*/ 142 w 341"/>
                <a:gd name="T9" fmla="*/ 63 h 215"/>
                <a:gd name="T10" fmla="*/ 199 w 341"/>
                <a:gd name="T11" fmla="*/ 93 h 215"/>
                <a:gd name="T12" fmla="*/ 254 w 341"/>
                <a:gd name="T13" fmla="*/ 126 h 215"/>
                <a:gd name="T14" fmla="*/ 282 w 341"/>
                <a:gd name="T15" fmla="*/ 144 h 215"/>
                <a:gd name="T16" fmla="*/ 304 w 341"/>
                <a:gd name="T17" fmla="*/ 162 h 215"/>
                <a:gd name="T18" fmla="*/ 325 w 341"/>
                <a:gd name="T19" fmla="*/ 179 h 215"/>
                <a:gd name="T20" fmla="*/ 341 w 341"/>
                <a:gd name="T21" fmla="*/ 197 h 215"/>
                <a:gd name="T22" fmla="*/ 341 w 341"/>
                <a:gd name="T23" fmla="*/ 215 h 215"/>
                <a:gd name="T24" fmla="*/ 0 w 341"/>
                <a:gd name="T25" fmla="*/ 215 h 215"/>
                <a:gd name="T26" fmla="*/ 0 w 34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15">
                  <a:moveTo>
                    <a:pt x="0" y="0"/>
                  </a:moveTo>
                  <a:lnTo>
                    <a:pt x="0" y="0"/>
                  </a:lnTo>
                  <a:lnTo>
                    <a:pt x="41" y="18"/>
                  </a:lnTo>
                  <a:lnTo>
                    <a:pt x="87" y="37"/>
                  </a:lnTo>
                  <a:lnTo>
                    <a:pt x="142" y="63"/>
                  </a:lnTo>
                  <a:lnTo>
                    <a:pt x="199" y="93"/>
                  </a:lnTo>
                  <a:lnTo>
                    <a:pt x="254" y="126"/>
                  </a:lnTo>
                  <a:lnTo>
                    <a:pt x="282" y="144"/>
                  </a:lnTo>
                  <a:lnTo>
                    <a:pt x="304" y="162"/>
                  </a:lnTo>
                  <a:lnTo>
                    <a:pt x="325" y="179"/>
                  </a:lnTo>
                  <a:lnTo>
                    <a:pt x="341" y="197"/>
                  </a:lnTo>
                  <a:lnTo>
                    <a:pt x="3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Rectangle 342"/>
            <p:cNvSpPr>
              <a:spLocks noChangeArrowheads="1"/>
            </p:cNvSpPr>
            <p:nvPr/>
          </p:nvSpPr>
          <p:spPr bwMode="auto">
            <a:xfrm>
              <a:off x="7026275" y="952500"/>
              <a:ext cx="595313" cy="34925"/>
            </a:xfrm>
            <a:prstGeom prst="rect">
              <a:avLst/>
            </a:prstGeom>
            <a:solidFill>
              <a:srgbClr val="A4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343"/>
            <p:cNvSpPr>
              <a:spLocks/>
            </p:cNvSpPr>
            <p:nvPr/>
          </p:nvSpPr>
          <p:spPr bwMode="auto">
            <a:xfrm>
              <a:off x="7026275" y="987425"/>
              <a:ext cx="144463" cy="93663"/>
            </a:xfrm>
            <a:custGeom>
              <a:avLst/>
              <a:gdLst>
                <a:gd name="T0" fmla="*/ 91 w 91"/>
                <a:gd name="T1" fmla="*/ 0 h 59"/>
                <a:gd name="T2" fmla="*/ 91 w 91"/>
                <a:gd name="T3" fmla="*/ 0 h 59"/>
                <a:gd name="T4" fmla="*/ 91 w 91"/>
                <a:gd name="T5" fmla="*/ 8 h 59"/>
                <a:gd name="T6" fmla="*/ 87 w 91"/>
                <a:gd name="T7" fmla="*/ 17 h 59"/>
                <a:gd name="T8" fmla="*/ 81 w 91"/>
                <a:gd name="T9" fmla="*/ 29 h 59"/>
                <a:gd name="T10" fmla="*/ 71 w 91"/>
                <a:gd name="T11" fmla="*/ 39 h 59"/>
                <a:gd name="T12" fmla="*/ 63 w 91"/>
                <a:gd name="T13" fmla="*/ 45 h 59"/>
                <a:gd name="T14" fmla="*/ 55 w 91"/>
                <a:gd name="T15" fmla="*/ 49 h 59"/>
                <a:gd name="T16" fmla="*/ 43 w 91"/>
                <a:gd name="T17" fmla="*/ 53 h 59"/>
                <a:gd name="T18" fmla="*/ 31 w 91"/>
                <a:gd name="T19" fmla="*/ 57 h 59"/>
                <a:gd name="T20" fmla="*/ 16 w 91"/>
                <a:gd name="T21" fmla="*/ 59 h 59"/>
                <a:gd name="T22" fmla="*/ 0 w 91"/>
                <a:gd name="T23" fmla="*/ 59 h 59"/>
                <a:gd name="T24" fmla="*/ 0 w 91"/>
                <a:gd name="T25" fmla="*/ 0 h 59"/>
                <a:gd name="T26" fmla="*/ 91 w 91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9">
                  <a:moveTo>
                    <a:pt x="91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87" y="17"/>
                  </a:lnTo>
                  <a:lnTo>
                    <a:pt x="81" y="29"/>
                  </a:lnTo>
                  <a:lnTo>
                    <a:pt x="71" y="39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3" y="53"/>
                  </a:lnTo>
                  <a:lnTo>
                    <a:pt x="31" y="57"/>
                  </a:lnTo>
                  <a:lnTo>
                    <a:pt x="1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2370138" y="1801813"/>
            <a:ext cx="2062163" cy="3994151"/>
            <a:chOff x="2370138" y="1801813"/>
            <a:chExt cx="2062163" cy="3994151"/>
          </a:xfrm>
        </p:grpSpPr>
        <p:sp>
          <p:nvSpPr>
            <p:cNvPr id="410" name="Rectangle 10"/>
            <p:cNvSpPr>
              <a:spLocks noChangeArrowheads="1"/>
            </p:cNvSpPr>
            <p:nvPr/>
          </p:nvSpPr>
          <p:spPr bwMode="auto">
            <a:xfrm>
              <a:off x="2489200" y="1911351"/>
              <a:ext cx="1824038" cy="3884613"/>
            </a:xfrm>
            <a:prstGeom prst="rect">
              <a:avLst/>
            </a:pr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Rectangle 11"/>
            <p:cNvSpPr>
              <a:spLocks noChangeArrowheads="1"/>
            </p:cNvSpPr>
            <p:nvPr/>
          </p:nvSpPr>
          <p:spPr bwMode="auto">
            <a:xfrm>
              <a:off x="2370138" y="1801813"/>
              <a:ext cx="2062163" cy="138113"/>
            </a:xfrm>
            <a:prstGeom prst="rect">
              <a:avLst/>
            </a:pr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12"/>
            <p:cNvSpPr>
              <a:spLocks noEditPoints="1"/>
            </p:cNvSpPr>
            <p:nvPr/>
          </p:nvSpPr>
          <p:spPr bwMode="auto">
            <a:xfrm>
              <a:off x="2582863" y="204628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2 h 460"/>
                <a:gd name="T12" fmla="*/ 387 w 1031"/>
                <a:gd name="T13" fmla="*/ 242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2"/>
                  </a:moveTo>
                  <a:lnTo>
                    <a:pt x="387" y="242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2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13"/>
            <p:cNvSpPr>
              <a:spLocks noEditPoints="1"/>
            </p:cNvSpPr>
            <p:nvPr/>
          </p:nvSpPr>
          <p:spPr bwMode="auto">
            <a:xfrm>
              <a:off x="2582863" y="287020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4 h 462"/>
                <a:gd name="T12" fmla="*/ 387 w 1031"/>
                <a:gd name="T13" fmla="*/ 244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4"/>
                  </a:moveTo>
                  <a:lnTo>
                    <a:pt x="387" y="244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14"/>
            <p:cNvSpPr>
              <a:spLocks noEditPoints="1"/>
            </p:cNvSpPr>
            <p:nvPr/>
          </p:nvSpPr>
          <p:spPr bwMode="auto">
            <a:xfrm>
              <a:off x="2582863" y="367823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3 h 460"/>
                <a:gd name="T12" fmla="*/ 387 w 1031"/>
                <a:gd name="T13" fmla="*/ 243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3"/>
                  </a:moveTo>
                  <a:lnTo>
                    <a:pt x="387" y="243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3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15"/>
            <p:cNvSpPr>
              <a:spLocks noEditPoints="1"/>
            </p:cNvSpPr>
            <p:nvPr/>
          </p:nvSpPr>
          <p:spPr bwMode="auto">
            <a:xfrm>
              <a:off x="2582863" y="450215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5 h 462"/>
                <a:gd name="T12" fmla="*/ 387 w 1031"/>
                <a:gd name="T13" fmla="*/ 245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5"/>
                  </a:moveTo>
                  <a:lnTo>
                    <a:pt x="387" y="245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5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16"/>
            <p:cNvSpPr>
              <a:spLocks noEditPoints="1"/>
            </p:cNvSpPr>
            <p:nvPr/>
          </p:nvSpPr>
          <p:spPr bwMode="auto">
            <a:xfrm>
              <a:off x="2582863" y="5291138"/>
              <a:ext cx="1636713" cy="444500"/>
            </a:xfrm>
            <a:custGeom>
              <a:avLst/>
              <a:gdLst>
                <a:gd name="T0" fmla="*/ 0 w 1031"/>
                <a:gd name="T1" fmla="*/ 0 h 280"/>
                <a:gd name="T2" fmla="*/ 0 w 1031"/>
                <a:gd name="T3" fmla="*/ 280 h 280"/>
                <a:gd name="T4" fmla="*/ 1031 w 1031"/>
                <a:gd name="T5" fmla="*/ 280 h 280"/>
                <a:gd name="T6" fmla="*/ 1031 w 1031"/>
                <a:gd name="T7" fmla="*/ 0 h 280"/>
                <a:gd name="T8" fmla="*/ 0 w 1031"/>
                <a:gd name="T9" fmla="*/ 0 h 280"/>
                <a:gd name="T10" fmla="*/ 644 w 1031"/>
                <a:gd name="T11" fmla="*/ 164 h 280"/>
                <a:gd name="T12" fmla="*/ 387 w 1031"/>
                <a:gd name="T13" fmla="*/ 164 h 280"/>
                <a:gd name="T14" fmla="*/ 387 w 1031"/>
                <a:gd name="T15" fmla="*/ 132 h 280"/>
                <a:gd name="T16" fmla="*/ 644 w 1031"/>
                <a:gd name="T17" fmla="*/ 132 h 280"/>
                <a:gd name="T18" fmla="*/ 644 w 1031"/>
                <a:gd name="T19" fmla="*/ 16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280">
                  <a:moveTo>
                    <a:pt x="0" y="0"/>
                  </a:moveTo>
                  <a:lnTo>
                    <a:pt x="0" y="280"/>
                  </a:lnTo>
                  <a:lnTo>
                    <a:pt x="1031" y="28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164"/>
                  </a:moveTo>
                  <a:lnTo>
                    <a:pt x="387" y="164"/>
                  </a:lnTo>
                  <a:lnTo>
                    <a:pt x="387" y="132"/>
                  </a:lnTo>
                  <a:lnTo>
                    <a:pt x="644" y="132"/>
                  </a:lnTo>
                  <a:lnTo>
                    <a:pt x="644" y="16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6465888" y="3443288"/>
            <a:ext cx="1195388" cy="2362201"/>
            <a:chOff x="6465888" y="3443288"/>
            <a:chExt cx="1195388" cy="2362201"/>
          </a:xfrm>
        </p:grpSpPr>
        <p:sp>
          <p:nvSpPr>
            <p:cNvPr id="417" name="Freeform 17"/>
            <p:cNvSpPr>
              <a:spLocks/>
            </p:cNvSpPr>
            <p:nvPr/>
          </p:nvSpPr>
          <p:spPr bwMode="auto">
            <a:xfrm>
              <a:off x="7007225" y="4076701"/>
              <a:ext cx="112713" cy="688975"/>
            </a:xfrm>
            <a:custGeom>
              <a:avLst/>
              <a:gdLst>
                <a:gd name="T0" fmla="*/ 71 w 71"/>
                <a:gd name="T1" fmla="*/ 404 h 434"/>
                <a:gd name="T2" fmla="*/ 71 w 71"/>
                <a:gd name="T3" fmla="*/ 404 h 434"/>
                <a:gd name="T4" fmla="*/ 71 w 71"/>
                <a:gd name="T5" fmla="*/ 410 h 434"/>
                <a:gd name="T6" fmla="*/ 69 w 71"/>
                <a:gd name="T7" fmla="*/ 416 h 434"/>
                <a:gd name="T8" fmla="*/ 65 w 71"/>
                <a:gd name="T9" fmla="*/ 422 h 434"/>
                <a:gd name="T10" fmla="*/ 61 w 71"/>
                <a:gd name="T11" fmla="*/ 426 h 434"/>
                <a:gd name="T12" fmla="*/ 55 w 71"/>
                <a:gd name="T13" fmla="*/ 430 h 434"/>
                <a:gd name="T14" fmla="*/ 49 w 71"/>
                <a:gd name="T15" fmla="*/ 432 h 434"/>
                <a:gd name="T16" fmla="*/ 43 w 71"/>
                <a:gd name="T17" fmla="*/ 434 h 434"/>
                <a:gd name="T18" fmla="*/ 35 w 71"/>
                <a:gd name="T19" fmla="*/ 434 h 434"/>
                <a:gd name="T20" fmla="*/ 35 w 71"/>
                <a:gd name="T21" fmla="*/ 434 h 434"/>
                <a:gd name="T22" fmla="*/ 35 w 71"/>
                <a:gd name="T23" fmla="*/ 434 h 434"/>
                <a:gd name="T24" fmla="*/ 30 w 71"/>
                <a:gd name="T25" fmla="*/ 434 h 434"/>
                <a:gd name="T26" fmla="*/ 22 w 71"/>
                <a:gd name="T27" fmla="*/ 432 h 434"/>
                <a:gd name="T28" fmla="*/ 16 w 71"/>
                <a:gd name="T29" fmla="*/ 430 h 434"/>
                <a:gd name="T30" fmla="*/ 12 w 71"/>
                <a:gd name="T31" fmla="*/ 426 h 434"/>
                <a:gd name="T32" fmla="*/ 8 w 71"/>
                <a:gd name="T33" fmla="*/ 422 h 434"/>
                <a:gd name="T34" fmla="*/ 4 w 71"/>
                <a:gd name="T35" fmla="*/ 416 h 434"/>
                <a:gd name="T36" fmla="*/ 2 w 71"/>
                <a:gd name="T37" fmla="*/ 410 h 434"/>
                <a:gd name="T38" fmla="*/ 0 w 71"/>
                <a:gd name="T39" fmla="*/ 404 h 434"/>
                <a:gd name="T40" fmla="*/ 0 w 71"/>
                <a:gd name="T41" fmla="*/ 31 h 434"/>
                <a:gd name="T42" fmla="*/ 0 w 71"/>
                <a:gd name="T43" fmla="*/ 31 h 434"/>
                <a:gd name="T44" fmla="*/ 2 w 71"/>
                <a:gd name="T45" fmla="*/ 25 h 434"/>
                <a:gd name="T46" fmla="*/ 4 w 71"/>
                <a:gd name="T47" fmla="*/ 19 h 434"/>
                <a:gd name="T48" fmla="*/ 8 w 71"/>
                <a:gd name="T49" fmla="*/ 13 h 434"/>
                <a:gd name="T50" fmla="*/ 12 w 71"/>
                <a:gd name="T51" fmla="*/ 9 h 434"/>
                <a:gd name="T52" fmla="*/ 16 w 71"/>
                <a:gd name="T53" fmla="*/ 5 h 434"/>
                <a:gd name="T54" fmla="*/ 22 w 71"/>
                <a:gd name="T55" fmla="*/ 3 h 434"/>
                <a:gd name="T56" fmla="*/ 30 w 71"/>
                <a:gd name="T57" fmla="*/ 2 h 434"/>
                <a:gd name="T58" fmla="*/ 35 w 71"/>
                <a:gd name="T59" fmla="*/ 0 h 434"/>
                <a:gd name="T60" fmla="*/ 35 w 71"/>
                <a:gd name="T61" fmla="*/ 0 h 434"/>
                <a:gd name="T62" fmla="*/ 35 w 71"/>
                <a:gd name="T63" fmla="*/ 0 h 434"/>
                <a:gd name="T64" fmla="*/ 43 w 71"/>
                <a:gd name="T65" fmla="*/ 2 h 434"/>
                <a:gd name="T66" fmla="*/ 49 w 71"/>
                <a:gd name="T67" fmla="*/ 3 h 434"/>
                <a:gd name="T68" fmla="*/ 55 w 71"/>
                <a:gd name="T69" fmla="*/ 5 h 434"/>
                <a:gd name="T70" fmla="*/ 61 w 71"/>
                <a:gd name="T71" fmla="*/ 9 h 434"/>
                <a:gd name="T72" fmla="*/ 65 w 71"/>
                <a:gd name="T73" fmla="*/ 13 h 434"/>
                <a:gd name="T74" fmla="*/ 69 w 71"/>
                <a:gd name="T75" fmla="*/ 19 h 434"/>
                <a:gd name="T76" fmla="*/ 71 w 71"/>
                <a:gd name="T77" fmla="*/ 25 h 434"/>
                <a:gd name="T78" fmla="*/ 71 w 71"/>
                <a:gd name="T79" fmla="*/ 31 h 434"/>
                <a:gd name="T80" fmla="*/ 71 w 71"/>
                <a:gd name="T81" fmla="*/ 4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434">
                  <a:moveTo>
                    <a:pt x="71" y="404"/>
                  </a:moveTo>
                  <a:lnTo>
                    <a:pt x="71" y="404"/>
                  </a:lnTo>
                  <a:lnTo>
                    <a:pt x="71" y="410"/>
                  </a:lnTo>
                  <a:lnTo>
                    <a:pt x="69" y="416"/>
                  </a:lnTo>
                  <a:lnTo>
                    <a:pt x="65" y="422"/>
                  </a:lnTo>
                  <a:lnTo>
                    <a:pt x="61" y="426"/>
                  </a:lnTo>
                  <a:lnTo>
                    <a:pt x="55" y="430"/>
                  </a:lnTo>
                  <a:lnTo>
                    <a:pt x="49" y="432"/>
                  </a:lnTo>
                  <a:lnTo>
                    <a:pt x="43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0" y="434"/>
                  </a:lnTo>
                  <a:lnTo>
                    <a:pt x="22" y="432"/>
                  </a:lnTo>
                  <a:lnTo>
                    <a:pt x="16" y="430"/>
                  </a:lnTo>
                  <a:lnTo>
                    <a:pt x="12" y="426"/>
                  </a:lnTo>
                  <a:lnTo>
                    <a:pt x="8" y="422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1" y="25"/>
                  </a:lnTo>
                  <a:lnTo>
                    <a:pt x="71" y="31"/>
                  </a:lnTo>
                  <a:lnTo>
                    <a:pt x="71" y="404"/>
                  </a:lnTo>
                  <a:close/>
                </a:path>
              </a:pathLst>
            </a:custGeom>
            <a:solidFill>
              <a:srgbClr val="53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6524625" y="4633913"/>
              <a:ext cx="1077913" cy="1171576"/>
              <a:chOff x="6524625" y="4633913"/>
              <a:chExt cx="1077913" cy="1171576"/>
            </a:xfrm>
          </p:grpSpPr>
          <p:sp>
            <p:nvSpPr>
              <p:cNvPr id="419" name="Freeform 18"/>
              <p:cNvSpPr>
                <a:spLocks/>
              </p:cNvSpPr>
              <p:nvPr/>
            </p:nvSpPr>
            <p:spPr bwMode="auto">
              <a:xfrm>
                <a:off x="6705600" y="5614988"/>
                <a:ext cx="131763" cy="133350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14 w 83"/>
                  <a:gd name="T5" fmla="*/ 41 h 84"/>
                  <a:gd name="T6" fmla="*/ 28 w 83"/>
                  <a:gd name="T7" fmla="*/ 71 h 84"/>
                  <a:gd name="T8" fmla="*/ 34 w 83"/>
                  <a:gd name="T9" fmla="*/ 80 h 84"/>
                  <a:gd name="T10" fmla="*/ 38 w 83"/>
                  <a:gd name="T11" fmla="*/ 82 h 84"/>
                  <a:gd name="T12" fmla="*/ 40 w 83"/>
                  <a:gd name="T13" fmla="*/ 84 h 84"/>
                  <a:gd name="T14" fmla="*/ 40 w 83"/>
                  <a:gd name="T15" fmla="*/ 84 h 84"/>
                  <a:gd name="T16" fmla="*/ 42 w 83"/>
                  <a:gd name="T17" fmla="*/ 82 h 84"/>
                  <a:gd name="T18" fmla="*/ 46 w 83"/>
                  <a:gd name="T19" fmla="*/ 80 h 84"/>
                  <a:gd name="T20" fmla="*/ 52 w 83"/>
                  <a:gd name="T21" fmla="*/ 71 h 84"/>
                  <a:gd name="T22" fmla="*/ 66 w 83"/>
                  <a:gd name="T23" fmla="*/ 41 h 84"/>
                  <a:gd name="T24" fmla="*/ 83 w 83"/>
                  <a:gd name="T25" fmla="*/ 0 h 84"/>
                  <a:gd name="T26" fmla="*/ 0 w 83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28" y="71"/>
                    </a:lnTo>
                    <a:lnTo>
                      <a:pt x="34" y="80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6" y="80"/>
                    </a:lnTo>
                    <a:lnTo>
                      <a:pt x="52" y="71"/>
                    </a:lnTo>
                    <a:lnTo>
                      <a:pt x="66" y="41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" name="Freeform 19"/>
              <p:cNvSpPr>
                <a:spLocks/>
              </p:cNvSpPr>
              <p:nvPr/>
            </p:nvSpPr>
            <p:spPr bwMode="auto">
              <a:xfrm>
                <a:off x="7289800" y="5614988"/>
                <a:ext cx="130175" cy="133350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15 w 82"/>
                  <a:gd name="T5" fmla="*/ 41 h 84"/>
                  <a:gd name="T6" fmla="*/ 27 w 82"/>
                  <a:gd name="T7" fmla="*/ 71 h 84"/>
                  <a:gd name="T8" fmla="*/ 35 w 82"/>
                  <a:gd name="T9" fmla="*/ 80 h 84"/>
                  <a:gd name="T10" fmla="*/ 37 w 82"/>
                  <a:gd name="T11" fmla="*/ 82 h 84"/>
                  <a:gd name="T12" fmla="*/ 39 w 82"/>
                  <a:gd name="T13" fmla="*/ 84 h 84"/>
                  <a:gd name="T14" fmla="*/ 39 w 82"/>
                  <a:gd name="T15" fmla="*/ 84 h 84"/>
                  <a:gd name="T16" fmla="*/ 41 w 82"/>
                  <a:gd name="T17" fmla="*/ 82 h 84"/>
                  <a:gd name="T18" fmla="*/ 45 w 82"/>
                  <a:gd name="T19" fmla="*/ 80 h 84"/>
                  <a:gd name="T20" fmla="*/ 51 w 82"/>
                  <a:gd name="T21" fmla="*/ 71 h 84"/>
                  <a:gd name="T22" fmla="*/ 65 w 82"/>
                  <a:gd name="T23" fmla="*/ 41 h 84"/>
                  <a:gd name="T24" fmla="*/ 82 w 82"/>
                  <a:gd name="T25" fmla="*/ 0 h 84"/>
                  <a:gd name="T26" fmla="*/ 0 w 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0" y="0"/>
                    </a:lnTo>
                    <a:lnTo>
                      <a:pt x="15" y="41"/>
                    </a:lnTo>
                    <a:lnTo>
                      <a:pt x="27" y="71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1" y="82"/>
                    </a:lnTo>
                    <a:lnTo>
                      <a:pt x="45" y="80"/>
                    </a:lnTo>
                    <a:lnTo>
                      <a:pt x="51" y="71"/>
                    </a:lnTo>
                    <a:lnTo>
                      <a:pt x="65" y="41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1" name="Freeform 20"/>
              <p:cNvSpPr>
                <a:spLocks/>
              </p:cNvSpPr>
              <p:nvPr/>
            </p:nvSpPr>
            <p:spPr bwMode="auto">
              <a:xfrm>
                <a:off x="7032625" y="4749801"/>
                <a:ext cx="61913" cy="862013"/>
              </a:xfrm>
              <a:custGeom>
                <a:avLst/>
                <a:gdLst>
                  <a:gd name="T0" fmla="*/ 39 w 39"/>
                  <a:gd name="T1" fmla="*/ 523 h 543"/>
                  <a:gd name="T2" fmla="*/ 39 w 39"/>
                  <a:gd name="T3" fmla="*/ 523 h 543"/>
                  <a:gd name="T4" fmla="*/ 37 w 39"/>
                  <a:gd name="T5" fmla="*/ 531 h 543"/>
                  <a:gd name="T6" fmla="*/ 33 w 39"/>
                  <a:gd name="T7" fmla="*/ 537 h 543"/>
                  <a:gd name="T8" fmla="*/ 27 w 39"/>
                  <a:gd name="T9" fmla="*/ 541 h 543"/>
                  <a:gd name="T10" fmla="*/ 19 w 39"/>
                  <a:gd name="T11" fmla="*/ 543 h 543"/>
                  <a:gd name="T12" fmla="*/ 19 w 39"/>
                  <a:gd name="T13" fmla="*/ 543 h 543"/>
                  <a:gd name="T14" fmla="*/ 19 w 39"/>
                  <a:gd name="T15" fmla="*/ 543 h 543"/>
                  <a:gd name="T16" fmla="*/ 12 w 39"/>
                  <a:gd name="T17" fmla="*/ 541 h 543"/>
                  <a:gd name="T18" fmla="*/ 6 w 39"/>
                  <a:gd name="T19" fmla="*/ 537 h 543"/>
                  <a:gd name="T20" fmla="*/ 2 w 39"/>
                  <a:gd name="T21" fmla="*/ 531 h 543"/>
                  <a:gd name="T22" fmla="*/ 0 w 39"/>
                  <a:gd name="T23" fmla="*/ 523 h 543"/>
                  <a:gd name="T24" fmla="*/ 0 w 39"/>
                  <a:gd name="T25" fmla="*/ 20 h 543"/>
                  <a:gd name="T26" fmla="*/ 0 w 39"/>
                  <a:gd name="T27" fmla="*/ 20 h 543"/>
                  <a:gd name="T28" fmla="*/ 2 w 39"/>
                  <a:gd name="T29" fmla="*/ 12 h 543"/>
                  <a:gd name="T30" fmla="*/ 6 w 39"/>
                  <a:gd name="T31" fmla="*/ 6 h 543"/>
                  <a:gd name="T32" fmla="*/ 12 w 39"/>
                  <a:gd name="T33" fmla="*/ 2 h 543"/>
                  <a:gd name="T34" fmla="*/ 19 w 39"/>
                  <a:gd name="T35" fmla="*/ 0 h 543"/>
                  <a:gd name="T36" fmla="*/ 19 w 39"/>
                  <a:gd name="T37" fmla="*/ 0 h 543"/>
                  <a:gd name="T38" fmla="*/ 19 w 39"/>
                  <a:gd name="T39" fmla="*/ 0 h 543"/>
                  <a:gd name="T40" fmla="*/ 27 w 39"/>
                  <a:gd name="T41" fmla="*/ 2 h 543"/>
                  <a:gd name="T42" fmla="*/ 33 w 39"/>
                  <a:gd name="T43" fmla="*/ 6 h 543"/>
                  <a:gd name="T44" fmla="*/ 37 w 39"/>
                  <a:gd name="T45" fmla="*/ 12 h 543"/>
                  <a:gd name="T46" fmla="*/ 39 w 39"/>
                  <a:gd name="T47" fmla="*/ 20 h 543"/>
                  <a:gd name="T48" fmla="*/ 39 w 39"/>
                  <a:gd name="T49" fmla="*/ 52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43">
                    <a:moveTo>
                      <a:pt x="39" y="523"/>
                    </a:moveTo>
                    <a:lnTo>
                      <a:pt x="39" y="523"/>
                    </a:lnTo>
                    <a:lnTo>
                      <a:pt x="37" y="531"/>
                    </a:lnTo>
                    <a:lnTo>
                      <a:pt x="33" y="537"/>
                    </a:lnTo>
                    <a:lnTo>
                      <a:pt x="27" y="541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2" y="541"/>
                    </a:lnTo>
                    <a:lnTo>
                      <a:pt x="6" y="537"/>
                    </a:lnTo>
                    <a:lnTo>
                      <a:pt x="2" y="531"/>
                    </a:lnTo>
                    <a:lnTo>
                      <a:pt x="0" y="52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523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2" name="Freeform 21"/>
              <p:cNvSpPr>
                <a:spLocks/>
              </p:cNvSpPr>
              <p:nvPr/>
            </p:nvSpPr>
            <p:spPr bwMode="auto">
              <a:xfrm>
                <a:off x="6681788" y="5589588"/>
                <a:ext cx="763588" cy="49213"/>
              </a:xfrm>
              <a:custGeom>
                <a:avLst/>
                <a:gdLst>
                  <a:gd name="T0" fmla="*/ 481 w 481"/>
                  <a:gd name="T1" fmla="*/ 16 h 31"/>
                  <a:gd name="T2" fmla="*/ 481 w 481"/>
                  <a:gd name="T3" fmla="*/ 16 h 31"/>
                  <a:gd name="T4" fmla="*/ 481 w 481"/>
                  <a:gd name="T5" fmla="*/ 21 h 31"/>
                  <a:gd name="T6" fmla="*/ 477 w 481"/>
                  <a:gd name="T7" fmla="*/ 25 h 31"/>
                  <a:gd name="T8" fmla="*/ 471 w 481"/>
                  <a:gd name="T9" fmla="*/ 29 h 31"/>
                  <a:gd name="T10" fmla="*/ 465 w 481"/>
                  <a:gd name="T11" fmla="*/ 31 h 31"/>
                  <a:gd name="T12" fmla="*/ 15 w 481"/>
                  <a:gd name="T13" fmla="*/ 31 h 31"/>
                  <a:gd name="T14" fmla="*/ 15 w 481"/>
                  <a:gd name="T15" fmla="*/ 31 h 31"/>
                  <a:gd name="T16" fmla="*/ 10 w 481"/>
                  <a:gd name="T17" fmla="*/ 29 h 31"/>
                  <a:gd name="T18" fmla="*/ 6 w 481"/>
                  <a:gd name="T19" fmla="*/ 25 h 31"/>
                  <a:gd name="T20" fmla="*/ 2 w 481"/>
                  <a:gd name="T21" fmla="*/ 21 h 31"/>
                  <a:gd name="T22" fmla="*/ 0 w 481"/>
                  <a:gd name="T23" fmla="*/ 16 h 31"/>
                  <a:gd name="T24" fmla="*/ 0 w 481"/>
                  <a:gd name="T25" fmla="*/ 16 h 31"/>
                  <a:gd name="T26" fmla="*/ 0 w 481"/>
                  <a:gd name="T27" fmla="*/ 16 h 31"/>
                  <a:gd name="T28" fmla="*/ 2 w 481"/>
                  <a:gd name="T29" fmla="*/ 10 h 31"/>
                  <a:gd name="T30" fmla="*/ 6 w 481"/>
                  <a:gd name="T31" fmla="*/ 4 h 31"/>
                  <a:gd name="T32" fmla="*/ 10 w 481"/>
                  <a:gd name="T33" fmla="*/ 0 h 31"/>
                  <a:gd name="T34" fmla="*/ 15 w 481"/>
                  <a:gd name="T35" fmla="*/ 0 h 31"/>
                  <a:gd name="T36" fmla="*/ 465 w 481"/>
                  <a:gd name="T37" fmla="*/ 0 h 31"/>
                  <a:gd name="T38" fmla="*/ 465 w 481"/>
                  <a:gd name="T39" fmla="*/ 0 h 31"/>
                  <a:gd name="T40" fmla="*/ 471 w 481"/>
                  <a:gd name="T41" fmla="*/ 0 h 31"/>
                  <a:gd name="T42" fmla="*/ 477 w 481"/>
                  <a:gd name="T43" fmla="*/ 4 h 31"/>
                  <a:gd name="T44" fmla="*/ 481 w 481"/>
                  <a:gd name="T45" fmla="*/ 10 h 31"/>
                  <a:gd name="T46" fmla="*/ 481 w 481"/>
                  <a:gd name="T47" fmla="*/ 16 h 31"/>
                  <a:gd name="T48" fmla="*/ 481 w 481"/>
                  <a:gd name="T4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1">
                    <a:moveTo>
                      <a:pt x="481" y="16"/>
                    </a:moveTo>
                    <a:lnTo>
                      <a:pt x="481" y="16"/>
                    </a:lnTo>
                    <a:lnTo>
                      <a:pt x="481" y="21"/>
                    </a:lnTo>
                    <a:lnTo>
                      <a:pt x="477" y="25"/>
                    </a:lnTo>
                    <a:lnTo>
                      <a:pt x="471" y="29"/>
                    </a:lnTo>
                    <a:lnTo>
                      <a:pt x="46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4"/>
                    </a:lnTo>
                    <a:lnTo>
                      <a:pt x="481" y="10"/>
                    </a:lnTo>
                    <a:lnTo>
                      <a:pt x="481" y="16"/>
                    </a:lnTo>
                    <a:lnTo>
                      <a:pt x="481" y="16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3" name="Freeform 22"/>
              <p:cNvSpPr>
                <a:spLocks/>
              </p:cNvSpPr>
              <p:nvPr/>
            </p:nvSpPr>
            <p:spPr bwMode="auto">
              <a:xfrm>
                <a:off x="6711950" y="5689601"/>
                <a:ext cx="112713" cy="115888"/>
              </a:xfrm>
              <a:custGeom>
                <a:avLst/>
                <a:gdLst>
                  <a:gd name="T0" fmla="*/ 71 w 71"/>
                  <a:gd name="T1" fmla="*/ 37 h 73"/>
                  <a:gd name="T2" fmla="*/ 71 w 71"/>
                  <a:gd name="T3" fmla="*/ 37 h 73"/>
                  <a:gd name="T4" fmla="*/ 71 w 71"/>
                  <a:gd name="T5" fmla="*/ 45 h 73"/>
                  <a:gd name="T6" fmla="*/ 69 w 71"/>
                  <a:gd name="T7" fmla="*/ 51 h 73"/>
                  <a:gd name="T8" fmla="*/ 66 w 71"/>
                  <a:gd name="T9" fmla="*/ 57 h 73"/>
                  <a:gd name="T10" fmla="*/ 62 w 71"/>
                  <a:gd name="T11" fmla="*/ 63 h 73"/>
                  <a:gd name="T12" fmla="*/ 56 w 71"/>
                  <a:gd name="T13" fmla="*/ 67 h 73"/>
                  <a:gd name="T14" fmla="*/ 50 w 71"/>
                  <a:gd name="T15" fmla="*/ 71 h 73"/>
                  <a:gd name="T16" fmla="*/ 44 w 71"/>
                  <a:gd name="T17" fmla="*/ 73 h 73"/>
                  <a:gd name="T18" fmla="*/ 36 w 71"/>
                  <a:gd name="T19" fmla="*/ 73 h 73"/>
                  <a:gd name="T20" fmla="*/ 36 w 71"/>
                  <a:gd name="T21" fmla="*/ 73 h 73"/>
                  <a:gd name="T22" fmla="*/ 28 w 71"/>
                  <a:gd name="T23" fmla="*/ 73 h 73"/>
                  <a:gd name="T24" fmla="*/ 22 w 71"/>
                  <a:gd name="T25" fmla="*/ 71 h 73"/>
                  <a:gd name="T26" fmla="*/ 16 w 71"/>
                  <a:gd name="T27" fmla="*/ 67 h 73"/>
                  <a:gd name="T28" fmla="*/ 10 w 71"/>
                  <a:gd name="T29" fmla="*/ 63 h 73"/>
                  <a:gd name="T30" fmla="*/ 6 w 71"/>
                  <a:gd name="T31" fmla="*/ 57 h 73"/>
                  <a:gd name="T32" fmla="*/ 2 w 71"/>
                  <a:gd name="T33" fmla="*/ 51 h 73"/>
                  <a:gd name="T34" fmla="*/ 0 w 71"/>
                  <a:gd name="T35" fmla="*/ 45 h 73"/>
                  <a:gd name="T36" fmla="*/ 0 w 71"/>
                  <a:gd name="T37" fmla="*/ 37 h 73"/>
                  <a:gd name="T38" fmla="*/ 0 w 71"/>
                  <a:gd name="T39" fmla="*/ 37 h 73"/>
                  <a:gd name="T40" fmla="*/ 0 w 71"/>
                  <a:gd name="T41" fmla="*/ 29 h 73"/>
                  <a:gd name="T42" fmla="*/ 2 w 71"/>
                  <a:gd name="T43" fmla="*/ 24 h 73"/>
                  <a:gd name="T44" fmla="*/ 6 w 71"/>
                  <a:gd name="T45" fmla="*/ 18 h 73"/>
                  <a:gd name="T46" fmla="*/ 10 w 71"/>
                  <a:gd name="T47" fmla="*/ 12 h 73"/>
                  <a:gd name="T48" fmla="*/ 16 w 71"/>
                  <a:gd name="T49" fmla="*/ 8 h 73"/>
                  <a:gd name="T50" fmla="*/ 22 w 71"/>
                  <a:gd name="T51" fmla="*/ 4 h 73"/>
                  <a:gd name="T52" fmla="*/ 28 w 71"/>
                  <a:gd name="T53" fmla="*/ 2 h 73"/>
                  <a:gd name="T54" fmla="*/ 36 w 71"/>
                  <a:gd name="T55" fmla="*/ 0 h 73"/>
                  <a:gd name="T56" fmla="*/ 36 w 71"/>
                  <a:gd name="T57" fmla="*/ 0 h 73"/>
                  <a:gd name="T58" fmla="*/ 44 w 71"/>
                  <a:gd name="T59" fmla="*/ 2 h 73"/>
                  <a:gd name="T60" fmla="*/ 50 w 71"/>
                  <a:gd name="T61" fmla="*/ 4 h 73"/>
                  <a:gd name="T62" fmla="*/ 56 w 71"/>
                  <a:gd name="T63" fmla="*/ 8 h 73"/>
                  <a:gd name="T64" fmla="*/ 62 w 71"/>
                  <a:gd name="T65" fmla="*/ 12 h 73"/>
                  <a:gd name="T66" fmla="*/ 66 w 71"/>
                  <a:gd name="T67" fmla="*/ 18 h 73"/>
                  <a:gd name="T68" fmla="*/ 69 w 71"/>
                  <a:gd name="T69" fmla="*/ 24 h 73"/>
                  <a:gd name="T70" fmla="*/ 71 w 71"/>
                  <a:gd name="T71" fmla="*/ 29 h 73"/>
                  <a:gd name="T72" fmla="*/ 71 w 71"/>
                  <a:gd name="T73" fmla="*/ 37 h 73"/>
                  <a:gd name="T74" fmla="*/ 71 w 71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3">
                    <a:moveTo>
                      <a:pt x="71" y="37"/>
                    </a:moveTo>
                    <a:lnTo>
                      <a:pt x="71" y="37"/>
                    </a:lnTo>
                    <a:lnTo>
                      <a:pt x="71" y="45"/>
                    </a:lnTo>
                    <a:lnTo>
                      <a:pt x="69" y="51"/>
                    </a:lnTo>
                    <a:lnTo>
                      <a:pt x="66" y="57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69" y="24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4" name="Freeform 23"/>
              <p:cNvSpPr>
                <a:spLocks/>
              </p:cNvSpPr>
              <p:nvPr/>
            </p:nvSpPr>
            <p:spPr bwMode="auto">
              <a:xfrm>
                <a:off x="7294563" y="5689601"/>
                <a:ext cx="115888" cy="115888"/>
              </a:xfrm>
              <a:custGeom>
                <a:avLst/>
                <a:gdLst>
                  <a:gd name="T0" fmla="*/ 73 w 73"/>
                  <a:gd name="T1" fmla="*/ 37 h 73"/>
                  <a:gd name="T2" fmla="*/ 73 w 73"/>
                  <a:gd name="T3" fmla="*/ 37 h 73"/>
                  <a:gd name="T4" fmla="*/ 73 w 73"/>
                  <a:gd name="T5" fmla="*/ 45 h 73"/>
                  <a:gd name="T6" fmla="*/ 72 w 73"/>
                  <a:gd name="T7" fmla="*/ 51 h 73"/>
                  <a:gd name="T8" fmla="*/ 68 w 73"/>
                  <a:gd name="T9" fmla="*/ 57 h 73"/>
                  <a:gd name="T10" fmla="*/ 64 w 73"/>
                  <a:gd name="T11" fmla="*/ 63 h 73"/>
                  <a:gd name="T12" fmla="*/ 58 w 73"/>
                  <a:gd name="T13" fmla="*/ 67 h 73"/>
                  <a:gd name="T14" fmla="*/ 52 w 73"/>
                  <a:gd name="T15" fmla="*/ 71 h 73"/>
                  <a:gd name="T16" fmla="*/ 44 w 73"/>
                  <a:gd name="T17" fmla="*/ 73 h 73"/>
                  <a:gd name="T18" fmla="*/ 38 w 73"/>
                  <a:gd name="T19" fmla="*/ 73 h 73"/>
                  <a:gd name="T20" fmla="*/ 38 w 73"/>
                  <a:gd name="T21" fmla="*/ 73 h 73"/>
                  <a:gd name="T22" fmla="*/ 30 w 73"/>
                  <a:gd name="T23" fmla="*/ 73 h 73"/>
                  <a:gd name="T24" fmla="*/ 24 w 73"/>
                  <a:gd name="T25" fmla="*/ 71 h 73"/>
                  <a:gd name="T26" fmla="*/ 16 w 73"/>
                  <a:gd name="T27" fmla="*/ 67 h 73"/>
                  <a:gd name="T28" fmla="*/ 12 w 73"/>
                  <a:gd name="T29" fmla="*/ 63 h 73"/>
                  <a:gd name="T30" fmla="*/ 8 w 73"/>
                  <a:gd name="T31" fmla="*/ 57 h 73"/>
                  <a:gd name="T32" fmla="*/ 4 w 73"/>
                  <a:gd name="T33" fmla="*/ 51 h 73"/>
                  <a:gd name="T34" fmla="*/ 2 w 73"/>
                  <a:gd name="T35" fmla="*/ 45 h 73"/>
                  <a:gd name="T36" fmla="*/ 0 w 73"/>
                  <a:gd name="T37" fmla="*/ 37 h 73"/>
                  <a:gd name="T38" fmla="*/ 0 w 73"/>
                  <a:gd name="T39" fmla="*/ 37 h 73"/>
                  <a:gd name="T40" fmla="*/ 2 w 73"/>
                  <a:gd name="T41" fmla="*/ 29 h 73"/>
                  <a:gd name="T42" fmla="*/ 4 w 73"/>
                  <a:gd name="T43" fmla="*/ 24 h 73"/>
                  <a:gd name="T44" fmla="*/ 8 w 73"/>
                  <a:gd name="T45" fmla="*/ 18 h 73"/>
                  <a:gd name="T46" fmla="*/ 12 w 73"/>
                  <a:gd name="T47" fmla="*/ 12 h 73"/>
                  <a:gd name="T48" fmla="*/ 16 w 73"/>
                  <a:gd name="T49" fmla="*/ 8 h 73"/>
                  <a:gd name="T50" fmla="*/ 24 w 73"/>
                  <a:gd name="T51" fmla="*/ 4 h 73"/>
                  <a:gd name="T52" fmla="*/ 30 w 73"/>
                  <a:gd name="T53" fmla="*/ 2 h 73"/>
                  <a:gd name="T54" fmla="*/ 38 w 73"/>
                  <a:gd name="T55" fmla="*/ 0 h 73"/>
                  <a:gd name="T56" fmla="*/ 38 w 73"/>
                  <a:gd name="T57" fmla="*/ 0 h 73"/>
                  <a:gd name="T58" fmla="*/ 44 w 73"/>
                  <a:gd name="T59" fmla="*/ 2 h 73"/>
                  <a:gd name="T60" fmla="*/ 52 w 73"/>
                  <a:gd name="T61" fmla="*/ 4 h 73"/>
                  <a:gd name="T62" fmla="*/ 58 w 73"/>
                  <a:gd name="T63" fmla="*/ 8 h 73"/>
                  <a:gd name="T64" fmla="*/ 64 w 73"/>
                  <a:gd name="T65" fmla="*/ 12 h 73"/>
                  <a:gd name="T66" fmla="*/ 68 w 73"/>
                  <a:gd name="T67" fmla="*/ 18 h 73"/>
                  <a:gd name="T68" fmla="*/ 72 w 73"/>
                  <a:gd name="T69" fmla="*/ 24 h 73"/>
                  <a:gd name="T70" fmla="*/ 73 w 73"/>
                  <a:gd name="T71" fmla="*/ 29 h 73"/>
                  <a:gd name="T72" fmla="*/ 73 w 73"/>
                  <a:gd name="T73" fmla="*/ 37 h 73"/>
                  <a:gd name="T74" fmla="*/ 73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lnTo>
                      <a:pt x="73" y="37"/>
                    </a:lnTo>
                    <a:lnTo>
                      <a:pt x="73" y="45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4" y="63"/>
                    </a:lnTo>
                    <a:lnTo>
                      <a:pt x="58" y="67"/>
                    </a:lnTo>
                    <a:lnTo>
                      <a:pt x="52" y="71"/>
                    </a:lnTo>
                    <a:lnTo>
                      <a:pt x="44" y="73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0" y="73"/>
                    </a:lnTo>
                    <a:lnTo>
                      <a:pt x="24" y="71"/>
                    </a:lnTo>
                    <a:lnTo>
                      <a:pt x="16" y="67"/>
                    </a:lnTo>
                    <a:lnTo>
                      <a:pt x="12" y="63"/>
                    </a:lnTo>
                    <a:lnTo>
                      <a:pt x="8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3" y="29"/>
                    </a:lnTo>
                    <a:lnTo>
                      <a:pt x="73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5" name="Freeform 24"/>
              <p:cNvSpPr>
                <a:spLocks/>
              </p:cNvSpPr>
              <p:nvPr/>
            </p:nvSpPr>
            <p:spPr bwMode="auto">
              <a:xfrm>
                <a:off x="6524625" y="4633913"/>
                <a:ext cx="1077913" cy="155575"/>
              </a:xfrm>
              <a:custGeom>
                <a:avLst/>
                <a:gdLst>
                  <a:gd name="T0" fmla="*/ 679 w 679"/>
                  <a:gd name="T1" fmla="*/ 49 h 98"/>
                  <a:gd name="T2" fmla="*/ 679 w 679"/>
                  <a:gd name="T3" fmla="*/ 49 h 98"/>
                  <a:gd name="T4" fmla="*/ 679 w 679"/>
                  <a:gd name="T5" fmla="*/ 59 h 98"/>
                  <a:gd name="T6" fmla="*/ 675 w 679"/>
                  <a:gd name="T7" fmla="*/ 69 h 98"/>
                  <a:gd name="T8" fmla="*/ 671 w 679"/>
                  <a:gd name="T9" fmla="*/ 77 h 98"/>
                  <a:gd name="T10" fmla="*/ 665 w 679"/>
                  <a:gd name="T11" fmla="*/ 85 h 98"/>
                  <a:gd name="T12" fmla="*/ 657 w 679"/>
                  <a:gd name="T13" fmla="*/ 91 h 98"/>
                  <a:gd name="T14" fmla="*/ 649 w 679"/>
                  <a:gd name="T15" fmla="*/ 95 h 98"/>
                  <a:gd name="T16" fmla="*/ 639 w 679"/>
                  <a:gd name="T17" fmla="*/ 98 h 98"/>
                  <a:gd name="T18" fmla="*/ 630 w 679"/>
                  <a:gd name="T19" fmla="*/ 98 h 98"/>
                  <a:gd name="T20" fmla="*/ 51 w 679"/>
                  <a:gd name="T21" fmla="*/ 98 h 98"/>
                  <a:gd name="T22" fmla="*/ 51 w 679"/>
                  <a:gd name="T23" fmla="*/ 98 h 98"/>
                  <a:gd name="T24" fmla="*/ 41 w 679"/>
                  <a:gd name="T25" fmla="*/ 98 h 98"/>
                  <a:gd name="T26" fmla="*/ 32 w 679"/>
                  <a:gd name="T27" fmla="*/ 95 h 98"/>
                  <a:gd name="T28" fmla="*/ 22 w 679"/>
                  <a:gd name="T29" fmla="*/ 91 h 98"/>
                  <a:gd name="T30" fmla="*/ 16 w 679"/>
                  <a:gd name="T31" fmla="*/ 85 h 98"/>
                  <a:gd name="T32" fmla="*/ 10 w 679"/>
                  <a:gd name="T33" fmla="*/ 77 h 98"/>
                  <a:gd name="T34" fmla="*/ 4 w 679"/>
                  <a:gd name="T35" fmla="*/ 69 h 98"/>
                  <a:gd name="T36" fmla="*/ 2 w 679"/>
                  <a:gd name="T37" fmla="*/ 59 h 98"/>
                  <a:gd name="T38" fmla="*/ 0 w 679"/>
                  <a:gd name="T39" fmla="*/ 49 h 98"/>
                  <a:gd name="T40" fmla="*/ 0 w 679"/>
                  <a:gd name="T41" fmla="*/ 49 h 98"/>
                  <a:gd name="T42" fmla="*/ 0 w 679"/>
                  <a:gd name="T43" fmla="*/ 49 h 98"/>
                  <a:gd name="T44" fmla="*/ 2 w 679"/>
                  <a:gd name="T45" fmla="*/ 39 h 98"/>
                  <a:gd name="T46" fmla="*/ 4 w 679"/>
                  <a:gd name="T47" fmla="*/ 29 h 98"/>
                  <a:gd name="T48" fmla="*/ 10 w 679"/>
                  <a:gd name="T49" fmla="*/ 22 h 98"/>
                  <a:gd name="T50" fmla="*/ 16 w 679"/>
                  <a:gd name="T51" fmla="*/ 14 h 98"/>
                  <a:gd name="T52" fmla="*/ 22 w 679"/>
                  <a:gd name="T53" fmla="*/ 8 h 98"/>
                  <a:gd name="T54" fmla="*/ 32 w 679"/>
                  <a:gd name="T55" fmla="*/ 4 h 98"/>
                  <a:gd name="T56" fmla="*/ 41 w 679"/>
                  <a:gd name="T57" fmla="*/ 0 h 98"/>
                  <a:gd name="T58" fmla="*/ 51 w 679"/>
                  <a:gd name="T59" fmla="*/ 0 h 98"/>
                  <a:gd name="T60" fmla="*/ 630 w 679"/>
                  <a:gd name="T61" fmla="*/ 0 h 98"/>
                  <a:gd name="T62" fmla="*/ 630 w 679"/>
                  <a:gd name="T63" fmla="*/ 0 h 98"/>
                  <a:gd name="T64" fmla="*/ 639 w 679"/>
                  <a:gd name="T65" fmla="*/ 0 h 98"/>
                  <a:gd name="T66" fmla="*/ 649 w 679"/>
                  <a:gd name="T67" fmla="*/ 4 h 98"/>
                  <a:gd name="T68" fmla="*/ 657 w 679"/>
                  <a:gd name="T69" fmla="*/ 8 h 98"/>
                  <a:gd name="T70" fmla="*/ 665 w 679"/>
                  <a:gd name="T71" fmla="*/ 14 h 98"/>
                  <a:gd name="T72" fmla="*/ 671 w 679"/>
                  <a:gd name="T73" fmla="*/ 22 h 98"/>
                  <a:gd name="T74" fmla="*/ 675 w 679"/>
                  <a:gd name="T75" fmla="*/ 29 h 98"/>
                  <a:gd name="T76" fmla="*/ 679 w 679"/>
                  <a:gd name="T77" fmla="*/ 39 h 98"/>
                  <a:gd name="T78" fmla="*/ 679 w 679"/>
                  <a:gd name="T79" fmla="*/ 49 h 98"/>
                  <a:gd name="T80" fmla="*/ 679 w 679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9" h="98">
                    <a:moveTo>
                      <a:pt x="679" y="49"/>
                    </a:moveTo>
                    <a:lnTo>
                      <a:pt x="679" y="49"/>
                    </a:lnTo>
                    <a:lnTo>
                      <a:pt x="679" y="59"/>
                    </a:lnTo>
                    <a:lnTo>
                      <a:pt x="675" y="69"/>
                    </a:lnTo>
                    <a:lnTo>
                      <a:pt x="671" y="77"/>
                    </a:lnTo>
                    <a:lnTo>
                      <a:pt x="665" y="85"/>
                    </a:lnTo>
                    <a:lnTo>
                      <a:pt x="657" y="91"/>
                    </a:lnTo>
                    <a:lnTo>
                      <a:pt x="649" y="95"/>
                    </a:lnTo>
                    <a:lnTo>
                      <a:pt x="639" y="98"/>
                    </a:lnTo>
                    <a:lnTo>
                      <a:pt x="630" y="98"/>
                    </a:lnTo>
                    <a:lnTo>
                      <a:pt x="51" y="98"/>
                    </a:lnTo>
                    <a:lnTo>
                      <a:pt x="51" y="98"/>
                    </a:lnTo>
                    <a:lnTo>
                      <a:pt x="41" y="98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4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9" y="0"/>
                    </a:lnTo>
                    <a:lnTo>
                      <a:pt x="649" y="4"/>
                    </a:lnTo>
                    <a:lnTo>
                      <a:pt x="657" y="8"/>
                    </a:lnTo>
                    <a:lnTo>
                      <a:pt x="665" y="14"/>
                    </a:lnTo>
                    <a:lnTo>
                      <a:pt x="671" y="22"/>
                    </a:lnTo>
                    <a:lnTo>
                      <a:pt x="675" y="29"/>
                    </a:lnTo>
                    <a:lnTo>
                      <a:pt x="679" y="39"/>
                    </a:lnTo>
                    <a:lnTo>
                      <a:pt x="679" y="49"/>
                    </a:lnTo>
                    <a:lnTo>
                      <a:pt x="679" y="49"/>
                    </a:lnTo>
                    <a:close/>
                  </a:path>
                </a:pathLst>
              </a:custGeom>
              <a:solidFill>
                <a:srgbClr val="75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6" name="Freeform 25"/>
              <p:cNvSpPr>
                <a:spLocks/>
              </p:cNvSpPr>
              <p:nvPr/>
            </p:nvSpPr>
            <p:spPr bwMode="auto">
              <a:xfrm>
                <a:off x="6578600" y="4640263"/>
                <a:ext cx="766763" cy="28575"/>
              </a:xfrm>
              <a:custGeom>
                <a:avLst/>
                <a:gdLst>
                  <a:gd name="T0" fmla="*/ 483 w 483"/>
                  <a:gd name="T1" fmla="*/ 8 h 18"/>
                  <a:gd name="T2" fmla="*/ 483 w 483"/>
                  <a:gd name="T3" fmla="*/ 8 h 18"/>
                  <a:gd name="T4" fmla="*/ 483 w 483"/>
                  <a:gd name="T5" fmla="*/ 12 h 18"/>
                  <a:gd name="T6" fmla="*/ 481 w 483"/>
                  <a:gd name="T7" fmla="*/ 16 h 18"/>
                  <a:gd name="T8" fmla="*/ 479 w 483"/>
                  <a:gd name="T9" fmla="*/ 18 h 18"/>
                  <a:gd name="T10" fmla="*/ 475 w 483"/>
                  <a:gd name="T11" fmla="*/ 18 h 18"/>
                  <a:gd name="T12" fmla="*/ 9 w 483"/>
                  <a:gd name="T13" fmla="*/ 18 h 18"/>
                  <a:gd name="T14" fmla="*/ 9 w 483"/>
                  <a:gd name="T15" fmla="*/ 18 h 18"/>
                  <a:gd name="T16" fmla="*/ 5 w 483"/>
                  <a:gd name="T17" fmla="*/ 18 h 18"/>
                  <a:gd name="T18" fmla="*/ 3 w 483"/>
                  <a:gd name="T19" fmla="*/ 16 h 18"/>
                  <a:gd name="T20" fmla="*/ 2 w 483"/>
                  <a:gd name="T21" fmla="*/ 12 h 18"/>
                  <a:gd name="T22" fmla="*/ 0 w 483"/>
                  <a:gd name="T23" fmla="*/ 8 h 18"/>
                  <a:gd name="T24" fmla="*/ 0 w 483"/>
                  <a:gd name="T25" fmla="*/ 8 h 18"/>
                  <a:gd name="T26" fmla="*/ 0 w 483"/>
                  <a:gd name="T27" fmla="*/ 8 h 18"/>
                  <a:gd name="T28" fmla="*/ 2 w 483"/>
                  <a:gd name="T29" fmla="*/ 6 h 18"/>
                  <a:gd name="T30" fmla="*/ 3 w 483"/>
                  <a:gd name="T31" fmla="*/ 2 h 18"/>
                  <a:gd name="T32" fmla="*/ 5 w 483"/>
                  <a:gd name="T33" fmla="*/ 0 h 18"/>
                  <a:gd name="T34" fmla="*/ 9 w 483"/>
                  <a:gd name="T35" fmla="*/ 0 h 18"/>
                  <a:gd name="T36" fmla="*/ 475 w 483"/>
                  <a:gd name="T37" fmla="*/ 0 h 18"/>
                  <a:gd name="T38" fmla="*/ 475 w 483"/>
                  <a:gd name="T39" fmla="*/ 0 h 18"/>
                  <a:gd name="T40" fmla="*/ 479 w 483"/>
                  <a:gd name="T41" fmla="*/ 0 h 18"/>
                  <a:gd name="T42" fmla="*/ 481 w 483"/>
                  <a:gd name="T43" fmla="*/ 2 h 18"/>
                  <a:gd name="T44" fmla="*/ 483 w 483"/>
                  <a:gd name="T45" fmla="*/ 6 h 18"/>
                  <a:gd name="T46" fmla="*/ 483 w 483"/>
                  <a:gd name="T47" fmla="*/ 8 h 18"/>
                  <a:gd name="T48" fmla="*/ 483 w 483"/>
                  <a:gd name="T4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18">
                    <a:moveTo>
                      <a:pt x="483" y="8"/>
                    </a:moveTo>
                    <a:lnTo>
                      <a:pt x="483" y="8"/>
                    </a:lnTo>
                    <a:lnTo>
                      <a:pt x="483" y="12"/>
                    </a:lnTo>
                    <a:lnTo>
                      <a:pt x="481" y="16"/>
                    </a:lnTo>
                    <a:lnTo>
                      <a:pt x="479" y="18"/>
                    </a:lnTo>
                    <a:lnTo>
                      <a:pt x="47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9" y="0"/>
                    </a:lnTo>
                    <a:lnTo>
                      <a:pt x="481" y="2"/>
                    </a:lnTo>
                    <a:lnTo>
                      <a:pt x="483" y="6"/>
                    </a:lnTo>
                    <a:lnTo>
                      <a:pt x="483" y="8"/>
                    </a:lnTo>
                    <a:lnTo>
                      <a:pt x="48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7" name="Freeform 26"/>
              <p:cNvSpPr>
                <a:spLocks/>
              </p:cNvSpPr>
              <p:nvPr/>
            </p:nvSpPr>
            <p:spPr bwMode="auto">
              <a:xfrm>
                <a:off x="7380288" y="4640263"/>
                <a:ext cx="155575" cy="28575"/>
              </a:xfrm>
              <a:custGeom>
                <a:avLst/>
                <a:gdLst>
                  <a:gd name="T0" fmla="*/ 98 w 98"/>
                  <a:gd name="T1" fmla="*/ 8 h 18"/>
                  <a:gd name="T2" fmla="*/ 98 w 98"/>
                  <a:gd name="T3" fmla="*/ 8 h 18"/>
                  <a:gd name="T4" fmla="*/ 96 w 98"/>
                  <a:gd name="T5" fmla="*/ 16 h 18"/>
                  <a:gd name="T6" fmla="*/ 96 w 98"/>
                  <a:gd name="T7" fmla="*/ 18 h 18"/>
                  <a:gd name="T8" fmla="*/ 2 w 98"/>
                  <a:gd name="T9" fmla="*/ 18 h 18"/>
                  <a:gd name="T10" fmla="*/ 2 w 98"/>
                  <a:gd name="T11" fmla="*/ 18 h 18"/>
                  <a:gd name="T12" fmla="*/ 0 w 98"/>
                  <a:gd name="T13" fmla="*/ 16 h 18"/>
                  <a:gd name="T14" fmla="*/ 0 w 98"/>
                  <a:gd name="T15" fmla="*/ 8 h 18"/>
                  <a:gd name="T16" fmla="*/ 0 w 98"/>
                  <a:gd name="T17" fmla="*/ 8 h 18"/>
                  <a:gd name="T18" fmla="*/ 0 w 98"/>
                  <a:gd name="T19" fmla="*/ 8 h 18"/>
                  <a:gd name="T20" fmla="*/ 0 w 98"/>
                  <a:gd name="T21" fmla="*/ 2 h 18"/>
                  <a:gd name="T22" fmla="*/ 2 w 98"/>
                  <a:gd name="T23" fmla="*/ 0 h 18"/>
                  <a:gd name="T24" fmla="*/ 96 w 98"/>
                  <a:gd name="T25" fmla="*/ 0 h 18"/>
                  <a:gd name="T26" fmla="*/ 96 w 98"/>
                  <a:gd name="T27" fmla="*/ 0 h 18"/>
                  <a:gd name="T28" fmla="*/ 96 w 98"/>
                  <a:gd name="T29" fmla="*/ 2 h 18"/>
                  <a:gd name="T30" fmla="*/ 98 w 98"/>
                  <a:gd name="T31" fmla="*/ 8 h 18"/>
                  <a:gd name="T32" fmla="*/ 98 w 98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8">
                    <a:moveTo>
                      <a:pt x="98" y="8"/>
                    </a:moveTo>
                    <a:lnTo>
                      <a:pt x="98" y="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8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8" name="Freeform 27"/>
            <p:cNvSpPr>
              <a:spLocks/>
            </p:cNvSpPr>
            <p:nvPr/>
          </p:nvSpPr>
          <p:spPr bwMode="auto">
            <a:xfrm>
              <a:off x="6465888" y="3443288"/>
              <a:ext cx="1195388" cy="782638"/>
            </a:xfrm>
            <a:custGeom>
              <a:avLst/>
              <a:gdLst>
                <a:gd name="T0" fmla="*/ 753 w 753"/>
                <a:gd name="T1" fmla="*/ 399 h 493"/>
                <a:gd name="T2" fmla="*/ 753 w 753"/>
                <a:gd name="T3" fmla="*/ 399 h 493"/>
                <a:gd name="T4" fmla="*/ 751 w 753"/>
                <a:gd name="T5" fmla="*/ 418 h 493"/>
                <a:gd name="T6" fmla="*/ 747 w 753"/>
                <a:gd name="T7" fmla="*/ 436 h 493"/>
                <a:gd name="T8" fmla="*/ 738 w 753"/>
                <a:gd name="T9" fmla="*/ 452 h 493"/>
                <a:gd name="T10" fmla="*/ 726 w 753"/>
                <a:gd name="T11" fmla="*/ 466 h 493"/>
                <a:gd name="T12" fmla="*/ 712 w 753"/>
                <a:gd name="T13" fmla="*/ 477 h 493"/>
                <a:gd name="T14" fmla="*/ 696 w 753"/>
                <a:gd name="T15" fmla="*/ 487 h 493"/>
                <a:gd name="T16" fmla="*/ 678 w 753"/>
                <a:gd name="T17" fmla="*/ 491 h 493"/>
                <a:gd name="T18" fmla="*/ 659 w 753"/>
                <a:gd name="T19" fmla="*/ 493 h 493"/>
                <a:gd name="T20" fmla="*/ 94 w 753"/>
                <a:gd name="T21" fmla="*/ 493 h 493"/>
                <a:gd name="T22" fmla="*/ 94 w 753"/>
                <a:gd name="T23" fmla="*/ 493 h 493"/>
                <a:gd name="T24" fmla="*/ 76 w 753"/>
                <a:gd name="T25" fmla="*/ 491 h 493"/>
                <a:gd name="T26" fmla="*/ 59 w 753"/>
                <a:gd name="T27" fmla="*/ 487 h 493"/>
                <a:gd name="T28" fmla="*/ 41 w 753"/>
                <a:gd name="T29" fmla="*/ 477 h 493"/>
                <a:gd name="T30" fmla="*/ 27 w 753"/>
                <a:gd name="T31" fmla="*/ 466 h 493"/>
                <a:gd name="T32" fmla="*/ 15 w 753"/>
                <a:gd name="T33" fmla="*/ 452 h 493"/>
                <a:gd name="T34" fmla="*/ 7 w 753"/>
                <a:gd name="T35" fmla="*/ 436 h 493"/>
                <a:gd name="T36" fmla="*/ 1 w 753"/>
                <a:gd name="T37" fmla="*/ 418 h 493"/>
                <a:gd name="T38" fmla="*/ 0 w 753"/>
                <a:gd name="T39" fmla="*/ 399 h 493"/>
                <a:gd name="T40" fmla="*/ 0 w 753"/>
                <a:gd name="T41" fmla="*/ 95 h 493"/>
                <a:gd name="T42" fmla="*/ 0 w 753"/>
                <a:gd name="T43" fmla="*/ 95 h 493"/>
                <a:gd name="T44" fmla="*/ 1 w 753"/>
                <a:gd name="T45" fmla="*/ 77 h 493"/>
                <a:gd name="T46" fmla="*/ 7 w 753"/>
                <a:gd name="T47" fmla="*/ 59 h 493"/>
                <a:gd name="T48" fmla="*/ 15 w 753"/>
                <a:gd name="T49" fmla="*/ 43 h 493"/>
                <a:gd name="T50" fmla="*/ 27 w 753"/>
                <a:gd name="T51" fmla="*/ 29 h 493"/>
                <a:gd name="T52" fmla="*/ 41 w 753"/>
                <a:gd name="T53" fmla="*/ 18 h 493"/>
                <a:gd name="T54" fmla="*/ 59 w 753"/>
                <a:gd name="T55" fmla="*/ 8 h 493"/>
                <a:gd name="T56" fmla="*/ 76 w 753"/>
                <a:gd name="T57" fmla="*/ 2 h 493"/>
                <a:gd name="T58" fmla="*/ 94 w 753"/>
                <a:gd name="T59" fmla="*/ 0 h 493"/>
                <a:gd name="T60" fmla="*/ 659 w 753"/>
                <a:gd name="T61" fmla="*/ 0 h 493"/>
                <a:gd name="T62" fmla="*/ 659 w 753"/>
                <a:gd name="T63" fmla="*/ 0 h 493"/>
                <a:gd name="T64" fmla="*/ 678 w 753"/>
                <a:gd name="T65" fmla="*/ 2 h 493"/>
                <a:gd name="T66" fmla="*/ 696 w 753"/>
                <a:gd name="T67" fmla="*/ 8 h 493"/>
                <a:gd name="T68" fmla="*/ 712 w 753"/>
                <a:gd name="T69" fmla="*/ 18 h 493"/>
                <a:gd name="T70" fmla="*/ 726 w 753"/>
                <a:gd name="T71" fmla="*/ 29 h 493"/>
                <a:gd name="T72" fmla="*/ 738 w 753"/>
                <a:gd name="T73" fmla="*/ 43 h 493"/>
                <a:gd name="T74" fmla="*/ 747 w 753"/>
                <a:gd name="T75" fmla="*/ 59 h 493"/>
                <a:gd name="T76" fmla="*/ 751 w 753"/>
                <a:gd name="T77" fmla="*/ 77 h 493"/>
                <a:gd name="T78" fmla="*/ 753 w 753"/>
                <a:gd name="T79" fmla="*/ 95 h 493"/>
                <a:gd name="T80" fmla="*/ 753 w 753"/>
                <a:gd name="T81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493">
                  <a:moveTo>
                    <a:pt x="753" y="399"/>
                  </a:moveTo>
                  <a:lnTo>
                    <a:pt x="753" y="399"/>
                  </a:lnTo>
                  <a:lnTo>
                    <a:pt x="751" y="418"/>
                  </a:lnTo>
                  <a:lnTo>
                    <a:pt x="747" y="436"/>
                  </a:lnTo>
                  <a:lnTo>
                    <a:pt x="738" y="452"/>
                  </a:lnTo>
                  <a:lnTo>
                    <a:pt x="726" y="466"/>
                  </a:lnTo>
                  <a:lnTo>
                    <a:pt x="712" y="477"/>
                  </a:lnTo>
                  <a:lnTo>
                    <a:pt x="696" y="487"/>
                  </a:lnTo>
                  <a:lnTo>
                    <a:pt x="678" y="491"/>
                  </a:lnTo>
                  <a:lnTo>
                    <a:pt x="659" y="493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76" y="491"/>
                  </a:lnTo>
                  <a:lnTo>
                    <a:pt x="59" y="487"/>
                  </a:lnTo>
                  <a:lnTo>
                    <a:pt x="41" y="477"/>
                  </a:lnTo>
                  <a:lnTo>
                    <a:pt x="27" y="466"/>
                  </a:lnTo>
                  <a:lnTo>
                    <a:pt x="15" y="452"/>
                  </a:lnTo>
                  <a:lnTo>
                    <a:pt x="7" y="436"/>
                  </a:lnTo>
                  <a:lnTo>
                    <a:pt x="1" y="418"/>
                  </a:lnTo>
                  <a:lnTo>
                    <a:pt x="0" y="3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7" y="29"/>
                  </a:lnTo>
                  <a:lnTo>
                    <a:pt x="41" y="18"/>
                  </a:lnTo>
                  <a:lnTo>
                    <a:pt x="59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78" y="2"/>
                  </a:lnTo>
                  <a:lnTo>
                    <a:pt x="696" y="8"/>
                  </a:lnTo>
                  <a:lnTo>
                    <a:pt x="712" y="18"/>
                  </a:lnTo>
                  <a:lnTo>
                    <a:pt x="726" y="29"/>
                  </a:lnTo>
                  <a:lnTo>
                    <a:pt x="738" y="43"/>
                  </a:lnTo>
                  <a:lnTo>
                    <a:pt x="747" y="59"/>
                  </a:lnTo>
                  <a:lnTo>
                    <a:pt x="751" y="77"/>
                  </a:lnTo>
                  <a:lnTo>
                    <a:pt x="753" y="95"/>
                  </a:lnTo>
                  <a:lnTo>
                    <a:pt x="753" y="399"/>
                  </a:lnTo>
                  <a:close/>
                </a:path>
              </a:pathLst>
            </a:custGeom>
            <a:solidFill>
              <a:srgbClr val="75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28"/>
            <p:cNvSpPr>
              <a:spLocks/>
            </p:cNvSpPr>
            <p:nvPr/>
          </p:nvSpPr>
          <p:spPr bwMode="auto">
            <a:xfrm>
              <a:off x="7323138" y="3468688"/>
              <a:ext cx="212725" cy="42863"/>
            </a:xfrm>
            <a:custGeom>
              <a:avLst/>
              <a:gdLst>
                <a:gd name="T0" fmla="*/ 134 w 134"/>
                <a:gd name="T1" fmla="*/ 13 h 27"/>
                <a:gd name="T2" fmla="*/ 134 w 134"/>
                <a:gd name="T3" fmla="*/ 13 h 27"/>
                <a:gd name="T4" fmla="*/ 132 w 134"/>
                <a:gd name="T5" fmla="*/ 19 h 27"/>
                <a:gd name="T6" fmla="*/ 130 w 134"/>
                <a:gd name="T7" fmla="*/ 23 h 27"/>
                <a:gd name="T8" fmla="*/ 125 w 134"/>
                <a:gd name="T9" fmla="*/ 27 h 27"/>
                <a:gd name="T10" fmla="*/ 121 w 134"/>
                <a:gd name="T11" fmla="*/ 27 h 27"/>
                <a:gd name="T12" fmla="*/ 14 w 134"/>
                <a:gd name="T13" fmla="*/ 27 h 27"/>
                <a:gd name="T14" fmla="*/ 14 w 134"/>
                <a:gd name="T15" fmla="*/ 27 h 27"/>
                <a:gd name="T16" fmla="*/ 8 w 134"/>
                <a:gd name="T17" fmla="*/ 27 h 27"/>
                <a:gd name="T18" fmla="*/ 4 w 134"/>
                <a:gd name="T19" fmla="*/ 23 h 27"/>
                <a:gd name="T20" fmla="*/ 2 w 134"/>
                <a:gd name="T21" fmla="*/ 19 h 27"/>
                <a:gd name="T22" fmla="*/ 0 w 134"/>
                <a:gd name="T23" fmla="*/ 13 h 27"/>
                <a:gd name="T24" fmla="*/ 0 w 134"/>
                <a:gd name="T25" fmla="*/ 13 h 27"/>
                <a:gd name="T26" fmla="*/ 0 w 134"/>
                <a:gd name="T27" fmla="*/ 13 h 27"/>
                <a:gd name="T28" fmla="*/ 2 w 134"/>
                <a:gd name="T29" fmla="*/ 10 h 27"/>
                <a:gd name="T30" fmla="*/ 4 w 134"/>
                <a:gd name="T31" fmla="*/ 6 h 27"/>
                <a:gd name="T32" fmla="*/ 8 w 134"/>
                <a:gd name="T33" fmla="*/ 2 h 27"/>
                <a:gd name="T34" fmla="*/ 14 w 134"/>
                <a:gd name="T35" fmla="*/ 0 h 27"/>
                <a:gd name="T36" fmla="*/ 121 w 134"/>
                <a:gd name="T37" fmla="*/ 0 h 27"/>
                <a:gd name="T38" fmla="*/ 121 w 134"/>
                <a:gd name="T39" fmla="*/ 0 h 27"/>
                <a:gd name="T40" fmla="*/ 125 w 134"/>
                <a:gd name="T41" fmla="*/ 2 h 27"/>
                <a:gd name="T42" fmla="*/ 130 w 134"/>
                <a:gd name="T43" fmla="*/ 6 h 27"/>
                <a:gd name="T44" fmla="*/ 132 w 134"/>
                <a:gd name="T45" fmla="*/ 10 h 27"/>
                <a:gd name="T46" fmla="*/ 134 w 134"/>
                <a:gd name="T47" fmla="*/ 13 h 27"/>
                <a:gd name="T48" fmla="*/ 134 w 134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27">
                  <a:moveTo>
                    <a:pt x="134" y="13"/>
                  </a:moveTo>
                  <a:lnTo>
                    <a:pt x="134" y="13"/>
                  </a:lnTo>
                  <a:lnTo>
                    <a:pt x="132" y="19"/>
                  </a:lnTo>
                  <a:lnTo>
                    <a:pt x="130" y="23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13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29"/>
            <p:cNvSpPr>
              <a:spLocks/>
            </p:cNvSpPr>
            <p:nvPr/>
          </p:nvSpPr>
          <p:spPr bwMode="auto">
            <a:xfrm>
              <a:off x="7586663" y="3562351"/>
              <a:ext cx="44450" cy="525463"/>
            </a:xfrm>
            <a:custGeom>
              <a:avLst/>
              <a:gdLst>
                <a:gd name="T0" fmla="*/ 28 w 28"/>
                <a:gd name="T1" fmla="*/ 318 h 331"/>
                <a:gd name="T2" fmla="*/ 28 w 28"/>
                <a:gd name="T3" fmla="*/ 318 h 331"/>
                <a:gd name="T4" fmla="*/ 28 w 28"/>
                <a:gd name="T5" fmla="*/ 324 h 331"/>
                <a:gd name="T6" fmla="*/ 24 w 28"/>
                <a:gd name="T7" fmla="*/ 327 h 331"/>
                <a:gd name="T8" fmla="*/ 20 w 28"/>
                <a:gd name="T9" fmla="*/ 331 h 331"/>
                <a:gd name="T10" fmla="*/ 14 w 28"/>
                <a:gd name="T11" fmla="*/ 331 h 331"/>
                <a:gd name="T12" fmla="*/ 14 w 28"/>
                <a:gd name="T13" fmla="*/ 331 h 331"/>
                <a:gd name="T14" fmla="*/ 14 w 28"/>
                <a:gd name="T15" fmla="*/ 331 h 331"/>
                <a:gd name="T16" fmla="*/ 8 w 28"/>
                <a:gd name="T17" fmla="*/ 331 h 331"/>
                <a:gd name="T18" fmla="*/ 4 w 28"/>
                <a:gd name="T19" fmla="*/ 327 h 331"/>
                <a:gd name="T20" fmla="*/ 2 w 28"/>
                <a:gd name="T21" fmla="*/ 324 h 331"/>
                <a:gd name="T22" fmla="*/ 0 w 28"/>
                <a:gd name="T23" fmla="*/ 318 h 331"/>
                <a:gd name="T24" fmla="*/ 0 w 28"/>
                <a:gd name="T25" fmla="*/ 14 h 331"/>
                <a:gd name="T26" fmla="*/ 0 w 28"/>
                <a:gd name="T27" fmla="*/ 14 h 331"/>
                <a:gd name="T28" fmla="*/ 2 w 28"/>
                <a:gd name="T29" fmla="*/ 10 h 331"/>
                <a:gd name="T30" fmla="*/ 4 w 28"/>
                <a:gd name="T31" fmla="*/ 6 h 331"/>
                <a:gd name="T32" fmla="*/ 8 w 28"/>
                <a:gd name="T33" fmla="*/ 2 h 331"/>
                <a:gd name="T34" fmla="*/ 14 w 28"/>
                <a:gd name="T35" fmla="*/ 0 h 331"/>
                <a:gd name="T36" fmla="*/ 14 w 28"/>
                <a:gd name="T37" fmla="*/ 0 h 331"/>
                <a:gd name="T38" fmla="*/ 14 w 28"/>
                <a:gd name="T39" fmla="*/ 0 h 331"/>
                <a:gd name="T40" fmla="*/ 20 w 28"/>
                <a:gd name="T41" fmla="*/ 2 h 331"/>
                <a:gd name="T42" fmla="*/ 24 w 28"/>
                <a:gd name="T43" fmla="*/ 6 h 331"/>
                <a:gd name="T44" fmla="*/ 28 w 28"/>
                <a:gd name="T45" fmla="*/ 10 h 331"/>
                <a:gd name="T46" fmla="*/ 28 w 28"/>
                <a:gd name="T47" fmla="*/ 14 h 331"/>
                <a:gd name="T48" fmla="*/ 28 w 28"/>
                <a:gd name="T49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31">
                  <a:moveTo>
                    <a:pt x="28" y="318"/>
                  </a:moveTo>
                  <a:lnTo>
                    <a:pt x="28" y="318"/>
                  </a:lnTo>
                  <a:lnTo>
                    <a:pt x="28" y="324"/>
                  </a:lnTo>
                  <a:lnTo>
                    <a:pt x="24" y="327"/>
                  </a:lnTo>
                  <a:lnTo>
                    <a:pt x="20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8" y="331"/>
                  </a:lnTo>
                  <a:lnTo>
                    <a:pt x="4" y="327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91876" y="3411755"/>
            <a:ext cx="4192588" cy="2443162"/>
            <a:chOff x="4935538" y="3352801"/>
            <a:chExt cx="4192588" cy="2443162"/>
          </a:xfrm>
        </p:grpSpPr>
        <p:sp>
          <p:nvSpPr>
            <p:cNvPr id="111" name="Rectangle 77"/>
            <p:cNvSpPr>
              <a:spLocks noChangeArrowheads="1"/>
            </p:cNvSpPr>
            <p:nvPr/>
          </p:nvSpPr>
          <p:spPr bwMode="auto">
            <a:xfrm>
              <a:off x="6389688" y="3352801"/>
              <a:ext cx="1281113" cy="676275"/>
            </a:xfrm>
            <a:prstGeom prst="rect">
              <a:avLst/>
            </a:prstGeom>
            <a:solidFill>
              <a:srgbClr val="68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78"/>
            <p:cNvSpPr>
              <a:spLocks noChangeArrowheads="1"/>
            </p:cNvSpPr>
            <p:nvPr/>
          </p:nvSpPr>
          <p:spPr bwMode="auto">
            <a:xfrm>
              <a:off x="6337300" y="4064001"/>
              <a:ext cx="1387475" cy="58738"/>
            </a:xfrm>
            <a:prstGeom prst="rect">
              <a:avLst/>
            </a:prstGeom>
            <a:solidFill>
              <a:srgbClr val="B7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79"/>
            <p:cNvSpPr>
              <a:spLocks noChangeArrowheads="1"/>
            </p:cNvSpPr>
            <p:nvPr/>
          </p:nvSpPr>
          <p:spPr bwMode="auto">
            <a:xfrm>
              <a:off x="6994525" y="3962401"/>
              <a:ext cx="71438" cy="131763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80"/>
            <p:cNvSpPr>
              <a:spLocks noEditPoints="1"/>
            </p:cNvSpPr>
            <p:nvPr/>
          </p:nvSpPr>
          <p:spPr bwMode="auto">
            <a:xfrm>
              <a:off x="6872288" y="3511551"/>
              <a:ext cx="315913" cy="317500"/>
            </a:xfrm>
            <a:custGeom>
              <a:avLst/>
              <a:gdLst>
                <a:gd name="T0" fmla="*/ 95 w 199"/>
                <a:gd name="T1" fmla="*/ 0 h 200"/>
                <a:gd name="T2" fmla="*/ 77 w 199"/>
                <a:gd name="T3" fmla="*/ 2 h 200"/>
                <a:gd name="T4" fmla="*/ 41 w 199"/>
                <a:gd name="T5" fmla="*/ 18 h 200"/>
                <a:gd name="T6" fmla="*/ 16 w 199"/>
                <a:gd name="T7" fmla="*/ 44 h 200"/>
                <a:gd name="T8" fmla="*/ 2 w 199"/>
                <a:gd name="T9" fmla="*/ 77 h 200"/>
                <a:gd name="T10" fmla="*/ 0 w 199"/>
                <a:gd name="T11" fmla="*/ 105 h 200"/>
                <a:gd name="T12" fmla="*/ 2 w 199"/>
                <a:gd name="T13" fmla="*/ 125 h 200"/>
                <a:gd name="T14" fmla="*/ 16 w 199"/>
                <a:gd name="T15" fmla="*/ 158 h 200"/>
                <a:gd name="T16" fmla="*/ 41 w 199"/>
                <a:gd name="T17" fmla="*/ 184 h 200"/>
                <a:gd name="T18" fmla="*/ 77 w 199"/>
                <a:gd name="T19" fmla="*/ 200 h 200"/>
                <a:gd name="T20" fmla="*/ 105 w 199"/>
                <a:gd name="T21" fmla="*/ 200 h 200"/>
                <a:gd name="T22" fmla="*/ 124 w 199"/>
                <a:gd name="T23" fmla="*/ 200 h 200"/>
                <a:gd name="T24" fmla="*/ 158 w 199"/>
                <a:gd name="T25" fmla="*/ 184 h 200"/>
                <a:gd name="T26" fmla="*/ 184 w 199"/>
                <a:gd name="T27" fmla="*/ 158 h 200"/>
                <a:gd name="T28" fmla="*/ 197 w 199"/>
                <a:gd name="T29" fmla="*/ 125 h 200"/>
                <a:gd name="T30" fmla="*/ 199 w 199"/>
                <a:gd name="T31" fmla="*/ 95 h 200"/>
                <a:gd name="T32" fmla="*/ 197 w 199"/>
                <a:gd name="T33" fmla="*/ 77 h 200"/>
                <a:gd name="T34" fmla="*/ 184 w 199"/>
                <a:gd name="T35" fmla="*/ 44 h 200"/>
                <a:gd name="T36" fmla="*/ 158 w 199"/>
                <a:gd name="T37" fmla="*/ 18 h 200"/>
                <a:gd name="T38" fmla="*/ 124 w 199"/>
                <a:gd name="T39" fmla="*/ 2 h 200"/>
                <a:gd name="T40" fmla="*/ 105 w 199"/>
                <a:gd name="T41" fmla="*/ 0 h 200"/>
                <a:gd name="T42" fmla="*/ 172 w 199"/>
                <a:gd name="T43" fmla="*/ 109 h 200"/>
                <a:gd name="T44" fmla="*/ 166 w 199"/>
                <a:gd name="T45" fmla="*/ 134 h 200"/>
                <a:gd name="T46" fmla="*/ 152 w 199"/>
                <a:gd name="T47" fmla="*/ 156 h 200"/>
                <a:gd name="T48" fmla="*/ 130 w 199"/>
                <a:gd name="T49" fmla="*/ 170 h 200"/>
                <a:gd name="T50" fmla="*/ 103 w 199"/>
                <a:gd name="T51" fmla="*/ 176 h 200"/>
                <a:gd name="T52" fmla="*/ 97 w 199"/>
                <a:gd name="T53" fmla="*/ 176 h 200"/>
                <a:gd name="T54" fmla="*/ 69 w 199"/>
                <a:gd name="T55" fmla="*/ 170 h 200"/>
                <a:gd name="T56" fmla="*/ 49 w 199"/>
                <a:gd name="T57" fmla="*/ 156 h 200"/>
                <a:gd name="T58" fmla="*/ 34 w 199"/>
                <a:gd name="T59" fmla="*/ 134 h 200"/>
                <a:gd name="T60" fmla="*/ 28 w 199"/>
                <a:gd name="T61" fmla="*/ 109 h 200"/>
                <a:gd name="T62" fmla="*/ 28 w 199"/>
                <a:gd name="T63" fmla="*/ 101 h 200"/>
                <a:gd name="T64" fmla="*/ 34 w 199"/>
                <a:gd name="T65" fmla="*/ 75 h 200"/>
                <a:gd name="T66" fmla="*/ 49 w 199"/>
                <a:gd name="T67" fmla="*/ 54 h 200"/>
                <a:gd name="T68" fmla="*/ 69 w 199"/>
                <a:gd name="T69" fmla="*/ 38 h 200"/>
                <a:gd name="T70" fmla="*/ 97 w 199"/>
                <a:gd name="T71" fmla="*/ 34 h 200"/>
                <a:gd name="T72" fmla="*/ 103 w 199"/>
                <a:gd name="T73" fmla="*/ 34 h 200"/>
                <a:gd name="T74" fmla="*/ 130 w 199"/>
                <a:gd name="T75" fmla="*/ 38 h 200"/>
                <a:gd name="T76" fmla="*/ 152 w 199"/>
                <a:gd name="T77" fmla="*/ 54 h 200"/>
                <a:gd name="T78" fmla="*/ 166 w 199"/>
                <a:gd name="T79" fmla="*/ 75 h 200"/>
                <a:gd name="T80" fmla="*/ 172 w 199"/>
                <a:gd name="T81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00">
                  <a:moveTo>
                    <a:pt x="10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77" y="2"/>
                  </a:lnTo>
                  <a:lnTo>
                    <a:pt x="59" y="8"/>
                  </a:lnTo>
                  <a:lnTo>
                    <a:pt x="41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25"/>
                  </a:lnTo>
                  <a:lnTo>
                    <a:pt x="8" y="142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1" y="184"/>
                  </a:lnTo>
                  <a:lnTo>
                    <a:pt x="59" y="194"/>
                  </a:lnTo>
                  <a:lnTo>
                    <a:pt x="77" y="200"/>
                  </a:lnTo>
                  <a:lnTo>
                    <a:pt x="95" y="200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24" y="200"/>
                  </a:lnTo>
                  <a:lnTo>
                    <a:pt x="142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1" y="142"/>
                  </a:lnTo>
                  <a:lnTo>
                    <a:pt x="197" y="125"/>
                  </a:lnTo>
                  <a:lnTo>
                    <a:pt x="199" y="105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8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72" y="109"/>
                  </a:moveTo>
                  <a:lnTo>
                    <a:pt x="172" y="109"/>
                  </a:lnTo>
                  <a:lnTo>
                    <a:pt x="170" y="121"/>
                  </a:lnTo>
                  <a:lnTo>
                    <a:pt x="166" y="134"/>
                  </a:lnTo>
                  <a:lnTo>
                    <a:pt x="160" y="146"/>
                  </a:lnTo>
                  <a:lnTo>
                    <a:pt x="152" y="156"/>
                  </a:lnTo>
                  <a:lnTo>
                    <a:pt x="140" y="164"/>
                  </a:lnTo>
                  <a:lnTo>
                    <a:pt x="130" y="170"/>
                  </a:lnTo>
                  <a:lnTo>
                    <a:pt x="116" y="174"/>
                  </a:lnTo>
                  <a:lnTo>
                    <a:pt x="103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83" y="174"/>
                  </a:lnTo>
                  <a:lnTo>
                    <a:pt x="69" y="170"/>
                  </a:lnTo>
                  <a:lnTo>
                    <a:pt x="59" y="164"/>
                  </a:lnTo>
                  <a:lnTo>
                    <a:pt x="49" y="156"/>
                  </a:lnTo>
                  <a:lnTo>
                    <a:pt x="40" y="146"/>
                  </a:lnTo>
                  <a:lnTo>
                    <a:pt x="34" y="134"/>
                  </a:lnTo>
                  <a:lnTo>
                    <a:pt x="30" y="121"/>
                  </a:lnTo>
                  <a:lnTo>
                    <a:pt x="28" y="10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30" y="87"/>
                  </a:lnTo>
                  <a:lnTo>
                    <a:pt x="34" y="75"/>
                  </a:lnTo>
                  <a:lnTo>
                    <a:pt x="40" y="63"/>
                  </a:lnTo>
                  <a:lnTo>
                    <a:pt x="49" y="54"/>
                  </a:lnTo>
                  <a:lnTo>
                    <a:pt x="59" y="44"/>
                  </a:lnTo>
                  <a:lnTo>
                    <a:pt x="69" y="38"/>
                  </a:lnTo>
                  <a:lnTo>
                    <a:pt x="83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16" y="34"/>
                  </a:lnTo>
                  <a:lnTo>
                    <a:pt x="130" y="38"/>
                  </a:lnTo>
                  <a:lnTo>
                    <a:pt x="140" y="44"/>
                  </a:lnTo>
                  <a:lnTo>
                    <a:pt x="152" y="54"/>
                  </a:lnTo>
                  <a:lnTo>
                    <a:pt x="160" y="63"/>
                  </a:lnTo>
                  <a:lnTo>
                    <a:pt x="166" y="75"/>
                  </a:lnTo>
                  <a:lnTo>
                    <a:pt x="170" y="87"/>
                  </a:lnTo>
                  <a:lnTo>
                    <a:pt x="172" y="101"/>
                  </a:lnTo>
                  <a:lnTo>
                    <a:pt x="172" y="109"/>
                  </a:lnTo>
                  <a:close/>
                </a:path>
              </a:pathLst>
            </a:custGeom>
            <a:solidFill>
              <a:srgbClr val="B3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81"/>
            <p:cNvSpPr>
              <a:spLocks/>
            </p:cNvSpPr>
            <p:nvPr/>
          </p:nvSpPr>
          <p:spPr bwMode="auto">
            <a:xfrm>
              <a:off x="4935538" y="4122738"/>
              <a:ext cx="4192588" cy="69850"/>
            </a:xfrm>
            <a:custGeom>
              <a:avLst/>
              <a:gdLst>
                <a:gd name="T0" fmla="*/ 2641 w 2641"/>
                <a:gd name="T1" fmla="*/ 22 h 44"/>
                <a:gd name="T2" fmla="*/ 2641 w 2641"/>
                <a:gd name="T3" fmla="*/ 22 h 44"/>
                <a:gd name="T4" fmla="*/ 2639 w 2641"/>
                <a:gd name="T5" fmla="*/ 32 h 44"/>
                <a:gd name="T6" fmla="*/ 2633 w 2641"/>
                <a:gd name="T7" fmla="*/ 38 h 44"/>
                <a:gd name="T8" fmla="*/ 2627 w 2641"/>
                <a:gd name="T9" fmla="*/ 42 h 44"/>
                <a:gd name="T10" fmla="*/ 2619 w 2641"/>
                <a:gd name="T11" fmla="*/ 44 h 44"/>
                <a:gd name="T12" fmla="*/ 22 w 2641"/>
                <a:gd name="T13" fmla="*/ 44 h 44"/>
                <a:gd name="T14" fmla="*/ 22 w 2641"/>
                <a:gd name="T15" fmla="*/ 44 h 44"/>
                <a:gd name="T16" fmla="*/ 12 w 2641"/>
                <a:gd name="T17" fmla="*/ 42 h 44"/>
                <a:gd name="T18" fmla="*/ 6 w 2641"/>
                <a:gd name="T19" fmla="*/ 38 h 44"/>
                <a:gd name="T20" fmla="*/ 0 w 2641"/>
                <a:gd name="T21" fmla="*/ 32 h 44"/>
                <a:gd name="T22" fmla="*/ 0 w 2641"/>
                <a:gd name="T23" fmla="*/ 22 h 44"/>
                <a:gd name="T24" fmla="*/ 0 w 2641"/>
                <a:gd name="T25" fmla="*/ 22 h 44"/>
                <a:gd name="T26" fmla="*/ 0 w 2641"/>
                <a:gd name="T27" fmla="*/ 22 h 44"/>
                <a:gd name="T28" fmla="*/ 0 w 2641"/>
                <a:gd name="T29" fmla="*/ 14 h 44"/>
                <a:gd name="T30" fmla="*/ 6 w 2641"/>
                <a:gd name="T31" fmla="*/ 8 h 44"/>
                <a:gd name="T32" fmla="*/ 12 w 2641"/>
                <a:gd name="T33" fmla="*/ 2 h 44"/>
                <a:gd name="T34" fmla="*/ 22 w 2641"/>
                <a:gd name="T35" fmla="*/ 0 h 44"/>
                <a:gd name="T36" fmla="*/ 2619 w 2641"/>
                <a:gd name="T37" fmla="*/ 0 h 44"/>
                <a:gd name="T38" fmla="*/ 2619 w 2641"/>
                <a:gd name="T39" fmla="*/ 0 h 44"/>
                <a:gd name="T40" fmla="*/ 2627 w 2641"/>
                <a:gd name="T41" fmla="*/ 2 h 44"/>
                <a:gd name="T42" fmla="*/ 2633 w 2641"/>
                <a:gd name="T43" fmla="*/ 8 h 44"/>
                <a:gd name="T44" fmla="*/ 2639 w 2641"/>
                <a:gd name="T45" fmla="*/ 14 h 44"/>
                <a:gd name="T46" fmla="*/ 2641 w 2641"/>
                <a:gd name="T47" fmla="*/ 22 h 44"/>
                <a:gd name="T48" fmla="*/ 2641 w 2641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44">
                  <a:moveTo>
                    <a:pt x="2641" y="22"/>
                  </a:moveTo>
                  <a:lnTo>
                    <a:pt x="2641" y="22"/>
                  </a:lnTo>
                  <a:lnTo>
                    <a:pt x="2639" y="32"/>
                  </a:lnTo>
                  <a:lnTo>
                    <a:pt x="2633" y="38"/>
                  </a:lnTo>
                  <a:lnTo>
                    <a:pt x="2627" y="42"/>
                  </a:lnTo>
                  <a:lnTo>
                    <a:pt x="2619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7" y="2"/>
                  </a:lnTo>
                  <a:lnTo>
                    <a:pt x="2633" y="8"/>
                  </a:lnTo>
                  <a:lnTo>
                    <a:pt x="2639" y="14"/>
                  </a:lnTo>
                  <a:lnTo>
                    <a:pt x="2641" y="22"/>
                  </a:lnTo>
                  <a:lnTo>
                    <a:pt x="2641" y="22"/>
                  </a:lnTo>
                  <a:close/>
                </a:path>
              </a:pathLst>
            </a:cu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5165725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auto">
            <a:xfrm>
              <a:off x="8812213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5253038" y="4192588"/>
              <a:ext cx="3559175" cy="374650"/>
            </a:xfrm>
            <a:prstGeom prst="rect">
              <a:avLst/>
            </a:prstGeom>
            <a:solidFill>
              <a:srgbClr val="8E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5" name="Freeform 8"/>
          <p:cNvSpPr>
            <a:spLocks/>
          </p:cNvSpPr>
          <p:nvPr/>
        </p:nvSpPr>
        <p:spPr bwMode="auto">
          <a:xfrm>
            <a:off x="-28575" y="-6768"/>
            <a:ext cx="1525559" cy="6867429"/>
          </a:xfrm>
          <a:custGeom>
            <a:avLst/>
            <a:gdLst>
              <a:gd name="T0" fmla="*/ 947 w 947"/>
              <a:gd name="T1" fmla="*/ 3387 h 4263"/>
              <a:gd name="T2" fmla="*/ 0 w 947"/>
              <a:gd name="T3" fmla="*/ 4263 h 4263"/>
              <a:gd name="T4" fmla="*/ 0 w 947"/>
              <a:gd name="T5" fmla="*/ 0 h 4263"/>
              <a:gd name="T6" fmla="*/ 947 w 947"/>
              <a:gd name="T7" fmla="*/ 0 h 4263"/>
              <a:gd name="T8" fmla="*/ 947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947" y="3387"/>
                </a:moveTo>
                <a:lnTo>
                  <a:pt x="0" y="4263"/>
                </a:lnTo>
                <a:lnTo>
                  <a:pt x="0" y="0"/>
                </a:lnTo>
                <a:lnTo>
                  <a:pt x="947" y="0"/>
                </a:lnTo>
                <a:lnTo>
                  <a:pt x="947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9"/>
          <p:cNvSpPr>
            <a:spLocks/>
          </p:cNvSpPr>
          <p:nvPr/>
        </p:nvSpPr>
        <p:spPr bwMode="auto">
          <a:xfrm>
            <a:off x="10653555" y="-6768"/>
            <a:ext cx="1538445" cy="6867429"/>
          </a:xfrm>
          <a:custGeom>
            <a:avLst/>
            <a:gdLst>
              <a:gd name="T0" fmla="*/ 0 w 947"/>
              <a:gd name="T1" fmla="*/ 3387 h 4263"/>
              <a:gd name="T2" fmla="*/ 947 w 947"/>
              <a:gd name="T3" fmla="*/ 4263 h 4263"/>
              <a:gd name="T4" fmla="*/ 947 w 947"/>
              <a:gd name="T5" fmla="*/ 0 h 4263"/>
              <a:gd name="T6" fmla="*/ 0 w 947"/>
              <a:gd name="T7" fmla="*/ 0 h 4263"/>
              <a:gd name="T8" fmla="*/ 0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0" y="3387"/>
                </a:moveTo>
                <a:lnTo>
                  <a:pt x="947" y="4263"/>
                </a:lnTo>
                <a:lnTo>
                  <a:pt x="947" y="0"/>
                </a:lnTo>
                <a:lnTo>
                  <a:pt x="0" y="0"/>
                </a:lnTo>
                <a:lnTo>
                  <a:pt x="0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9" name="Group 108"/>
          <p:cNvGrpSpPr/>
          <p:nvPr/>
        </p:nvGrpSpPr>
        <p:grpSpPr>
          <a:xfrm>
            <a:off x="6773020" y="993775"/>
            <a:ext cx="4318943" cy="2633183"/>
            <a:chOff x="1657040" y="1578973"/>
            <a:chExt cx="4318943" cy="2633183"/>
          </a:xfrm>
          <a:noFill/>
        </p:grpSpPr>
        <p:sp>
          <p:nvSpPr>
            <p:cNvPr id="108" name="Rectangle 107"/>
            <p:cNvSpPr/>
            <p:nvPr/>
          </p:nvSpPr>
          <p:spPr>
            <a:xfrm>
              <a:off x="1657040" y="1604474"/>
              <a:ext cx="3353886" cy="137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98612" y="1578973"/>
              <a:ext cx="397737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24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ADMINISTRASI </a:t>
              </a:r>
            </a:p>
            <a:p>
              <a:r>
                <a:rPr lang="id-ID" sz="24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PERKANTORAN MODERN</a:t>
              </a:r>
              <a:endParaRPr lang="id-ID" sz="2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6964" y="2673273"/>
              <a:ext cx="3493329" cy="15388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1600" dirty="0" smtClean="0">
                  <a:solidFill>
                    <a:schemeClr val="accent6">
                      <a:lumMod val="75000"/>
                    </a:schemeClr>
                  </a:solidFill>
                  <a:latin typeface="Janda Manatee Solid" panose="02000506000000020004" pitchFamily="2" charset="0"/>
                </a:rPr>
                <a:t>MUHAMMAD DARWIS &amp; NASARUDDIN H.</a:t>
              </a:r>
            </a:p>
            <a:p>
              <a:endParaRPr lang="id-ID" sz="16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PENDIDIKAN ADMINISTRASI PERKANTORAN</a:t>
              </a: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JURUSAN ILMU ADMINISTRASI, FIS UNM</a:t>
              </a: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TAHUN </a:t>
              </a:r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2021</a:t>
              </a:r>
              <a:endParaRPr lang="id-ID" sz="16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  <a:p>
              <a:endParaRPr lang="id-ID" sz="1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31572" y="1442680"/>
            <a:ext cx="2009775" cy="4946650"/>
            <a:chOff x="6294438" y="966788"/>
            <a:chExt cx="2009775" cy="494665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062788" y="3881438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4 w 236"/>
                <a:gd name="T9" fmla="*/ 668 h 748"/>
                <a:gd name="T10" fmla="*/ 224 w 236"/>
                <a:gd name="T11" fmla="*/ 668 h 748"/>
                <a:gd name="T12" fmla="*/ 222 w 236"/>
                <a:gd name="T13" fmla="*/ 688 h 748"/>
                <a:gd name="T14" fmla="*/ 218 w 236"/>
                <a:gd name="T15" fmla="*/ 704 h 748"/>
                <a:gd name="T16" fmla="*/ 210 w 236"/>
                <a:gd name="T17" fmla="*/ 718 h 748"/>
                <a:gd name="T18" fmla="*/ 200 w 236"/>
                <a:gd name="T19" fmla="*/ 730 h 748"/>
                <a:gd name="T20" fmla="*/ 190 w 236"/>
                <a:gd name="T21" fmla="*/ 738 h 748"/>
                <a:gd name="T22" fmla="*/ 176 w 236"/>
                <a:gd name="T23" fmla="*/ 744 h 748"/>
                <a:gd name="T24" fmla="*/ 162 w 236"/>
                <a:gd name="T25" fmla="*/ 746 h 748"/>
                <a:gd name="T26" fmla="*/ 148 w 236"/>
                <a:gd name="T27" fmla="*/ 748 h 748"/>
                <a:gd name="T28" fmla="*/ 134 w 236"/>
                <a:gd name="T29" fmla="*/ 746 h 748"/>
                <a:gd name="T30" fmla="*/ 120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78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0 w 236"/>
                <a:gd name="T47" fmla="*/ 626 h 748"/>
                <a:gd name="T48" fmla="*/ 68 w 236"/>
                <a:gd name="T49" fmla="*/ 578 h 748"/>
                <a:gd name="T50" fmla="*/ 60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8 w 236"/>
                <a:gd name="T69" fmla="*/ 22 h 748"/>
                <a:gd name="T70" fmla="*/ 20 w 236"/>
                <a:gd name="T71" fmla="*/ 16 h 748"/>
                <a:gd name="T72" fmla="*/ 34 w 236"/>
                <a:gd name="T73" fmla="*/ 10 h 748"/>
                <a:gd name="T74" fmla="*/ 52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58 w 236"/>
                <a:gd name="T81" fmla="*/ 2 h 748"/>
                <a:gd name="T82" fmla="*/ 178 w 236"/>
                <a:gd name="T83" fmla="*/ 4 h 748"/>
                <a:gd name="T84" fmla="*/ 196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4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4" y="668"/>
                  </a:lnTo>
                  <a:lnTo>
                    <a:pt x="224" y="668"/>
                  </a:lnTo>
                  <a:lnTo>
                    <a:pt x="222" y="688"/>
                  </a:lnTo>
                  <a:lnTo>
                    <a:pt x="218" y="704"/>
                  </a:lnTo>
                  <a:lnTo>
                    <a:pt x="210" y="718"/>
                  </a:lnTo>
                  <a:lnTo>
                    <a:pt x="200" y="730"/>
                  </a:lnTo>
                  <a:lnTo>
                    <a:pt x="190" y="738"/>
                  </a:lnTo>
                  <a:lnTo>
                    <a:pt x="176" y="744"/>
                  </a:lnTo>
                  <a:lnTo>
                    <a:pt x="162" y="746"/>
                  </a:lnTo>
                  <a:lnTo>
                    <a:pt x="148" y="748"/>
                  </a:lnTo>
                  <a:lnTo>
                    <a:pt x="134" y="746"/>
                  </a:lnTo>
                  <a:lnTo>
                    <a:pt x="120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78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0" y="626"/>
                  </a:lnTo>
                  <a:lnTo>
                    <a:pt x="68" y="578"/>
                  </a:lnTo>
                  <a:lnTo>
                    <a:pt x="60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8" y="22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52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58" y="2"/>
                  </a:lnTo>
                  <a:lnTo>
                    <a:pt x="178" y="4"/>
                  </a:lnTo>
                  <a:lnTo>
                    <a:pt x="196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4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180263" y="4859338"/>
              <a:ext cx="241300" cy="898525"/>
            </a:xfrm>
            <a:custGeom>
              <a:avLst/>
              <a:gdLst>
                <a:gd name="T0" fmla="*/ 152 w 152"/>
                <a:gd name="T1" fmla="*/ 98 h 566"/>
                <a:gd name="T2" fmla="*/ 152 w 152"/>
                <a:gd name="T3" fmla="*/ 98 h 566"/>
                <a:gd name="T4" fmla="*/ 150 w 152"/>
                <a:gd name="T5" fmla="*/ 178 h 566"/>
                <a:gd name="T6" fmla="*/ 144 w 152"/>
                <a:gd name="T7" fmla="*/ 314 h 566"/>
                <a:gd name="T8" fmla="*/ 134 w 152"/>
                <a:gd name="T9" fmla="*/ 548 h 566"/>
                <a:gd name="T10" fmla="*/ 134 w 152"/>
                <a:gd name="T11" fmla="*/ 548 h 566"/>
                <a:gd name="T12" fmla="*/ 132 w 152"/>
                <a:gd name="T13" fmla="*/ 554 h 566"/>
                <a:gd name="T14" fmla="*/ 128 w 152"/>
                <a:gd name="T15" fmla="*/ 558 h 566"/>
                <a:gd name="T16" fmla="*/ 122 w 152"/>
                <a:gd name="T17" fmla="*/ 562 h 566"/>
                <a:gd name="T18" fmla="*/ 116 w 152"/>
                <a:gd name="T19" fmla="*/ 564 h 566"/>
                <a:gd name="T20" fmla="*/ 98 w 152"/>
                <a:gd name="T21" fmla="*/ 566 h 566"/>
                <a:gd name="T22" fmla="*/ 78 w 152"/>
                <a:gd name="T23" fmla="*/ 564 h 566"/>
                <a:gd name="T24" fmla="*/ 58 w 152"/>
                <a:gd name="T25" fmla="*/ 562 h 566"/>
                <a:gd name="T26" fmla="*/ 40 w 152"/>
                <a:gd name="T27" fmla="*/ 558 h 566"/>
                <a:gd name="T28" fmla="*/ 28 w 152"/>
                <a:gd name="T29" fmla="*/ 554 h 566"/>
                <a:gd name="T30" fmla="*/ 24 w 152"/>
                <a:gd name="T31" fmla="*/ 550 h 566"/>
                <a:gd name="T32" fmla="*/ 24 w 152"/>
                <a:gd name="T33" fmla="*/ 550 h 566"/>
                <a:gd name="T34" fmla="*/ 16 w 152"/>
                <a:gd name="T35" fmla="*/ 344 h 566"/>
                <a:gd name="T36" fmla="*/ 10 w 152"/>
                <a:gd name="T37" fmla="*/ 226 h 566"/>
                <a:gd name="T38" fmla="*/ 4 w 152"/>
                <a:gd name="T39" fmla="*/ 158 h 566"/>
                <a:gd name="T40" fmla="*/ 0 w 152"/>
                <a:gd name="T41" fmla="*/ 100 h 566"/>
                <a:gd name="T42" fmla="*/ 0 w 152"/>
                <a:gd name="T43" fmla="*/ 100 h 566"/>
                <a:gd name="T44" fmla="*/ 2 w 152"/>
                <a:gd name="T45" fmla="*/ 74 h 566"/>
                <a:gd name="T46" fmla="*/ 6 w 152"/>
                <a:gd name="T47" fmla="*/ 54 h 566"/>
                <a:gd name="T48" fmla="*/ 14 w 152"/>
                <a:gd name="T49" fmla="*/ 36 h 566"/>
                <a:gd name="T50" fmla="*/ 22 w 152"/>
                <a:gd name="T51" fmla="*/ 22 h 566"/>
                <a:gd name="T52" fmla="*/ 34 w 152"/>
                <a:gd name="T53" fmla="*/ 10 h 566"/>
                <a:gd name="T54" fmla="*/ 46 w 152"/>
                <a:gd name="T55" fmla="*/ 4 h 566"/>
                <a:gd name="T56" fmla="*/ 60 w 152"/>
                <a:gd name="T57" fmla="*/ 0 h 566"/>
                <a:gd name="T58" fmla="*/ 74 w 152"/>
                <a:gd name="T59" fmla="*/ 0 h 566"/>
                <a:gd name="T60" fmla="*/ 88 w 152"/>
                <a:gd name="T61" fmla="*/ 2 h 566"/>
                <a:gd name="T62" fmla="*/ 102 w 152"/>
                <a:gd name="T63" fmla="*/ 8 h 566"/>
                <a:gd name="T64" fmla="*/ 116 w 152"/>
                <a:gd name="T65" fmla="*/ 18 h 566"/>
                <a:gd name="T66" fmla="*/ 126 w 152"/>
                <a:gd name="T67" fmla="*/ 28 h 566"/>
                <a:gd name="T68" fmla="*/ 136 w 152"/>
                <a:gd name="T69" fmla="*/ 42 h 566"/>
                <a:gd name="T70" fmla="*/ 144 w 152"/>
                <a:gd name="T71" fmla="*/ 60 h 566"/>
                <a:gd name="T72" fmla="*/ 150 w 152"/>
                <a:gd name="T73" fmla="*/ 78 h 566"/>
                <a:gd name="T74" fmla="*/ 152 w 152"/>
                <a:gd name="T75" fmla="*/ 98 h 566"/>
                <a:gd name="T76" fmla="*/ 152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152" y="98"/>
                  </a:moveTo>
                  <a:lnTo>
                    <a:pt x="152" y="98"/>
                  </a:lnTo>
                  <a:lnTo>
                    <a:pt x="150" y="178"/>
                  </a:lnTo>
                  <a:lnTo>
                    <a:pt x="144" y="314"/>
                  </a:lnTo>
                  <a:lnTo>
                    <a:pt x="134" y="548"/>
                  </a:lnTo>
                  <a:lnTo>
                    <a:pt x="134" y="548"/>
                  </a:lnTo>
                  <a:lnTo>
                    <a:pt x="132" y="554"/>
                  </a:lnTo>
                  <a:lnTo>
                    <a:pt x="128" y="558"/>
                  </a:lnTo>
                  <a:lnTo>
                    <a:pt x="122" y="562"/>
                  </a:lnTo>
                  <a:lnTo>
                    <a:pt x="116" y="564"/>
                  </a:lnTo>
                  <a:lnTo>
                    <a:pt x="98" y="566"/>
                  </a:lnTo>
                  <a:lnTo>
                    <a:pt x="78" y="564"/>
                  </a:lnTo>
                  <a:lnTo>
                    <a:pt x="58" y="562"/>
                  </a:lnTo>
                  <a:lnTo>
                    <a:pt x="40" y="558"/>
                  </a:lnTo>
                  <a:lnTo>
                    <a:pt x="28" y="55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16" y="344"/>
                  </a:lnTo>
                  <a:lnTo>
                    <a:pt x="10" y="226"/>
                  </a:lnTo>
                  <a:lnTo>
                    <a:pt x="4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6" y="54"/>
                  </a:lnTo>
                  <a:lnTo>
                    <a:pt x="14" y="36"/>
                  </a:lnTo>
                  <a:lnTo>
                    <a:pt x="22" y="22"/>
                  </a:lnTo>
                  <a:lnTo>
                    <a:pt x="34" y="10"/>
                  </a:lnTo>
                  <a:lnTo>
                    <a:pt x="46" y="4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8"/>
                  </a:lnTo>
                  <a:lnTo>
                    <a:pt x="116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4" y="60"/>
                  </a:lnTo>
                  <a:lnTo>
                    <a:pt x="150" y="78"/>
                  </a:lnTo>
                  <a:lnTo>
                    <a:pt x="152" y="98"/>
                  </a:lnTo>
                  <a:lnTo>
                    <a:pt x="152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192963" y="5726113"/>
              <a:ext cx="488950" cy="187325"/>
            </a:xfrm>
            <a:custGeom>
              <a:avLst/>
              <a:gdLst>
                <a:gd name="T0" fmla="*/ 126 w 308"/>
                <a:gd name="T1" fmla="*/ 4 h 118"/>
                <a:gd name="T2" fmla="*/ 126 w 308"/>
                <a:gd name="T3" fmla="*/ 4 h 118"/>
                <a:gd name="T4" fmla="*/ 130 w 308"/>
                <a:gd name="T5" fmla="*/ 8 h 118"/>
                <a:gd name="T6" fmla="*/ 136 w 308"/>
                <a:gd name="T7" fmla="*/ 14 h 118"/>
                <a:gd name="T8" fmla="*/ 142 w 308"/>
                <a:gd name="T9" fmla="*/ 24 h 118"/>
                <a:gd name="T10" fmla="*/ 162 w 308"/>
                <a:gd name="T11" fmla="*/ 36 h 118"/>
                <a:gd name="T12" fmla="*/ 162 w 308"/>
                <a:gd name="T13" fmla="*/ 36 h 118"/>
                <a:gd name="T14" fmla="*/ 218 w 308"/>
                <a:gd name="T15" fmla="*/ 50 h 118"/>
                <a:gd name="T16" fmla="*/ 262 w 308"/>
                <a:gd name="T17" fmla="*/ 64 h 118"/>
                <a:gd name="T18" fmla="*/ 282 w 308"/>
                <a:gd name="T19" fmla="*/ 72 h 118"/>
                <a:gd name="T20" fmla="*/ 294 w 308"/>
                <a:gd name="T21" fmla="*/ 78 h 118"/>
                <a:gd name="T22" fmla="*/ 294 w 308"/>
                <a:gd name="T23" fmla="*/ 78 h 118"/>
                <a:gd name="T24" fmla="*/ 302 w 308"/>
                <a:gd name="T25" fmla="*/ 84 h 118"/>
                <a:gd name="T26" fmla="*/ 306 w 308"/>
                <a:gd name="T27" fmla="*/ 92 h 118"/>
                <a:gd name="T28" fmla="*/ 308 w 308"/>
                <a:gd name="T29" fmla="*/ 98 h 118"/>
                <a:gd name="T30" fmla="*/ 306 w 308"/>
                <a:gd name="T31" fmla="*/ 104 h 118"/>
                <a:gd name="T32" fmla="*/ 302 w 308"/>
                <a:gd name="T33" fmla="*/ 114 h 118"/>
                <a:gd name="T34" fmla="*/ 298 w 308"/>
                <a:gd name="T35" fmla="*/ 118 h 118"/>
                <a:gd name="T36" fmla="*/ 58 w 308"/>
                <a:gd name="T37" fmla="*/ 96 h 118"/>
                <a:gd name="T38" fmla="*/ 52 w 308"/>
                <a:gd name="T39" fmla="*/ 86 h 118"/>
                <a:gd name="T40" fmla="*/ 48 w 308"/>
                <a:gd name="T41" fmla="*/ 94 h 118"/>
                <a:gd name="T42" fmla="*/ 4 w 308"/>
                <a:gd name="T43" fmla="*/ 94 h 118"/>
                <a:gd name="T44" fmla="*/ 4 w 308"/>
                <a:gd name="T45" fmla="*/ 94 h 118"/>
                <a:gd name="T46" fmla="*/ 2 w 308"/>
                <a:gd name="T47" fmla="*/ 86 h 118"/>
                <a:gd name="T48" fmla="*/ 0 w 308"/>
                <a:gd name="T49" fmla="*/ 68 h 118"/>
                <a:gd name="T50" fmla="*/ 2 w 308"/>
                <a:gd name="T51" fmla="*/ 54 h 118"/>
                <a:gd name="T52" fmla="*/ 4 w 308"/>
                <a:gd name="T53" fmla="*/ 38 h 118"/>
                <a:gd name="T54" fmla="*/ 8 w 308"/>
                <a:gd name="T55" fmla="*/ 20 h 118"/>
                <a:gd name="T56" fmla="*/ 14 w 308"/>
                <a:gd name="T57" fmla="*/ 0 h 118"/>
                <a:gd name="T58" fmla="*/ 126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26" y="4"/>
                  </a:moveTo>
                  <a:lnTo>
                    <a:pt x="126" y="4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2" y="24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218" y="50"/>
                  </a:lnTo>
                  <a:lnTo>
                    <a:pt x="262" y="64"/>
                  </a:lnTo>
                  <a:lnTo>
                    <a:pt x="282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2" y="84"/>
                  </a:lnTo>
                  <a:lnTo>
                    <a:pt x="306" y="92"/>
                  </a:lnTo>
                  <a:lnTo>
                    <a:pt x="308" y="98"/>
                  </a:lnTo>
                  <a:lnTo>
                    <a:pt x="306" y="104"/>
                  </a:lnTo>
                  <a:lnTo>
                    <a:pt x="302" y="114"/>
                  </a:lnTo>
                  <a:lnTo>
                    <a:pt x="298" y="118"/>
                  </a:lnTo>
                  <a:lnTo>
                    <a:pt x="58" y="96"/>
                  </a:lnTo>
                  <a:lnTo>
                    <a:pt x="52" y="86"/>
                  </a:lnTo>
                  <a:lnTo>
                    <a:pt x="48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4" y="38"/>
                  </a:lnTo>
                  <a:lnTo>
                    <a:pt x="8" y="20"/>
                  </a:lnTo>
                  <a:lnTo>
                    <a:pt x="14" y="0"/>
                  </a:lnTo>
                  <a:lnTo>
                    <a:pt x="1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96138" y="5853113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6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6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208838" y="5726113"/>
              <a:ext cx="209550" cy="57150"/>
            </a:xfrm>
            <a:custGeom>
              <a:avLst/>
              <a:gdLst>
                <a:gd name="T0" fmla="*/ 4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0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6 w 132"/>
                <a:gd name="T17" fmla="*/ 32 h 36"/>
                <a:gd name="T18" fmla="*/ 84 w 132"/>
                <a:gd name="T19" fmla="*/ 36 h 36"/>
                <a:gd name="T20" fmla="*/ 60 w 132"/>
                <a:gd name="T21" fmla="*/ 34 h 36"/>
                <a:gd name="T22" fmla="*/ 40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4 w 132"/>
                <a:gd name="T33" fmla="*/ 0 h 36"/>
                <a:gd name="T34" fmla="*/ 4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4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6" y="32"/>
                  </a:lnTo>
                  <a:lnTo>
                    <a:pt x="84" y="36"/>
                  </a:lnTo>
                  <a:lnTo>
                    <a:pt x="60" y="34"/>
                  </a:lnTo>
                  <a:lnTo>
                    <a:pt x="40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91413" y="5799138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4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2 w 74"/>
                <a:gd name="T19" fmla="*/ 4 h 22"/>
                <a:gd name="T20" fmla="*/ 2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4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618413" y="5837238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8 w 20"/>
                <a:gd name="T5" fmla="*/ 2 h 10"/>
                <a:gd name="T6" fmla="*/ 18 w 20"/>
                <a:gd name="T7" fmla="*/ 6 h 10"/>
                <a:gd name="T8" fmla="*/ 18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748463" y="3881438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8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6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38 w 236"/>
                <a:gd name="T35" fmla="*/ 726 h 748"/>
                <a:gd name="T36" fmla="*/ 148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2 w 236"/>
                <a:gd name="T43" fmla="*/ 672 h 748"/>
                <a:gd name="T44" fmla="*/ 162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2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4 w 236"/>
                <a:gd name="T65" fmla="*/ 32 h 748"/>
                <a:gd name="T66" fmla="*/ 232 w 236"/>
                <a:gd name="T67" fmla="*/ 28 h 748"/>
                <a:gd name="T68" fmla="*/ 226 w 236"/>
                <a:gd name="T69" fmla="*/ 22 h 748"/>
                <a:gd name="T70" fmla="*/ 214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2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8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6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38" y="726"/>
                  </a:lnTo>
                  <a:lnTo>
                    <a:pt x="148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2" y="672"/>
                  </a:lnTo>
                  <a:lnTo>
                    <a:pt x="162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2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2"/>
                  </a:lnTo>
                  <a:lnTo>
                    <a:pt x="232" y="28"/>
                  </a:lnTo>
                  <a:lnTo>
                    <a:pt x="226" y="22"/>
                  </a:lnTo>
                  <a:lnTo>
                    <a:pt x="214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2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761163" y="4859338"/>
              <a:ext cx="241300" cy="898525"/>
            </a:xfrm>
            <a:custGeom>
              <a:avLst/>
              <a:gdLst>
                <a:gd name="T0" fmla="*/ 0 w 152"/>
                <a:gd name="T1" fmla="*/ 98 h 566"/>
                <a:gd name="T2" fmla="*/ 0 w 152"/>
                <a:gd name="T3" fmla="*/ 98 h 566"/>
                <a:gd name="T4" fmla="*/ 2 w 152"/>
                <a:gd name="T5" fmla="*/ 178 h 566"/>
                <a:gd name="T6" fmla="*/ 8 w 152"/>
                <a:gd name="T7" fmla="*/ 314 h 566"/>
                <a:gd name="T8" fmla="*/ 20 w 152"/>
                <a:gd name="T9" fmla="*/ 548 h 566"/>
                <a:gd name="T10" fmla="*/ 20 w 152"/>
                <a:gd name="T11" fmla="*/ 548 h 566"/>
                <a:gd name="T12" fmla="*/ 20 w 152"/>
                <a:gd name="T13" fmla="*/ 554 h 566"/>
                <a:gd name="T14" fmla="*/ 24 w 152"/>
                <a:gd name="T15" fmla="*/ 558 h 566"/>
                <a:gd name="T16" fmla="*/ 30 w 152"/>
                <a:gd name="T17" fmla="*/ 562 h 566"/>
                <a:gd name="T18" fmla="*/ 38 w 152"/>
                <a:gd name="T19" fmla="*/ 564 h 566"/>
                <a:gd name="T20" fmla="*/ 54 w 152"/>
                <a:gd name="T21" fmla="*/ 566 h 566"/>
                <a:gd name="T22" fmla="*/ 76 w 152"/>
                <a:gd name="T23" fmla="*/ 564 h 566"/>
                <a:gd name="T24" fmla="*/ 96 w 152"/>
                <a:gd name="T25" fmla="*/ 562 h 566"/>
                <a:gd name="T26" fmla="*/ 112 w 152"/>
                <a:gd name="T27" fmla="*/ 558 h 566"/>
                <a:gd name="T28" fmla="*/ 124 w 152"/>
                <a:gd name="T29" fmla="*/ 554 h 566"/>
                <a:gd name="T30" fmla="*/ 130 w 152"/>
                <a:gd name="T31" fmla="*/ 550 h 566"/>
                <a:gd name="T32" fmla="*/ 130 w 152"/>
                <a:gd name="T33" fmla="*/ 550 h 566"/>
                <a:gd name="T34" fmla="*/ 136 w 152"/>
                <a:gd name="T35" fmla="*/ 344 h 566"/>
                <a:gd name="T36" fmla="*/ 142 w 152"/>
                <a:gd name="T37" fmla="*/ 226 h 566"/>
                <a:gd name="T38" fmla="*/ 148 w 152"/>
                <a:gd name="T39" fmla="*/ 158 h 566"/>
                <a:gd name="T40" fmla="*/ 152 w 152"/>
                <a:gd name="T41" fmla="*/ 100 h 566"/>
                <a:gd name="T42" fmla="*/ 152 w 152"/>
                <a:gd name="T43" fmla="*/ 100 h 566"/>
                <a:gd name="T44" fmla="*/ 150 w 152"/>
                <a:gd name="T45" fmla="*/ 74 h 566"/>
                <a:gd name="T46" fmla="*/ 146 w 152"/>
                <a:gd name="T47" fmla="*/ 54 h 566"/>
                <a:gd name="T48" fmla="*/ 140 w 152"/>
                <a:gd name="T49" fmla="*/ 36 h 566"/>
                <a:gd name="T50" fmla="*/ 130 w 152"/>
                <a:gd name="T51" fmla="*/ 22 h 566"/>
                <a:gd name="T52" fmla="*/ 118 w 152"/>
                <a:gd name="T53" fmla="*/ 10 h 566"/>
                <a:gd name="T54" fmla="*/ 106 w 152"/>
                <a:gd name="T55" fmla="*/ 4 h 566"/>
                <a:gd name="T56" fmla="*/ 92 w 152"/>
                <a:gd name="T57" fmla="*/ 0 h 566"/>
                <a:gd name="T58" fmla="*/ 78 w 152"/>
                <a:gd name="T59" fmla="*/ 0 h 566"/>
                <a:gd name="T60" fmla="*/ 64 w 152"/>
                <a:gd name="T61" fmla="*/ 2 h 566"/>
                <a:gd name="T62" fmla="*/ 50 w 152"/>
                <a:gd name="T63" fmla="*/ 8 h 566"/>
                <a:gd name="T64" fmla="*/ 38 w 152"/>
                <a:gd name="T65" fmla="*/ 18 h 566"/>
                <a:gd name="T66" fmla="*/ 26 w 152"/>
                <a:gd name="T67" fmla="*/ 28 h 566"/>
                <a:gd name="T68" fmla="*/ 16 w 152"/>
                <a:gd name="T69" fmla="*/ 42 h 566"/>
                <a:gd name="T70" fmla="*/ 8 w 152"/>
                <a:gd name="T71" fmla="*/ 60 h 566"/>
                <a:gd name="T72" fmla="*/ 2 w 152"/>
                <a:gd name="T73" fmla="*/ 78 h 566"/>
                <a:gd name="T74" fmla="*/ 0 w 152"/>
                <a:gd name="T75" fmla="*/ 98 h 566"/>
                <a:gd name="T76" fmla="*/ 0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8" y="314"/>
                  </a:lnTo>
                  <a:lnTo>
                    <a:pt x="20" y="548"/>
                  </a:lnTo>
                  <a:lnTo>
                    <a:pt x="20" y="548"/>
                  </a:lnTo>
                  <a:lnTo>
                    <a:pt x="20" y="554"/>
                  </a:lnTo>
                  <a:lnTo>
                    <a:pt x="24" y="558"/>
                  </a:lnTo>
                  <a:lnTo>
                    <a:pt x="30" y="562"/>
                  </a:lnTo>
                  <a:lnTo>
                    <a:pt x="38" y="564"/>
                  </a:lnTo>
                  <a:lnTo>
                    <a:pt x="54" y="566"/>
                  </a:lnTo>
                  <a:lnTo>
                    <a:pt x="76" y="564"/>
                  </a:lnTo>
                  <a:lnTo>
                    <a:pt x="96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30" y="550"/>
                  </a:lnTo>
                  <a:lnTo>
                    <a:pt x="130" y="550"/>
                  </a:lnTo>
                  <a:lnTo>
                    <a:pt x="136" y="344"/>
                  </a:lnTo>
                  <a:lnTo>
                    <a:pt x="142" y="226"/>
                  </a:lnTo>
                  <a:lnTo>
                    <a:pt x="148" y="15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74"/>
                  </a:lnTo>
                  <a:lnTo>
                    <a:pt x="146" y="54"/>
                  </a:lnTo>
                  <a:lnTo>
                    <a:pt x="140" y="36"/>
                  </a:lnTo>
                  <a:lnTo>
                    <a:pt x="130" y="22"/>
                  </a:lnTo>
                  <a:lnTo>
                    <a:pt x="118" y="10"/>
                  </a:lnTo>
                  <a:lnTo>
                    <a:pt x="106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8" y="18"/>
                  </a:lnTo>
                  <a:lnTo>
                    <a:pt x="26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500813" y="5726113"/>
              <a:ext cx="488950" cy="187325"/>
            </a:xfrm>
            <a:custGeom>
              <a:avLst/>
              <a:gdLst>
                <a:gd name="T0" fmla="*/ 182 w 308"/>
                <a:gd name="T1" fmla="*/ 4 h 118"/>
                <a:gd name="T2" fmla="*/ 182 w 308"/>
                <a:gd name="T3" fmla="*/ 4 h 118"/>
                <a:gd name="T4" fmla="*/ 178 w 308"/>
                <a:gd name="T5" fmla="*/ 8 h 118"/>
                <a:gd name="T6" fmla="*/ 172 w 308"/>
                <a:gd name="T7" fmla="*/ 14 h 118"/>
                <a:gd name="T8" fmla="*/ 168 w 308"/>
                <a:gd name="T9" fmla="*/ 24 h 118"/>
                <a:gd name="T10" fmla="*/ 148 w 308"/>
                <a:gd name="T11" fmla="*/ 36 h 118"/>
                <a:gd name="T12" fmla="*/ 148 w 308"/>
                <a:gd name="T13" fmla="*/ 36 h 118"/>
                <a:gd name="T14" fmla="*/ 90 w 308"/>
                <a:gd name="T15" fmla="*/ 50 h 118"/>
                <a:gd name="T16" fmla="*/ 46 w 308"/>
                <a:gd name="T17" fmla="*/ 64 h 118"/>
                <a:gd name="T18" fmla="*/ 28 w 308"/>
                <a:gd name="T19" fmla="*/ 72 h 118"/>
                <a:gd name="T20" fmla="*/ 14 w 308"/>
                <a:gd name="T21" fmla="*/ 78 h 118"/>
                <a:gd name="T22" fmla="*/ 14 w 308"/>
                <a:gd name="T23" fmla="*/ 78 h 118"/>
                <a:gd name="T24" fmla="*/ 6 w 308"/>
                <a:gd name="T25" fmla="*/ 84 h 118"/>
                <a:gd name="T26" fmla="*/ 2 w 308"/>
                <a:gd name="T27" fmla="*/ 92 h 118"/>
                <a:gd name="T28" fmla="*/ 0 w 308"/>
                <a:gd name="T29" fmla="*/ 98 h 118"/>
                <a:gd name="T30" fmla="*/ 2 w 308"/>
                <a:gd name="T31" fmla="*/ 104 h 118"/>
                <a:gd name="T32" fmla="*/ 6 w 308"/>
                <a:gd name="T33" fmla="*/ 114 h 118"/>
                <a:gd name="T34" fmla="*/ 10 w 308"/>
                <a:gd name="T35" fmla="*/ 118 h 118"/>
                <a:gd name="T36" fmla="*/ 250 w 308"/>
                <a:gd name="T37" fmla="*/ 96 h 118"/>
                <a:gd name="T38" fmla="*/ 256 w 308"/>
                <a:gd name="T39" fmla="*/ 86 h 118"/>
                <a:gd name="T40" fmla="*/ 262 w 308"/>
                <a:gd name="T41" fmla="*/ 94 h 118"/>
                <a:gd name="T42" fmla="*/ 304 w 308"/>
                <a:gd name="T43" fmla="*/ 94 h 118"/>
                <a:gd name="T44" fmla="*/ 304 w 308"/>
                <a:gd name="T45" fmla="*/ 94 h 118"/>
                <a:gd name="T46" fmla="*/ 306 w 308"/>
                <a:gd name="T47" fmla="*/ 86 h 118"/>
                <a:gd name="T48" fmla="*/ 308 w 308"/>
                <a:gd name="T49" fmla="*/ 68 h 118"/>
                <a:gd name="T50" fmla="*/ 308 w 308"/>
                <a:gd name="T51" fmla="*/ 54 h 118"/>
                <a:gd name="T52" fmla="*/ 306 w 308"/>
                <a:gd name="T53" fmla="*/ 38 h 118"/>
                <a:gd name="T54" fmla="*/ 300 w 308"/>
                <a:gd name="T55" fmla="*/ 20 h 118"/>
                <a:gd name="T56" fmla="*/ 294 w 308"/>
                <a:gd name="T57" fmla="*/ 0 h 118"/>
                <a:gd name="T58" fmla="*/ 182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82" y="4"/>
                  </a:moveTo>
                  <a:lnTo>
                    <a:pt x="182" y="4"/>
                  </a:lnTo>
                  <a:lnTo>
                    <a:pt x="178" y="8"/>
                  </a:lnTo>
                  <a:lnTo>
                    <a:pt x="172" y="14"/>
                  </a:lnTo>
                  <a:lnTo>
                    <a:pt x="168" y="24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90" y="50"/>
                  </a:lnTo>
                  <a:lnTo>
                    <a:pt x="46" y="64"/>
                  </a:lnTo>
                  <a:lnTo>
                    <a:pt x="28" y="72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6" y="84"/>
                  </a:lnTo>
                  <a:lnTo>
                    <a:pt x="2" y="92"/>
                  </a:lnTo>
                  <a:lnTo>
                    <a:pt x="0" y="98"/>
                  </a:lnTo>
                  <a:lnTo>
                    <a:pt x="2" y="104"/>
                  </a:lnTo>
                  <a:lnTo>
                    <a:pt x="6" y="114"/>
                  </a:lnTo>
                  <a:lnTo>
                    <a:pt x="10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2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86"/>
                  </a:lnTo>
                  <a:lnTo>
                    <a:pt x="308" y="68"/>
                  </a:lnTo>
                  <a:lnTo>
                    <a:pt x="308" y="54"/>
                  </a:lnTo>
                  <a:lnTo>
                    <a:pt x="306" y="38"/>
                  </a:lnTo>
                  <a:lnTo>
                    <a:pt x="300" y="20"/>
                  </a:lnTo>
                  <a:lnTo>
                    <a:pt x="294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507163" y="5853113"/>
              <a:ext cx="482600" cy="60325"/>
            </a:xfrm>
            <a:custGeom>
              <a:avLst/>
              <a:gdLst>
                <a:gd name="T0" fmla="*/ 258 w 304"/>
                <a:gd name="T1" fmla="*/ 14 h 38"/>
                <a:gd name="T2" fmla="*/ 300 w 304"/>
                <a:gd name="T3" fmla="*/ 14 h 38"/>
                <a:gd name="T4" fmla="*/ 300 w 304"/>
                <a:gd name="T5" fmla="*/ 14 h 38"/>
                <a:gd name="T6" fmla="*/ 304 w 304"/>
                <a:gd name="T7" fmla="*/ 0 h 38"/>
                <a:gd name="T8" fmla="*/ 0 w 304"/>
                <a:gd name="T9" fmla="*/ 30 h 38"/>
                <a:gd name="T10" fmla="*/ 0 w 304"/>
                <a:gd name="T11" fmla="*/ 30 h 38"/>
                <a:gd name="T12" fmla="*/ 0 w 304"/>
                <a:gd name="T13" fmla="*/ 30 h 38"/>
                <a:gd name="T14" fmla="*/ 6 w 304"/>
                <a:gd name="T15" fmla="*/ 38 h 38"/>
                <a:gd name="T16" fmla="*/ 246 w 304"/>
                <a:gd name="T17" fmla="*/ 16 h 38"/>
                <a:gd name="T18" fmla="*/ 252 w 304"/>
                <a:gd name="T19" fmla="*/ 6 h 38"/>
                <a:gd name="T20" fmla="*/ 258 w 304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8">
                  <a:moveTo>
                    <a:pt x="258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4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767513" y="5726113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4 w 132"/>
                <a:gd name="T3" fmla="*/ 4 h 36"/>
                <a:gd name="T4" fmla="*/ 14 w 132"/>
                <a:gd name="T5" fmla="*/ 4 h 36"/>
                <a:gd name="T6" fmla="*/ 10 w 132"/>
                <a:gd name="T7" fmla="*/ 8 h 36"/>
                <a:gd name="T8" fmla="*/ 4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6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6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573838" y="5799138"/>
              <a:ext cx="117475" cy="34925"/>
            </a:xfrm>
            <a:custGeom>
              <a:avLst/>
              <a:gdLst>
                <a:gd name="T0" fmla="*/ 68 w 74"/>
                <a:gd name="T1" fmla="*/ 2 h 22"/>
                <a:gd name="T2" fmla="*/ 68 w 74"/>
                <a:gd name="T3" fmla="*/ 2 h 22"/>
                <a:gd name="T4" fmla="*/ 40 w 74"/>
                <a:gd name="T5" fmla="*/ 8 h 22"/>
                <a:gd name="T6" fmla="*/ 4 w 74"/>
                <a:gd name="T7" fmla="*/ 20 h 22"/>
                <a:gd name="T8" fmla="*/ 4 w 74"/>
                <a:gd name="T9" fmla="*/ 20 h 22"/>
                <a:gd name="T10" fmla="*/ 0 w 74"/>
                <a:gd name="T11" fmla="*/ 22 h 22"/>
                <a:gd name="T12" fmla="*/ 2 w 74"/>
                <a:gd name="T13" fmla="*/ 22 h 22"/>
                <a:gd name="T14" fmla="*/ 14 w 74"/>
                <a:gd name="T15" fmla="*/ 22 h 22"/>
                <a:gd name="T16" fmla="*/ 38 w 74"/>
                <a:gd name="T17" fmla="*/ 18 h 22"/>
                <a:gd name="T18" fmla="*/ 72 w 74"/>
                <a:gd name="T19" fmla="*/ 4 h 22"/>
                <a:gd name="T20" fmla="*/ 72 w 74"/>
                <a:gd name="T21" fmla="*/ 4 h 22"/>
                <a:gd name="T22" fmla="*/ 74 w 74"/>
                <a:gd name="T23" fmla="*/ 2 h 22"/>
                <a:gd name="T24" fmla="*/ 74 w 74"/>
                <a:gd name="T25" fmla="*/ 0 h 22"/>
                <a:gd name="T26" fmla="*/ 68 w 74"/>
                <a:gd name="T27" fmla="*/ 2 h 22"/>
                <a:gd name="T28" fmla="*/ 6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68" y="2"/>
                  </a:moveTo>
                  <a:lnTo>
                    <a:pt x="68" y="2"/>
                  </a:lnTo>
                  <a:lnTo>
                    <a:pt x="40" y="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14" y="22"/>
                  </a:lnTo>
                  <a:lnTo>
                    <a:pt x="38" y="1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532563" y="5837238"/>
              <a:ext cx="34925" cy="15875"/>
            </a:xfrm>
            <a:custGeom>
              <a:avLst/>
              <a:gdLst>
                <a:gd name="T0" fmla="*/ 18 w 22"/>
                <a:gd name="T1" fmla="*/ 0 h 10"/>
                <a:gd name="T2" fmla="*/ 18 w 22"/>
                <a:gd name="T3" fmla="*/ 0 h 10"/>
                <a:gd name="T4" fmla="*/ 12 w 22"/>
                <a:gd name="T5" fmla="*/ 2 h 10"/>
                <a:gd name="T6" fmla="*/ 2 w 22"/>
                <a:gd name="T7" fmla="*/ 6 h 10"/>
                <a:gd name="T8" fmla="*/ 2 w 22"/>
                <a:gd name="T9" fmla="*/ 6 h 10"/>
                <a:gd name="T10" fmla="*/ 0 w 22"/>
                <a:gd name="T11" fmla="*/ 8 h 10"/>
                <a:gd name="T12" fmla="*/ 2 w 22"/>
                <a:gd name="T13" fmla="*/ 10 h 10"/>
                <a:gd name="T14" fmla="*/ 10 w 22"/>
                <a:gd name="T15" fmla="*/ 8 h 10"/>
                <a:gd name="T16" fmla="*/ 10 w 22"/>
                <a:gd name="T17" fmla="*/ 8 h 10"/>
                <a:gd name="T18" fmla="*/ 16 w 22"/>
                <a:gd name="T19" fmla="*/ 6 h 10"/>
                <a:gd name="T20" fmla="*/ 20 w 22"/>
                <a:gd name="T21" fmla="*/ 4 h 10"/>
                <a:gd name="T22" fmla="*/ 22 w 22"/>
                <a:gd name="T23" fmla="*/ 0 h 10"/>
                <a:gd name="T24" fmla="*/ 18 w 22"/>
                <a:gd name="T25" fmla="*/ 0 h 10"/>
                <a:gd name="T26" fmla="*/ 18 w 2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0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300788" y="2722563"/>
              <a:ext cx="492125" cy="619125"/>
            </a:xfrm>
            <a:custGeom>
              <a:avLst/>
              <a:gdLst>
                <a:gd name="T0" fmla="*/ 202 w 310"/>
                <a:gd name="T1" fmla="*/ 26 h 390"/>
                <a:gd name="T2" fmla="*/ 202 w 310"/>
                <a:gd name="T3" fmla="*/ 26 h 390"/>
                <a:gd name="T4" fmla="*/ 164 w 310"/>
                <a:gd name="T5" fmla="*/ 82 h 390"/>
                <a:gd name="T6" fmla="*/ 108 w 310"/>
                <a:gd name="T7" fmla="*/ 166 h 390"/>
                <a:gd name="T8" fmla="*/ 52 w 310"/>
                <a:gd name="T9" fmla="*/ 250 h 390"/>
                <a:gd name="T10" fmla="*/ 16 w 310"/>
                <a:gd name="T11" fmla="*/ 302 h 390"/>
                <a:gd name="T12" fmla="*/ 16 w 310"/>
                <a:gd name="T13" fmla="*/ 302 h 390"/>
                <a:gd name="T14" fmla="*/ 8 w 310"/>
                <a:gd name="T15" fmla="*/ 314 h 390"/>
                <a:gd name="T16" fmla="*/ 4 w 310"/>
                <a:gd name="T17" fmla="*/ 326 h 390"/>
                <a:gd name="T18" fmla="*/ 0 w 310"/>
                <a:gd name="T19" fmla="*/ 338 h 390"/>
                <a:gd name="T20" fmla="*/ 0 w 310"/>
                <a:gd name="T21" fmla="*/ 350 h 390"/>
                <a:gd name="T22" fmla="*/ 0 w 310"/>
                <a:gd name="T23" fmla="*/ 360 h 390"/>
                <a:gd name="T24" fmla="*/ 4 w 310"/>
                <a:gd name="T25" fmla="*/ 368 h 390"/>
                <a:gd name="T26" fmla="*/ 8 w 310"/>
                <a:gd name="T27" fmla="*/ 376 h 390"/>
                <a:gd name="T28" fmla="*/ 16 w 310"/>
                <a:gd name="T29" fmla="*/ 382 h 390"/>
                <a:gd name="T30" fmla="*/ 22 w 310"/>
                <a:gd name="T31" fmla="*/ 386 h 390"/>
                <a:gd name="T32" fmla="*/ 30 w 310"/>
                <a:gd name="T33" fmla="*/ 390 h 390"/>
                <a:gd name="T34" fmla="*/ 40 w 310"/>
                <a:gd name="T35" fmla="*/ 390 h 390"/>
                <a:gd name="T36" fmla="*/ 50 w 310"/>
                <a:gd name="T37" fmla="*/ 388 h 390"/>
                <a:gd name="T38" fmla="*/ 60 w 310"/>
                <a:gd name="T39" fmla="*/ 384 h 390"/>
                <a:gd name="T40" fmla="*/ 70 w 310"/>
                <a:gd name="T41" fmla="*/ 378 h 390"/>
                <a:gd name="T42" fmla="*/ 80 w 310"/>
                <a:gd name="T43" fmla="*/ 368 h 390"/>
                <a:gd name="T44" fmla="*/ 92 w 310"/>
                <a:gd name="T45" fmla="*/ 356 h 390"/>
                <a:gd name="T46" fmla="*/ 92 w 310"/>
                <a:gd name="T47" fmla="*/ 356 h 390"/>
                <a:gd name="T48" fmla="*/ 196 w 310"/>
                <a:gd name="T49" fmla="*/ 222 h 390"/>
                <a:gd name="T50" fmla="*/ 298 w 310"/>
                <a:gd name="T51" fmla="*/ 90 h 390"/>
                <a:gd name="T52" fmla="*/ 298 w 310"/>
                <a:gd name="T53" fmla="*/ 90 h 390"/>
                <a:gd name="T54" fmla="*/ 304 w 310"/>
                <a:gd name="T55" fmla="*/ 78 h 390"/>
                <a:gd name="T56" fmla="*/ 308 w 310"/>
                <a:gd name="T57" fmla="*/ 66 h 390"/>
                <a:gd name="T58" fmla="*/ 310 w 310"/>
                <a:gd name="T59" fmla="*/ 56 h 390"/>
                <a:gd name="T60" fmla="*/ 310 w 310"/>
                <a:gd name="T61" fmla="*/ 44 h 390"/>
                <a:gd name="T62" fmla="*/ 306 w 310"/>
                <a:gd name="T63" fmla="*/ 34 h 390"/>
                <a:gd name="T64" fmla="*/ 300 w 310"/>
                <a:gd name="T65" fmla="*/ 24 h 390"/>
                <a:gd name="T66" fmla="*/ 294 w 310"/>
                <a:gd name="T67" fmla="*/ 16 h 390"/>
                <a:gd name="T68" fmla="*/ 286 w 310"/>
                <a:gd name="T69" fmla="*/ 10 h 390"/>
                <a:gd name="T70" fmla="*/ 276 w 310"/>
                <a:gd name="T71" fmla="*/ 4 h 390"/>
                <a:gd name="T72" fmla="*/ 266 w 310"/>
                <a:gd name="T73" fmla="*/ 2 h 390"/>
                <a:gd name="T74" fmla="*/ 254 w 310"/>
                <a:gd name="T75" fmla="*/ 0 h 390"/>
                <a:gd name="T76" fmla="*/ 244 w 310"/>
                <a:gd name="T77" fmla="*/ 0 h 390"/>
                <a:gd name="T78" fmla="*/ 232 w 310"/>
                <a:gd name="T79" fmla="*/ 2 h 390"/>
                <a:gd name="T80" fmla="*/ 222 w 310"/>
                <a:gd name="T81" fmla="*/ 8 h 390"/>
                <a:gd name="T82" fmla="*/ 212 w 310"/>
                <a:gd name="T83" fmla="*/ 16 h 390"/>
                <a:gd name="T84" fmla="*/ 202 w 310"/>
                <a:gd name="T85" fmla="*/ 26 h 390"/>
                <a:gd name="T86" fmla="*/ 202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202" y="26"/>
                  </a:moveTo>
                  <a:lnTo>
                    <a:pt x="202" y="26"/>
                  </a:lnTo>
                  <a:lnTo>
                    <a:pt x="164" y="82"/>
                  </a:lnTo>
                  <a:lnTo>
                    <a:pt x="108" y="166"/>
                  </a:lnTo>
                  <a:lnTo>
                    <a:pt x="52" y="250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8" y="314"/>
                  </a:lnTo>
                  <a:lnTo>
                    <a:pt x="4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0" y="360"/>
                  </a:lnTo>
                  <a:lnTo>
                    <a:pt x="4" y="368"/>
                  </a:lnTo>
                  <a:lnTo>
                    <a:pt x="8" y="376"/>
                  </a:lnTo>
                  <a:lnTo>
                    <a:pt x="16" y="382"/>
                  </a:lnTo>
                  <a:lnTo>
                    <a:pt x="22" y="386"/>
                  </a:lnTo>
                  <a:lnTo>
                    <a:pt x="30" y="390"/>
                  </a:lnTo>
                  <a:lnTo>
                    <a:pt x="40" y="390"/>
                  </a:lnTo>
                  <a:lnTo>
                    <a:pt x="50" y="388"/>
                  </a:lnTo>
                  <a:lnTo>
                    <a:pt x="60" y="384"/>
                  </a:lnTo>
                  <a:lnTo>
                    <a:pt x="70" y="378"/>
                  </a:lnTo>
                  <a:lnTo>
                    <a:pt x="80" y="368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96" y="222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4" y="78"/>
                  </a:lnTo>
                  <a:lnTo>
                    <a:pt x="308" y="66"/>
                  </a:lnTo>
                  <a:lnTo>
                    <a:pt x="310" y="56"/>
                  </a:lnTo>
                  <a:lnTo>
                    <a:pt x="310" y="44"/>
                  </a:lnTo>
                  <a:lnTo>
                    <a:pt x="306" y="34"/>
                  </a:lnTo>
                  <a:lnTo>
                    <a:pt x="300" y="24"/>
                  </a:lnTo>
                  <a:lnTo>
                    <a:pt x="294" y="16"/>
                  </a:lnTo>
                  <a:lnTo>
                    <a:pt x="286" y="10"/>
                  </a:lnTo>
                  <a:lnTo>
                    <a:pt x="276" y="4"/>
                  </a:lnTo>
                  <a:lnTo>
                    <a:pt x="266" y="2"/>
                  </a:lnTo>
                  <a:lnTo>
                    <a:pt x="254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212" y="16"/>
                  </a:lnTo>
                  <a:lnTo>
                    <a:pt x="202" y="26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408863" y="2722563"/>
              <a:ext cx="495300" cy="619125"/>
            </a:xfrm>
            <a:custGeom>
              <a:avLst/>
              <a:gdLst>
                <a:gd name="T0" fmla="*/ 110 w 312"/>
                <a:gd name="T1" fmla="*/ 26 h 390"/>
                <a:gd name="T2" fmla="*/ 110 w 312"/>
                <a:gd name="T3" fmla="*/ 26 h 390"/>
                <a:gd name="T4" fmla="*/ 146 w 312"/>
                <a:gd name="T5" fmla="*/ 82 h 390"/>
                <a:gd name="T6" fmla="*/ 204 w 312"/>
                <a:gd name="T7" fmla="*/ 166 h 390"/>
                <a:gd name="T8" fmla="*/ 260 w 312"/>
                <a:gd name="T9" fmla="*/ 250 h 390"/>
                <a:gd name="T10" fmla="*/ 294 w 312"/>
                <a:gd name="T11" fmla="*/ 302 h 390"/>
                <a:gd name="T12" fmla="*/ 294 w 312"/>
                <a:gd name="T13" fmla="*/ 302 h 390"/>
                <a:gd name="T14" fmla="*/ 302 w 312"/>
                <a:gd name="T15" fmla="*/ 314 h 390"/>
                <a:gd name="T16" fmla="*/ 308 w 312"/>
                <a:gd name="T17" fmla="*/ 326 h 390"/>
                <a:gd name="T18" fmla="*/ 310 w 312"/>
                <a:gd name="T19" fmla="*/ 338 h 390"/>
                <a:gd name="T20" fmla="*/ 312 w 312"/>
                <a:gd name="T21" fmla="*/ 350 h 390"/>
                <a:gd name="T22" fmla="*/ 310 w 312"/>
                <a:gd name="T23" fmla="*/ 360 h 390"/>
                <a:gd name="T24" fmla="*/ 306 w 312"/>
                <a:gd name="T25" fmla="*/ 368 h 390"/>
                <a:gd name="T26" fmla="*/ 302 w 312"/>
                <a:gd name="T27" fmla="*/ 376 h 390"/>
                <a:gd name="T28" fmla="*/ 296 w 312"/>
                <a:gd name="T29" fmla="*/ 382 h 390"/>
                <a:gd name="T30" fmla="*/ 288 w 312"/>
                <a:gd name="T31" fmla="*/ 386 h 390"/>
                <a:gd name="T32" fmla="*/ 280 w 312"/>
                <a:gd name="T33" fmla="*/ 390 h 390"/>
                <a:gd name="T34" fmla="*/ 270 w 312"/>
                <a:gd name="T35" fmla="*/ 390 h 390"/>
                <a:gd name="T36" fmla="*/ 262 w 312"/>
                <a:gd name="T37" fmla="*/ 388 h 390"/>
                <a:gd name="T38" fmla="*/ 250 w 312"/>
                <a:gd name="T39" fmla="*/ 384 h 390"/>
                <a:gd name="T40" fmla="*/ 240 w 312"/>
                <a:gd name="T41" fmla="*/ 378 h 390"/>
                <a:gd name="T42" fmla="*/ 230 w 312"/>
                <a:gd name="T43" fmla="*/ 368 h 390"/>
                <a:gd name="T44" fmla="*/ 220 w 312"/>
                <a:gd name="T45" fmla="*/ 356 h 390"/>
                <a:gd name="T46" fmla="*/ 220 w 312"/>
                <a:gd name="T47" fmla="*/ 356 h 390"/>
                <a:gd name="T48" fmla="*/ 114 w 312"/>
                <a:gd name="T49" fmla="*/ 222 h 390"/>
                <a:gd name="T50" fmla="*/ 14 w 312"/>
                <a:gd name="T51" fmla="*/ 90 h 390"/>
                <a:gd name="T52" fmla="*/ 14 w 312"/>
                <a:gd name="T53" fmla="*/ 90 h 390"/>
                <a:gd name="T54" fmla="*/ 6 w 312"/>
                <a:gd name="T55" fmla="*/ 78 h 390"/>
                <a:gd name="T56" fmla="*/ 2 w 312"/>
                <a:gd name="T57" fmla="*/ 66 h 390"/>
                <a:gd name="T58" fmla="*/ 0 w 312"/>
                <a:gd name="T59" fmla="*/ 56 h 390"/>
                <a:gd name="T60" fmla="*/ 2 w 312"/>
                <a:gd name="T61" fmla="*/ 44 h 390"/>
                <a:gd name="T62" fmla="*/ 4 w 312"/>
                <a:gd name="T63" fmla="*/ 34 h 390"/>
                <a:gd name="T64" fmla="*/ 10 w 312"/>
                <a:gd name="T65" fmla="*/ 24 h 390"/>
                <a:gd name="T66" fmla="*/ 18 w 312"/>
                <a:gd name="T67" fmla="*/ 16 h 390"/>
                <a:gd name="T68" fmla="*/ 26 w 312"/>
                <a:gd name="T69" fmla="*/ 10 h 390"/>
                <a:gd name="T70" fmla="*/ 34 w 312"/>
                <a:gd name="T71" fmla="*/ 4 h 390"/>
                <a:gd name="T72" fmla="*/ 46 w 312"/>
                <a:gd name="T73" fmla="*/ 2 h 390"/>
                <a:gd name="T74" fmla="*/ 56 w 312"/>
                <a:gd name="T75" fmla="*/ 0 h 390"/>
                <a:gd name="T76" fmla="*/ 68 w 312"/>
                <a:gd name="T77" fmla="*/ 0 h 390"/>
                <a:gd name="T78" fmla="*/ 78 w 312"/>
                <a:gd name="T79" fmla="*/ 2 h 390"/>
                <a:gd name="T80" fmla="*/ 90 w 312"/>
                <a:gd name="T81" fmla="*/ 8 h 390"/>
                <a:gd name="T82" fmla="*/ 100 w 312"/>
                <a:gd name="T83" fmla="*/ 16 h 390"/>
                <a:gd name="T84" fmla="*/ 110 w 312"/>
                <a:gd name="T85" fmla="*/ 26 h 390"/>
                <a:gd name="T86" fmla="*/ 110 w 312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90">
                  <a:moveTo>
                    <a:pt x="110" y="26"/>
                  </a:moveTo>
                  <a:lnTo>
                    <a:pt x="110" y="26"/>
                  </a:lnTo>
                  <a:lnTo>
                    <a:pt x="146" y="82"/>
                  </a:lnTo>
                  <a:lnTo>
                    <a:pt x="204" y="166"/>
                  </a:lnTo>
                  <a:lnTo>
                    <a:pt x="260" y="250"/>
                  </a:lnTo>
                  <a:lnTo>
                    <a:pt x="294" y="302"/>
                  </a:lnTo>
                  <a:lnTo>
                    <a:pt x="294" y="302"/>
                  </a:lnTo>
                  <a:lnTo>
                    <a:pt x="302" y="314"/>
                  </a:lnTo>
                  <a:lnTo>
                    <a:pt x="308" y="326"/>
                  </a:lnTo>
                  <a:lnTo>
                    <a:pt x="310" y="338"/>
                  </a:lnTo>
                  <a:lnTo>
                    <a:pt x="312" y="350"/>
                  </a:lnTo>
                  <a:lnTo>
                    <a:pt x="310" y="360"/>
                  </a:lnTo>
                  <a:lnTo>
                    <a:pt x="306" y="368"/>
                  </a:lnTo>
                  <a:lnTo>
                    <a:pt x="302" y="376"/>
                  </a:lnTo>
                  <a:lnTo>
                    <a:pt x="296" y="382"/>
                  </a:lnTo>
                  <a:lnTo>
                    <a:pt x="288" y="386"/>
                  </a:lnTo>
                  <a:lnTo>
                    <a:pt x="280" y="390"/>
                  </a:lnTo>
                  <a:lnTo>
                    <a:pt x="270" y="390"/>
                  </a:lnTo>
                  <a:lnTo>
                    <a:pt x="262" y="388"/>
                  </a:lnTo>
                  <a:lnTo>
                    <a:pt x="250" y="384"/>
                  </a:lnTo>
                  <a:lnTo>
                    <a:pt x="240" y="378"/>
                  </a:lnTo>
                  <a:lnTo>
                    <a:pt x="230" y="368"/>
                  </a:lnTo>
                  <a:lnTo>
                    <a:pt x="220" y="356"/>
                  </a:lnTo>
                  <a:lnTo>
                    <a:pt x="220" y="356"/>
                  </a:lnTo>
                  <a:lnTo>
                    <a:pt x="114" y="22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8"/>
                  </a:lnTo>
                  <a:lnTo>
                    <a:pt x="100" y="16"/>
                  </a:lnTo>
                  <a:lnTo>
                    <a:pt x="110" y="26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8066088" y="2595563"/>
              <a:ext cx="190500" cy="165100"/>
            </a:xfrm>
            <a:custGeom>
              <a:avLst/>
              <a:gdLst>
                <a:gd name="T0" fmla="*/ 6 w 120"/>
                <a:gd name="T1" fmla="*/ 22 h 104"/>
                <a:gd name="T2" fmla="*/ 6 w 120"/>
                <a:gd name="T3" fmla="*/ 22 h 104"/>
                <a:gd name="T4" fmla="*/ 10 w 120"/>
                <a:gd name="T5" fmla="*/ 14 h 104"/>
                <a:gd name="T6" fmla="*/ 18 w 120"/>
                <a:gd name="T7" fmla="*/ 8 h 104"/>
                <a:gd name="T8" fmla="*/ 28 w 120"/>
                <a:gd name="T9" fmla="*/ 4 h 104"/>
                <a:gd name="T10" fmla="*/ 38 w 120"/>
                <a:gd name="T11" fmla="*/ 2 h 104"/>
                <a:gd name="T12" fmla="*/ 48 w 120"/>
                <a:gd name="T13" fmla="*/ 0 h 104"/>
                <a:gd name="T14" fmla="*/ 60 w 120"/>
                <a:gd name="T15" fmla="*/ 2 h 104"/>
                <a:gd name="T16" fmla="*/ 72 w 120"/>
                <a:gd name="T17" fmla="*/ 4 h 104"/>
                <a:gd name="T18" fmla="*/ 84 w 120"/>
                <a:gd name="T19" fmla="*/ 10 h 104"/>
                <a:gd name="T20" fmla="*/ 84 w 120"/>
                <a:gd name="T21" fmla="*/ 10 h 104"/>
                <a:gd name="T22" fmla="*/ 94 w 120"/>
                <a:gd name="T23" fmla="*/ 16 h 104"/>
                <a:gd name="T24" fmla="*/ 104 w 120"/>
                <a:gd name="T25" fmla="*/ 24 h 104"/>
                <a:gd name="T26" fmla="*/ 110 w 120"/>
                <a:gd name="T27" fmla="*/ 32 h 104"/>
                <a:gd name="T28" fmla="*/ 116 w 120"/>
                <a:gd name="T29" fmla="*/ 42 h 104"/>
                <a:gd name="T30" fmla="*/ 120 w 120"/>
                <a:gd name="T31" fmla="*/ 52 h 104"/>
                <a:gd name="T32" fmla="*/ 120 w 120"/>
                <a:gd name="T33" fmla="*/ 62 h 104"/>
                <a:gd name="T34" fmla="*/ 120 w 120"/>
                <a:gd name="T35" fmla="*/ 72 h 104"/>
                <a:gd name="T36" fmla="*/ 116 w 120"/>
                <a:gd name="T37" fmla="*/ 82 h 104"/>
                <a:gd name="T38" fmla="*/ 116 w 120"/>
                <a:gd name="T39" fmla="*/ 82 h 104"/>
                <a:gd name="T40" fmla="*/ 110 w 120"/>
                <a:gd name="T41" fmla="*/ 90 h 104"/>
                <a:gd name="T42" fmla="*/ 102 w 120"/>
                <a:gd name="T43" fmla="*/ 96 h 104"/>
                <a:gd name="T44" fmla="*/ 94 w 120"/>
                <a:gd name="T45" fmla="*/ 100 h 104"/>
                <a:gd name="T46" fmla="*/ 84 w 120"/>
                <a:gd name="T47" fmla="*/ 104 h 104"/>
                <a:gd name="T48" fmla="*/ 72 w 120"/>
                <a:gd name="T49" fmla="*/ 104 h 104"/>
                <a:gd name="T50" fmla="*/ 62 w 120"/>
                <a:gd name="T51" fmla="*/ 102 h 104"/>
                <a:gd name="T52" fmla="*/ 50 w 120"/>
                <a:gd name="T53" fmla="*/ 100 h 104"/>
                <a:gd name="T54" fmla="*/ 38 w 120"/>
                <a:gd name="T55" fmla="*/ 94 h 104"/>
                <a:gd name="T56" fmla="*/ 38 w 120"/>
                <a:gd name="T57" fmla="*/ 94 h 104"/>
                <a:gd name="T58" fmla="*/ 28 w 120"/>
                <a:gd name="T59" fmla="*/ 88 h 104"/>
                <a:gd name="T60" fmla="*/ 18 w 120"/>
                <a:gd name="T61" fmla="*/ 80 h 104"/>
                <a:gd name="T62" fmla="*/ 10 w 120"/>
                <a:gd name="T63" fmla="*/ 72 h 104"/>
                <a:gd name="T64" fmla="*/ 6 w 120"/>
                <a:gd name="T65" fmla="*/ 62 h 104"/>
                <a:gd name="T66" fmla="*/ 2 w 120"/>
                <a:gd name="T67" fmla="*/ 52 h 104"/>
                <a:gd name="T68" fmla="*/ 0 w 120"/>
                <a:gd name="T69" fmla="*/ 42 h 104"/>
                <a:gd name="T70" fmla="*/ 2 w 120"/>
                <a:gd name="T71" fmla="*/ 32 h 104"/>
                <a:gd name="T72" fmla="*/ 6 w 120"/>
                <a:gd name="T73" fmla="*/ 22 h 104"/>
                <a:gd name="T74" fmla="*/ 6 w 120"/>
                <a:gd name="T7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04">
                  <a:moveTo>
                    <a:pt x="6" y="22"/>
                  </a:moveTo>
                  <a:lnTo>
                    <a:pt x="6" y="22"/>
                  </a:lnTo>
                  <a:lnTo>
                    <a:pt x="10" y="14"/>
                  </a:lnTo>
                  <a:lnTo>
                    <a:pt x="18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16"/>
                  </a:lnTo>
                  <a:lnTo>
                    <a:pt x="104" y="24"/>
                  </a:lnTo>
                  <a:lnTo>
                    <a:pt x="110" y="32"/>
                  </a:lnTo>
                  <a:lnTo>
                    <a:pt x="116" y="42"/>
                  </a:lnTo>
                  <a:lnTo>
                    <a:pt x="120" y="52"/>
                  </a:lnTo>
                  <a:lnTo>
                    <a:pt x="120" y="62"/>
                  </a:lnTo>
                  <a:lnTo>
                    <a:pt x="120" y="7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0" y="90"/>
                  </a:lnTo>
                  <a:lnTo>
                    <a:pt x="102" y="96"/>
                  </a:lnTo>
                  <a:lnTo>
                    <a:pt x="94" y="100"/>
                  </a:lnTo>
                  <a:lnTo>
                    <a:pt x="84" y="104"/>
                  </a:lnTo>
                  <a:lnTo>
                    <a:pt x="72" y="104"/>
                  </a:lnTo>
                  <a:lnTo>
                    <a:pt x="62" y="102"/>
                  </a:lnTo>
                  <a:lnTo>
                    <a:pt x="50" y="10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28" y="88"/>
                  </a:lnTo>
                  <a:lnTo>
                    <a:pt x="18" y="80"/>
                  </a:lnTo>
                  <a:lnTo>
                    <a:pt x="10" y="72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8126413" y="2500313"/>
              <a:ext cx="79375" cy="120650"/>
            </a:xfrm>
            <a:custGeom>
              <a:avLst/>
              <a:gdLst>
                <a:gd name="T0" fmla="*/ 28 w 50"/>
                <a:gd name="T1" fmla="*/ 6 h 76"/>
                <a:gd name="T2" fmla="*/ 28 w 50"/>
                <a:gd name="T3" fmla="*/ 6 h 76"/>
                <a:gd name="T4" fmla="*/ 30 w 50"/>
                <a:gd name="T5" fmla="*/ 2 h 76"/>
                <a:gd name="T6" fmla="*/ 34 w 50"/>
                <a:gd name="T7" fmla="*/ 0 h 76"/>
                <a:gd name="T8" fmla="*/ 40 w 50"/>
                <a:gd name="T9" fmla="*/ 0 h 76"/>
                <a:gd name="T10" fmla="*/ 44 w 50"/>
                <a:gd name="T11" fmla="*/ 2 h 76"/>
                <a:gd name="T12" fmla="*/ 44 w 50"/>
                <a:gd name="T13" fmla="*/ 2 h 76"/>
                <a:gd name="T14" fmla="*/ 44 w 50"/>
                <a:gd name="T15" fmla="*/ 2 h 76"/>
                <a:gd name="T16" fmla="*/ 48 w 50"/>
                <a:gd name="T17" fmla="*/ 4 h 76"/>
                <a:gd name="T18" fmla="*/ 50 w 50"/>
                <a:gd name="T19" fmla="*/ 8 h 76"/>
                <a:gd name="T20" fmla="*/ 50 w 50"/>
                <a:gd name="T21" fmla="*/ 14 h 76"/>
                <a:gd name="T22" fmla="*/ 48 w 50"/>
                <a:gd name="T23" fmla="*/ 18 h 76"/>
                <a:gd name="T24" fmla="*/ 22 w 50"/>
                <a:gd name="T25" fmla="*/ 70 h 76"/>
                <a:gd name="T26" fmla="*/ 22 w 50"/>
                <a:gd name="T27" fmla="*/ 70 h 76"/>
                <a:gd name="T28" fmla="*/ 18 w 50"/>
                <a:gd name="T29" fmla="*/ 74 h 76"/>
                <a:gd name="T30" fmla="*/ 14 w 50"/>
                <a:gd name="T31" fmla="*/ 76 h 76"/>
                <a:gd name="T32" fmla="*/ 10 w 50"/>
                <a:gd name="T33" fmla="*/ 76 h 76"/>
                <a:gd name="T34" fmla="*/ 6 w 50"/>
                <a:gd name="T35" fmla="*/ 74 h 76"/>
                <a:gd name="T36" fmla="*/ 6 w 50"/>
                <a:gd name="T37" fmla="*/ 74 h 76"/>
                <a:gd name="T38" fmla="*/ 6 w 50"/>
                <a:gd name="T39" fmla="*/ 74 h 76"/>
                <a:gd name="T40" fmla="*/ 2 w 50"/>
                <a:gd name="T41" fmla="*/ 72 h 76"/>
                <a:gd name="T42" fmla="*/ 0 w 50"/>
                <a:gd name="T43" fmla="*/ 68 h 76"/>
                <a:gd name="T44" fmla="*/ 0 w 50"/>
                <a:gd name="T45" fmla="*/ 64 h 76"/>
                <a:gd name="T46" fmla="*/ 0 w 50"/>
                <a:gd name="T47" fmla="*/ 58 h 76"/>
                <a:gd name="T48" fmla="*/ 28 w 50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76">
                  <a:moveTo>
                    <a:pt x="28" y="6"/>
                  </a:moveTo>
                  <a:lnTo>
                    <a:pt x="28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0" y="14"/>
                  </a:lnTo>
                  <a:lnTo>
                    <a:pt x="48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072438" y="2541588"/>
              <a:ext cx="57150" cy="127000"/>
            </a:xfrm>
            <a:custGeom>
              <a:avLst/>
              <a:gdLst>
                <a:gd name="T0" fmla="*/ 12 w 36"/>
                <a:gd name="T1" fmla="*/ 8 h 80"/>
                <a:gd name="T2" fmla="*/ 12 w 36"/>
                <a:gd name="T3" fmla="*/ 8 h 80"/>
                <a:gd name="T4" fmla="*/ 14 w 36"/>
                <a:gd name="T5" fmla="*/ 4 h 80"/>
                <a:gd name="T6" fmla="*/ 18 w 36"/>
                <a:gd name="T7" fmla="*/ 2 h 80"/>
                <a:gd name="T8" fmla="*/ 22 w 36"/>
                <a:gd name="T9" fmla="*/ 0 h 80"/>
                <a:gd name="T10" fmla="*/ 26 w 36"/>
                <a:gd name="T11" fmla="*/ 0 h 80"/>
                <a:gd name="T12" fmla="*/ 26 w 36"/>
                <a:gd name="T13" fmla="*/ 0 h 80"/>
                <a:gd name="T14" fmla="*/ 26 w 36"/>
                <a:gd name="T15" fmla="*/ 0 h 80"/>
                <a:gd name="T16" fmla="*/ 30 w 36"/>
                <a:gd name="T17" fmla="*/ 2 h 80"/>
                <a:gd name="T18" fmla="*/ 34 w 36"/>
                <a:gd name="T19" fmla="*/ 4 h 80"/>
                <a:gd name="T20" fmla="*/ 36 w 36"/>
                <a:gd name="T21" fmla="*/ 10 h 80"/>
                <a:gd name="T22" fmla="*/ 36 w 36"/>
                <a:gd name="T23" fmla="*/ 14 h 80"/>
                <a:gd name="T24" fmla="*/ 22 w 36"/>
                <a:gd name="T25" fmla="*/ 72 h 80"/>
                <a:gd name="T26" fmla="*/ 22 w 36"/>
                <a:gd name="T27" fmla="*/ 72 h 80"/>
                <a:gd name="T28" fmla="*/ 20 w 36"/>
                <a:gd name="T29" fmla="*/ 76 h 80"/>
                <a:gd name="T30" fmla="*/ 18 w 36"/>
                <a:gd name="T31" fmla="*/ 78 h 80"/>
                <a:gd name="T32" fmla="*/ 14 w 36"/>
                <a:gd name="T33" fmla="*/ 80 h 80"/>
                <a:gd name="T34" fmla="*/ 8 w 36"/>
                <a:gd name="T35" fmla="*/ 80 h 80"/>
                <a:gd name="T36" fmla="*/ 8 w 36"/>
                <a:gd name="T37" fmla="*/ 80 h 80"/>
                <a:gd name="T38" fmla="*/ 8 w 36"/>
                <a:gd name="T39" fmla="*/ 80 h 80"/>
                <a:gd name="T40" fmla="*/ 4 w 36"/>
                <a:gd name="T41" fmla="*/ 78 h 80"/>
                <a:gd name="T42" fmla="*/ 0 w 36"/>
                <a:gd name="T43" fmla="*/ 76 h 80"/>
                <a:gd name="T44" fmla="*/ 0 w 36"/>
                <a:gd name="T45" fmla="*/ 70 h 80"/>
                <a:gd name="T46" fmla="*/ 0 w 36"/>
                <a:gd name="T47" fmla="*/ 66 h 80"/>
                <a:gd name="T48" fmla="*/ 12 w 36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80">
                  <a:moveTo>
                    <a:pt x="12" y="8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6"/>
                  </a:lnTo>
                  <a:lnTo>
                    <a:pt x="18" y="78"/>
                  </a:lnTo>
                  <a:lnTo>
                    <a:pt x="14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154988" y="2532063"/>
              <a:ext cx="82550" cy="120650"/>
            </a:xfrm>
            <a:custGeom>
              <a:avLst/>
              <a:gdLst>
                <a:gd name="T0" fmla="*/ 30 w 52"/>
                <a:gd name="T1" fmla="*/ 6 h 76"/>
                <a:gd name="T2" fmla="*/ 30 w 52"/>
                <a:gd name="T3" fmla="*/ 6 h 76"/>
                <a:gd name="T4" fmla="*/ 32 w 52"/>
                <a:gd name="T5" fmla="*/ 2 h 76"/>
                <a:gd name="T6" fmla="*/ 36 w 52"/>
                <a:gd name="T7" fmla="*/ 0 h 76"/>
                <a:gd name="T8" fmla="*/ 42 w 52"/>
                <a:gd name="T9" fmla="*/ 0 h 76"/>
                <a:gd name="T10" fmla="*/ 46 w 52"/>
                <a:gd name="T11" fmla="*/ 2 h 76"/>
                <a:gd name="T12" fmla="*/ 46 w 52"/>
                <a:gd name="T13" fmla="*/ 2 h 76"/>
                <a:gd name="T14" fmla="*/ 46 w 52"/>
                <a:gd name="T15" fmla="*/ 2 h 76"/>
                <a:gd name="T16" fmla="*/ 50 w 52"/>
                <a:gd name="T17" fmla="*/ 4 h 76"/>
                <a:gd name="T18" fmla="*/ 52 w 52"/>
                <a:gd name="T19" fmla="*/ 8 h 76"/>
                <a:gd name="T20" fmla="*/ 52 w 52"/>
                <a:gd name="T21" fmla="*/ 12 h 76"/>
                <a:gd name="T22" fmla="*/ 50 w 52"/>
                <a:gd name="T23" fmla="*/ 18 h 76"/>
                <a:gd name="T24" fmla="*/ 24 w 52"/>
                <a:gd name="T25" fmla="*/ 70 h 76"/>
                <a:gd name="T26" fmla="*/ 24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2 w 52"/>
                <a:gd name="T33" fmla="*/ 76 h 76"/>
                <a:gd name="T34" fmla="*/ 8 w 52"/>
                <a:gd name="T35" fmla="*/ 74 h 76"/>
                <a:gd name="T36" fmla="*/ 8 w 52"/>
                <a:gd name="T37" fmla="*/ 74 h 76"/>
                <a:gd name="T38" fmla="*/ 8 w 52"/>
                <a:gd name="T39" fmla="*/ 74 h 76"/>
                <a:gd name="T40" fmla="*/ 4 w 52"/>
                <a:gd name="T41" fmla="*/ 72 h 76"/>
                <a:gd name="T42" fmla="*/ 2 w 52"/>
                <a:gd name="T43" fmla="*/ 68 h 76"/>
                <a:gd name="T44" fmla="*/ 0 w 52"/>
                <a:gd name="T45" fmla="*/ 62 h 76"/>
                <a:gd name="T46" fmla="*/ 2 w 52"/>
                <a:gd name="T47" fmla="*/ 58 h 76"/>
                <a:gd name="T48" fmla="*/ 30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30" y="6"/>
                  </a:moveTo>
                  <a:lnTo>
                    <a:pt x="30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193088" y="2551113"/>
              <a:ext cx="82550" cy="120650"/>
            </a:xfrm>
            <a:custGeom>
              <a:avLst/>
              <a:gdLst>
                <a:gd name="T0" fmla="*/ 28 w 52"/>
                <a:gd name="T1" fmla="*/ 6 h 76"/>
                <a:gd name="T2" fmla="*/ 28 w 52"/>
                <a:gd name="T3" fmla="*/ 6 h 76"/>
                <a:gd name="T4" fmla="*/ 32 w 52"/>
                <a:gd name="T5" fmla="*/ 2 h 76"/>
                <a:gd name="T6" fmla="*/ 36 w 52"/>
                <a:gd name="T7" fmla="*/ 0 h 76"/>
                <a:gd name="T8" fmla="*/ 40 w 52"/>
                <a:gd name="T9" fmla="*/ 0 h 76"/>
                <a:gd name="T10" fmla="*/ 44 w 52"/>
                <a:gd name="T11" fmla="*/ 2 h 76"/>
                <a:gd name="T12" fmla="*/ 44 w 52"/>
                <a:gd name="T13" fmla="*/ 2 h 76"/>
                <a:gd name="T14" fmla="*/ 44 w 52"/>
                <a:gd name="T15" fmla="*/ 2 h 76"/>
                <a:gd name="T16" fmla="*/ 48 w 52"/>
                <a:gd name="T17" fmla="*/ 4 h 76"/>
                <a:gd name="T18" fmla="*/ 50 w 52"/>
                <a:gd name="T19" fmla="*/ 8 h 76"/>
                <a:gd name="T20" fmla="*/ 52 w 52"/>
                <a:gd name="T21" fmla="*/ 14 h 76"/>
                <a:gd name="T22" fmla="*/ 50 w 52"/>
                <a:gd name="T23" fmla="*/ 18 h 76"/>
                <a:gd name="T24" fmla="*/ 22 w 52"/>
                <a:gd name="T25" fmla="*/ 70 h 76"/>
                <a:gd name="T26" fmla="*/ 22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0 w 52"/>
                <a:gd name="T33" fmla="*/ 76 h 76"/>
                <a:gd name="T34" fmla="*/ 6 w 52"/>
                <a:gd name="T35" fmla="*/ 74 h 76"/>
                <a:gd name="T36" fmla="*/ 6 w 52"/>
                <a:gd name="T37" fmla="*/ 74 h 76"/>
                <a:gd name="T38" fmla="*/ 6 w 52"/>
                <a:gd name="T39" fmla="*/ 74 h 76"/>
                <a:gd name="T40" fmla="*/ 2 w 52"/>
                <a:gd name="T41" fmla="*/ 72 h 76"/>
                <a:gd name="T42" fmla="*/ 0 w 52"/>
                <a:gd name="T43" fmla="*/ 68 h 76"/>
                <a:gd name="T44" fmla="*/ 0 w 52"/>
                <a:gd name="T45" fmla="*/ 62 h 76"/>
                <a:gd name="T46" fmla="*/ 2 w 52"/>
                <a:gd name="T47" fmla="*/ 58 h 76"/>
                <a:gd name="T48" fmla="*/ 28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28" y="6"/>
                  </a:moveTo>
                  <a:lnTo>
                    <a:pt x="28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221663" y="2582863"/>
              <a:ext cx="82550" cy="120650"/>
            </a:xfrm>
            <a:custGeom>
              <a:avLst/>
              <a:gdLst>
                <a:gd name="T0" fmla="*/ 28 w 52"/>
                <a:gd name="T1" fmla="*/ 6 h 76"/>
                <a:gd name="T2" fmla="*/ 28 w 52"/>
                <a:gd name="T3" fmla="*/ 6 h 76"/>
                <a:gd name="T4" fmla="*/ 32 w 52"/>
                <a:gd name="T5" fmla="*/ 4 h 76"/>
                <a:gd name="T6" fmla="*/ 36 w 52"/>
                <a:gd name="T7" fmla="*/ 2 h 76"/>
                <a:gd name="T8" fmla="*/ 40 w 52"/>
                <a:gd name="T9" fmla="*/ 0 h 76"/>
                <a:gd name="T10" fmla="*/ 44 w 52"/>
                <a:gd name="T11" fmla="*/ 2 h 76"/>
                <a:gd name="T12" fmla="*/ 44 w 52"/>
                <a:gd name="T13" fmla="*/ 2 h 76"/>
                <a:gd name="T14" fmla="*/ 44 w 52"/>
                <a:gd name="T15" fmla="*/ 2 h 76"/>
                <a:gd name="T16" fmla="*/ 48 w 52"/>
                <a:gd name="T17" fmla="*/ 4 h 76"/>
                <a:gd name="T18" fmla="*/ 50 w 52"/>
                <a:gd name="T19" fmla="*/ 8 h 76"/>
                <a:gd name="T20" fmla="*/ 52 w 52"/>
                <a:gd name="T21" fmla="*/ 14 h 76"/>
                <a:gd name="T22" fmla="*/ 50 w 52"/>
                <a:gd name="T23" fmla="*/ 18 h 76"/>
                <a:gd name="T24" fmla="*/ 22 w 52"/>
                <a:gd name="T25" fmla="*/ 70 h 76"/>
                <a:gd name="T26" fmla="*/ 22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0 w 52"/>
                <a:gd name="T33" fmla="*/ 76 h 76"/>
                <a:gd name="T34" fmla="*/ 6 w 52"/>
                <a:gd name="T35" fmla="*/ 76 h 76"/>
                <a:gd name="T36" fmla="*/ 6 w 52"/>
                <a:gd name="T37" fmla="*/ 76 h 76"/>
                <a:gd name="T38" fmla="*/ 6 w 52"/>
                <a:gd name="T39" fmla="*/ 76 h 76"/>
                <a:gd name="T40" fmla="*/ 2 w 52"/>
                <a:gd name="T41" fmla="*/ 72 h 76"/>
                <a:gd name="T42" fmla="*/ 0 w 52"/>
                <a:gd name="T43" fmla="*/ 68 h 76"/>
                <a:gd name="T44" fmla="*/ 0 w 52"/>
                <a:gd name="T45" fmla="*/ 64 h 76"/>
                <a:gd name="T46" fmla="*/ 2 w 52"/>
                <a:gd name="T47" fmla="*/ 58 h 76"/>
                <a:gd name="T48" fmla="*/ 28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28" y="6"/>
                  </a:moveTo>
                  <a:lnTo>
                    <a:pt x="28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780338" y="2690813"/>
              <a:ext cx="422275" cy="650875"/>
            </a:xfrm>
            <a:custGeom>
              <a:avLst/>
              <a:gdLst>
                <a:gd name="T0" fmla="*/ 88 w 266"/>
                <a:gd name="T1" fmla="*/ 374 h 410"/>
                <a:gd name="T2" fmla="*/ 88 w 266"/>
                <a:gd name="T3" fmla="*/ 374 h 410"/>
                <a:gd name="T4" fmla="*/ 178 w 266"/>
                <a:gd name="T5" fmla="*/ 216 h 410"/>
                <a:gd name="T6" fmla="*/ 264 w 266"/>
                <a:gd name="T7" fmla="*/ 64 h 410"/>
                <a:gd name="T8" fmla="*/ 264 w 266"/>
                <a:gd name="T9" fmla="*/ 64 h 410"/>
                <a:gd name="T10" fmla="*/ 266 w 266"/>
                <a:gd name="T11" fmla="*/ 58 h 410"/>
                <a:gd name="T12" fmla="*/ 266 w 266"/>
                <a:gd name="T13" fmla="*/ 52 h 410"/>
                <a:gd name="T14" fmla="*/ 264 w 266"/>
                <a:gd name="T15" fmla="*/ 46 h 410"/>
                <a:gd name="T16" fmla="*/ 260 w 266"/>
                <a:gd name="T17" fmla="*/ 38 h 410"/>
                <a:gd name="T18" fmla="*/ 248 w 266"/>
                <a:gd name="T19" fmla="*/ 24 h 410"/>
                <a:gd name="T20" fmla="*/ 232 w 266"/>
                <a:gd name="T21" fmla="*/ 12 h 410"/>
                <a:gd name="T22" fmla="*/ 214 w 266"/>
                <a:gd name="T23" fmla="*/ 4 h 410"/>
                <a:gd name="T24" fmla="*/ 204 w 266"/>
                <a:gd name="T25" fmla="*/ 2 h 410"/>
                <a:gd name="T26" fmla="*/ 196 w 266"/>
                <a:gd name="T27" fmla="*/ 0 h 410"/>
                <a:gd name="T28" fmla="*/ 188 w 266"/>
                <a:gd name="T29" fmla="*/ 0 h 410"/>
                <a:gd name="T30" fmla="*/ 180 w 266"/>
                <a:gd name="T31" fmla="*/ 2 h 410"/>
                <a:gd name="T32" fmla="*/ 174 w 266"/>
                <a:gd name="T33" fmla="*/ 4 h 410"/>
                <a:gd name="T34" fmla="*/ 170 w 266"/>
                <a:gd name="T35" fmla="*/ 10 h 410"/>
                <a:gd name="T36" fmla="*/ 170 w 266"/>
                <a:gd name="T37" fmla="*/ 10 h 410"/>
                <a:gd name="T38" fmla="*/ 156 w 266"/>
                <a:gd name="T39" fmla="*/ 36 h 410"/>
                <a:gd name="T40" fmla="*/ 136 w 266"/>
                <a:gd name="T41" fmla="*/ 74 h 410"/>
                <a:gd name="T42" fmla="*/ 88 w 266"/>
                <a:gd name="T43" fmla="*/ 174 h 410"/>
                <a:gd name="T44" fmla="*/ 42 w 266"/>
                <a:gd name="T45" fmla="*/ 270 h 410"/>
                <a:gd name="T46" fmla="*/ 12 w 266"/>
                <a:gd name="T47" fmla="*/ 330 h 410"/>
                <a:gd name="T48" fmla="*/ 12 w 266"/>
                <a:gd name="T49" fmla="*/ 330 h 410"/>
                <a:gd name="T50" fmla="*/ 6 w 266"/>
                <a:gd name="T51" fmla="*/ 344 h 410"/>
                <a:gd name="T52" fmla="*/ 2 w 266"/>
                <a:gd name="T53" fmla="*/ 356 h 410"/>
                <a:gd name="T54" fmla="*/ 0 w 266"/>
                <a:gd name="T55" fmla="*/ 366 h 410"/>
                <a:gd name="T56" fmla="*/ 2 w 266"/>
                <a:gd name="T57" fmla="*/ 376 h 410"/>
                <a:gd name="T58" fmla="*/ 4 w 266"/>
                <a:gd name="T59" fmla="*/ 386 h 410"/>
                <a:gd name="T60" fmla="*/ 8 w 266"/>
                <a:gd name="T61" fmla="*/ 394 h 410"/>
                <a:gd name="T62" fmla="*/ 14 w 266"/>
                <a:gd name="T63" fmla="*/ 400 h 410"/>
                <a:gd name="T64" fmla="*/ 20 w 266"/>
                <a:gd name="T65" fmla="*/ 404 h 410"/>
                <a:gd name="T66" fmla="*/ 28 w 266"/>
                <a:gd name="T67" fmla="*/ 408 h 410"/>
                <a:gd name="T68" fmla="*/ 36 w 266"/>
                <a:gd name="T69" fmla="*/ 410 h 410"/>
                <a:gd name="T70" fmla="*/ 44 w 266"/>
                <a:gd name="T71" fmla="*/ 410 h 410"/>
                <a:gd name="T72" fmla="*/ 54 w 266"/>
                <a:gd name="T73" fmla="*/ 406 h 410"/>
                <a:gd name="T74" fmla="*/ 62 w 266"/>
                <a:gd name="T75" fmla="*/ 402 h 410"/>
                <a:gd name="T76" fmla="*/ 72 w 266"/>
                <a:gd name="T77" fmla="*/ 396 h 410"/>
                <a:gd name="T78" fmla="*/ 80 w 266"/>
                <a:gd name="T79" fmla="*/ 386 h 410"/>
                <a:gd name="T80" fmla="*/ 88 w 266"/>
                <a:gd name="T81" fmla="*/ 374 h 410"/>
                <a:gd name="T82" fmla="*/ 88 w 266"/>
                <a:gd name="T83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410">
                  <a:moveTo>
                    <a:pt x="88" y="374"/>
                  </a:moveTo>
                  <a:lnTo>
                    <a:pt x="88" y="374"/>
                  </a:lnTo>
                  <a:lnTo>
                    <a:pt x="178" y="216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6" y="58"/>
                  </a:lnTo>
                  <a:lnTo>
                    <a:pt x="266" y="52"/>
                  </a:lnTo>
                  <a:lnTo>
                    <a:pt x="264" y="46"/>
                  </a:lnTo>
                  <a:lnTo>
                    <a:pt x="260" y="38"/>
                  </a:lnTo>
                  <a:lnTo>
                    <a:pt x="248" y="24"/>
                  </a:lnTo>
                  <a:lnTo>
                    <a:pt x="232" y="12"/>
                  </a:lnTo>
                  <a:lnTo>
                    <a:pt x="214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4" y="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56" y="36"/>
                  </a:lnTo>
                  <a:lnTo>
                    <a:pt x="136" y="74"/>
                  </a:lnTo>
                  <a:lnTo>
                    <a:pt x="88" y="174"/>
                  </a:lnTo>
                  <a:lnTo>
                    <a:pt x="42" y="270"/>
                  </a:lnTo>
                  <a:lnTo>
                    <a:pt x="12" y="330"/>
                  </a:lnTo>
                  <a:lnTo>
                    <a:pt x="12" y="330"/>
                  </a:lnTo>
                  <a:lnTo>
                    <a:pt x="6" y="344"/>
                  </a:lnTo>
                  <a:lnTo>
                    <a:pt x="2" y="356"/>
                  </a:lnTo>
                  <a:lnTo>
                    <a:pt x="0" y="366"/>
                  </a:lnTo>
                  <a:lnTo>
                    <a:pt x="2" y="376"/>
                  </a:lnTo>
                  <a:lnTo>
                    <a:pt x="4" y="386"/>
                  </a:lnTo>
                  <a:lnTo>
                    <a:pt x="8" y="394"/>
                  </a:lnTo>
                  <a:lnTo>
                    <a:pt x="14" y="400"/>
                  </a:lnTo>
                  <a:lnTo>
                    <a:pt x="20" y="404"/>
                  </a:lnTo>
                  <a:lnTo>
                    <a:pt x="28" y="408"/>
                  </a:lnTo>
                  <a:lnTo>
                    <a:pt x="36" y="410"/>
                  </a:lnTo>
                  <a:lnTo>
                    <a:pt x="44" y="410"/>
                  </a:lnTo>
                  <a:lnTo>
                    <a:pt x="54" y="406"/>
                  </a:lnTo>
                  <a:lnTo>
                    <a:pt x="62" y="402"/>
                  </a:lnTo>
                  <a:lnTo>
                    <a:pt x="72" y="396"/>
                  </a:lnTo>
                  <a:lnTo>
                    <a:pt x="80" y="386"/>
                  </a:lnTo>
                  <a:lnTo>
                    <a:pt x="88" y="374"/>
                  </a:lnTo>
                  <a:lnTo>
                    <a:pt x="88" y="374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630988" y="2614613"/>
              <a:ext cx="942975" cy="1422400"/>
            </a:xfrm>
            <a:custGeom>
              <a:avLst/>
              <a:gdLst>
                <a:gd name="T0" fmla="*/ 592 w 594"/>
                <a:gd name="T1" fmla="*/ 94 h 896"/>
                <a:gd name="T2" fmla="*/ 592 w 594"/>
                <a:gd name="T3" fmla="*/ 94 h 896"/>
                <a:gd name="T4" fmla="*/ 590 w 594"/>
                <a:gd name="T5" fmla="*/ 86 h 896"/>
                <a:gd name="T6" fmla="*/ 588 w 594"/>
                <a:gd name="T7" fmla="*/ 80 h 896"/>
                <a:gd name="T8" fmla="*/ 582 w 594"/>
                <a:gd name="T9" fmla="*/ 72 h 896"/>
                <a:gd name="T10" fmla="*/ 576 w 594"/>
                <a:gd name="T11" fmla="*/ 66 h 896"/>
                <a:gd name="T12" fmla="*/ 562 w 594"/>
                <a:gd name="T13" fmla="*/ 54 h 896"/>
                <a:gd name="T14" fmla="*/ 542 w 594"/>
                <a:gd name="T15" fmla="*/ 44 h 896"/>
                <a:gd name="T16" fmla="*/ 518 w 594"/>
                <a:gd name="T17" fmla="*/ 36 h 896"/>
                <a:gd name="T18" fmla="*/ 494 w 594"/>
                <a:gd name="T19" fmla="*/ 28 h 896"/>
                <a:gd name="T20" fmla="*/ 468 w 594"/>
                <a:gd name="T21" fmla="*/ 22 h 896"/>
                <a:gd name="T22" fmla="*/ 440 w 594"/>
                <a:gd name="T23" fmla="*/ 16 h 896"/>
                <a:gd name="T24" fmla="*/ 388 w 594"/>
                <a:gd name="T25" fmla="*/ 8 h 896"/>
                <a:gd name="T26" fmla="*/ 342 w 594"/>
                <a:gd name="T27" fmla="*/ 4 h 896"/>
                <a:gd name="T28" fmla="*/ 296 w 594"/>
                <a:gd name="T29" fmla="*/ 0 h 896"/>
                <a:gd name="T30" fmla="*/ 296 w 594"/>
                <a:gd name="T31" fmla="*/ 0 h 896"/>
                <a:gd name="T32" fmla="*/ 252 w 594"/>
                <a:gd name="T33" fmla="*/ 4 h 896"/>
                <a:gd name="T34" fmla="*/ 206 w 594"/>
                <a:gd name="T35" fmla="*/ 8 h 896"/>
                <a:gd name="T36" fmla="*/ 154 w 594"/>
                <a:gd name="T37" fmla="*/ 16 h 896"/>
                <a:gd name="T38" fmla="*/ 126 w 594"/>
                <a:gd name="T39" fmla="*/ 22 h 896"/>
                <a:gd name="T40" fmla="*/ 100 w 594"/>
                <a:gd name="T41" fmla="*/ 28 h 896"/>
                <a:gd name="T42" fmla="*/ 74 w 594"/>
                <a:gd name="T43" fmla="*/ 36 h 896"/>
                <a:gd name="T44" fmla="*/ 52 w 594"/>
                <a:gd name="T45" fmla="*/ 44 h 896"/>
                <a:gd name="T46" fmla="*/ 32 w 594"/>
                <a:gd name="T47" fmla="*/ 54 h 896"/>
                <a:gd name="T48" fmla="*/ 16 w 594"/>
                <a:gd name="T49" fmla="*/ 66 h 896"/>
                <a:gd name="T50" fmla="*/ 10 w 594"/>
                <a:gd name="T51" fmla="*/ 72 h 896"/>
                <a:gd name="T52" fmla="*/ 6 w 594"/>
                <a:gd name="T53" fmla="*/ 80 h 896"/>
                <a:gd name="T54" fmla="*/ 2 w 594"/>
                <a:gd name="T55" fmla="*/ 86 h 896"/>
                <a:gd name="T56" fmla="*/ 0 w 594"/>
                <a:gd name="T57" fmla="*/ 94 h 896"/>
                <a:gd name="T58" fmla="*/ 0 w 594"/>
                <a:gd name="T59" fmla="*/ 94 h 896"/>
                <a:gd name="T60" fmla="*/ 0 w 594"/>
                <a:gd name="T61" fmla="*/ 116 h 896"/>
                <a:gd name="T62" fmla="*/ 0 w 594"/>
                <a:gd name="T63" fmla="*/ 146 h 896"/>
                <a:gd name="T64" fmla="*/ 2 w 594"/>
                <a:gd name="T65" fmla="*/ 234 h 896"/>
                <a:gd name="T66" fmla="*/ 12 w 594"/>
                <a:gd name="T67" fmla="*/ 468 h 896"/>
                <a:gd name="T68" fmla="*/ 18 w 594"/>
                <a:gd name="T69" fmla="*/ 596 h 896"/>
                <a:gd name="T70" fmla="*/ 18 w 594"/>
                <a:gd name="T71" fmla="*/ 718 h 896"/>
                <a:gd name="T72" fmla="*/ 16 w 594"/>
                <a:gd name="T73" fmla="*/ 772 h 896"/>
                <a:gd name="T74" fmla="*/ 12 w 594"/>
                <a:gd name="T75" fmla="*/ 820 h 896"/>
                <a:gd name="T76" fmla="*/ 8 w 594"/>
                <a:gd name="T77" fmla="*/ 862 h 896"/>
                <a:gd name="T78" fmla="*/ 0 w 594"/>
                <a:gd name="T79" fmla="*/ 896 h 896"/>
                <a:gd name="T80" fmla="*/ 296 w 594"/>
                <a:gd name="T81" fmla="*/ 896 h 896"/>
                <a:gd name="T82" fmla="*/ 592 w 594"/>
                <a:gd name="T83" fmla="*/ 896 h 896"/>
                <a:gd name="T84" fmla="*/ 592 w 594"/>
                <a:gd name="T85" fmla="*/ 896 h 896"/>
                <a:gd name="T86" fmla="*/ 586 w 594"/>
                <a:gd name="T87" fmla="*/ 862 h 896"/>
                <a:gd name="T88" fmla="*/ 580 w 594"/>
                <a:gd name="T89" fmla="*/ 820 h 896"/>
                <a:gd name="T90" fmla="*/ 578 w 594"/>
                <a:gd name="T91" fmla="*/ 772 h 896"/>
                <a:gd name="T92" fmla="*/ 576 w 594"/>
                <a:gd name="T93" fmla="*/ 718 h 896"/>
                <a:gd name="T94" fmla="*/ 576 w 594"/>
                <a:gd name="T95" fmla="*/ 596 h 896"/>
                <a:gd name="T96" fmla="*/ 580 w 594"/>
                <a:gd name="T97" fmla="*/ 468 h 896"/>
                <a:gd name="T98" fmla="*/ 592 w 594"/>
                <a:gd name="T99" fmla="*/ 234 h 896"/>
                <a:gd name="T100" fmla="*/ 594 w 594"/>
                <a:gd name="T101" fmla="*/ 146 h 896"/>
                <a:gd name="T102" fmla="*/ 594 w 594"/>
                <a:gd name="T103" fmla="*/ 116 h 896"/>
                <a:gd name="T104" fmla="*/ 592 w 594"/>
                <a:gd name="T105" fmla="*/ 94 h 896"/>
                <a:gd name="T106" fmla="*/ 592 w 594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4" h="896">
                  <a:moveTo>
                    <a:pt x="592" y="94"/>
                  </a:moveTo>
                  <a:lnTo>
                    <a:pt x="592" y="94"/>
                  </a:lnTo>
                  <a:lnTo>
                    <a:pt x="590" y="86"/>
                  </a:lnTo>
                  <a:lnTo>
                    <a:pt x="588" y="80"/>
                  </a:lnTo>
                  <a:lnTo>
                    <a:pt x="582" y="72"/>
                  </a:lnTo>
                  <a:lnTo>
                    <a:pt x="576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18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4" y="36"/>
                  </a:lnTo>
                  <a:lnTo>
                    <a:pt x="52" y="44"/>
                  </a:lnTo>
                  <a:lnTo>
                    <a:pt x="32" y="54"/>
                  </a:lnTo>
                  <a:lnTo>
                    <a:pt x="16" y="66"/>
                  </a:lnTo>
                  <a:lnTo>
                    <a:pt x="10" y="72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2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2" y="820"/>
                  </a:lnTo>
                  <a:lnTo>
                    <a:pt x="8" y="862"/>
                  </a:lnTo>
                  <a:lnTo>
                    <a:pt x="0" y="896"/>
                  </a:lnTo>
                  <a:lnTo>
                    <a:pt x="296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86" y="862"/>
                  </a:lnTo>
                  <a:lnTo>
                    <a:pt x="580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6" y="596"/>
                  </a:lnTo>
                  <a:lnTo>
                    <a:pt x="580" y="468"/>
                  </a:lnTo>
                  <a:lnTo>
                    <a:pt x="592" y="234"/>
                  </a:lnTo>
                  <a:lnTo>
                    <a:pt x="594" y="146"/>
                  </a:lnTo>
                  <a:lnTo>
                    <a:pt x="594" y="116"/>
                  </a:lnTo>
                  <a:lnTo>
                    <a:pt x="592" y="94"/>
                  </a:lnTo>
                  <a:lnTo>
                    <a:pt x="592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6986588" y="2366963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4 w 144"/>
                <a:gd name="T23" fmla="*/ 246 h 248"/>
                <a:gd name="T24" fmla="*/ 98 w 144"/>
                <a:gd name="T25" fmla="*/ 240 h 248"/>
                <a:gd name="T26" fmla="*/ 112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6 w 144"/>
                <a:gd name="T41" fmla="*/ 34 h 248"/>
                <a:gd name="T42" fmla="*/ 130 w 144"/>
                <a:gd name="T43" fmla="*/ 24 h 248"/>
                <a:gd name="T44" fmla="*/ 120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4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4 w 144"/>
                <a:gd name="T57" fmla="*/ 4 h 248"/>
                <a:gd name="T58" fmla="*/ 32 w 144"/>
                <a:gd name="T59" fmla="*/ 8 h 248"/>
                <a:gd name="T60" fmla="*/ 22 w 144"/>
                <a:gd name="T61" fmla="*/ 14 h 248"/>
                <a:gd name="T62" fmla="*/ 12 w 144"/>
                <a:gd name="T63" fmla="*/ 22 h 248"/>
                <a:gd name="T64" fmla="*/ 6 w 144"/>
                <a:gd name="T65" fmla="*/ 32 h 248"/>
                <a:gd name="T66" fmla="*/ 0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4" y="246"/>
                  </a:lnTo>
                  <a:lnTo>
                    <a:pt x="98" y="240"/>
                  </a:lnTo>
                  <a:lnTo>
                    <a:pt x="112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6" y="34"/>
                  </a:lnTo>
                  <a:lnTo>
                    <a:pt x="130" y="24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484938" y="1246188"/>
              <a:ext cx="1228725" cy="1320800"/>
            </a:xfrm>
            <a:custGeom>
              <a:avLst/>
              <a:gdLst>
                <a:gd name="T0" fmla="*/ 712 w 774"/>
                <a:gd name="T1" fmla="*/ 294 h 832"/>
                <a:gd name="T2" fmla="*/ 686 w 774"/>
                <a:gd name="T3" fmla="*/ 310 h 832"/>
                <a:gd name="T4" fmla="*/ 668 w 774"/>
                <a:gd name="T5" fmla="*/ 146 h 832"/>
                <a:gd name="T6" fmla="*/ 658 w 774"/>
                <a:gd name="T7" fmla="*/ 108 h 832"/>
                <a:gd name="T8" fmla="*/ 638 w 774"/>
                <a:gd name="T9" fmla="*/ 78 h 832"/>
                <a:gd name="T10" fmla="*/ 574 w 774"/>
                <a:gd name="T11" fmla="*/ 36 h 832"/>
                <a:gd name="T12" fmla="*/ 498 w 774"/>
                <a:gd name="T13" fmla="*/ 12 h 832"/>
                <a:gd name="T14" fmla="*/ 398 w 774"/>
                <a:gd name="T15" fmla="*/ 0 h 832"/>
                <a:gd name="T16" fmla="*/ 376 w 774"/>
                <a:gd name="T17" fmla="*/ 0 h 832"/>
                <a:gd name="T18" fmla="*/ 278 w 774"/>
                <a:gd name="T19" fmla="*/ 12 h 832"/>
                <a:gd name="T20" fmla="*/ 204 w 774"/>
                <a:gd name="T21" fmla="*/ 36 h 832"/>
                <a:gd name="T22" fmla="*/ 138 w 774"/>
                <a:gd name="T23" fmla="*/ 78 h 832"/>
                <a:gd name="T24" fmla="*/ 118 w 774"/>
                <a:gd name="T25" fmla="*/ 108 h 832"/>
                <a:gd name="T26" fmla="*/ 106 w 774"/>
                <a:gd name="T27" fmla="*/ 146 h 832"/>
                <a:gd name="T28" fmla="*/ 90 w 774"/>
                <a:gd name="T29" fmla="*/ 310 h 832"/>
                <a:gd name="T30" fmla="*/ 62 w 774"/>
                <a:gd name="T31" fmla="*/ 294 h 832"/>
                <a:gd name="T32" fmla="*/ 40 w 774"/>
                <a:gd name="T33" fmla="*/ 296 h 832"/>
                <a:gd name="T34" fmla="*/ 12 w 774"/>
                <a:gd name="T35" fmla="*/ 324 h 832"/>
                <a:gd name="T36" fmla="*/ 0 w 774"/>
                <a:gd name="T37" fmla="*/ 372 h 832"/>
                <a:gd name="T38" fmla="*/ 4 w 774"/>
                <a:gd name="T39" fmla="*/ 410 h 832"/>
                <a:gd name="T40" fmla="*/ 24 w 774"/>
                <a:gd name="T41" fmla="*/ 456 h 832"/>
                <a:gd name="T42" fmla="*/ 56 w 774"/>
                <a:gd name="T43" fmla="*/ 478 h 832"/>
                <a:gd name="T44" fmla="*/ 80 w 774"/>
                <a:gd name="T45" fmla="*/ 476 h 832"/>
                <a:gd name="T46" fmla="*/ 86 w 774"/>
                <a:gd name="T47" fmla="*/ 558 h 832"/>
                <a:gd name="T48" fmla="*/ 100 w 774"/>
                <a:gd name="T49" fmla="*/ 602 h 832"/>
                <a:gd name="T50" fmla="*/ 130 w 774"/>
                <a:gd name="T51" fmla="*/ 644 h 832"/>
                <a:gd name="T52" fmla="*/ 212 w 774"/>
                <a:gd name="T53" fmla="*/ 736 h 832"/>
                <a:gd name="T54" fmla="*/ 302 w 774"/>
                <a:gd name="T55" fmla="*/ 806 h 832"/>
                <a:gd name="T56" fmla="*/ 342 w 774"/>
                <a:gd name="T57" fmla="*/ 824 h 832"/>
                <a:gd name="T58" fmla="*/ 388 w 774"/>
                <a:gd name="T59" fmla="*/ 832 h 832"/>
                <a:gd name="T60" fmla="*/ 442 w 774"/>
                <a:gd name="T61" fmla="*/ 822 h 832"/>
                <a:gd name="T62" fmla="*/ 504 w 774"/>
                <a:gd name="T63" fmla="*/ 786 h 832"/>
                <a:gd name="T64" fmla="*/ 594 w 774"/>
                <a:gd name="T65" fmla="*/ 704 h 832"/>
                <a:gd name="T66" fmla="*/ 668 w 774"/>
                <a:gd name="T67" fmla="*/ 612 h 832"/>
                <a:gd name="T68" fmla="*/ 680 w 774"/>
                <a:gd name="T69" fmla="*/ 590 h 832"/>
                <a:gd name="T70" fmla="*/ 694 w 774"/>
                <a:gd name="T71" fmla="*/ 520 h 832"/>
                <a:gd name="T72" fmla="*/ 708 w 774"/>
                <a:gd name="T73" fmla="*/ 480 h 832"/>
                <a:gd name="T74" fmla="*/ 730 w 774"/>
                <a:gd name="T75" fmla="*/ 474 h 832"/>
                <a:gd name="T76" fmla="*/ 760 w 774"/>
                <a:gd name="T77" fmla="*/ 442 h 832"/>
                <a:gd name="T78" fmla="*/ 774 w 774"/>
                <a:gd name="T79" fmla="*/ 392 h 832"/>
                <a:gd name="T80" fmla="*/ 772 w 774"/>
                <a:gd name="T81" fmla="*/ 354 h 832"/>
                <a:gd name="T82" fmla="*/ 754 w 774"/>
                <a:gd name="T83" fmla="*/ 312 h 832"/>
                <a:gd name="T84" fmla="*/ 722 w 774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4" h="832">
                  <a:moveTo>
                    <a:pt x="722" y="294"/>
                  </a:moveTo>
                  <a:lnTo>
                    <a:pt x="722" y="294"/>
                  </a:lnTo>
                  <a:lnTo>
                    <a:pt x="712" y="294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0"/>
                  </a:lnTo>
                  <a:lnTo>
                    <a:pt x="668" y="146"/>
                  </a:lnTo>
                  <a:lnTo>
                    <a:pt x="668" y="146"/>
                  </a:lnTo>
                  <a:lnTo>
                    <a:pt x="666" y="132"/>
                  </a:lnTo>
                  <a:lnTo>
                    <a:pt x="664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6" y="88"/>
                  </a:lnTo>
                  <a:lnTo>
                    <a:pt x="638" y="78"/>
                  </a:lnTo>
                  <a:lnTo>
                    <a:pt x="620" y="62"/>
                  </a:lnTo>
                  <a:lnTo>
                    <a:pt x="598" y="48"/>
                  </a:lnTo>
                  <a:lnTo>
                    <a:pt x="574" y="36"/>
                  </a:lnTo>
                  <a:lnTo>
                    <a:pt x="548" y="26"/>
                  </a:lnTo>
                  <a:lnTo>
                    <a:pt x="524" y="18"/>
                  </a:lnTo>
                  <a:lnTo>
                    <a:pt x="498" y="12"/>
                  </a:lnTo>
                  <a:lnTo>
                    <a:pt x="472" y="8"/>
                  </a:lnTo>
                  <a:lnTo>
                    <a:pt x="430" y="2"/>
                  </a:lnTo>
                  <a:lnTo>
                    <a:pt x="39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46" y="2"/>
                  </a:lnTo>
                  <a:lnTo>
                    <a:pt x="304" y="8"/>
                  </a:lnTo>
                  <a:lnTo>
                    <a:pt x="278" y="12"/>
                  </a:lnTo>
                  <a:lnTo>
                    <a:pt x="254" y="18"/>
                  </a:lnTo>
                  <a:lnTo>
                    <a:pt x="228" y="26"/>
                  </a:lnTo>
                  <a:lnTo>
                    <a:pt x="204" y="36"/>
                  </a:lnTo>
                  <a:lnTo>
                    <a:pt x="180" y="48"/>
                  </a:lnTo>
                  <a:lnTo>
                    <a:pt x="158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4" y="98"/>
                  </a:lnTo>
                  <a:lnTo>
                    <a:pt x="118" y="108"/>
                  </a:lnTo>
                  <a:lnTo>
                    <a:pt x="112" y="120"/>
                  </a:lnTo>
                  <a:lnTo>
                    <a:pt x="108" y="132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0" y="302"/>
                  </a:lnTo>
                  <a:lnTo>
                    <a:pt x="72" y="298"/>
                  </a:lnTo>
                  <a:lnTo>
                    <a:pt x="6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40" y="296"/>
                  </a:lnTo>
                  <a:lnTo>
                    <a:pt x="30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4" y="410"/>
                  </a:lnTo>
                  <a:lnTo>
                    <a:pt x="8" y="428"/>
                  </a:lnTo>
                  <a:lnTo>
                    <a:pt x="16" y="442"/>
                  </a:lnTo>
                  <a:lnTo>
                    <a:pt x="24" y="456"/>
                  </a:lnTo>
                  <a:lnTo>
                    <a:pt x="32" y="466"/>
                  </a:lnTo>
                  <a:lnTo>
                    <a:pt x="44" y="474"/>
                  </a:lnTo>
                  <a:lnTo>
                    <a:pt x="56" y="478"/>
                  </a:lnTo>
                  <a:lnTo>
                    <a:pt x="68" y="480"/>
                  </a:lnTo>
                  <a:lnTo>
                    <a:pt x="68" y="480"/>
                  </a:lnTo>
                  <a:lnTo>
                    <a:pt x="80" y="476"/>
                  </a:lnTo>
                  <a:lnTo>
                    <a:pt x="80" y="476"/>
                  </a:lnTo>
                  <a:lnTo>
                    <a:pt x="82" y="520"/>
                  </a:lnTo>
                  <a:lnTo>
                    <a:pt x="86" y="558"/>
                  </a:lnTo>
                  <a:lnTo>
                    <a:pt x="90" y="574"/>
                  </a:lnTo>
                  <a:lnTo>
                    <a:pt x="94" y="590"/>
                  </a:lnTo>
                  <a:lnTo>
                    <a:pt x="100" y="602"/>
                  </a:lnTo>
                  <a:lnTo>
                    <a:pt x="106" y="612"/>
                  </a:lnTo>
                  <a:lnTo>
                    <a:pt x="106" y="612"/>
                  </a:lnTo>
                  <a:lnTo>
                    <a:pt x="130" y="644"/>
                  </a:lnTo>
                  <a:lnTo>
                    <a:pt x="156" y="676"/>
                  </a:lnTo>
                  <a:lnTo>
                    <a:pt x="182" y="706"/>
                  </a:lnTo>
                  <a:lnTo>
                    <a:pt x="212" y="736"/>
                  </a:lnTo>
                  <a:lnTo>
                    <a:pt x="240" y="762"/>
                  </a:lnTo>
                  <a:lnTo>
                    <a:pt x="272" y="786"/>
                  </a:lnTo>
                  <a:lnTo>
                    <a:pt x="302" y="806"/>
                  </a:lnTo>
                  <a:lnTo>
                    <a:pt x="332" y="822"/>
                  </a:lnTo>
                  <a:lnTo>
                    <a:pt x="332" y="822"/>
                  </a:lnTo>
                  <a:lnTo>
                    <a:pt x="342" y="824"/>
                  </a:lnTo>
                  <a:lnTo>
                    <a:pt x="358" y="828"/>
                  </a:lnTo>
                  <a:lnTo>
                    <a:pt x="388" y="832"/>
                  </a:lnTo>
                  <a:lnTo>
                    <a:pt x="388" y="832"/>
                  </a:lnTo>
                  <a:lnTo>
                    <a:pt x="416" y="828"/>
                  </a:lnTo>
                  <a:lnTo>
                    <a:pt x="432" y="824"/>
                  </a:lnTo>
                  <a:lnTo>
                    <a:pt x="442" y="822"/>
                  </a:lnTo>
                  <a:lnTo>
                    <a:pt x="442" y="822"/>
                  </a:lnTo>
                  <a:lnTo>
                    <a:pt x="472" y="806"/>
                  </a:lnTo>
                  <a:lnTo>
                    <a:pt x="504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4" y="704"/>
                  </a:lnTo>
                  <a:lnTo>
                    <a:pt x="620" y="674"/>
                  </a:lnTo>
                  <a:lnTo>
                    <a:pt x="646" y="642"/>
                  </a:lnTo>
                  <a:lnTo>
                    <a:pt x="668" y="612"/>
                  </a:lnTo>
                  <a:lnTo>
                    <a:pt x="668" y="612"/>
                  </a:lnTo>
                  <a:lnTo>
                    <a:pt x="674" y="602"/>
                  </a:lnTo>
                  <a:lnTo>
                    <a:pt x="680" y="590"/>
                  </a:lnTo>
                  <a:lnTo>
                    <a:pt x="684" y="574"/>
                  </a:lnTo>
                  <a:lnTo>
                    <a:pt x="688" y="558"/>
                  </a:lnTo>
                  <a:lnTo>
                    <a:pt x="694" y="520"/>
                  </a:lnTo>
                  <a:lnTo>
                    <a:pt x="696" y="476"/>
                  </a:lnTo>
                  <a:lnTo>
                    <a:pt x="696" y="476"/>
                  </a:lnTo>
                  <a:lnTo>
                    <a:pt x="708" y="480"/>
                  </a:lnTo>
                  <a:lnTo>
                    <a:pt x="708" y="480"/>
                  </a:lnTo>
                  <a:lnTo>
                    <a:pt x="720" y="478"/>
                  </a:lnTo>
                  <a:lnTo>
                    <a:pt x="730" y="474"/>
                  </a:lnTo>
                  <a:lnTo>
                    <a:pt x="742" y="466"/>
                  </a:lnTo>
                  <a:lnTo>
                    <a:pt x="752" y="456"/>
                  </a:lnTo>
                  <a:lnTo>
                    <a:pt x="760" y="442"/>
                  </a:lnTo>
                  <a:lnTo>
                    <a:pt x="766" y="428"/>
                  </a:lnTo>
                  <a:lnTo>
                    <a:pt x="770" y="410"/>
                  </a:lnTo>
                  <a:lnTo>
                    <a:pt x="774" y="392"/>
                  </a:lnTo>
                  <a:lnTo>
                    <a:pt x="774" y="392"/>
                  </a:lnTo>
                  <a:lnTo>
                    <a:pt x="774" y="372"/>
                  </a:lnTo>
                  <a:lnTo>
                    <a:pt x="772" y="354"/>
                  </a:lnTo>
                  <a:lnTo>
                    <a:pt x="768" y="338"/>
                  </a:lnTo>
                  <a:lnTo>
                    <a:pt x="762" y="324"/>
                  </a:lnTo>
                  <a:lnTo>
                    <a:pt x="754" y="312"/>
                  </a:lnTo>
                  <a:lnTo>
                    <a:pt x="744" y="302"/>
                  </a:lnTo>
                  <a:lnTo>
                    <a:pt x="734" y="296"/>
                  </a:lnTo>
                  <a:lnTo>
                    <a:pt x="722" y="294"/>
                  </a:lnTo>
                  <a:lnTo>
                    <a:pt x="722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6523038" y="966788"/>
              <a:ext cx="1143000" cy="1016000"/>
            </a:xfrm>
            <a:custGeom>
              <a:avLst/>
              <a:gdLst>
                <a:gd name="T0" fmla="*/ 324 w 720"/>
                <a:gd name="T1" fmla="*/ 352 h 640"/>
                <a:gd name="T2" fmla="*/ 260 w 720"/>
                <a:gd name="T3" fmla="*/ 410 h 640"/>
                <a:gd name="T4" fmla="*/ 262 w 720"/>
                <a:gd name="T5" fmla="*/ 362 h 640"/>
                <a:gd name="T6" fmla="*/ 252 w 720"/>
                <a:gd name="T7" fmla="*/ 356 h 640"/>
                <a:gd name="T8" fmla="*/ 184 w 720"/>
                <a:gd name="T9" fmla="*/ 452 h 640"/>
                <a:gd name="T10" fmla="*/ 170 w 720"/>
                <a:gd name="T11" fmla="*/ 456 h 640"/>
                <a:gd name="T12" fmla="*/ 164 w 720"/>
                <a:gd name="T13" fmla="*/ 386 h 640"/>
                <a:gd name="T14" fmla="*/ 156 w 720"/>
                <a:gd name="T15" fmla="*/ 390 h 640"/>
                <a:gd name="T16" fmla="*/ 126 w 720"/>
                <a:gd name="T17" fmla="*/ 480 h 640"/>
                <a:gd name="T18" fmla="*/ 110 w 720"/>
                <a:gd name="T19" fmla="*/ 466 h 640"/>
                <a:gd name="T20" fmla="*/ 96 w 720"/>
                <a:gd name="T21" fmla="*/ 432 h 640"/>
                <a:gd name="T22" fmla="*/ 74 w 720"/>
                <a:gd name="T23" fmla="*/ 616 h 640"/>
                <a:gd name="T24" fmla="*/ 66 w 720"/>
                <a:gd name="T25" fmla="*/ 486 h 640"/>
                <a:gd name="T26" fmla="*/ 42 w 720"/>
                <a:gd name="T27" fmla="*/ 472 h 640"/>
                <a:gd name="T28" fmla="*/ 22 w 720"/>
                <a:gd name="T29" fmla="*/ 470 h 640"/>
                <a:gd name="T30" fmla="*/ 12 w 720"/>
                <a:gd name="T31" fmla="*/ 442 h 640"/>
                <a:gd name="T32" fmla="*/ 2 w 720"/>
                <a:gd name="T33" fmla="*/ 362 h 640"/>
                <a:gd name="T34" fmla="*/ 4 w 720"/>
                <a:gd name="T35" fmla="*/ 288 h 640"/>
                <a:gd name="T36" fmla="*/ 26 w 720"/>
                <a:gd name="T37" fmla="*/ 230 h 640"/>
                <a:gd name="T38" fmla="*/ 74 w 720"/>
                <a:gd name="T39" fmla="*/ 168 h 640"/>
                <a:gd name="T40" fmla="*/ 142 w 720"/>
                <a:gd name="T41" fmla="*/ 110 h 640"/>
                <a:gd name="T42" fmla="*/ 224 w 720"/>
                <a:gd name="T43" fmla="*/ 72 h 640"/>
                <a:gd name="T44" fmla="*/ 310 w 720"/>
                <a:gd name="T45" fmla="*/ 66 h 640"/>
                <a:gd name="T46" fmla="*/ 338 w 720"/>
                <a:gd name="T47" fmla="*/ 72 h 640"/>
                <a:gd name="T48" fmla="*/ 318 w 720"/>
                <a:gd name="T49" fmla="*/ 28 h 640"/>
                <a:gd name="T50" fmla="*/ 286 w 720"/>
                <a:gd name="T51" fmla="*/ 0 h 640"/>
                <a:gd name="T52" fmla="*/ 318 w 720"/>
                <a:gd name="T53" fmla="*/ 10 h 640"/>
                <a:gd name="T54" fmla="*/ 354 w 720"/>
                <a:gd name="T55" fmla="*/ 36 h 640"/>
                <a:gd name="T56" fmla="*/ 366 w 720"/>
                <a:gd name="T57" fmla="*/ 46 h 640"/>
                <a:gd name="T58" fmla="*/ 396 w 720"/>
                <a:gd name="T59" fmla="*/ 20 h 640"/>
                <a:gd name="T60" fmla="*/ 398 w 720"/>
                <a:gd name="T61" fmla="*/ 36 h 640"/>
                <a:gd name="T62" fmla="*/ 388 w 720"/>
                <a:gd name="T63" fmla="*/ 70 h 640"/>
                <a:gd name="T64" fmla="*/ 434 w 720"/>
                <a:gd name="T65" fmla="*/ 74 h 640"/>
                <a:gd name="T66" fmla="*/ 510 w 720"/>
                <a:gd name="T67" fmla="*/ 88 h 640"/>
                <a:gd name="T68" fmla="*/ 596 w 720"/>
                <a:gd name="T69" fmla="*/ 122 h 640"/>
                <a:gd name="T70" fmla="*/ 662 w 720"/>
                <a:gd name="T71" fmla="*/ 170 h 640"/>
                <a:gd name="T72" fmla="*/ 692 w 720"/>
                <a:gd name="T73" fmla="*/ 210 h 640"/>
                <a:gd name="T74" fmla="*/ 714 w 720"/>
                <a:gd name="T75" fmla="*/ 260 h 640"/>
                <a:gd name="T76" fmla="*/ 718 w 720"/>
                <a:gd name="T77" fmla="*/ 288 h 640"/>
                <a:gd name="T78" fmla="*/ 714 w 720"/>
                <a:gd name="T79" fmla="*/ 420 h 640"/>
                <a:gd name="T80" fmla="*/ 704 w 720"/>
                <a:gd name="T81" fmla="*/ 470 h 640"/>
                <a:gd name="T82" fmla="*/ 676 w 720"/>
                <a:gd name="T83" fmla="*/ 474 h 640"/>
                <a:gd name="T84" fmla="*/ 658 w 720"/>
                <a:gd name="T85" fmla="*/ 640 h 640"/>
                <a:gd name="T86" fmla="*/ 618 w 720"/>
                <a:gd name="T87" fmla="*/ 436 h 640"/>
                <a:gd name="T88" fmla="*/ 602 w 720"/>
                <a:gd name="T89" fmla="*/ 382 h 640"/>
                <a:gd name="T90" fmla="*/ 582 w 720"/>
                <a:gd name="T91" fmla="*/ 440 h 640"/>
                <a:gd name="T92" fmla="*/ 576 w 720"/>
                <a:gd name="T93" fmla="*/ 444 h 640"/>
                <a:gd name="T94" fmla="*/ 546 w 720"/>
                <a:gd name="T95" fmla="*/ 372 h 640"/>
                <a:gd name="T96" fmla="*/ 538 w 720"/>
                <a:gd name="T97" fmla="*/ 360 h 640"/>
                <a:gd name="T98" fmla="*/ 518 w 720"/>
                <a:gd name="T99" fmla="*/ 404 h 640"/>
                <a:gd name="T100" fmla="*/ 516 w 720"/>
                <a:gd name="T101" fmla="*/ 436 h 640"/>
                <a:gd name="T102" fmla="*/ 462 w 720"/>
                <a:gd name="T103" fmla="*/ 374 h 640"/>
                <a:gd name="T104" fmla="*/ 422 w 720"/>
                <a:gd name="T105" fmla="*/ 308 h 640"/>
                <a:gd name="T106" fmla="*/ 412 w 720"/>
                <a:gd name="T107" fmla="*/ 330 h 640"/>
                <a:gd name="T108" fmla="*/ 408 w 720"/>
                <a:gd name="T109" fmla="*/ 380 h 640"/>
                <a:gd name="T110" fmla="*/ 392 w 720"/>
                <a:gd name="T111" fmla="*/ 360 h 640"/>
                <a:gd name="T112" fmla="*/ 364 w 720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640">
                  <a:moveTo>
                    <a:pt x="364" y="308"/>
                  </a:moveTo>
                  <a:lnTo>
                    <a:pt x="364" y="308"/>
                  </a:lnTo>
                  <a:lnTo>
                    <a:pt x="324" y="352"/>
                  </a:lnTo>
                  <a:lnTo>
                    <a:pt x="290" y="386"/>
                  </a:lnTo>
                  <a:lnTo>
                    <a:pt x="274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2" y="384"/>
                  </a:lnTo>
                  <a:lnTo>
                    <a:pt x="262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2" y="356"/>
                  </a:lnTo>
                  <a:lnTo>
                    <a:pt x="230" y="390"/>
                  </a:lnTo>
                  <a:lnTo>
                    <a:pt x="200" y="432"/>
                  </a:lnTo>
                  <a:lnTo>
                    <a:pt x="184" y="452"/>
                  </a:lnTo>
                  <a:lnTo>
                    <a:pt x="168" y="466"/>
                  </a:lnTo>
                  <a:lnTo>
                    <a:pt x="168" y="466"/>
                  </a:lnTo>
                  <a:lnTo>
                    <a:pt x="170" y="456"/>
                  </a:lnTo>
                  <a:lnTo>
                    <a:pt x="170" y="430"/>
                  </a:lnTo>
                  <a:lnTo>
                    <a:pt x="168" y="400"/>
                  </a:lnTo>
                  <a:lnTo>
                    <a:pt x="164" y="386"/>
                  </a:lnTo>
                  <a:lnTo>
                    <a:pt x="160" y="378"/>
                  </a:lnTo>
                  <a:lnTo>
                    <a:pt x="160" y="378"/>
                  </a:lnTo>
                  <a:lnTo>
                    <a:pt x="156" y="390"/>
                  </a:lnTo>
                  <a:lnTo>
                    <a:pt x="148" y="424"/>
                  </a:lnTo>
                  <a:lnTo>
                    <a:pt x="134" y="462"/>
                  </a:lnTo>
                  <a:lnTo>
                    <a:pt x="126" y="480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10" y="466"/>
                  </a:lnTo>
                  <a:lnTo>
                    <a:pt x="102" y="444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88" y="518"/>
                  </a:lnTo>
                  <a:lnTo>
                    <a:pt x="80" y="588"/>
                  </a:lnTo>
                  <a:lnTo>
                    <a:pt x="74" y="616"/>
                  </a:lnTo>
                  <a:lnTo>
                    <a:pt x="70" y="640"/>
                  </a:lnTo>
                  <a:lnTo>
                    <a:pt x="66" y="486"/>
                  </a:lnTo>
                  <a:lnTo>
                    <a:pt x="66" y="486"/>
                  </a:lnTo>
                  <a:lnTo>
                    <a:pt x="60" y="482"/>
                  </a:lnTo>
                  <a:lnTo>
                    <a:pt x="50" y="474"/>
                  </a:lnTo>
                  <a:lnTo>
                    <a:pt x="42" y="472"/>
                  </a:lnTo>
                  <a:lnTo>
                    <a:pt x="36" y="470"/>
                  </a:lnTo>
                  <a:lnTo>
                    <a:pt x="28" y="468"/>
                  </a:lnTo>
                  <a:lnTo>
                    <a:pt x="22" y="470"/>
                  </a:lnTo>
                  <a:lnTo>
                    <a:pt x="22" y="470"/>
                  </a:lnTo>
                  <a:lnTo>
                    <a:pt x="16" y="458"/>
                  </a:lnTo>
                  <a:lnTo>
                    <a:pt x="12" y="442"/>
                  </a:lnTo>
                  <a:lnTo>
                    <a:pt x="8" y="420"/>
                  </a:lnTo>
                  <a:lnTo>
                    <a:pt x="4" y="392"/>
                  </a:lnTo>
                  <a:lnTo>
                    <a:pt x="2" y="362"/>
                  </a:lnTo>
                  <a:lnTo>
                    <a:pt x="0" y="326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8" y="270"/>
                  </a:lnTo>
                  <a:lnTo>
                    <a:pt x="16" y="250"/>
                  </a:lnTo>
                  <a:lnTo>
                    <a:pt x="26" y="230"/>
                  </a:lnTo>
                  <a:lnTo>
                    <a:pt x="40" y="210"/>
                  </a:lnTo>
                  <a:lnTo>
                    <a:pt x="56" y="188"/>
                  </a:lnTo>
                  <a:lnTo>
                    <a:pt x="74" y="168"/>
                  </a:lnTo>
                  <a:lnTo>
                    <a:pt x="96" y="148"/>
                  </a:lnTo>
                  <a:lnTo>
                    <a:pt x="118" y="128"/>
                  </a:lnTo>
                  <a:lnTo>
                    <a:pt x="142" y="110"/>
                  </a:lnTo>
                  <a:lnTo>
                    <a:pt x="168" y="96"/>
                  </a:lnTo>
                  <a:lnTo>
                    <a:pt x="196" y="82"/>
                  </a:lnTo>
                  <a:lnTo>
                    <a:pt x="224" y="72"/>
                  </a:lnTo>
                  <a:lnTo>
                    <a:pt x="252" y="66"/>
                  </a:lnTo>
                  <a:lnTo>
                    <a:pt x="280" y="64"/>
                  </a:lnTo>
                  <a:lnTo>
                    <a:pt x="310" y="66"/>
                  </a:lnTo>
                  <a:lnTo>
                    <a:pt x="324" y="68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4" y="62"/>
                  </a:lnTo>
                  <a:lnTo>
                    <a:pt x="326" y="40"/>
                  </a:lnTo>
                  <a:lnTo>
                    <a:pt x="318" y="28"/>
                  </a:lnTo>
                  <a:lnTo>
                    <a:pt x="310" y="18"/>
                  </a:lnTo>
                  <a:lnTo>
                    <a:pt x="298" y="8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6" y="2"/>
                  </a:lnTo>
                  <a:lnTo>
                    <a:pt x="318" y="10"/>
                  </a:lnTo>
                  <a:lnTo>
                    <a:pt x="330" y="16"/>
                  </a:lnTo>
                  <a:lnTo>
                    <a:pt x="342" y="24"/>
                  </a:lnTo>
                  <a:lnTo>
                    <a:pt x="354" y="36"/>
                  </a:lnTo>
                  <a:lnTo>
                    <a:pt x="364" y="48"/>
                  </a:lnTo>
                  <a:lnTo>
                    <a:pt x="364" y="48"/>
                  </a:lnTo>
                  <a:lnTo>
                    <a:pt x="366" y="46"/>
                  </a:lnTo>
                  <a:lnTo>
                    <a:pt x="372" y="38"/>
                  </a:lnTo>
                  <a:lnTo>
                    <a:pt x="386" y="26"/>
                  </a:lnTo>
                  <a:lnTo>
                    <a:pt x="396" y="20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398" y="36"/>
                  </a:lnTo>
                  <a:lnTo>
                    <a:pt x="390" y="54"/>
                  </a:lnTo>
                  <a:lnTo>
                    <a:pt x="388" y="62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400" y="70"/>
                  </a:lnTo>
                  <a:lnTo>
                    <a:pt x="434" y="74"/>
                  </a:lnTo>
                  <a:lnTo>
                    <a:pt x="456" y="76"/>
                  </a:lnTo>
                  <a:lnTo>
                    <a:pt x="482" y="82"/>
                  </a:lnTo>
                  <a:lnTo>
                    <a:pt x="510" y="88"/>
                  </a:lnTo>
                  <a:lnTo>
                    <a:pt x="538" y="96"/>
                  </a:lnTo>
                  <a:lnTo>
                    <a:pt x="568" y="108"/>
                  </a:lnTo>
                  <a:lnTo>
                    <a:pt x="596" y="122"/>
                  </a:lnTo>
                  <a:lnTo>
                    <a:pt x="624" y="138"/>
                  </a:lnTo>
                  <a:lnTo>
                    <a:pt x="650" y="158"/>
                  </a:lnTo>
                  <a:lnTo>
                    <a:pt x="662" y="170"/>
                  </a:lnTo>
                  <a:lnTo>
                    <a:pt x="672" y="182"/>
                  </a:lnTo>
                  <a:lnTo>
                    <a:pt x="682" y="196"/>
                  </a:lnTo>
                  <a:lnTo>
                    <a:pt x="692" y="210"/>
                  </a:lnTo>
                  <a:lnTo>
                    <a:pt x="700" y="226"/>
                  </a:lnTo>
                  <a:lnTo>
                    <a:pt x="708" y="242"/>
                  </a:lnTo>
                  <a:lnTo>
                    <a:pt x="714" y="260"/>
                  </a:lnTo>
                  <a:lnTo>
                    <a:pt x="718" y="280"/>
                  </a:lnTo>
                  <a:lnTo>
                    <a:pt x="718" y="280"/>
                  </a:lnTo>
                  <a:lnTo>
                    <a:pt x="718" y="288"/>
                  </a:lnTo>
                  <a:lnTo>
                    <a:pt x="720" y="320"/>
                  </a:lnTo>
                  <a:lnTo>
                    <a:pt x="718" y="378"/>
                  </a:lnTo>
                  <a:lnTo>
                    <a:pt x="714" y="420"/>
                  </a:lnTo>
                  <a:lnTo>
                    <a:pt x="708" y="472"/>
                  </a:lnTo>
                  <a:lnTo>
                    <a:pt x="708" y="472"/>
                  </a:lnTo>
                  <a:lnTo>
                    <a:pt x="704" y="470"/>
                  </a:lnTo>
                  <a:lnTo>
                    <a:pt x="692" y="470"/>
                  </a:lnTo>
                  <a:lnTo>
                    <a:pt x="684" y="470"/>
                  </a:lnTo>
                  <a:lnTo>
                    <a:pt x="676" y="474"/>
                  </a:lnTo>
                  <a:lnTo>
                    <a:pt x="668" y="478"/>
                  </a:lnTo>
                  <a:lnTo>
                    <a:pt x="662" y="486"/>
                  </a:lnTo>
                  <a:lnTo>
                    <a:pt x="658" y="640"/>
                  </a:lnTo>
                  <a:lnTo>
                    <a:pt x="658" y="640"/>
                  </a:lnTo>
                  <a:lnTo>
                    <a:pt x="634" y="524"/>
                  </a:lnTo>
                  <a:lnTo>
                    <a:pt x="618" y="436"/>
                  </a:lnTo>
                  <a:lnTo>
                    <a:pt x="606" y="374"/>
                  </a:lnTo>
                  <a:lnTo>
                    <a:pt x="606" y="374"/>
                  </a:lnTo>
                  <a:lnTo>
                    <a:pt x="602" y="382"/>
                  </a:lnTo>
                  <a:lnTo>
                    <a:pt x="594" y="402"/>
                  </a:lnTo>
                  <a:lnTo>
                    <a:pt x="586" y="428"/>
                  </a:lnTo>
                  <a:lnTo>
                    <a:pt x="582" y="440"/>
                  </a:lnTo>
                  <a:lnTo>
                    <a:pt x="582" y="454"/>
                  </a:lnTo>
                  <a:lnTo>
                    <a:pt x="582" y="454"/>
                  </a:lnTo>
                  <a:lnTo>
                    <a:pt x="576" y="444"/>
                  </a:lnTo>
                  <a:lnTo>
                    <a:pt x="564" y="420"/>
                  </a:lnTo>
                  <a:lnTo>
                    <a:pt x="552" y="388"/>
                  </a:lnTo>
                  <a:lnTo>
                    <a:pt x="546" y="372"/>
                  </a:lnTo>
                  <a:lnTo>
                    <a:pt x="544" y="354"/>
                  </a:lnTo>
                  <a:lnTo>
                    <a:pt x="544" y="354"/>
                  </a:lnTo>
                  <a:lnTo>
                    <a:pt x="538" y="360"/>
                  </a:lnTo>
                  <a:lnTo>
                    <a:pt x="528" y="378"/>
                  </a:lnTo>
                  <a:lnTo>
                    <a:pt x="522" y="390"/>
                  </a:lnTo>
                  <a:lnTo>
                    <a:pt x="518" y="404"/>
                  </a:lnTo>
                  <a:lnTo>
                    <a:pt x="516" y="420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04" y="424"/>
                  </a:lnTo>
                  <a:lnTo>
                    <a:pt x="478" y="394"/>
                  </a:lnTo>
                  <a:lnTo>
                    <a:pt x="462" y="374"/>
                  </a:lnTo>
                  <a:lnTo>
                    <a:pt x="446" y="352"/>
                  </a:lnTo>
                  <a:lnTo>
                    <a:pt x="432" y="330"/>
                  </a:lnTo>
                  <a:lnTo>
                    <a:pt x="422" y="308"/>
                  </a:lnTo>
                  <a:lnTo>
                    <a:pt x="422" y="308"/>
                  </a:lnTo>
                  <a:lnTo>
                    <a:pt x="418" y="314"/>
                  </a:lnTo>
                  <a:lnTo>
                    <a:pt x="412" y="330"/>
                  </a:lnTo>
                  <a:lnTo>
                    <a:pt x="408" y="352"/>
                  </a:lnTo>
                  <a:lnTo>
                    <a:pt x="406" y="366"/>
                  </a:lnTo>
                  <a:lnTo>
                    <a:pt x="408" y="380"/>
                  </a:lnTo>
                  <a:lnTo>
                    <a:pt x="408" y="380"/>
                  </a:lnTo>
                  <a:lnTo>
                    <a:pt x="402" y="374"/>
                  </a:lnTo>
                  <a:lnTo>
                    <a:pt x="392" y="360"/>
                  </a:lnTo>
                  <a:lnTo>
                    <a:pt x="378" y="338"/>
                  </a:lnTo>
                  <a:lnTo>
                    <a:pt x="370" y="324"/>
                  </a:lnTo>
                  <a:lnTo>
                    <a:pt x="364" y="308"/>
                  </a:lnTo>
                  <a:lnTo>
                    <a:pt x="364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770688" y="1789113"/>
              <a:ext cx="215900" cy="44450"/>
            </a:xfrm>
            <a:custGeom>
              <a:avLst/>
              <a:gdLst>
                <a:gd name="T0" fmla="*/ 0 w 136"/>
                <a:gd name="T1" fmla="*/ 24 h 28"/>
                <a:gd name="T2" fmla="*/ 0 w 136"/>
                <a:gd name="T3" fmla="*/ 24 h 28"/>
                <a:gd name="T4" fmla="*/ 12 w 136"/>
                <a:gd name="T5" fmla="*/ 14 h 28"/>
                <a:gd name="T6" fmla="*/ 24 w 136"/>
                <a:gd name="T7" fmla="*/ 6 h 28"/>
                <a:gd name="T8" fmla="*/ 36 w 136"/>
                <a:gd name="T9" fmla="*/ 0 h 28"/>
                <a:gd name="T10" fmla="*/ 36 w 136"/>
                <a:gd name="T11" fmla="*/ 0 h 28"/>
                <a:gd name="T12" fmla="*/ 44 w 136"/>
                <a:gd name="T13" fmla="*/ 0 h 28"/>
                <a:gd name="T14" fmla="*/ 54 w 136"/>
                <a:gd name="T15" fmla="*/ 0 h 28"/>
                <a:gd name="T16" fmla="*/ 84 w 136"/>
                <a:gd name="T17" fmla="*/ 4 h 28"/>
                <a:gd name="T18" fmla="*/ 114 w 136"/>
                <a:gd name="T19" fmla="*/ 12 h 28"/>
                <a:gd name="T20" fmla="*/ 128 w 136"/>
                <a:gd name="T21" fmla="*/ 18 h 28"/>
                <a:gd name="T22" fmla="*/ 136 w 136"/>
                <a:gd name="T23" fmla="*/ 24 h 28"/>
                <a:gd name="T24" fmla="*/ 136 w 136"/>
                <a:gd name="T25" fmla="*/ 24 h 28"/>
                <a:gd name="T26" fmla="*/ 94 w 136"/>
                <a:gd name="T27" fmla="*/ 18 h 28"/>
                <a:gd name="T28" fmla="*/ 60 w 136"/>
                <a:gd name="T29" fmla="*/ 14 h 28"/>
                <a:gd name="T30" fmla="*/ 48 w 136"/>
                <a:gd name="T31" fmla="*/ 14 h 28"/>
                <a:gd name="T32" fmla="*/ 40 w 136"/>
                <a:gd name="T33" fmla="*/ 14 h 28"/>
                <a:gd name="T34" fmla="*/ 40 w 136"/>
                <a:gd name="T35" fmla="*/ 14 h 28"/>
                <a:gd name="T36" fmla="*/ 16 w 136"/>
                <a:gd name="T37" fmla="*/ 24 h 28"/>
                <a:gd name="T38" fmla="*/ 4 w 136"/>
                <a:gd name="T39" fmla="*/ 28 h 28"/>
                <a:gd name="T40" fmla="*/ 2 w 136"/>
                <a:gd name="T41" fmla="*/ 26 h 28"/>
                <a:gd name="T42" fmla="*/ 0 w 136"/>
                <a:gd name="T43" fmla="*/ 24 h 28"/>
                <a:gd name="T44" fmla="*/ 0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0" y="24"/>
                  </a:moveTo>
                  <a:lnTo>
                    <a:pt x="0" y="24"/>
                  </a:lnTo>
                  <a:lnTo>
                    <a:pt x="12" y="1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94" y="18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180263" y="1789113"/>
              <a:ext cx="215900" cy="44450"/>
            </a:xfrm>
            <a:custGeom>
              <a:avLst/>
              <a:gdLst>
                <a:gd name="T0" fmla="*/ 136 w 136"/>
                <a:gd name="T1" fmla="*/ 24 h 28"/>
                <a:gd name="T2" fmla="*/ 136 w 136"/>
                <a:gd name="T3" fmla="*/ 24 h 28"/>
                <a:gd name="T4" fmla="*/ 124 w 136"/>
                <a:gd name="T5" fmla="*/ 14 h 28"/>
                <a:gd name="T6" fmla="*/ 112 w 136"/>
                <a:gd name="T7" fmla="*/ 6 h 28"/>
                <a:gd name="T8" fmla="*/ 100 w 136"/>
                <a:gd name="T9" fmla="*/ 0 h 28"/>
                <a:gd name="T10" fmla="*/ 100 w 136"/>
                <a:gd name="T11" fmla="*/ 0 h 28"/>
                <a:gd name="T12" fmla="*/ 94 w 136"/>
                <a:gd name="T13" fmla="*/ 0 h 28"/>
                <a:gd name="T14" fmla="*/ 82 w 136"/>
                <a:gd name="T15" fmla="*/ 0 h 28"/>
                <a:gd name="T16" fmla="*/ 54 w 136"/>
                <a:gd name="T17" fmla="*/ 4 h 28"/>
                <a:gd name="T18" fmla="*/ 22 w 136"/>
                <a:gd name="T19" fmla="*/ 12 h 28"/>
                <a:gd name="T20" fmla="*/ 10 w 136"/>
                <a:gd name="T21" fmla="*/ 18 h 28"/>
                <a:gd name="T22" fmla="*/ 0 w 136"/>
                <a:gd name="T23" fmla="*/ 24 h 28"/>
                <a:gd name="T24" fmla="*/ 0 w 136"/>
                <a:gd name="T25" fmla="*/ 24 h 28"/>
                <a:gd name="T26" fmla="*/ 44 w 136"/>
                <a:gd name="T27" fmla="*/ 18 h 28"/>
                <a:gd name="T28" fmla="*/ 76 w 136"/>
                <a:gd name="T29" fmla="*/ 14 h 28"/>
                <a:gd name="T30" fmla="*/ 88 w 136"/>
                <a:gd name="T31" fmla="*/ 14 h 28"/>
                <a:gd name="T32" fmla="*/ 96 w 136"/>
                <a:gd name="T33" fmla="*/ 14 h 28"/>
                <a:gd name="T34" fmla="*/ 96 w 136"/>
                <a:gd name="T35" fmla="*/ 14 h 28"/>
                <a:gd name="T36" fmla="*/ 122 w 136"/>
                <a:gd name="T37" fmla="*/ 24 h 28"/>
                <a:gd name="T38" fmla="*/ 132 w 136"/>
                <a:gd name="T39" fmla="*/ 28 h 28"/>
                <a:gd name="T40" fmla="*/ 136 w 136"/>
                <a:gd name="T41" fmla="*/ 26 h 28"/>
                <a:gd name="T42" fmla="*/ 136 w 136"/>
                <a:gd name="T43" fmla="*/ 24 h 28"/>
                <a:gd name="T44" fmla="*/ 136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136" y="24"/>
                  </a:moveTo>
                  <a:lnTo>
                    <a:pt x="136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8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818313" y="1846263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888163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907213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0 w 16"/>
                <a:gd name="T25" fmla="*/ 0 h 24"/>
                <a:gd name="T26" fmla="*/ 0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227888" y="1846263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297738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316788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0 w 16"/>
                <a:gd name="T25" fmla="*/ 0 h 24"/>
                <a:gd name="T26" fmla="*/ 0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7021513" y="1887538"/>
              <a:ext cx="73025" cy="282575"/>
            </a:xfrm>
            <a:custGeom>
              <a:avLst/>
              <a:gdLst>
                <a:gd name="T0" fmla="*/ 38 w 46"/>
                <a:gd name="T1" fmla="*/ 0 h 178"/>
                <a:gd name="T2" fmla="*/ 0 w 46"/>
                <a:gd name="T3" fmla="*/ 152 h 178"/>
                <a:gd name="T4" fmla="*/ 0 w 46"/>
                <a:gd name="T5" fmla="*/ 168 h 178"/>
                <a:gd name="T6" fmla="*/ 46 w 46"/>
                <a:gd name="T7" fmla="*/ 178 h 178"/>
                <a:gd name="T8" fmla="*/ 10 w 46"/>
                <a:gd name="T9" fmla="*/ 158 h 178"/>
                <a:gd name="T10" fmla="*/ 10 w 46"/>
                <a:gd name="T11" fmla="*/ 158 h 178"/>
                <a:gd name="T12" fmla="*/ 24 w 46"/>
                <a:gd name="T13" fmla="*/ 84 h 178"/>
                <a:gd name="T14" fmla="*/ 38 w 46"/>
                <a:gd name="T15" fmla="*/ 0 h 178"/>
                <a:gd name="T16" fmla="*/ 38 w 46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6" y="17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869113" y="2182813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2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6 w 256"/>
                <a:gd name="T9" fmla="*/ 38 h 102"/>
                <a:gd name="T10" fmla="*/ 0 w 256"/>
                <a:gd name="T11" fmla="*/ 102 h 102"/>
                <a:gd name="T12" fmla="*/ 20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88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2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6" y="38"/>
                  </a:lnTo>
                  <a:lnTo>
                    <a:pt x="0" y="102"/>
                  </a:lnTo>
                  <a:lnTo>
                    <a:pt x="20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88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611938" y="2001838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68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0 w 616"/>
                <a:gd name="T23" fmla="*/ 240 h 364"/>
                <a:gd name="T24" fmla="*/ 124 w 616"/>
                <a:gd name="T25" fmla="*/ 226 h 364"/>
                <a:gd name="T26" fmla="*/ 86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6" y="330"/>
                  </a:lnTo>
                  <a:lnTo>
                    <a:pt x="30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0" y="240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06" y="200"/>
                  </a:lnTo>
                  <a:lnTo>
                    <a:pt x="86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6" y="162"/>
                  </a:lnTo>
                  <a:lnTo>
                    <a:pt x="588" y="144"/>
                  </a:lnTo>
                  <a:lnTo>
                    <a:pt x="594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42138" y="2265363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2 w 158"/>
                <a:gd name="T17" fmla="*/ 0 h 36"/>
                <a:gd name="T18" fmla="*/ 152 w 158"/>
                <a:gd name="T19" fmla="*/ 0 h 36"/>
                <a:gd name="T20" fmla="*/ 156 w 158"/>
                <a:gd name="T21" fmla="*/ 2 h 36"/>
                <a:gd name="T22" fmla="*/ 158 w 158"/>
                <a:gd name="T23" fmla="*/ 4 h 36"/>
                <a:gd name="T24" fmla="*/ 152 w 158"/>
                <a:gd name="T25" fmla="*/ 10 h 36"/>
                <a:gd name="T26" fmla="*/ 152 w 158"/>
                <a:gd name="T27" fmla="*/ 10 h 36"/>
                <a:gd name="T28" fmla="*/ 134 w 158"/>
                <a:gd name="T29" fmla="*/ 22 h 36"/>
                <a:gd name="T30" fmla="*/ 114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2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8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4" y="22"/>
                  </a:lnTo>
                  <a:lnTo>
                    <a:pt x="114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2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627813" y="1760538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6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0 w 594"/>
                <a:gd name="T17" fmla="*/ 10 h 184"/>
                <a:gd name="T18" fmla="*/ 0 w 594"/>
                <a:gd name="T19" fmla="*/ 0 h 184"/>
                <a:gd name="T20" fmla="*/ 54 w 594"/>
                <a:gd name="T21" fmla="*/ 46 h 184"/>
                <a:gd name="T22" fmla="*/ 56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48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0 w 594"/>
                <a:gd name="T35" fmla="*/ 144 h 184"/>
                <a:gd name="T36" fmla="*/ 276 w 594"/>
                <a:gd name="T37" fmla="*/ 92 h 184"/>
                <a:gd name="T38" fmla="*/ 314 w 594"/>
                <a:gd name="T39" fmla="*/ 54 h 184"/>
                <a:gd name="T40" fmla="*/ 316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6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0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2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6 w 594"/>
                <a:gd name="T71" fmla="*/ 50 h 184"/>
                <a:gd name="T72" fmla="*/ 86 w 594"/>
                <a:gd name="T73" fmla="*/ 24 h 184"/>
                <a:gd name="T74" fmla="*/ 138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0 w 594"/>
                <a:gd name="T87" fmla="*/ 160 h 184"/>
                <a:gd name="T88" fmla="*/ 432 w 594"/>
                <a:gd name="T89" fmla="*/ 174 h 184"/>
                <a:gd name="T90" fmla="*/ 392 w 594"/>
                <a:gd name="T91" fmla="*/ 172 h 184"/>
                <a:gd name="T92" fmla="*/ 362 w 594"/>
                <a:gd name="T93" fmla="*/ 162 h 184"/>
                <a:gd name="T94" fmla="*/ 334 w 594"/>
                <a:gd name="T95" fmla="*/ 120 h 184"/>
                <a:gd name="T96" fmla="*/ 324 w 594"/>
                <a:gd name="T97" fmla="*/ 60 h 184"/>
                <a:gd name="T98" fmla="*/ 344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08 w 594"/>
                <a:gd name="T111" fmla="*/ 150 h 184"/>
                <a:gd name="T112" fmla="*/ 490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0" y="2"/>
                  </a:lnTo>
                  <a:lnTo>
                    <a:pt x="412" y="2"/>
                  </a:lnTo>
                  <a:lnTo>
                    <a:pt x="394" y="4"/>
                  </a:lnTo>
                  <a:lnTo>
                    <a:pt x="374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198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0" y="10"/>
                  </a:lnTo>
                  <a:lnTo>
                    <a:pt x="78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82"/>
                  </a:lnTo>
                  <a:lnTo>
                    <a:pt x="54" y="112"/>
                  </a:lnTo>
                  <a:lnTo>
                    <a:pt x="56" y="124"/>
                  </a:lnTo>
                  <a:lnTo>
                    <a:pt x="60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0" y="182"/>
                  </a:lnTo>
                  <a:lnTo>
                    <a:pt x="148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18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4" y="152"/>
                  </a:lnTo>
                  <a:lnTo>
                    <a:pt x="260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4" y="54"/>
                  </a:lnTo>
                  <a:lnTo>
                    <a:pt x="314" y="54"/>
                  </a:lnTo>
                  <a:lnTo>
                    <a:pt x="314" y="70"/>
                  </a:lnTo>
                  <a:lnTo>
                    <a:pt x="316" y="92"/>
                  </a:lnTo>
                  <a:lnTo>
                    <a:pt x="320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6" y="182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2" y="170"/>
                  </a:lnTo>
                  <a:lnTo>
                    <a:pt x="512" y="162"/>
                  </a:lnTo>
                  <a:lnTo>
                    <a:pt x="520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4" y="174"/>
                  </a:lnTo>
                  <a:lnTo>
                    <a:pt x="160" y="174"/>
                  </a:lnTo>
                  <a:lnTo>
                    <a:pt x="142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68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4" y="68"/>
                  </a:lnTo>
                  <a:lnTo>
                    <a:pt x="66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6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38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0" y="160"/>
                  </a:moveTo>
                  <a:lnTo>
                    <a:pt x="490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2" y="174"/>
                  </a:lnTo>
                  <a:lnTo>
                    <a:pt x="418" y="174"/>
                  </a:lnTo>
                  <a:lnTo>
                    <a:pt x="404" y="174"/>
                  </a:lnTo>
                  <a:lnTo>
                    <a:pt x="392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8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4" y="32"/>
                  </a:lnTo>
                  <a:lnTo>
                    <a:pt x="366" y="24"/>
                  </a:lnTo>
                  <a:lnTo>
                    <a:pt x="390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88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28" y="90"/>
                  </a:lnTo>
                  <a:lnTo>
                    <a:pt x="526" y="112"/>
                  </a:lnTo>
                  <a:lnTo>
                    <a:pt x="524" y="122"/>
                  </a:lnTo>
                  <a:lnTo>
                    <a:pt x="520" y="132"/>
                  </a:lnTo>
                  <a:lnTo>
                    <a:pt x="516" y="142"/>
                  </a:lnTo>
                  <a:lnTo>
                    <a:pt x="508" y="150"/>
                  </a:lnTo>
                  <a:lnTo>
                    <a:pt x="500" y="156"/>
                  </a:lnTo>
                  <a:lnTo>
                    <a:pt x="490" y="160"/>
                  </a:lnTo>
                  <a:lnTo>
                    <a:pt x="490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729413" y="3684588"/>
              <a:ext cx="177800" cy="177800"/>
            </a:xfrm>
            <a:custGeom>
              <a:avLst/>
              <a:gdLst>
                <a:gd name="T0" fmla="*/ 102 w 112"/>
                <a:gd name="T1" fmla="*/ 14 h 112"/>
                <a:gd name="T2" fmla="*/ 102 w 112"/>
                <a:gd name="T3" fmla="*/ 14 h 112"/>
                <a:gd name="T4" fmla="*/ 108 w 112"/>
                <a:gd name="T5" fmla="*/ 22 h 112"/>
                <a:gd name="T6" fmla="*/ 112 w 112"/>
                <a:gd name="T7" fmla="*/ 30 h 112"/>
                <a:gd name="T8" fmla="*/ 112 w 112"/>
                <a:gd name="T9" fmla="*/ 40 h 112"/>
                <a:gd name="T10" fmla="*/ 112 w 112"/>
                <a:gd name="T11" fmla="*/ 52 h 112"/>
                <a:gd name="T12" fmla="*/ 110 w 112"/>
                <a:gd name="T13" fmla="*/ 62 h 112"/>
                <a:gd name="T14" fmla="*/ 104 w 112"/>
                <a:gd name="T15" fmla="*/ 72 h 112"/>
                <a:gd name="T16" fmla="*/ 98 w 112"/>
                <a:gd name="T17" fmla="*/ 82 h 112"/>
                <a:gd name="T18" fmla="*/ 90 w 112"/>
                <a:gd name="T19" fmla="*/ 92 h 112"/>
                <a:gd name="T20" fmla="*/ 90 w 112"/>
                <a:gd name="T21" fmla="*/ 92 h 112"/>
                <a:gd name="T22" fmla="*/ 80 w 112"/>
                <a:gd name="T23" fmla="*/ 100 h 112"/>
                <a:gd name="T24" fmla="*/ 68 w 112"/>
                <a:gd name="T25" fmla="*/ 106 h 112"/>
                <a:gd name="T26" fmla="*/ 58 w 112"/>
                <a:gd name="T27" fmla="*/ 110 h 112"/>
                <a:gd name="T28" fmla="*/ 48 w 112"/>
                <a:gd name="T29" fmla="*/ 112 h 112"/>
                <a:gd name="T30" fmla="*/ 36 w 112"/>
                <a:gd name="T31" fmla="*/ 112 h 112"/>
                <a:gd name="T32" fmla="*/ 26 w 112"/>
                <a:gd name="T33" fmla="*/ 110 h 112"/>
                <a:gd name="T34" fmla="*/ 18 w 112"/>
                <a:gd name="T35" fmla="*/ 106 h 112"/>
                <a:gd name="T36" fmla="*/ 10 w 112"/>
                <a:gd name="T37" fmla="*/ 98 h 112"/>
                <a:gd name="T38" fmla="*/ 10 w 112"/>
                <a:gd name="T39" fmla="*/ 98 h 112"/>
                <a:gd name="T40" fmla="*/ 4 w 112"/>
                <a:gd name="T41" fmla="*/ 90 h 112"/>
                <a:gd name="T42" fmla="*/ 2 w 112"/>
                <a:gd name="T43" fmla="*/ 82 h 112"/>
                <a:gd name="T44" fmla="*/ 0 w 112"/>
                <a:gd name="T45" fmla="*/ 72 h 112"/>
                <a:gd name="T46" fmla="*/ 0 w 112"/>
                <a:gd name="T47" fmla="*/ 62 h 112"/>
                <a:gd name="T48" fmla="*/ 4 w 112"/>
                <a:gd name="T49" fmla="*/ 50 h 112"/>
                <a:gd name="T50" fmla="*/ 8 w 112"/>
                <a:gd name="T51" fmla="*/ 40 h 112"/>
                <a:gd name="T52" fmla="*/ 14 w 112"/>
                <a:gd name="T53" fmla="*/ 30 h 112"/>
                <a:gd name="T54" fmla="*/ 24 w 112"/>
                <a:gd name="T55" fmla="*/ 20 h 112"/>
                <a:gd name="T56" fmla="*/ 24 w 112"/>
                <a:gd name="T57" fmla="*/ 20 h 112"/>
                <a:gd name="T58" fmla="*/ 34 w 112"/>
                <a:gd name="T59" fmla="*/ 12 h 112"/>
                <a:gd name="T60" fmla="*/ 44 w 112"/>
                <a:gd name="T61" fmla="*/ 6 h 112"/>
                <a:gd name="T62" fmla="*/ 54 w 112"/>
                <a:gd name="T63" fmla="*/ 2 h 112"/>
                <a:gd name="T64" fmla="*/ 66 w 112"/>
                <a:gd name="T65" fmla="*/ 0 h 112"/>
                <a:gd name="T66" fmla="*/ 76 w 112"/>
                <a:gd name="T67" fmla="*/ 2 h 112"/>
                <a:gd name="T68" fmla="*/ 86 w 112"/>
                <a:gd name="T69" fmla="*/ 4 h 112"/>
                <a:gd name="T70" fmla="*/ 94 w 112"/>
                <a:gd name="T71" fmla="*/ 8 h 112"/>
                <a:gd name="T72" fmla="*/ 102 w 112"/>
                <a:gd name="T73" fmla="*/ 14 h 112"/>
                <a:gd name="T74" fmla="*/ 102 w 112"/>
                <a:gd name="T75" fmla="*/ 1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102" y="14"/>
                  </a:moveTo>
                  <a:lnTo>
                    <a:pt x="102" y="14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2" y="40"/>
                  </a:lnTo>
                  <a:lnTo>
                    <a:pt x="112" y="52"/>
                  </a:lnTo>
                  <a:lnTo>
                    <a:pt x="110" y="62"/>
                  </a:lnTo>
                  <a:lnTo>
                    <a:pt x="104" y="72"/>
                  </a:lnTo>
                  <a:lnTo>
                    <a:pt x="98" y="8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0" y="100"/>
                  </a:lnTo>
                  <a:lnTo>
                    <a:pt x="68" y="106"/>
                  </a:lnTo>
                  <a:lnTo>
                    <a:pt x="58" y="110"/>
                  </a:lnTo>
                  <a:lnTo>
                    <a:pt x="48" y="112"/>
                  </a:lnTo>
                  <a:lnTo>
                    <a:pt x="36" y="112"/>
                  </a:lnTo>
                  <a:lnTo>
                    <a:pt x="26" y="110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4" y="90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4" y="50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4" y="12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4" y="8"/>
                  </a:lnTo>
                  <a:lnTo>
                    <a:pt x="102" y="14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878638" y="3763963"/>
              <a:ext cx="101600" cy="104775"/>
            </a:xfrm>
            <a:custGeom>
              <a:avLst/>
              <a:gdLst>
                <a:gd name="T0" fmla="*/ 60 w 64"/>
                <a:gd name="T1" fmla="*/ 46 h 66"/>
                <a:gd name="T2" fmla="*/ 60 w 64"/>
                <a:gd name="T3" fmla="*/ 46 h 66"/>
                <a:gd name="T4" fmla="*/ 62 w 64"/>
                <a:gd name="T5" fmla="*/ 50 h 66"/>
                <a:gd name="T6" fmla="*/ 64 w 64"/>
                <a:gd name="T7" fmla="*/ 54 h 66"/>
                <a:gd name="T8" fmla="*/ 62 w 64"/>
                <a:gd name="T9" fmla="*/ 58 h 66"/>
                <a:gd name="T10" fmla="*/ 60 w 64"/>
                <a:gd name="T11" fmla="*/ 62 h 66"/>
                <a:gd name="T12" fmla="*/ 60 w 64"/>
                <a:gd name="T13" fmla="*/ 62 h 66"/>
                <a:gd name="T14" fmla="*/ 60 w 64"/>
                <a:gd name="T15" fmla="*/ 62 h 66"/>
                <a:gd name="T16" fmla="*/ 56 w 64"/>
                <a:gd name="T17" fmla="*/ 66 h 66"/>
                <a:gd name="T18" fmla="*/ 52 w 64"/>
                <a:gd name="T19" fmla="*/ 66 h 66"/>
                <a:gd name="T20" fmla="*/ 46 w 64"/>
                <a:gd name="T21" fmla="*/ 64 h 66"/>
                <a:gd name="T22" fmla="*/ 42 w 64"/>
                <a:gd name="T23" fmla="*/ 62 h 66"/>
                <a:gd name="T24" fmla="*/ 2 w 64"/>
                <a:gd name="T25" fmla="*/ 20 h 66"/>
                <a:gd name="T26" fmla="*/ 2 w 64"/>
                <a:gd name="T27" fmla="*/ 20 h 66"/>
                <a:gd name="T28" fmla="*/ 0 w 64"/>
                <a:gd name="T29" fmla="*/ 16 h 66"/>
                <a:gd name="T30" fmla="*/ 0 w 64"/>
                <a:gd name="T31" fmla="*/ 10 h 66"/>
                <a:gd name="T32" fmla="*/ 0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6 w 64"/>
                <a:gd name="T45" fmla="*/ 0 h 66"/>
                <a:gd name="T46" fmla="*/ 20 w 64"/>
                <a:gd name="T47" fmla="*/ 2 h 66"/>
                <a:gd name="T48" fmla="*/ 60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0" y="46"/>
                  </a:moveTo>
                  <a:lnTo>
                    <a:pt x="60" y="46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2" y="5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6" y="64"/>
                  </a:lnTo>
                  <a:lnTo>
                    <a:pt x="42" y="6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60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850063" y="3694113"/>
              <a:ext cx="117475" cy="88900"/>
            </a:xfrm>
            <a:custGeom>
              <a:avLst/>
              <a:gdLst>
                <a:gd name="T0" fmla="*/ 68 w 74"/>
                <a:gd name="T1" fmla="*/ 34 h 56"/>
                <a:gd name="T2" fmla="*/ 68 w 74"/>
                <a:gd name="T3" fmla="*/ 34 h 56"/>
                <a:gd name="T4" fmla="*/ 72 w 74"/>
                <a:gd name="T5" fmla="*/ 38 h 56"/>
                <a:gd name="T6" fmla="*/ 74 w 74"/>
                <a:gd name="T7" fmla="*/ 42 h 56"/>
                <a:gd name="T8" fmla="*/ 74 w 74"/>
                <a:gd name="T9" fmla="*/ 46 h 56"/>
                <a:gd name="T10" fmla="*/ 72 w 74"/>
                <a:gd name="T11" fmla="*/ 50 h 56"/>
                <a:gd name="T12" fmla="*/ 72 w 74"/>
                <a:gd name="T13" fmla="*/ 50 h 56"/>
                <a:gd name="T14" fmla="*/ 72 w 74"/>
                <a:gd name="T15" fmla="*/ 50 h 56"/>
                <a:gd name="T16" fmla="*/ 68 w 74"/>
                <a:gd name="T17" fmla="*/ 54 h 56"/>
                <a:gd name="T18" fmla="*/ 64 w 74"/>
                <a:gd name="T19" fmla="*/ 56 h 56"/>
                <a:gd name="T20" fmla="*/ 60 w 74"/>
                <a:gd name="T21" fmla="*/ 56 h 56"/>
                <a:gd name="T22" fmla="*/ 56 w 74"/>
                <a:gd name="T23" fmla="*/ 54 h 56"/>
                <a:gd name="T24" fmla="*/ 6 w 74"/>
                <a:gd name="T25" fmla="*/ 24 h 56"/>
                <a:gd name="T26" fmla="*/ 6 w 74"/>
                <a:gd name="T27" fmla="*/ 24 h 56"/>
                <a:gd name="T28" fmla="*/ 2 w 74"/>
                <a:gd name="T29" fmla="*/ 20 h 56"/>
                <a:gd name="T30" fmla="*/ 0 w 74"/>
                <a:gd name="T31" fmla="*/ 16 h 56"/>
                <a:gd name="T32" fmla="*/ 0 w 74"/>
                <a:gd name="T33" fmla="*/ 10 h 56"/>
                <a:gd name="T34" fmla="*/ 2 w 74"/>
                <a:gd name="T35" fmla="*/ 6 h 56"/>
                <a:gd name="T36" fmla="*/ 2 w 74"/>
                <a:gd name="T37" fmla="*/ 6 h 56"/>
                <a:gd name="T38" fmla="*/ 2 w 74"/>
                <a:gd name="T39" fmla="*/ 6 h 56"/>
                <a:gd name="T40" fmla="*/ 6 w 74"/>
                <a:gd name="T41" fmla="*/ 4 h 56"/>
                <a:gd name="T42" fmla="*/ 10 w 74"/>
                <a:gd name="T43" fmla="*/ 2 h 56"/>
                <a:gd name="T44" fmla="*/ 14 w 74"/>
                <a:gd name="T45" fmla="*/ 0 h 56"/>
                <a:gd name="T46" fmla="*/ 18 w 74"/>
                <a:gd name="T47" fmla="*/ 2 h 56"/>
                <a:gd name="T48" fmla="*/ 68 w 74"/>
                <a:gd name="T4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56">
                  <a:moveTo>
                    <a:pt x="68" y="34"/>
                  </a:moveTo>
                  <a:lnTo>
                    <a:pt x="68" y="34"/>
                  </a:lnTo>
                  <a:lnTo>
                    <a:pt x="72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8" y="54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56" y="5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837363" y="3783013"/>
              <a:ext cx="101600" cy="104775"/>
            </a:xfrm>
            <a:custGeom>
              <a:avLst/>
              <a:gdLst>
                <a:gd name="T0" fmla="*/ 62 w 64"/>
                <a:gd name="T1" fmla="*/ 46 h 66"/>
                <a:gd name="T2" fmla="*/ 62 w 64"/>
                <a:gd name="T3" fmla="*/ 46 h 66"/>
                <a:gd name="T4" fmla="*/ 64 w 64"/>
                <a:gd name="T5" fmla="*/ 50 h 66"/>
                <a:gd name="T6" fmla="*/ 64 w 64"/>
                <a:gd name="T7" fmla="*/ 54 h 66"/>
                <a:gd name="T8" fmla="*/ 64 w 64"/>
                <a:gd name="T9" fmla="*/ 60 h 66"/>
                <a:gd name="T10" fmla="*/ 60 w 64"/>
                <a:gd name="T11" fmla="*/ 64 h 66"/>
                <a:gd name="T12" fmla="*/ 60 w 64"/>
                <a:gd name="T13" fmla="*/ 64 h 66"/>
                <a:gd name="T14" fmla="*/ 60 w 64"/>
                <a:gd name="T15" fmla="*/ 64 h 66"/>
                <a:gd name="T16" fmla="*/ 56 w 64"/>
                <a:gd name="T17" fmla="*/ 66 h 66"/>
                <a:gd name="T18" fmla="*/ 52 w 64"/>
                <a:gd name="T19" fmla="*/ 66 h 66"/>
                <a:gd name="T20" fmla="*/ 48 w 64"/>
                <a:gd name="T21" fmla="*/ 66 h 66"/>
                <a:gd name="T22" fmla="*/ 44 w 64"/>
                <a:gd name="T23" fmla="*/ 62 h 66"/>
                <a:gd name="T24" fmla="*/ 4 w 64"/>
                <a:gd name="T25" fmla="*/ 20 h 66"/>
                <a:gd name="T26" fmla="*/ 4 w 64"/>
                <a:gd name="T27" fmla="*/ 20 h 66"/>
                <a:gd name="T28" fmla="*/ 2 w 64"/>
                <a:gd name="T29" fmla="*/ 16 h 66"/>
                <a:gd name="T30" fmla="*/ 0 w 64"/>
                <a:gd name="T31" fmla="*/ 10 h 66"/>
                <a:gd name="T32" fmla="*/ 2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8 w 64"/>
                <a:gd name="T45" fmla="*/ 0 h 66"/>
                <a:gd name="T46" fmla="*/ 22 w 64"/>
                <a:gd name="T47" fmla="*/ 4 h 66"/>
                <a:gd name="T48" fmla="*/ 62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2" y="46"/>
                  </a:moveTo>
                  <a:lnTo>
                    <a:pt x="62" y="46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808788" y="3808413"/>
              <a:ext cx="101600" cy="107950"/>
            </a:xfrm>
            <a:custGeom>
              <a:avLst/>
              <a:gdLst>
                <a:gd name="T0" fmla="*/ 60 w 64"/>
                <a:gd name="T1" fmla="*/ 48 h 68"/>
                <a:gd name="T2" fmla="*/ 60 w 64"/>
                <a:gd name="T3" fmla="*/ 48 h 68"/>
                <a:gd name="T4" fmla="*/ 62 w 64"/>
                <a:gd name="T5" fmla="*/ 52 h 68"/>
                <a:gd name="T6" fmla="*/ 64 w 64"/>
                <a:gd name="T7" fmla="*/ 56 h 68"/>
                <a:gd name="T8" fmla="*/ 62 w 64"/>
                <a:gd name="T9" fmla="*/ 60 h 68"/>
                <a:gd name="T10" fmla="*/ 60 w 64"/>
                <a:gd name="T11" fmla="*/ 64 h 68"/>
                <a:gd name="T12" fmla="*/ 60 w 64"/>
                <a:gd name="T13" fmla="*/ 64 h 68"/>
                <a:gd name="T14" fmla="*/ 60 w 64"/>
                <a:gd name="T15" fmla="*/ 64 h 68"/>
                <a:gd name="T16" fmla="*/ 56 w 64"/>
                <a:gd name="T17" fmla="*/ 68 h 68"/>
                <a:gd name="T18" fmla="*/ 50 w 64"/>
                <a:gd name="T19" fmla="*/ 68 h 68"/>
                <a:gd name="T20" fmla="*/ 46 w 64"/>
                <a:gd name="T21" fmla="*/ 66 h 68"/>
                <a:gd name="T22" fmla="*/ 42 w 64"/>
                <a:gd name="T23" fmla="*/ 64 h 68"/>
                <a:gd name="T24" fmla="*/ 2 w 64"/>
                <a:gd name="T25" fmla="*/ 22 h 68"/>
                <a:gd name="T26" fmla="*/ 2 w 64"/>
                <a:gd name="T27" fmla="*/ 22 h 68"/>
                <a:gd name="T28" fmla="*/ 0 w 64"/>
                <a:gd name="T29" fmla="*/ 18 h 68"/>
                <a:gd name="T30" fmla="*/ 0 w 64"/>
                <a:gd name="T31" fmla="*/ 12 h 68"/>
                <a:gd name="T32" fmla="*/ 0 w 64"/>
                <a:gd name="T33" fmla="*/ 8 h 68"/>
                <a:gd name="T34" fmla="*/ 4 w 64"/>
                <a:gd name="T35" fmla="*/ 4 h 68"/>
                <a:gd name="T36" fmla="*/ 4 w 64"/>
                <a:gd name="T37" fmla="*/ 4 h 68"/>
                <a:gd name="T38" fmla="*/ 4 w 64"/>
                <a:gd name="T39" fmla="*/ 4 h 68"/>
                <a:gd name="T40" fmla="*/ 8 w 64"/>
                <a:gd name="T41" fmla="*/ 2 h 68"/>
                <a:gd name="T42" fmla="*/ 12 w 64"/>
                <a:gd name="T43" fmla="*/ 0 h 68"/>
                <a:gd name="T44" fmla="*/ 16 w 64"/>
                <a:gd name="T45" fmla="*/ 2 h 68"/>
                <a:gd name="T46" fmla="*/ 20 w 64"/>
                <a:gd name="T47" fmla="*/ 4 h 68"/>
                <a:gd name="T48" fmla="*/ 60 w 64"/>
                <a:gd name="T4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8">
                  <a:moveTo>
                    <a:pt x="60" y="48"/>
                  </a:moveTo>
                  <a:lnTo>
                    <a:pt x="60" y="48"/>
                  </a:lnTo>
                  <a:lnTo>
                    <a:pt x="62" y="52"/>
                  </a:lnTo>
                  <a:lnTo>
                    <a:pt x="64" y="56"/>
                  </a:lnTo>
                  <a:lnTo>
                    <a:pt x="62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6"/>
                  </a:lnTo>
                  <a:lnTo>
                    <a:pt x="42" y="6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60" y="4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767513" y="3827463"/>
              <a:ext cx="101600" cy="104775"/>
            </a:xfrm>
            <a:custGeom>
              <a:avLst/>
              <a:gdLst>
                <a:gd name="T0" fmla="*/ 60 w 64"/>
                <a:gd name="T1" fmla="*/ 46 h 66"/>
                <a:gd name="T2" fmla="*/ 60 w 64"/>
                <a:gd name="T3" fmla="*/ 46 h 66"/>
                <a:gd name="T4" fmla="*/ 64 w 64"/>
                <a:gd name="T5" fmla="*/ 50 h 66"/>
                <a:gd name="T6" fmla="*/ 64 w 64"/>
                <a:gd name="T7" fmla="*/ 54 h 66"/>
                <a:gd name="T8" fmla="*/ 62 w 64"/>
                <a:gd name="T9" fmla="*/ 60 h 66"/>
                <a:gd name="T10" fmla="*/ 60 w 64"/>
                <a:gd name="T11" fmla="*/ 62 h 66"/>
                <a:gd name="T12" fmla="*/ 60 w 64"/>
                <a:gd name="T13" fmla="*/ 62 h 66"/>
                <a:gd name="T14" fmla="*/ 60 w 64"/>
                <a:gd name="T15" fmla="*/ 62 h 66"/>
                <a:gd name="T16" fmla="*/ 56 w 64"/>
                <a:gd name="T17" fmla="*/ 66 h 66"/>
                <a:gd name="T18" fmla="*/ 52 w 64"/>
                <a:gd name="T19" fmla="*/ 66 h 66"/>
                <a:gd name="T20" fmla="*/ 48 w 64"/>
                <a:gd name="T21" fmla="*/ 66 h 66"/>
                <a:gd name="T22" fmla="*/ 44 w 64"/>
                <a:gd name="T23" fmla="*/ 62 h 66"/>
                <a:gd name="T24" fmla="*/ 4 w 64"/>
                <a:gd name="T25" fmla="*/ 20 h 66"/>
                <a:gd name="T26" fmla="*/ 4 w 64"/>
                <a:gd name="T27" fmla="*/ 20 h 66"/>
                <a:gd name="T28" fmla="*/ 0 w 64"/>
                <a:gd name="T29" fmla="*/ 16 h 66"/>
                <a:gd name="T30" fmla="*/ 0 w 64"/>
                <a:gd name="T31" fmla="*/ 10 h 66"/>
                <a:gd name="T32" fmla="*/ 2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6 w 64"/>
                <a:gd name="T45" fmla="*/ 0 h 66"/>
                <a:gd name="T46" fmla="*/ 20 w 64"/>
                <a:gd name="T47" fmla="*/ 4 h 66"/>
                <a:gd name="T48" fmla="*/ 60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0" y="46"/>
                  </a:moveTo>
                  <a:lnTo>
                    <a:pt x="60" y="46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60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294438" y="3211513"/>
              <a:ext cx="542925" cy="571500"/>
            </a:xfrm>
            <a:custGeom>
              <a:avLst/>
              <a:gdLst>
                <a:gd name="T0" fmla="*/ 20 w 342"/>
                <a:gd name="T1" fmla="*/ 84 h 360"/>
                <a:gd name="T2" fmla="*/ 20 w 342"/>
                <a:gd name="T3" fmla="*/ 84 h 360"/>
                <a:gd name="T4" fmla="*/ 140 w 342"/>
                <a:gd name="T5" fmla="*/ 220 h 360"/>
                <a:gd name="T6" fmla="*/ 254 w 342"/>
                <a:gd name="T7" fmla="*/ 352 h 360"/>
                <a:gd name="T8" fmla="*/ 254 w 342"/>
                <a:gd name="T9" fmla="*/ 352 h 360"/>
                <a:gd name="T10" fmla="*/ 258 w 342"/>
                <a:gd name="T11" fmla="*/ 356 h 360"/>
                <a:gd name="T12" fmla="*/ 266 w 342"/>
                <a:gd name="T13" fmla="*/ 360 h 360"/>
                <a:gd name="T14" fmla="*/ 272 w 342"/>
                <a:gd name="T15" fmla="*/ 360 h 360"/>
                <a:gd name="T16" fmla="*/ 280 w 342"/>
                <a:gd name="T17" fmla="*/ 358 h 360"/>
                <a:gd name="T18" fmla="*/ 298 w 342"/>
                <a:gd name="T19" fmla="*/ 350 h 360"/>
                <a:gd name="T20" fmla="*/ 314 w 342"/>
                <a:gd name="T21" fmla="*/ 338 h 360"/>
                <a:gd name="T22" fmla="*/ 328 w 342"/>
                <a:gd name="T23" fmla="*/ 324 h 360"/>
                <a:gd name="T24" fmla="*/ 334 w 342"/>
                <a:gd name="T25" fmla="*/ 316 h 360"/>
                <a:gd name="T26" fmla="*/ 338 w 342"/>
                <a:gd name="T27" fmla="*/ 310 h 360"/>
                <a:gd name="T28" fmla="*/ 340 w 342"/>
                <a:gd name="T29" fmla="*/ 302 h 360"/>
                <a:gd name="T30" fmla="*/ 342 w 342"/>
                <a:gd name="T31" fmla="*/ 294 h 360"/>
                <a:gd name="T32" fmla="*/ 340 w 342"/>
                <a:gd name="T33" fmla="*/ 288 h 360"/>
                <a:gd name="T34" fmla="*/ 336 w 342"/>
                <a:gd name="T35" fmla="*/ 280 h 360"/>
                <a:gd name="T36" fmla="*/ 336 w 342"/>
                <a:gd name="T37" fmla="*/ 280 h 360"/>
                <a:gd name="T38" fmla="*/ 318 w 342"/>
                <a:gd name="T39" fmla="*/ 260 h 360"/>
                <a:gd name="T40" fmla="*/ 288 w 342"/>
                <a:gd name="T41" fmla="*/ 228 h 360"/>
                <a:gd name="T42" fmla="*/ 210 w 342"/>
                <a:gd name="T43" fmla="*/ 152 h 360"/>
                <a:gd name="T44" fmla="*/ 132 w 342"/>
                <a:gd name="T45" fmla="*/ 74 h 360"/>
                <a:gd name="T46" fmla="*/ 86 w 342"/>
                <a:gd name="T47" fmla="*/ 26 h 360"/>
                <a:gd name="T48" fmla="*/ 86 w 342"/>
                <a:gd name="T49" fmla="*/ 26 h 360"/>
                <a:gd name="T50" fmla="*/ 76 w 342"/>
                <a:gd name="T51" fmla="*/ 16 h 360"/>
                <a:gd name="T52" fmla="*/ 66 w 342"/>
                <a:gd name="T53" fmla="*/ 10 h 360"/>
                <a:gd name="T54" fmla="*/ 56 w 342"/>
                <a:gd name="T55" fmla="*/ 4 h 360"/>
                <a:gd name="T56" fmla="*/ 46 w 342"/>
                <a:gd name="T57" fmla="*/ 2 h 360"/>
                <a:gd name="T58" fmla="*/ 38 w 342"/>
                <a:gd name="T59" fmla="*/ 0 h 360"/>
                <a:gd name="T60" fmla="*/ 28 w 342"/>
                <a:gd name="T61" fmla="*/ 2 h 360"/>
                <a:gd name="T62" fmla="*/ 20 w 342"/>
                <a:gd name="T63" fmla="*/ 4 h 360"/>
                <a:gd name="T64" fmla="*/ 14 w 342"/>
                <a:gd name="T65" fmla="*/ 10 h 360"/>
                <a:gd name="T66" fmla="*/ 8 w 342"/>
                <a:gd name="T67" fmla="*/ 16 h 360"/>
                <a:gd name="T68" fmla="*/ 4 w 342"/>
                <a:gd name="T69" fmla="*/ 22 h 360"/>
                <a:gd name="T70" fmla="*/ 2 w 342"/>
                <a:gd name="T71" fmla="*/ 32 h 360"/>
                <a:gd name="T72" fmla="*/ 0 w 342"/>
                <a:gd name="T73" fmla="*/ 40 h 360"/>
                <a:gd name="T74" fmla="*/ 2 w 342"/>
                <a:gd name="T75" fmla="*/ 50 h 360"/>
                <a:gd name="T76" fmla="*/ 6 w 342"/>
                <a:gd name="T77" fmla="*/ 60 h 360"/>
                <a:gd name="T78" fmla="*/ 12 w 342"/>
                <a:gd name="T79" fmla="*/ 72 h 360"/>
                <a:gd name="T80" fmla="*/ 20 w 342"/>
                <a:gd name="T81" fmla="*/ 84 h 360"/>
                <a:gd name="T82" fmla="*/ 20 w 342"/>
                <a:gd name="T83" fmla="*/ 8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360">
                  <a:moveTo>
                    <a:pt x="20" y="84"/>
                  </a:moveTo>
                  <a:lnTo>
                    <a:pt x="20" y="84"/>
                  </a:lnTo>
                  <a:lnTo>
                    <a:pt x="140" y="220"/>
                  </a:lnTo>
                  <a:lnTo>
                    <a:pt x="254" y="352"/>
                  </a:lnTo>
                  <a:lnTo>
                    <a:pt x="254" y="352"/>
                  </a:lnTo>
                  <a:lnTo>
                    <a:pt x="258" y="356"/>
                  </a:lnTo>
                  <a:lnTo>
                    <a:pt x="266" y="360"/>
                  </a:lnTo>
                  <a:lnTo>
                    <a:pt x="272" y="360"/>
                  </a:lnTo>
                  <a:lnTo>
                    <a:pt x="280" y="358"/>
                  </a:lnTo>
                  <a:lnTo>
                    <a:pt x="298" y="350"/>
                  </a:lnTo>
                  <a:lnTo>
                    <a:pt x="314" y="338"/>
                  </a:lnTo>
                  <a:lnTo>
                    <a:pt x="328" y="324"/>
                  </a:lnTo>
                  <a:lnTo>
                    <a:pt x="334" y="316"/>
                  </a:lnTo>
                  <a:lnTo>
                    <a:pt x="338" y="310"/>
                  </a:lnTo>
                  <a:lnTo>
                    <a:pt x="340" y="302"/>
                  </a:lnTo>
                  <a:lnTo>
                    <a:pt x="342" y="294"/>
                  </a:lnTo>
                  <a:lnTo>
                    <a:pt x="340" y="288"/>
                  </a:lnTo>
                  <a:lnTo>
                    <a:pt x="336" y="280"/>
                  </a:lnTo>
                  <a:lnTo>
                    <a:pt x="336" y="280"/>
                  </a:lnTo>
                  <a:lnTo>
                    <a:pt x="318" y="260"/>
                  </a:lnTo>
                  <a:lnTo>
                    <a:pt x="288" y="228"/>
                  </a:lnTo>
                  <a:lnTo>
                    <a:pt x="210" y="152"/>
                  </a:lnTo>
                  <a:lnTo>
                    <a:pt x="132" y="7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56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50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20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77610" y="1443038"/>
            <a:ext cx="1565275" cy="4946650"/>
            <a:chOff x="8323263" y="966788"/>
            <a:chExt cx="1565275" cy="4946650"/>
          </a:xfrm>
        </p:grpSpPr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9047163" y="3881438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6 w 236"/>
                <a:gd name="T9" fmla="*/ 668 h 748"/>
                <a:gd name="T10" fmla="*/ 226 w 236"/>
                <a:gd name="T11" fmla="*/ 668 h 748"/>
                <a:gd name="T12" fmla="*/ 224 w 236"/>
                <a:gd name="T13" fmla="*/ 688 h 748"/>
                <a:gd name="T14" fmla="*/ 218 w 236"/>
                <a:gd name="T15" fmla="*/ 704 h 748"/>
                <a:gd name="T16" fmla="*/ 212 w 236"/>
                <a:gd name="T17" fmla="*/ 718 h 748"/>
                <a:gd name="T18" fmla="*/ 202 w 236"/>
                <a:gd name="T19" fmla="*/ 730 h 748"/>
                <a:gd name="T20" fmla="*/ 190 w 236"/>
                <a:gd name="T21" fmla="*/ 738 h 748"/>
                <a:gd name="T22" fmla="*/ 178 w 236"/>
                <a:gd name="T23" fmla="*/ 744 h 748"/>
                <a:gd name="T24" fmla="*/ 164 w 236"/>
                <a:gd name="T25" fmla="*/ 746 h 748"/>
                <a:gd name="T26" fmla="*/ 150 w 236"/>
                <a:gd name="T27" fmla="*/ 748 h 748"/>
                <a:gd name="T28" fmla="*/ 134 w 236"/>
                <a:gd name="T29" fmla="*/ 746 h 748"/>
                <a:gd name="T30" fmla="*/ 122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80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2 w 236"/>
                <a:gd name="T47" fmla="*/ 626 h 748"/>
                <a:gd name="T48" fmla="*/ 70 w 236"/>
                <a:gd name="T49" fmla="*/ 578 h 748"/>
                <a:gd name="T50" fmla="*/ 62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10 w 236"/>
                <a:gd name="T69" fmla="*/ 22 h 748"/>
                <a:gd name="T70" fmla="*/ 20 w 236"/>
                <a:gd name="T71" fmla="*/ 16 h 748"/>
                <a:gd name="T72" fmla="*/ 36 w 236"/>
                <a:gd name="T73" fmla="*/ 10 h 748"/>
                <a:gd name="T74" fmla="*/ 54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60 w 236"/>
                <a:gd name="T81" fmla="*/ 2 h 748"/>
                <a:gd name="T82" fmla="*/ 180 w 236"/>
                <a:gd name="T83" fmla="*/ 4 h 748"/>
                <a:gd name="T84" fmla="*/ 198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6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6" y="668"/>
                  </a:lnTo>
                  <a:lnTo>
                    <a:pt x="226" y="668"/>
                  </a:lnTo>
                  <a:lnTo>
                    <a:pt x="224" y="688"/>
                  </a:lnTo>
                  <a:lnTo>
                    <a:pt x="218" y="704"/>
                  </a:lnTo>
                  <a:lnTo>
                    <a:pt x="212" y="718"/>
                  </a:lnTo>
                  <a:lnTo>
                    <a:pt x="202" y="730"/>
                  </a:lnTo>
                  <a:lnTo>
                    <a:pt x="190" y="738"/>
                  </a:lnTo>
                  <a:lnTo>
                    <a:pt x="178" y="744"/>
                  </a:lnTo>
                  <a:lnTo>
                    <a:pt x="164" y="746"/>
                  </a:lnTo>
                  <a:lnTo>
                    <a:pt x="150" y="748"/>
                  </a:lnTo>
                  <a:lnTo>
                    <a:pt x="134" y="746"/>
                  </a:lnTo>
                  <a:lnTo>
                    <a:pt x="122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80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2" y="626"/>
                  </a:lnTo>
                  <a:lnTo>
                    <a:pt x="70" y="578"/>
                  </a:lnTo>
                  <a:lnTo>
                    <a:pt x="62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10" y="22"/>
                  </a:lnTo>
                  <a:lnTo>
                    <a:pt x="20" y="16"/>
                  </a:lnTo>
                  <a:lnTo>
                    <a:pt x="36" y="10"/>
                  </a:lnTo>
                  <a:lnTo>
                    <a:pt x="54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60" y="2"/>
                  </a:lnTo>
                  <a:lnTo>
                    <a:pt x="180" y="4"/>
                  </a:lnTo>
                  <a:lnTo>
                    <a:pt x="198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6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9167813" y="4859338"/>
              <a:ext cx="238125" cy="898525"/>
            </a:xfrm>
            <a:custGeom>
              <a:avLst/>
              <a:gdLst>
                <a:gd name="T0" fmla="*/ 150 w 150"/>
                <a:gd name="T1" fmla="*/ 98 h 566"/>
                <a:gd name="T2" fmla="*/ 150 w 150"/>
                <a:gd name="T3" fmla="*/ 98 h 566"/>
                <a:gd name="T4" fmla="*/ 148 w 150"/>
                <a:gd name="T5" fmla="*/ 178 h 566"/>
                <a:gd name="T6" fmla="*/ 144 w 150"/>
                <a:gd name="T7" fmla="*/ 314 h 566"/>
                <a:gd name="T8" fmla="*/ 132 w 150"/>
                <a:gd name="T9" fmla="*/ 548 h 566"/>
                <a:gd name="T10" fmla="*/ 132 w 150"/>
                <a:gd name="T11" fmla="*/ 548 h 566"/>
                <a:gd name="T12" fmla="*/ 130 w 150"/>
                <a:gd name="T13" fmla="*/ 554 h 566"/>
                <a:gd name="T14" fmla="*/ 126 w 150"/>
                <a:gd name="T15" fmla="*/ 558 h 566"/>
                <a:gd name="T16" fmla="*/ 122 w 150"/>
                <a:gd name="T17" fmla="*/ 562 h 566"/>
                <a:gd name="T18" fmla="*/ 114 w 150"/>
                <a:gd name="T19" fmla="*/ 564 h 566"/>
                <a:gd name="T20" fmla="*/ 96 w 150"/>
                <a:gd name="T21" fmla="*/ 566 h 566"/>
                <a:gd name="T22" fmla="*/ 76 w 150"/>
                <a:gd name="T23" fmla="*/ 564 h 566"/>
                <a:gd name="T24" fmla="*/ 56 w 150"/>
                <a:gd name="T25" fmla="*/ 562 h 566"/>
                <a:gd name="T26" fmla="*/ 38 w 150"/>
                <a:gd name="T27" fmla="*/ 558 h 566"/>
                <a:gd name="T28" fmla="*/ 26 w 150"/>
                <a:gd name="T29" fmla="*/ 554 h 566"/>
                <a:gd name="T30" fmla="*/ 22 w 150"/>
                <a:gd name="T31" fmla="*/ 550 h 566"/>
                <a:gd name="T32" fmla="*/ 22 w 150"/>
                <a:gd name="T33" fmla="*/ 550 h 566"/>
                <a:gd name="T34" fmla="*/ 16 w 150"/>
                <a:gd name="T35" fmla="*/ 344 h 566"/>
                <a:gd name="T36" fmla="*/ 8 w 150"/>
                <a:gd name="T37" fmla="*/ 226 h 566"/>
                <a:gd name="T38" fmla="*/ 2 w 150"/>
                <a:gd name="T39" fmla="*/ 158 h 566"/>
                <a:gd name="T40" fmla="*/ 0 w 150"/>
                <a:gd name="T41" fmla="*/ 100 h 566"/>
                <a:gd name="T42" fmla="*/ 0 w 150"/>
                <a:gd name="T43" fmla="*/ 100 h 566"/>
                <a:gd name="T44" fmla="*/ 0 w 150"/>
                <a:gd name="T45" fmla="*/ 74 h 566"/>
                <a:gd name="T46" fmla="*/ 4 w 150"/>
                <a:gd name="T47" fmla="*/ 54 h 566"/>
                <a:gd name="T48" fmla="*/ 12 w 150"/>
                <a:gd name="T49" fmla="*/ 36 h 566"/>
                <a:gd name="T50" fmla="*/ 22 w 150"/>
                <a:gd name="T51" fmla="*/ 22 h 566"/>
                <a:gd name="T52" fmla="*/ 32 w 150"/>
                <a:gd name="T53" fmla="*/ 10 h 566"/>
                <a:gd name="T54" fmla="*/ 46 w 150"/>
                <a:gd name="T55" fmla="*/ 4 h 566"/>
                <a:gd name="T56" fmla="*/ 58 w 150"/>
                <a:gd name="T57" fmla="*/ 0 h 566"/>
                <a:gd name="T58" fmla="*/ 72 w 150"/>
                <a:gd name="T59" fmla="*/ 0 h 566"/>
                <a:gd name="T60" fmla="*/ 88 w 150"/>
                <a:gd name="T61" fmla="*/ 2 h 566"/>
                <a:gd name="T62" fmla="*/ 100 w 150"/>
                <a:gd name="T63" fmla="*/ 8 h 566"/>
                <a:gd name="T64" fmla="*/ 114 w 150"/>
                <a:gd name="T65" fmla="*/ 18 h 566"/>
                <a:gd name="T66" fmla="*/ 126 w 150"/>
                <a:gd name="T67" fmla="*/ 28 h 566"/>
                <a:gd name="T68" fmla="*/ 136 w 150"/>
                <a:gd name="T69" fmla="*/ 42 h 566"/>
                <a:gd name="T70" fmla="*/ 144 w 150"/>
                <a:gd name="T71" fmla="*/ 60 h 566"/>
                <a:gd name="T72" fmla="*/ 148 w 150"/>
                <a:gd name="T73" fmla="*/ 78 h 566"/>
                <a:gd name="T74" fmla="*/ 150 w 150"/>
                <a:gd name="T75" fmla="*/ 98 h 566"/>
                <a:gd name="T76" fmla="*/ 15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150" y="98"/>
                  </a:moveTo>
                  <a:lnTo>
                    <a:pt x="150" y="98"/>
                  </a:lnTo>
                  <a:lnTo>
                    <a:pt x="148" y="178"/>
                  </a:lnTo>
                  <a:lnTo>
                    <a:pt x="144" y="31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0" y="554"/>
                  </a:lnTo>
                  <a:lnTo>
                    <a:pt x="126" y="558"/>
                  </a:lnTo>
                  <a:lnTo>
                    <a:pt x="122" y="562"/>
                  </a:lnTo>
                  <a:lnTo>
                    <a:pt x="114" y="564"/>
                  </a:lnTo>
                  <a:lnTo>
                    <a:pt x="96" y="566"/>
                  </a:lnTo>
                  <a:lnTo>
                    <a:pt x="76" y="564"/>
                  </a:lnTo>
                  <a:lnTo>
                    <a:pt x="56" y="562"/>
                  </a:lnTo>
                  <a:lnTo>
                    <a:pt x="38" y="558"/>
                  </a:lnTo>
                  <a:lnTo>
                    <a:pt x="26" y="554"/>
                  </a:lnTo>
                  <a:lnTo>
                    <a:pt x="22" y="550"/>
                  </a:lnTo>
                  <a:lnTo>
                    <a:pt x="22" y="550"/>
                  </a:lnTo>
                  <a:lnTo>
                    <a:pt x="16" y="344"/>
                  </a:lnTo>
                  <a:lnTo>
                    <a:pt x="8" y="226"/>
                  </a:lnTo>
                  <a:lnTo>
                    <a:pt x="2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2" y="22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100" y="8"/>
                  </a:lnTo>
                  <a:lnTo>
                    <a:pt x="114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4" y="60"/>
                  </a:lnTo>
                  <a:lnTo>
                    <a:pt x="148" y="78"/>
                  </a:lnTo>
                  <a:lnTo>
                    <a:pt x="150" y="98"/>
                  </a:lnTo>
                  <a:lnTo>
                    <a:pt x="15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9180513" y="5726113"/>
              <a:ext cx="485775" cy="187325"/>
            </a:xfrm>
            <a:custGeom>
              <a:avLst/>
              <a:gdLst>
                <a:gd name="T0" fmla="*/ 124 w 306"/>
                <a:gd name="T1" fmla="*/ 4 h 118"/>
                <a:gd name="T2" fmla="*/ 124 w 306"/>
                <a:gd name="T3" fmla="*/ 4 h 118"/>
                <a:gd name="T4" fmla="*/ 130 w 306"/>
                <a:gd name="T5" fmla="*/ 8 h 118"/>
                <a:gd name="T6" fmla="*/ 134 w 306"/>
                <a:gd name="T7" fmla="*/ 14 h 118"/>
                <a:gd name="T8" fmla="*/ 140 w 306"/>
                <a:gd name="T9" fmla="*/ 24 h 118"/>
                <a:gd name="T10" fmla="*/ 160 w 306"/>
                <a:gd name="T11" fmla="*/ 36 h 118"/>
                <a:gd name="T12" fmla="*/ 160 w 306"/>
                <a:gd name="T13" fmla="*/ 36 h 118"/>
                <a:gd name="T14" fmla="*/ 216 w 306"/>
                <a:gd name="T15" fmla="*/ 50 h 118"/>
                <a:gd name="T16" fmla="*/ 262 w 306"/>
                <a:gd name="T17" fmla="*/ 64 h 118"/>
                <a:gd name="T18" fmla="*/ 280 w 306"/>
                <a:gd name="T19" fmla="*/ 72 h 118"/>
                <a:gd name="T20" fmla="*/ 294 w 306"/>
                <a:gd name="T21" fmla="*/ 78 h 118"/>
                <a:gd name="T22" fmla="*/ 294 w 306"/>
                <a:gd name="T23" fmla="*/ 78 h 118"/>
                <a:gd name="T24" fmla="*/ 302 w 306"/>
                <a:gd name="T25" fmla="*/ 84 h 118"/>
                <a:gd name="T26" fmla="*/ 306 w 306"/>
                <a:gd name="T27" fmla="*/ 92 h 118"/>
                <a:gd name="T28" fmla="*/ 306 w 306"/>
                <a:gd name="T29" fmla="*/ 98 h 118"/>
                <a:gd name="T30" fmla="*/ 306 w 306"/>
                <a:gd name="T31" fmla="*/ 104 h 118"/>
                <a:gd name="T32" fmla="*/ 300 w 306"/>
                <a:gd name="T33" fmla="*/ 114 h 118"/>
                <a:gd name="T34" fmla="*/ 298 w 306"/>
                <a:gd name="T35" fmla="*/ 118 h 118"/>
                <a:gd name="T36" fmla="*/ 56 w 306"/>
                <a:gd name="T37" fmla="*/ 96 h 118"/>
                <a:gd name="T38" fmla="*/ 50 w 306"/>
                <a:gd name="T39" fmla="*/ 86 h 118"/>
                <a:gd name="T40" fmla="*/ 46 w 306"/>
                <a:gd name="T41" fmla="*/ 94 h 118"/>
                <a:gd name="T42" fmla="*/ 2 w 306"/>
                <a:gd name="T43" fmla="*/ 94 h 118"/>
                <a:gd name="T44" fmla="*/ 2 w 306"/>
                <a:gd name="T45" fmla="*/ 94 h 118"/>
                <a:gd name="T46" fmla="*/ 0 w 306"/>
                <a:gd name="T47" fmla="*/ 86 h 118"/>
                <a:gd name="T48" fmla="*/ 0 w 306"/>
                <a:gd name="T49" fmla="*/ 68 h 118"/>
                <a:gd name="T50" fmla="*/ 0 w 306"/>
                <a:gd name="T51" fmla="*/ 54 h 118"/>
                <a:gd name="T52" fmla="*/ 2 w 306"/>
                <a:gd name="T53" fmla="*/ 38 h 118"/>
                <a:gd name="T54" fmla="*/ 6 w 306"/>
                <a:gd name="T55" fmla="*/ 20 h 118"/>
                <a:gd name="T56" fmla="*/ 14 w 306"/>
                <a:gd name="T57" fmla="*/ 0 h 118"/>
                <a:gd name="T58" fmla="*/ 124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24" y="4"/>
                  </a:moveTo>
                  <a:lnTo>
                    <a:pt x="124" y="4"/>
                  </a:lnTo>
                  <a:lnTo>
                    <a:pt x="130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6" y="50"/>
                  </a:lnTo>
                  <a:lnTo>
                    <a:pt x="262" y="64"/>
                  </a:lnTo>
                  <a:lnTo>
                    <a:pt x="280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2" y="84"/>
                  </a:lnTo>
                  <a:lnTo>
                    <a:pt x="306" y="92"/>
                  </a:lnTo>
                  <a:lnTo>
                    <a:pt x="306" y="98"/>
                  </a:lnTo>
                  <a:lnTo>
                    <a:pt x="306" y="104"/>
                  </a:lnTo>
                  <a:lnTo>
                    <a:pt x="300" y="114"/>
                  </a:lnTo>
                  <a:lnTo>
                    <a:pt x="298" y="118"/>
                  </a:lnTo>
                  <a:lnTo>
                    <a:pt x="56" y="96"/>
                  </a:lnTo>
                  <a:lnTo>
                    <a:pt x="50" y="86"/>
                  </a:lnTo>
                  <a:lnTo>
                    <a:pt x="46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6" y="20"/>
                  </a:lnTo>
                  <a:lnTo>
                    <a:pt x="1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9180513" y="5853113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8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8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193213" y="5726113"/>
              <a:ext cx="209550" cy="57150"/>
            </a:xfrm>
            <a:custGeom>
              <a:avLst/>
              <a:gdLst>
                <a:gd name="T0" fmla="*/ 6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2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8 w 132"/>
                <a:gd name="T17" fmla="*/ 32 h 36"/>
                <a:gd name="T18" fmla="*/ 84 w 132"/>
                <a:gd name="T19" fmla="*/ 36 h 36"/>
                <a:gd name="T20" fmla="*/ 62 w 132"/>
                <a:gd name="T21" fmla="*/ 34 h 36"/>
                <a:gd name="T22" fmla="*/ 42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6 w 132"/>
                <a:gd name="T33" fmla="*/ 0 h 36"/>
                <a:gd name="T34" fmla="*/ 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6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8" y="32"/>
                  </a:lnTo>
                  <a:lnTo>
                    <a:pt x="84" y="36"/>
                  </a:lnTo>
                  <a:lnTo>
                    <a:pt x="62" y="34"/>
                  </a:lnTo>
                  <a:lnTo>
                    <a:pt x="42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9475788" y="5799138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6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4 w 74"/>
                <a:gd name="T19" fmla="*/ 4 h 22"/>
                <a:gd name="T20" fmla="*/ 4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6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602788" y="5837238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10 w 20"/>
                <a:gd name="T5" fmla="*/ 2 h 10"/>
                <a:gd name="T6" fmla="*/ 20 w 20"/>
                <a:gd name="T7" fmla="*/ 6 h 10"/>
                <a:gd name="T8" fmla="*/ 20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732838" y="3881438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10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8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40 w 236"/>
                <a:gd name="T35" fmla="*/ 726 h 748"/>
                <a:gd name="T36" fmla="*/ 150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4 w 236"/>
                <a:gd name="T43" fmla="*/ 672 h 748"/>
                <a:gd name="T44" fmla="*/ 164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4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6 w 236"/>
                <a:gd name="T65" fmla="*/ 32 h 748"/>
                <a:gd name="T66" fmla="*/ 234 w 236"/>
                <a:gd name="T67" fmla="*/ 28 h 748"/>
                <a:gd name="T68" fmla="*/ 226 w 236"/>
                <a:gd name="T69" fmla="*/ 22 h 748"/>
                <a:gd name="T70" fmla="*/ 216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4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10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8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40" y="726"/>
                  </a:lnTo>
                  <a:lnTo>
                    <a:pt x="150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4" y="672"/>
                  </a:lnTo>
                  <a:lnTo>
                    <a:pt x="164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4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6" y="32"/>
                  </a:lnTo>
                  <a:lnTo>
                    <a:pt x="234" y="28"/>
                  </a:lnTo>
                  <a:lnTo>
                    <a:pt x="226" y="22"/>
                  </a:lnTo>
                  <a:lnTo>
                    <a:pt x="216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4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748713" y="4859338"/>
              <a:ext cx="238125" cy="898525"/>
            </a:xfrm>
            <a:custGeom>
              <a:avLst/>
              <a:gdLst>
                <a:gd name="T0" fmla="*/ 0 w 150"/>
                <a:gd name="T1" fmla="*/ 98 h 566"/>
                <a:gd name="T2" fmla="*/ 0 w 150"/>
                <a:gd name="T3" fmla="*/ 98 h 566"/>
                <a:gd name="T4" fmla="*/ 2 w 150"/>
                <a:gd name="T5" fmla="*/ 178 h 566"/>
                <a:gd name="T6" fmla="*/ 6 w 150"/>
                <a:gd name="T7" fmla="*/ 314 h 566"/>
                <a:gd name="T8" fmla="*/ 18 w 150"/>
                <a:gd name="T9" fmla="*/ 548 h 566"/>
                <a:gd name="T10" fmla="*/ 18 w 150"/>
                <a:gd name="T11" fmla="*/ 548 h 566"/>
                <a:gd name="T12" fmla="*/ 20 w 150"/>
                <a:gd name="T13" fmla="*/ 554 h 566"/>
                <a:gd name="T14" fmla="*/ 24 w 150"/>
                <a:gd name="T15" fmla="*/ 558 h 566"/>
                <a:gd name="T16" fmla="*/ 28 w 150"/>
                <a:gd name="T17" fmla="*/ 562 h 566"/>
                <a:gd name="T18" fmla="*/ 36 w 150"/>
                <a:gd name="T19" fmla="*/ 564 h 566"/>
                <a:gd name="T20" fmla="*/ 54 w 150"/>
                <a:gd name="T21" fmla="*/ 566 h 566"/>
                <a:gd name="T22" fmla="*/ 74 w 150"/>
                <a:gd name="T23" fmla="*/ 564 h 566"/>
                <a:gd name="T24" fmla="*/ 94 w 150"/>
                <a:gd name="T25" fmla="*/ 562 h 566"/>
                <a:gd name="T26" fmla="*/ 112 w 150"/>
                <a:gd name="T27" fmla="*/ 558 h 566"/>
                <a:gd name="T28" fmla="*/ 124 w 150"/>
                <a:gd name="T29" fmla="*/ 554 h 566"/>
                <a:gd name="T30" fmla="*/ 128 w 150"/>
                <a:gd name="T31" fmla="*/ 550 h 566"/>
                <a:gd name="T32" fmla="*/ 128 w 150"/>
                <a:gd name="T33" fmla="*/ 550 h 566"/>
                <a:gd name="T34" fmla="*/ 134 w 150"/>
                <a:gd name="T35" fmla="*/ 344 h 566"/>
                <a:gd name="T36" fmla="*/ 142 w 150"/>
                <a:gd name="T37" fmla="*/ 226 h 566"/>
                <a:gd name="T38" fmla="*/ 148 w 150"/>
                <a:gd name="T39" fmla="*/ 158 h 566"/>
                <a:gd name="T40" fmla="*/ 150 w 150"/>
                <a:gd name="T41" fmla="*/ 100 h 566"/>
                <a:gd name="T42" fmla="*/ 150 w 150"/>
                <a:gd name="T43" fmla="*/ 100 h 566"/>
                <a:gd name="T44" fmla="*/ 150 w 150"/>
                <a:gd name="T45" fmla="*/ 74 h 566"/>
                <a:gd name="T46" fmla="*/ 144 w 150"/>
                <a:gd name="T47" fmla="*/ 54 h 566"/>
                <a:gd name="T48" fmla="*/ 138 w 150"/>
                <a:gd name="T49" fmla="*/ 36 h 566"/>
                <a:gd name="T50" fmla="*/ 128 w 150"/>
                <a:gd name="T51" fmla="*/ 22 h 566"/>
                <a:gd name="T52" fmla="*/ 118 w 150"/>
                <a:gd name="T53" fmla="*/ 10 h 566"/>
                <a:gd name="T54" fmla="*/ 104 w 150"/>
                <a:gd name="T55" fmla="*/ 4 h 566"/>
                <a:gd name="T56" fmla="*/ 92 w 150"/>
                <a:gd name="T57" fmla="*/ 0 h 566"/>
                <a:gd name="T58" fmla="*/ 78 w 150"/>
                <a:gd name="T59" fmla="*/ 0 h 566"/>
                <a:gd name="T60" fmla="*/ 62 w 150"/>
                <a:gd name="T61" fmla="*/ 2 h 566"/>
                <a:gd name="T62" fmla="*/ 50 w 150"/>
                <a:gd name="T63" fmla="*/ 8 h 566"/>
                <a:gd name="T64" fmla="*/ 36 w 150"/>
                <a:gd name="T65" fmla="*/ 18 h 566"/>
                <a:gd name="T66" fmla="*/ 24 w 150"/>
                <a:gd name="T67" fmla="*/ 28 h 566"/>
                <a:gd name="T68" fmla="*/ 14 w 150"/>
                <a:gd name="T69" fmla="*/ 42 h 566"/>
                <a:gd name="T70" fmla="*/ 6 w 150"/>
                <a:gd name="T71" fmla="*/ 60 h 566"/>
                <a:gd name="T72" fmla="*/ 2 w 150"/>
                <a:gd name="T73" fmla="*/ 78 h 566"/>
                <a:gd name="T74" fmla="*/ 0 w 150"/>
                <a:gd name="T75" fmla="*/ 98 h 566"/>
                <a:gd name="T76" fmla="*/ 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6" y="314"/>
                  </a:lnTo>
                  <a:lnTo>
                    <a:pt x="18" y="548"/>
                  </a:lnTo>
                  <a:lnTo>
                    <a:pt x="18" y="548"/>
                  </a:lnTo>
                  <a:lnTo>
                    <a:pt x="20" y="554"/>
                  </a:lnTo>
                  <a:lnTo>
                    <a:pt x="24" y="558"/>
                  </a:lnTo>
                  <a:lnTo>
                    <a:pt x="28" y="562"/>
                  </a:lnTo>
                  <a:lnTo>
                    <a:pt x="36" y="564"/>
                  </a:lnTo>
                  <a:lnTo>
                    <a:pt x="54" y="566"/>
                  </a:lnTo>
                  <a:lnTo>
                    <a:pt x="74" y="564"/>
                  </a:lnTo>
                  <a:lnTo>
                    <a:pt x="94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34" y="344"/>
                  </a:lnTo>
                  <a:lnTo>
                    <a:pt x="142" y="226"/>
                  </a:lnTo>
                  <a:lnTo>
                    <a:pt x="148" y="158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0" y="74"/>
                  </a:lnTo>
                  <a:lnTo>
                    <a:pt x="144" y="54"/>
                  </a:lnTo>
                  <a:lnTo>
                    <a:pt x="138" y="36"/>
                  </a:lnTo>
                  <a:lnTo>
                    <a:pt x="128" y="22"/>
                  </a:lnTo>
                  <a:lnTo>
                    <a:pt x="118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50" y="8"/>
                  </a:lnTo>
                  <a:lnTo>
                    <a:pt x="36" y="18"/>
                  </a:lnTo>
                  <a:lnTo>
                    <a:pt x="24" y="28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488363" y="5726113"/>
              <a:ext cx="485775" cy="187325"/>
            </a:xfrm>
            <a:custGeom>
              <a:avLst/>
              <a:gdLst>
                <a:gd name="T0" fmla="*/ 182 w 306"/>
                <a:gd name="T1" fmla="*/ 4 h 118"/>
                <a:gd name="T2" fmla="*/ 182 w 306"/>
                <a:gd name="T3" fmla="*/ 4 h 118"/>
                <a:gd name="T4" fmla="*/ 176 w 306"/>
                <a:gd name="T5" fmla="*/ 8 h 118"/>
                <a:gd name="T6" fmla="*/ 172 w 306"/>
                <a:gd name="T7" fmla="*/ 14 h 118"/>
                <a:gd name="T8" fmla="*/ 166 w 306"/>
                <a:gd name="T9" fmla="*/ 24 h 118"/>
                <a:gd name="T10" fmla="*/ 146 w 306"/>
                <a:gd name="T11" fmla="*/ 36 h 118"/>
                <a:gd name="T12" fmla="*/ 146 w 306"/>
                <a:gd name="T13" fmla="*/ 36 h 118"/>
                <a:gd name="T14" fmla="*/ 90 w 306"/>
                <a:gd name="T15" fmla="*/ 50 h 118"/>
                <a:gd name="T16" fmla="*/ 44 w 306"/>
                <a:gd name="T17" fmla="*/ 64 h 118"/>
                <a:gd name="T18" fmla="*/ 26 w 306"/>
                <a:gd name="T19" fmla="*/ 72 h 118"/>
                <a:gd name="T20" fmla="*/ 12 w 306"/>
                <a:gd name="T21" fmla="*/ 78 h 118"/>
                <a:gd name="T22" fmla="*/ 12 w 306"/>
                <a:gd name="T23" fmla="*/ 78 h 118"/>
                <a:gd name="T24" fmla="*/ 4 w 306"/>
                <a:gd name="T25" fmla="*/ 84 h 118"/>
                <a:gd name="T26" fmla="*/ 0 w 306"/>
                <a:gd name="T27" fmla="*/ 92 h 118"/>
                <a:gd name="T28" fmla="*/ 0 w 306"/>
                <a:gd name="T29" fmla="*/ 98 h 118"/>
                <a:gd name="T30" fmla="*/ 0 w 306"/>
                <a:gd name="T31" fmla="*/ 104 h 118"/>
                <a:gd name="T32" fmla="*/ 6 w 306"/>
                <a:gd name="T33" fmla="*/ 114 h 118"/>
                <a:gd name="T34" fmla="*/ 8 w 306"/>
                <a:gd name="T35" fmla="*/ 118 h 118"/>
                <a:gd name="T36" fmla="*/ 250 w 306"/>
                <a:gd name="T37" fmla="*/ 96 h 118"/>
                <a:gd name="T38" fmla="*/ 256 w 306"/>
                <a:gd name="T39" fmla="*/ 86 h 118"/>
                <a:gd name="T40" fmla="*/ 260 w 306"/>
                <a:gd name="T41" fmla="*/ 94 h 118"/>
                <a:gd name="T42" fmla="*/ 304 w 306"/>
                <a:gd name="T43" fmla="*/ 94 h 118"/>
                <a:gd name="T44" fmla="*/ 304 w 306"/>
                <a:gd name="T45" fmla="*/ 94 h 118"/>
                <a:gd name="T46" fmla="*/ 304 w 306"/>
                <a:gd name="T47" fmla="*/ 86 h 118"/>
                <a:gd name="T48" fmla="*/ 306 w 306"/>
                <a:gd name="T49" fmla="*/ 68 h 118"/>
                <a:gd name="T50" fmla="*/ 306 w 306"/>
                <a:gd name="T51" fmla="*/ 54 h 118"/>
                <a:gd name="T52" fmla="*/ 304 w 306"/>
                <a:gd name="T53" fmla="*/ 38 h 118"/>
                <a:gd name="T54" fmla="*/ 300 w 306"/>
                <a:gd name="T55" fmla="*/ 20 h 118"/>
                <a:gd name="T56" fmla="*/ 292 w 306"/>
                <a:gd name="T57" fmla="*/ 0 h 118"/>
                <a:gd name="T58" fmla="*/ 182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82" y="4"/>
                  </a:moveTo>
                  <a:lnTo>
                    <a:pt x="182" y="4"/>
                  </a:lnTo>
                  <a:lnTo>
                    <a:pt x="176" y="8"/>
                  </a:lnTo>
                  <a:lnTo>
                    <a:pt x="172" y="14"/>
                  </a:lnTo>
                  <a:lnTo>
                    <a:pt x="166" y="24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90" y="50"/>
                  </a:lnTo>
                  <a:lnTo>
                    <a:pt x="44" y="64"/>
                  </a:lnTo>
                  <a:lnTo>
                    <a:pt x="26" y="7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6" y="114"/>
                  </a:lnTo>
                  <a:lnTo>
                    <a:pt x="8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0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86"/>
                  </a:lnTo>
                  <a:lnTo>
                    <a:pt x="306" y="68"/>
                  </a:lnTo>
                  <a:lnTo>
                    <a:pt x="306" y="54"/>
                  </a:lnTo>
                  <a:lnTo>
                    <a:pt x="304" y="38"/>
                  </a:lnTo>
                  <a:lnTo>
                    <a:pt x="300" y="20"/>
                  </a:lnTo>
                  <a:lnTo>
                    <a:pt x="292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494713" y="5853113"/>
              <a:ext cx="479425" cy="60325"/>
            </a:xfrm>
            <a:custGeom>
              <a:avLst/>
              <a:gdLst>
                <a:gd name="T0" fmla="*/ 256 w 302"/>
                <a:gd name="T1" fmla="*/ 14 h 38"/>
                <a:gd name="T2" fmla="*/ 300 w 302"/>
                <a:gd name="T3" fmla="*/ 14 h 38"/>
                <a:gd name="T4" fmla="*/ 300 w 302"/>
                <a:gd name="T5" fmla="*/ 14 h 38"/>
                <a:gd name="T6" fmla="*/ 302 w 302"/>
                <a:gd name="T7" fmla="*/ 0 h 38"/>
                <a:gd name="T8" fmla="*/ 0 w 302"/>
                <a:gd name="T9" fmla="*/ 30 h 38"/>
                <a:gd name="T10" fmla="*/ 0 w 302"/>
                <a:gd name="T11" fmla="*/ 30 h 38"/>
                <a:gd name="T12" fmla="*/ 0 w 302"/>
                <a:gd name="T13" fmla="*/ 30 h 38"/>
                <a:gd name="T14" fmla="*/ 4 w 302"/>
                <a:gd name="T15" fmla="*/ 38 h 38"/>
                <a:gd name="T16" fmla="*/ 246 w 302"/>
                <a:gd name="T17" fmla="*/ 16 h 38"/>
                <a:gd name="T18" fmla="*/ 252 w 302"/>
                <a:gd name="T19" fmla="*/ 6 h 38"/>
                <a:gd name="T20" fmla="*/ 25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256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751888" y="5726113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6 w 132"/>
                <a:gd name="T3" fmla="*/ 4 h 36"/>
                <a:gd name="T4" fmla="*/ 16 w 132"/>
                <a:gd name="T5" fmla="*/ 4 h 36"/>
                <a:gd name="T6" fmla="*/ 10 w 132"/>
                <a:gd name="T7" fmla="*/ 8 h 36"/>
                <a:gd name="T8" fmla="*/ 6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8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8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561388" y="5799138"/>
              <a:ext cx="114300" cy="34925"/>
            </a:xfrm>
            <a:custGeom>
              <a:avLst/>
              <a:gdLst>
                <a:gd name="T0" fmla="*/ 66 w 72"/>
                <a:gd name="T1" fmla="*/ 2 h 22"/>
                <a:gd name="T2" fmla="*/ 66 w 72"/>
                <a:gd name="T3" fmla="*/ 2 h 22"/>
                <a:gd name="T4" fmla="*/ 38 w 72"/>
                <a:gd name="T5" fmla="*/ 8 h 22"/>
                <a:gd name="T6" fmla="*/ 2 w 72"/>
                <a:gd name="T7" fmla="*/ 20 h 22"/>
                <a:gd name="T8" fmla="*/ 2 w 72"/>
                <a:gd name="T9" fmla="*/ 20 h 22"/>
                <a:gd name="T10" fmla="*/ 0 w 72"/>
                <a:gd name="T11" fmla="*/ 22 h 22"/>
                <a:gd name="T12" fmla="*/ 0 w 72"/>
                <a:gd name="T13" fmla="*/ 22 h 22"/>
                <a:gd name="T14" fmla="*/ 12 w 72"/>
                <a:gd name="T15" fmla="*/ 22 h 22"/>
                <a:gd name="T16" fmla="*/ 36 w 72"/>
                <a:gd name="T17" fmla="*/ 18 h 22"/>
                <a:gd name="T18" fmla="*/ 70 w 72"/>
                <a:gd name="T19" fmla="*/ 4 h 22"/>
                <a:gd name="T20" fmla="*/ 70 w 72"/>
                <a:gd name="T21" fmla="*/ 4 h 22"/>
                <a:gd name="T22" fmla="*/ 72 w 72"/>
                <a:gd name="T23" fmla="*/ 2 h 22"/>
                <a:gd name="T24" fmla="*/ 72 w 72"/>
                <a:gd name="T25" fmla="*/ 0 h 22"/>
                <a:gd name="T26" fmla="*/ 66 w 72"/>
                <a:gd name="T27" fmla="*/ 2 h 22"/>
                <a:gd name="T28" fmla="*/ 66 w 72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2">
                  <a:moveTo>
                    <a:pt x="66" y="2"/>
                  </a:moveTo>
                  <a:lnTo>
                    <a:pt x="66" y="2"/>
                  </a:lnTo>
                  <a:lnTo>
                    <a:pt x="38" y="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36" y="1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520113" y="5837238"/>
              <a:ext cx="31750" cy="15875"/>
            </a:xfrm>
            <a:custGeom>
              <a:avLst/>
              <a:gdLst>
                <a:gd name="T0" fmla="*/ 18 w 20"/>
                <a:gd name="T1" fmla="*/ 0 h 10"/>
                <a:gd name="T2" fmla="*/ 18 w 20"/>
                <a:gd name="T3" fmla="*/ 0 h 10"/>
                <a:gd name="T4" fmla="*/ 10 w 20"/>
                <a:gd name="T5" fmla="*/ 2 h 10"/>
                <a:gd name="T6" fmla="*/ 0 w 20"/>
                <a:gd name="T7" fmla="*/ 6 h 10"/>
                <a:gd name="T8" fmla="*/ 0 w 20"/>
                <a:gd name="T9" fmla="*/ 6 h 10"/>
                <a:gd name="T10" fmla="*/ 0 w 20"/>
                <a:gd name="T11" fmla="*/ 8 h 10"/>
                <a:gd name="T12" fmla="*/ 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16 w 20"/>
                <a:gd name="T19" fmla="*/ 6 h 10"/>
                <a:gd name="T20" fmla="*/ 20 w 20"/>
                <a:gd name="T21" fmla="*/ 4 h 10"/>
                <a:gd name="T22" fmla="*/ 20 w 20"/>
                <a:gd name="T23" fmla="*/ 0 h 10"/>
                <a:gd name="T24" fmla="*/ 18 w 20"/>
                <a:gd name="T25" fmla="*/ 0 h 10"/>
                <a:gd name="T26" fmla="*/ 18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323263" y="2693988"/>
              <a:ext cx="479425" cy="628650"/>
            </a:xfrm>
            <a:custGeom>
              <a:avLst/>
              <a:gdLst>
                <a:gd name="T0" fmla="*/ 192 w 302"/>
                <a:gd name="T1" fmla="*/ 28 h 396"/>
                <a:gd name="T2" fmla="*/ 192 w 302"/>
                <a:gd name="T3" fmla="*/ 28 h 396"/>
                <a:gd name="T4" fmla="*/ 156 w 302"/>
                <a:gd name="T5" fmla="*/ 84 h 396"/>
                <a:gd name="T6" fmla="*/ 102 w 302"/>
                <a:gd name="T7" fmla="*/ 172 h 396"/>
                <a:gd name="T8" fmla="*/ 48 w 302"/>
                <a:gd name="T9" fmla="*/ 258 h 396"/>
                <a:gd name="T10" fmla="*/ 16 w 302"/>
                <a:gd name="T11" fmla="*/ 310 h 396"/>
                <a:gd name="T12" fmla="*/ 16 w 302"/>
                <a:gd name="T13" fmla="*/ 310 h 396"/>
                <a:gd name="T14" fmla="*/ 8 w 302"/>
                <a:gd name="T15" fmla="*/ 322 h 396"/>
                <a:gd name="T16" fmla="*/ 2 w 302"/>
                <a:gd name="T17" fmla="*/ 334 h 396"/>
                <a:gd name="T18" fmla="*/ 0 w 302"/>
                <a:gd name="T19" fmla="*/ 346 h 396"/>
                <a:gd name="T20" fmla="*/ 0 w 302"/>
                <a:gd name="T21" fmla="*/ 356 h 396"/>
                <a:gd name="T22" fmla="*/ 0 w 302"/>
                <a:gd name="T23" fmla="*/ 366 h 396"/>
                <a:gd name="T24" fmla="*/ 4 w 302"/>
                <a:gd name="T25" fmla="*/ 376 h 396"/>
                <a:gd name="T26" fmla="*/ 10 w 302"/>
                <a:gd name="T27" fmla="*/ 384 h 396"/>
                <a:gd name="T28" fmla="*/ 16 w 302"/>
                <a:gd name="T29" fmla="*/ 390 h 396"/>
                <a:gd name="T30" fmla="*/ 24 w 302"/>
                <a:gd name="T31" fmla="*/ 394 h 396"/>
                <a:gd name="T32" fmla="*/ 32 w 302"/>
                <a:gd name="T33" fmla="*/ 396 h 396"/>
                <a:gd name="T34" fmla="*/ 40 w 302"/>
                <a:gd name="T35" fmla="*/ 396 h 396"/>
                <a:gd name="T36" fmla="*/ 50 w 302"/>
                <a:gd name="T37" fmla="*/ 394 h 396"/>
                <a:gd name="T38" fmla="*/ 60 w 302"/>
                <a:gd name="T39" fmla="*/ 390 h 396"/>
                <a:gd name="T40" fmla="*/ 72 w 302"/>
                <a:gd name="T41" fmla="*/ 384 h 396"/>
                <a:gd name="T42" fmla="*/ 82 w 302"/>
                <a:gd name="T43" fmla="*/ 374 h 396"/>
                <a:gd name="T44" fmla="*/ 92 w 302"/>
                <a:gd name="T45" fmla="*/ 362 h 396"/>
                <a:gd name="T46" fmla="*/ 92 w 302"/>
                <a:gd name="T47" fmla="*/ 362 h 396"/>
                <a:gd name="T48" fmla="*/ 192 w 302"/>
                <a:gd name="T49" fmla="*/ 224 h 396"/>
                <a:gd name="T50" fmla="*/ 290 w 302"/>
                <a:gd name="T51" fmla="*/ 90 h 396"/>
                <a:gd name="T52" fmla="*/ 290 w 302"/>
                <a:gd name="T53" fmla="*/ 90 h 396"/>
                <a:gd name="T54" fmla="*/ 298 w 302"/>
                <a:gd name="T55" fmla="*/ 78 h 396"/>
                <a:gd name="T56" fmla="*/ 300 w 302"/>
                <a:gd name="T57" fmla="*/ 66 h 396"/>
                <a:gd name="T58" fmla="*/ 302 w 302"/>
                <a:gd name="T59" fmla="*/ 54 h 396"/>
                <a:gd name="T60" fmla="*/ 300 w 302"/>
                <a:gd name="T61" fmla="*/ 44 h 396"/>
                <a:gd name="T62" fmla="*/ 298 w 302"/>
                <a:gd name="T63" fmla="*/ 34 h 396"/>
                <a:gd name="T64" fmla="*/ 292 w 302"/>
                <a:gd name="T65" fmla="*/ 24 h 396"/>
                <a:gd name="T66" fmla="*/ 284 w 302"/>
                <a:gd name="T67" fmla="*/ 16 h 396"/>
                <a:gd name="T68" fmla="*/ 276 w 302"/>
                <a:gd name="T69" fmla="*/ 10 h 396"/>
                <a:gd name="T70" fmla="*/ 266 w 302"/>
                <a:gd name="T71" fmla="*/ 6 h 396"/>
                <a:gd name="T72" fmla="*/ 256 w 302"/>
                <a:gd name="T73" fmla="*/ 2 h 396"/>
                <a:gd name="T74" fmla="*/ 246 w 302"/>
                <a:gd name="T75" fmla="*/ 0 h 396"/>
                <a:gd name="T76" fmla="*/ 234 w 302"/>
                <a:gd name="T77" fmla="*/ 2 h 396"/>
                <a:gd name="T78" fmla="*/ 224 w 302"/>
                <a:gd name="T79" fmla="*/ 4 h 396"/>
                <a:gd name="T80" fmla="*/ 212 w 302"/>
                <a:gd name="T81" fmla="*/ 10 h 396"/>
                <a:gd name="T82" fmla="*/ 202 w 302"/>
                <a:gd name="T83" fmla="*/ 18 h 396"/>
                <a:gd name="T84" fmla="*/ 192 w 302"/>
                <a:gd name="T85" fmla="*/ 28 h 396"/>
                <a:gd name="T86" fmla="*/ 192 w 302"/>
                <a:gd name="T87" fmla="*/ 2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2" h="396">
                  <a:moveTo>
                    <a:pt x="192" y="28"/>
                  </a:moveTo>
                  <a:lnTo>
                    <a:pt x="192" y="28"/>
                  </a:lnTo>
                  <a:lnTo>
                    <a:pt x="156" y="84"/>
                  </a:lnTo>
                  <a:lnTo>
                    <a:pt x="102" y="172"/>
                  </a:lnTo>
                  <a:lnTo>
                    <a:pt x="48" y="258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8" y="322"/>
                  </a:lnTo>
                  <a:lnTo>
                    <a:pt x="2" y="334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6"/>
                  </a:lnTo>
                  <a:lnTo>
                    <a:pt x="4" y="376"/>
                  </a:lnTo>
                  <a:lnTo>
                    <a:pt x="10" y="384"/>
                  </a:lnTo>
                  <a:lnTo>
                    <a:pt x="16" y="390"/>
                  </a:lnTo>
                  <a:lnTo>
                    <a:pt x="24" y="394"/>
                  </a:lnTo>
                  <a:lnTo>
                    <a:pt x="32" y="396"/>
                  </a:lnTo>
                  <a:lnTo>
                    <a:pt x="40" y="396"/>
                  </a:lnTo>
                  <a:lnTo>
                    <a:pt x="50" y="394"/>
                  </a:lnTo>
                  <a:lnTo>
                    <a:pt x="60" y="390"/>
                  </a:lnTo>
                  <a:lnTo>
                    <a:pt x="72" y="384"/>
                  </a:lnTo>
                  <a:lnTo>
                    <a:pt x="82" y="374"/>
                  </a:lnTo>
                  <a:lnTo>
                    <a:pt x="92" y="362"/>
                  </a:lnTo>
                  <a:lnTo>
                    <a:pt x="92" y="362"/>
                  </a:lnTo>
                  <a:lnTo>
                    <a:pt x="192" y="22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98" y="78"/>
                  </a:lnTo>
                  <a:lnTo>
                    <a:pt x="300" y="66"/>
                  </a:lnTo>
                  <a:lnTo>
                    <a:pt x="302" y="54"/>
                  </a:lnTo>
                  <a:lnTo>
                    <a:pt x="300" y="44"/>
                  </a:lnTo>
                  <a:lnTo>
                    <a:pt x="298" y="34"/>
                  </a:lnTo>
                  <a:lnTo>
                    <a:pt x="292" y="24"/>
                  </a:lnTo>
                  <a:lnTo>
                    <a:pt x="284" y="16"/>
                  </a:lnTo>
                  <a:lnTo>
                    <a:pt x="276" y="10"/>
                  </a:lnTo>
                  <a:lnTo>
                    <a:pt x="266" y="6"/>
                  </a:lnTo>
                  <a:lnTo>
                    <a:pt x="256" y="2"/>
                  </a:lnTo>
                  <a:lnTo>
                    <a:pt x="246" y="0"/>
                  </a:lnTo>
                  <a:lnTo>
                    <a:pt x="234" y="2"/>
                  </a:lnTo>
                  <a:lnTo>
                    <a:pt x="224" y="4"/>
                  </a:lnTo>
                  <a:lnTo>
                    <a:pt x="212" y="10"/>
                  </a:lnTo>
                  <a:lnTo>
                    <a:pt x="202" y="18"/>
                  </a:lnTo>
                  <a:lnTo>
                    <a:pt x="192" y="28"/>
                  </a:lnTo>
                  <a:lnTo>
                    <a:pt x="192" y="28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9396413" y="2722563"/>
              <a:ext cx="492125" cy="619125"/>
            </a:xfrm>
            <a:custGeom>
              <a:avLst/>
              <a:gdLst>
                <a:gd name="T0" fmla="*/ 108 w 310"/>
                <a:gd name="T1" fmla="*/ 26 h 390"/>
                <a:gd name="T2" fmla="*/ 108 w 310"/>
                <a:gd name="T3" fmla="*/ 26 h 390"/>
                <a:gd name="T4" fmla="*/ 146 w 310"/>
                <a:gd name="T5" fmla="*/ 82 h 390"/>
                <a:gd name="T6" fmla="*/ 202 w 310"/>
                <a:gd name="T7" fmla="*/ 166 h 390"/>
                <a:gd name="T8" fmla="*/ 258 w 310"/>
                <a:gd name="T9" fmla="*/ 250 h 390"/>
                <a:gd name="T10" fmla="*/ 292 w 310"/>
                <a:gd name="T11" fmla="*/ 302 h 390"/>
                <a:gd name="T12" fmla="*/ 292 w 310"/>
                <a:gd name="T13" fmla="*/ 302 h 390"/>
                <a:gd name="T14" fmla="*/ 300 w 310"/>
                <a:gd name="T15" fmla="*/ 314 h 390"/>
                <a:gd name="T16" fmla="*/ 306 w 310"/>
                <a:gd name="T17" fmla="*/ 326 h 390"/>
                <a:gd name="T18" fmla="*/ 310 w 310"/>
                <a:gd name="T19" fmla="*/ 338 h 390"/>
                <a:gd name="T20" fmla="*/ 310 w 310"/>
                <a:gd name="T21" fmla="*/ 350 h 390"/>
                <a:gd name="T22" fmla="*/ 308 w 310"/>
                <a:gd name="T23" fmla="*/ 360 h 390"/>
                <a:gd name="T24" fmla="*/ 306 w 310"/>
                <a:gd name="T25" fmla="*/ 368 h 390"/>
                <a:gd name="T26" fmla="*/ 300 w 310"/>
                <a:gd name="T27" fmla="*/ 376 h 390"/>
                <a:gd name="T28" fmla="*/ 294 w 310"/>
                <a:gd name="T29" fmla="*/ 382 h 390"/>
                <a:gd name="T30" fmla="*/ 288 w 310"/>
                <a:gd name="T31" fmla="*/ 386 h 390"/>
                <a:gd name="T32" fmla="*/ 278 w 310"/>
                <a:gd name="T33" fmla="*/ 390 h 390"/>
                <a:gd name="T34" fmla="*/ 270 w 310"/>
                <a:gd name="T35" fmla="*/ 390 h 390"/>
                <a:gd name="T36" fmla="*/ 260 w 310"/>
                <a:gd name="T37" fmla="*/ 388 h 390"/>
                <a:gd name="T38" fmla="*/ 250 w 310"/>
                <a:gd name="T39" fmla="*/ 384 h 390"/>
                <a:gd name="T40" fmla="*/ 238 w 310"/>
                <a:gd name="T41" fmla="*/ 378 h 390"/>
                <a:gd name="T42" fmla="*/ 228 w 310"/>
                <a:gd name="T43" fmla="*/ 368 h 390"/>
                <a:gd name="T44" fmla="*/ 218 w 310"/>
                <a:gd name="T45" fmla="*/ 356 h 390"/>
                <a:gd name="T46" fmla="*/ 218 w 310"/>
                <a:gd name="T47" fmla="*/ 356 h 390"/>
                <a:gd name="T48" fmla="*/ 114 w 310"/>
                <a:gd name="T49" fmla="*/ 222 h 390"/>
                <a:gd name="T50" fmla="*/ 12 w 310"/>
                <a:gd name="T51" fmla="*/ 90 h 390"/>
                <a:gd name="T52" fmla="*/ 12 w 310"/>
                <a:gd name="T53" fmla="*/ 90 h 390"/>
                <a:gd name="T54" fmla="*/ 4 w 310"/>
                <a:gd name="T55" fmla="*/ 78 h 390"/>
                <a:gd name="T56" fmla="*/ 0 w 310"/>
                <a:gd name="T57" fmla="*/ 66 h 390"/>
                <a:gd name="T58" fmla="*/ 0 w 310"/>
                <a:gd name="T59" fmla="*/ 56 h 390"/>
                <a:gd name="T60" fmla="*/ 0 w 310"/>
                <a:gd name="T61" fmla="*/ 44 h 390"/>
                <a:gd name="T62" fmla="*/ 4 w 310"/>
                <a:gd name="T63" fmla="*/ 34 h 390"/>
                <a:gd name="T64" fmla="*/ 8 w 310"/>
                <a:gd name="T65" fmla="*/ 24 h 390"/>
                <a:gd name="T66" fmla="*/ 16 w 310"/>
                <a:gd name="T67" fmla="*/ 16 h 390"/>
                <a:gd name="T68" fmla="*/ 24 w 310"/>
                <a:gd name="T69" fmla="*/ 10 h 390"/>
                <a:gd name="T70" fmla="*/ 34 w 310"/>
                <a:gd name="T71" fmla="*/ 4 h 390"/>
                <a:gd name="T72" fmla="*/ 44 w 310"/>
                <a:gd name="T73" fmla="*/ 2 h 390"/>
                <a:gd name="T74" fmla="*/ 54 w 310"/>
                <a:gd name="T75" fmla="*/ 0 h 390"/>
                <a:gd name="T76" fmla="*/ 66 w 310"/>
                <a:gd name="T77" fmla="*/ 0 h 390"/>
                <a:gd name="T78" fmla="*/ 76 w 310"/>
                <a:gd name="T79" fmla="*/ 2 h 390"/>
                <a:gd name="T80" fmla="*/ 88 w 310"/>
                <a:gd name="T81" fmla="*/ 8 h 390"/>
                <a:gd name="T82" fmla="*/ 98 w 310"/>
                <a:gd name="T83" fmla="*/ 16 h 390"/>
                <a:gd name="T84" fmla="*/ 108 w 310"/>
                <a:gd name="T85" fmla="*/ 26 h 390"/>
                <a:gd name="T86" fmla="*/ 108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108" y="26"/>
                  </a:moveTo>
                  <a:lnTo>
                    <a:pt x="108" y="26"/>
                  </a:lnTo>
                  <a:lnTo>
                    <a:pt x="146" y="82"/>
                  </a:lnTo>
                  <a:lnTo>
                    <a:pt x="202" y="166"/>
                  </a:lnTo>
                  <a:lnTo>
                    <a:pt x="258" y="250"/>
                  </a:lnTo>
                  <a:lnTo>
                    <a:pt x="292" y="302"/>
                  </a:lnTo>
                  <a:lnTo>
                    <a:pt x="292" y="302"/>
                  </a:lnTo>
                  <a:lnTo>
                    <a:pt x="300" y="314"/>
                  </a:lnTo>
                  <a:lnTo>
                    <a:pt x="306" y="326"/>
                  </a:lnTo>
                  <a:lnTo>
                    <a:pt x="310" y="338"/>
                  </a:lnTo>
                  <a:lnTo>
                    <a:pt x="310" y="350"/>
                  </a:lnTo>
                  <a:lnTo>
                    <a:pt x="308" y="360"/>
                  </a:lnTo>
                  <a:lnTo>
                    <a:pt x="306" y="368"/>
                  </a:lnTo>
                  <a:lnTo>
                    <a:pt x="300" y="376"/>
                  </a:lnTo>
                  <a:lnTo>
                    <a:pt x="294" y="382"/>
                  </a:lnTo>
                  <a:lnTo>
                    <a:pt x="288" y="386"/>
                  </a:lnTo>
                  <a:lnTo>
                    <a:pt x="278" y="390"/>
                  </a:lnTo>
                  <a:lnTo>
                    <a:pt x="270" y="390"/>
                  </a:lnTo>
                  <a:lnTo>
                    <a:pt x="260" y="388"/>
                  </a:lnTo>
                  <a:lnTo>
                    <a:pt x="250" y="384"/>
                  </a:lnTo>
                  <a:lnTo>
                    <a:pt x="238" y="378"/>
                  </a:lnTo>
                  <a:lnTo>
                    <a:pt x="228" y="368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114" y="222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4" y="7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8" y="8"/>
                  </a:lnTo>
                  <a:lnTo>
                    <a:pt x="98" y="16"/>
                  </a:lnTo>
                  <a:lnTo>
                    <a:pt x="108" y="26"/>
                  </a:lnTo>
                  <a:lnTo>
                    <a:pt x="108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615363" y="2614613"/>
              <a:ext cx="946150" cy="1422400"/>
            </a:xfrm>
            <a:custGeom>
              <a:avLst/>
              <a:gdLst>
                <a:gd name="T0" fmla="*/ 594 w 596"/>
                <a:gd name="T1" fmla="*/ 94 h 896"/>
                <a:gd name="T2" fmla="*/ 594 w 596"/>
                <a:gd name="T3" fmla="*/ 94 h 896"/>
                <a:gd name="T4" fmla="*/ 592 w 596"/>
                <a:gd name="T5" fmla="*/ 86 h 896"/>
                <a:gd name="T6" fmla="*/ 588 w 596"/>
                <a:gd name="T7" fmla="*/ 80 h 896"/>
                <a:gd name="T8" fmla="*/ 584 w 596"/>
                <a:gd name="T9" fmla="*/ 72 h 896"/>
                <a:gd name="T10" fmla="*/ 578 w 596"/>
                <a:gd name="T11" fmla="*/ 66 h 896"/>
                <a:gd name="T12" fmla="*/ 562 w 596"/>
                <a:gd name="T13" fmla="*/ 54 h 896"/>
                <a:gd name="T14" fmla="*/ 542 w 596"/>
                <a:gd name="T15" fmla="*/ 44 h 896"/>
                <a:gd name="T16" fmla="*/ 520 w 596"/>
                <a:gd name="T17" fmla="*/ 36 h 896"/>
                <a:gd name="T18" fmla="*/ 494 w 596"/>
                <a:gd name="T19" fmla="*/ 28 h 896"/>
                <a:gd name="T20" fmla="*/ 468 w 596"/>
                <a:gd name="T21" fmla="*/ 22 h 896"/>
                <a:gd name="T22" fmla="*/ 440 w 596"/>
                <a:gd name="T23" fmla="*/ 16 h 896"/>
                <a:gd name="T24" fmla="*/ 388 w 596"/>
                <a:gd name="T25" fmla="*/ 8 h 896"/>
                <a:gd name="T26" fmla="*/ 342 w 596"/>
                <a:gd name="T27" fmla="*/ 4 h 896"/>
                <a:gd name="T28" fmla="*/ 298 w 596"/>
                <a:gd name="T29" fmla="*/ 0 h 896"/>
                <a:gd name="T30" fmla="*/ 298 w 596"/>
                <a:gd name="T31" fmla="*/ 0 h 896"/>
                <a:gd name="T32" fmla="*/ 252 w 596"/>
                <a:gd name="T33" fmla="*/ 4 h 896"/>
                <a:gd name="T34" fmla="*/ 206 w 596"/>
                <a:gd name="T35" fmla="*/ 8 h 896"/>
                <a:gd name="T36" fmla="*/ 154 w 596"/>
                <a:gd name="T37" fmla="*/ 16 h 896"/>
                <a:gd name="T38" fmla="*/ 126 w 596"/>
                <a:gd name="T39" fmla="*/ 22 h 896"/>
                <a:gd name="T40" fmla="*/ 100 w 596"/>
                <a:gd name="T41" fmla="*/ 28 h 896"/>
                <a:gd name="T42" fmla="*/ 76 w 596"/>
                <a:gd name="T43" fmla="*/ 36 h 896"/>
                <a:gd name="T44" fmla="*/ 52 w 596"/>
                <a:gd name="T45" fmla="*/ 44 h 896"/>
                <a:gd name="T46" fmla="*/ 34 w 596"/>
                <a:gd name="T47" fmla="*/ 54 h 896"/>
                <a:gd name="T48" fmla="*/ 18 w 596"/>
                <a:gd name="T49" fmla="*/ 66 h 896"/>
                <a:gd name="T50" fmla="*/ 12 w 596"/>
                <a:gd name="T51" fmla="*/ 72 h 896"/>
                <a:gd name="T52" fmla="*/ 6 w 596"/>
                <a:gd name="T53" fmla="*/ 80 h 896"/>
                <a:gd name="T54" fmla="*/ 4 w 596"/>
                <a:gd name="T55" fmla="*/ 86 h 896"/>
                <a:gd name="T56" fmla="*/ 2 w 596"/>
                <a:gd name="T57" fmla="*/ 94 h 896"/>
                <a:gd name="T58" fmla="*/ 2 w 596"/>
                <a:gd name="T59" fmla="*/ 94 h 896"/>
                <a:gd name="T60" fmla="*/ 0 w 596"/>
                <a:gd name="T61" fmla="*/ 116 h 896"/>
                <a:gd name="T62" fmla="*/ 0 w 596"/>
                <a:gd name="T63" fmla="*/ 146 h 896"/>
                <a:gd name="T64" fmla="*/ 2 w 596"/>
                <a:gd name="T65" fmla="*/ 234 h 896"/>
                <a:gd name="T66" fmla="*/ 14 w 596"/>
                <a:gd name="T67" fmla="*/ 468 h 896"/>
                <a:gd name="T68" fmla="*/ 18 w 596"/>
                <a:gd name="T69" fmla="*/ 596 h 896"/>
                <a:gd name="T70" fmla="*/ 18 w 596"/>
                <a:gd name="T71" fmla="*/ 718 h 896"/>
                <a:gd name="T72" fmla="*/ 16 w 596"/>
                <a:gd name="T73" fmla="*/ 772 h 896"/>
                <a:gd name="T74" fmla="*/ 14 w 596"/>
                <a:gd name="T75" fmla="*/ 820 h 896"/>
                <a:gd name="T76" fmla="*/ 8 w 596"/>
                <a:gd name="T77" fmla="*/ 862 h 896"/>
                <a:gd name="T78" fmla="*/ 2 w 596"/>
                <a:gd name="T79" fmla="*/ 896 h 896"/>
                <a:gd name="T80" fmla="*/ 298 w 596"/>
                <a:gd name="T81" fmla="*/ 896 h 896"/>
                <a:gd name="T82" fmla="*/ 594 w 596"/>
                <a:gd name="T83" fmla="*/ 896 h 896"/>
                <a:gd name="T84" fmla="*/ 594 w 596"/>
                <a:gd name="T85" fmla="*/ 896 h 896"/>
                <a:gd name="T86" fmla="*/ 586 w 596"/>
                <a:gd name="T87" fmla="*/ 862 h 896"/>
                <a:gd name="T88" fmla="*/ 582 w 596"/>
                <a:gd name="T89" fmla="*/ 820 h 896"/>
                <a:gd name="T90" fmla="*/ 578 w 596"/>
                <a:gd name="T91" fmla="*/ 772 h 896"/>
                <a:gd name="T92" fmla="*/ 576 w 596"/>
                <a:gd name="T93" fmla="*/ 718 h 896"/>
                <a:gd name="T94" fmla="*/ 578 w 596"/>
                <a:gd name="T95" fmla="*/ 596 h 896"/>
                <a:gd name="T96" fmla="*/ 582 w 596"/>
                <a:gd name="T97" fmla="*/ 468 h 896"/>
                <a:gd name="T98" fmla="*/ 592 w 596"/>
                <a:gd name="T99" fmla="*/ 234 h 896"/>
                <a:gd name="T100" fmla="*/ 596 w 596"/>
                <a:gd name="T101" fmla="*/ 146 h 896"/>
                <a:gd name="T102" fmla="*/ 594 w 596"/>
                <a:gd name="T103" fmla="*/ 116 h 896"/>
                <a:gd name="T104" fmla="*/ 594 w 596"/>
                <a:gd name="T105" fmla="*/ 94 h 896"/>
                <a:gd name="T106" fmla="*/ 594 w 596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6" h="896">
                  <a:moveTo>
                    <a:pt x="594" y="94"/>
                  </a:moveTo>
                  <a:lnTo>
                    <a:pt x="594" y="94"/>
                  </a:lnTo>
                  <a:lnTo>
                    <a:pt x="592" y="86"/>
                  </a:lnTo>
                  <a:lnTo>
                    <a:pt x="588" y="80"/>
                  </a:lnTo>
                  <a:lnTo>
                    <a:pt x="584" y="72"/>
                  </a:lnTo>
                  <a:lnTo>
                    <a:pt x="578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20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6" y="36"/>
                  </a:lnTo>
                  <a:lnTo>
                    <a:pt x="52" y="44"/>
                  </a:lnTo>
                  <a:lnTo>
                    <a:pt x="34" y="54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80"/>
                  </a:lnTo>
                  <a:lnTo>
                    <a:pt x="4" y="86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4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4" y="820"/>
                  </a:lnTo>
                  <a:lnTo>
                    <a:pt x="8" y="862"/>
                  </a:lnTo>
                  <a:lnTo>
                    <a:pt x="2" y="896"/>
                  </a:lnTo>
                  <a:lnTo>
                    <a:pt x="298" y="896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586" y="862"/>
                  </a:lnTo>
                  <a:lnTo>
                    <a:pt x="582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8" y="596"/>
                  </a:lnTo>
                  <a:lnTo>
                    <a:pt x="582" y="468"/>
                  </a:lnTo>
                  <a:lnTo>
                    <a:pt x="592" y="234"/>
                  </a:lnTo>
                  <a:lnTo>
                    <a:pt x="596" y="146"/>
                  </a:lnTo>
                  <a:lnTo>
                    <a:pt x="594" y="116"/>
                  </a:lnTo>
                  <a:lnTo>
                    <a:pt x="594" y="94"/>
                  </a:lnTo>
                  <a:lnTo>
                    <a:pt x="594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8970963" y="2366963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6 w 144"/>
                <a:gd name="T23" fmla="*/ 246 h 248"/>
                <a:gd name="T24" fmla="*/ 98 w 144"/>
                <a:gd name="T25" fmla="*/ 240 h 248"/>
                <a:gd name="T26" fmla="*/ 114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8 w 144"/>
                <a:gd name="T41" fmla="*/ 34 h 248"/>
                <a:gd name="T42" fmla="*/ 130 w 144"/>
                <a:gd name="T43" fmla="*/ 24 h 248"/>
                <a:gd name="T44" fmla="*/ 122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6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6 w 144"/>
                <a:gd name="T57" fmla="*/ 4 h 248"/>
                <a:gd name="T58" fmla="*/ 34 w 144"/>
                <a:gd name="T59" fmla="*/ 8 h 248"/>
                <a:gd name="T60" fmla="*/ 22 w 144"/>
                <a:gd name="T61" fmla="*/ 14 h 248"/>
                <a:gd name="T62" fmla="*/ 14 w 144"/>
                <a:gd name="T63" fmla="*/ 22 h 248"/>
                <a:gd name="T64" fmla="*/ 6 w 144"/>
                <a:gd name="T65" fmla="*/ 32 h 248"/>
                <a:gd name="T66" fmla="*/ 2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6" y="246"/>
                  </a:lnTo>
                  <a:lnTo>
                    <a:pt x="98" y="240"/>
                  </a:lnTo>
                  <a:lnTo>
                    <a:pt x="114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8" y="34"/>
                  </a:lnTo>
                  <a:lnTo>
                    <a:pt x="130" y="24"/>
                  </a:lnTo>
                  <a:lnTo>
                    <a:pt x="122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6" y="4"/>
                  </a:lnTo>
                  <a:lnTo>
                    <a:pt x="34" y="8"/>
                  </a:lnTo>
                  <a:lnTo>
                    <a:pt x="22" y="14"/>
                  </a:lnTo>
                  <a:lnTo>
                    <a:pt x="14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8472488" y="1246188"/>
              <a:ext cx="1225550" cy="1320800"/>
            </a:xfrm>
            <a:custGeom>
              <a:avLst/>
              <a:gdLst>
                <a:gd name="T0" fmla="*/ 710 w 772"/>
                <a:gd name="T1" fmla="*/ 294 h 832"/>
                <a:gd name="T2" fmla="*/ 684 w 772"/>
                <a:gd name="T3" fmla="*/ 310 h 832"/>
                <a:gd name="T4" fmla="*/ 666 w 772"/>
                <a:gd name="T5" fmla="*/ 146 h 832"/>
                <a:gd name="T6" fmla="*/ 658 w 772"/>
                <a:gd name="T7" fmla="*/ 108 h 832"/>
                <a:gd name="T8" fmla="*/ 636 w 772"/>
                <a:gd name="T9" fmla="*/ 78 h 832"/>
                <a:gd name="T10" fmla="*/ 572 w 772"/>
                <a:gd name="T11" fmla="*/ 36 h 832"/>
                <a:gd name="T12" fmla="*/ 496 w 772"/>
                <a:gd name="T13" fmla="*/ 12 h 832"/>
                <a:gd name="T14" fmla="*/ 398 w 772"/>
                <a:gd name="T15" fmla="*/ 0 h 832"/>
                <a:gd name="T16" fmla="*/ 374 w 772"/>
                <a:gd name="T17" fmla="*/ 0 h 832"/>
                <a:gd name="T18" fmla="*/ 278 w 772"/>
                <a:gd name="T19" fmla="*/ 12 h 832"/>
                <a:gd name="T20" fmla="*/ 202 w 772"/>
                <a:gd name="T21" fmla="*/ 36 h 832"/>
                <a:gd name="T22" fmla="*/ 138 w 772"/>
                <a:gd name="T23" fmla="*/ 78 h 832"/>
                <a:gd name="T24" fmla="*/ 116 w 772"/>
                <a:gd name="T25" fmla="*/ 108 h 832"/>
                <a:gd name="T26" fmla="*/ 104 w 772"/>
                <a:gd name="T27" fmla="*/ 146 h 832"/>
                <a:gd name="T28" fmla="*/ 88 w 772"/>
                <a:gd name="T29" fmla="*/ 310 h 832"/>
                <a:gd name="T30" fmla="*/ 60 w 772"/>
                <a:gd name="T31" fmla="*/ 294 h 832"/>
                <a:gd name="T32" fmla="*/ 40 w 772"/>
                <a:gd name="T33" fmla="*/ 296 h 832"/>
                <a:gd name="T34" fmla="*/ 12 w 772"/>
                <a:gd name="T35" fmla="*/ 324 h 832"/>
                <a:gd name="T36" fmla="*/ 0 w 772"/>
                <a:gd name="T37" fmla="*/ 372 h 832"/>
                <a:gd name="T38" fmla="*/ 2 w 772"/>
                <a:gd name="T39" fmla="*/ 410 h 832"/>
                <a:gd name="T40" fmla="*/ 22 w 772"/>
                <a:gd name="T41" fmla="*/ 456 h 832"/>
                <a:gd name="T42" fmla="*/ 54 w 772"/>
                <a:gd name="T43" fmla="*/ 478 h 832"/>
                <a:gd name="T44" fmla="*/ 78 w 772"/>
                <a:gd name="T45" fmla="*/ 476 h 832"/>
                <a:gd name="T46" fmla="*/ 84 w 772"/>
                <a:gd name="T47" fmla="*/ 558 h 832"/>
                <a:gd name="T48" fmla="*/ 98 w 772"/>
                <a:gd name="T49" fmla="*/ 602 h 832"/>
                <a:gd name="T50" fmla="*/ 128 w 772"/>
                <a:gd name="T51" fmla="*/ 644 h 832"/>
                <a:gd name="T52" fmla="*/ 210 w 772"/>
                <a:gd name="T53" fmla="*/ 736 h 832"/>
                <a:gd name="T54" fmla="*/ 300 w 772"/>
                <a:gd name="T55" fmla="*/ 806 h 832"/>
                <a:gd name="T56" fmla="*/ 340 w 772"/>
                <a:gd name="T57" fmla="*/ 824 h 832"/>
                <a:gd name="T58" fmla="*/ 386 w 772"/>
                <a:gd name="T59" fmla="*/ 832 h 832"/>
                <a:gd name="T60" fmla="*/ 440 w 772"/>
                <a:gd name="T61" fmla="*/ 822 h 832"/>
                <a:gd name="T62" fmla="*/ 502 w 772"/>
                <a:gd name="T63" fmla="*/ 786 h 832"/>
                <a:gd name="T64" fmla="*/ 592 w 772"/>
                <a:gd name="T65" fmla="*/ 704 h 832"/>
                <a:gd name="T66" fmla="*/ 666 w 772"/>
                <a:gd name="T67" fmla="*/ 612 h 832"/>
                <a:gd name="T68" fmla="*/ 678 w 772"/>
                <a:gd name="T69" fmla="*/ 590 h 832"/>
                <a:gd name="T70" fmla="*/ 692 w 772"/>
                <a:gd name="T71" fmla="*/ 520 h 832"/>
                <a:gd name="T72" fmla="*/ 706 w 772"/>
                <a:gd name="T73" fmla="*/ 480 h 832"/>
                <a:gd name="T74" fmla="*/ 730 w 772"/>
                <a:gd name="T75" fmla="*/ 474 h 832"/>
                <a:gd name="T76" fmla="*/ 758 w 772"/>
                <a:gd name="T77" fmla="*/ 442 h 832"/>
                <a:gd name="T78" fmla="*/ 772 w 772"/>
                <a:gd name="T79" fmla="*/ 392 h 832"/>
                <a:gd name="T80" fmla="*/ 770 w 772"/>
                <a:gd name="T81" fmla="*/ 354 h 832"/>
                <a:gd name="T82" fmla="*/ 752 w 772"/>
                <a:gd name="T83" fmla="*/ 312 h 832"/>
                <a:gd name="T84" fmla="*/ 720 w 772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2" h="832">
                  <a:moveTo>
                    <a:pt x="720" y="294"/>
                  </a:moveTo>
                  <a:lnTo>
                    <a:pt x="720" y="294"/>
                  </a:lnTo>
                  <a:lnTo>
                    <a:pt x="710" y="294"/>
                  </a:lnTo>
                  <a:lnTo>
                    <a:pt x="702" y="298"/>
                  </a:lnTo>
                  <a:lnTo>
                    <a:pt x="692" y="302"/>
                  </a:lnTo>
                  <a:lnTo>
                    <a:pt x="684" y="310"/>
                  </a:lnTo>
                  <a:lnTo>
                    <a:pt x="684" y="310"/>
                  </a:lnTo>
                  <a:lnTo>
                    <a:pt x="666" y="146"/>
                  </a:lnTo>
                  <a:lnTo>
                    <a:pt x="666" y="146"/>
                  </a:lnTo>
                  <a:lnTo>
                    <a:pt x="666" y="132"/>
                  </a:lnTo>
                  <a:lnTo>
                    <a:pt x="662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4" y="88"/>
                  </a:lnTo>
                  <a:lnTo>
                    <a:pt x="636" y="78"/>
                  </a:lnTo>
                  <a:lnTo>
                    <a:pt x="618" y="62"/>
                  </a:lnTo>
                  <a:lnTo>
                    <a:pt x="596" y="48"/>
                  </a:lnTo>
                  <a:lnTo>
                    <a:pt x="572" y="36"/>
                  </a:lnTo>
                  <a:lnTo>
                    <a:pt x="548" y="26"/>
                  </a:lnTo>
                  <a:lnTo>
                    <a:pt x="522" y="18"/>
                  </a:lnTo>
                  <a:lnTo>
                    <a:pt x="496" y="12"/>
                  </a:lnTo>
                  <a:lnTo>
                    <a:pt x="472" y="8"/>
                  </a:lnTo>
                  <a:lnTo>
                    <a:pt x="428" y="2"/>
                  </a:lnTo>
                  <a:lnTo>
                    <a:pt x="398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74" y="0"/>
                  </a:lnTo>
                  <a:lnTo>
                    <a:pt x="344" y="2"/>
                  </a:lnTo>
                  <a:lnTo>
                    <a:pt x="302" y="8"/>
                  </a:lnTo>
                  <a:lnTo>
                    <a:pt x="278" y="12"/>
                  </a:lnTo>
                  <a:lnTo>
                    <a:pt x="252" y="18"/>
                  </a:lnTo>
                  <a:lnTo>
                    <a:pt x="226" y="26"/>
                  </a:lnTo>
                  <a:lnTo>
                    <a:pt x="202" y="36"/>
                  </a:lnTo>
                  <a:lnTo>
                    <a:pt x="178" y="48"/>
                  </a:lnTo>
                  <a:lnTo>
                    <a:pt x="156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2" y="98"/>
                  </a:lnTo>
                  <a:lnTo>
                    <a:pt x="116" y="108"/>
                  </a:lnTo>
                  <a:lnTo>
                    <a:pt x="110" y="120"/>
                  </a:lnTo>
                  <a:lnTo>
                    <a:pt x="108" y="132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88" y="310"/>
                  </a:lnTo>
                  <a:lnTo>
                    <a:pt x="88" y="310"/>
                  </a:lnTo>
                  <a:lnTo>
                    <a:pt x="80" y="302"/>
                  </a:lnTo>
                  <a:lnTo>
                    <a:pt x="70" y="298"/>
                  </a:lnTo>
                  <a:lnTo>
                    <a:pt x="60" y="294"/>
                  </a:lnTo>
                  <a:lnTo>
                    <a:pt x="50" y="294"/>
                  </a:lnTo>
                  <a:lnTo>
                    <a:pt x="50" y="294"/>
                  </a:lnTo>
                  <a:lnTo>
                    <a:pt x="40" y="296"/>
                  </a:lnTo>
                  <a:lnTo>
                    <a:pt x="28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410"/>
                  </a:lnTo>
                  <a:lnTo>
                    <a:pt x="6" y="428"/>
                  </a:lnTo>
                  <a:lnTo>
                    <a:pt x="14" y="442"/>
                  </a:lnTo>
                  <a:lnTo>
                    <a:pt x="22" y="456"/>
                  </a:lnTo>
                  <a:lnTo>
                    <a:pt x="32" y="466"/>
                  </a:lnTo>
                  <a:lnTo>
                    <a:pt x="42" y="474"/>
                  </a:lnTo>
                  <a:lnTo>
                    <a:pt x="54" y="478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78" y="476"/>
                  </a:lnTo>
                  <a:lnTo>
                    <a:pt x="78" y="476"/>
                  </a:lnTo>
                  <a:lnTo>
                    <a:pt x="80" y="520"/>
                  </a:lnTo>
                  <a:lnTo>
                    <a:pt x="84" y="558"/>
                  </a:lnTo>
                  <a:lnTo>
                    <a:pt x="88" y="574"/>
                  </a:lnTo>
                  <a:lnTo>
                    <a:pt x="94" y="590"/>
                  </a:lnTo>
                  <a:lnTo>
                    <a:pt x="98" y="602"/>
                  </a:lnTo>
                  <a:lnTo>
                    <a:pt x="104" y="612"/>
                  </a:lnTo>
                  <a:lnTo>
                    <a:pt x="104" y="612"/>
                  </a:lnTo>
                  <a:lnTo>
                    <a:pt x="128" y="644"/>
                  </a:lnTo>
                  <a:lnTo>
                    <a:pt x="154" y="676"/>
                  </a:lnTo>
                  <a:lnTo>
                    <a:pt x="182" y="706"/>
                  </a:lnTo>
                  <a:lnTo>
                    <a:pt x="210" y="736"/>
                  </a:lnTo>
                  <a:lnTo>
                    <a:pt x="240" y="762"/>
                  </a:lnTo>
                  <a:lnTo>
                    <a:pt x="270" y="786"/>
                  </a:lnTo>
                  <a:lnTo>
                    <a:pt x="300" y="806"/>
                  </a:lnTo>
                  <a:lnTo>
                    <a:pt x="332" y="822"/>
                  </a:lnTo>
                  <a:lnTo>
                    <a:pt x="332" y="822"/>
                  </a:lnTo>
                  <a:lnTo>
                    <a:pt x="340" y="824"/>
                  </a:lnTo>
                  <a:lnTo>
                    <a:pt x="358" y="828"/>
                  </a:lnTo>
                  <a:lnTo>
                    <a:pt x="386" y="832"/>
                  </a:lnTo>
                  <a:lnTo>
                    <a:pt x="386" y="832"/>
                  </a:lnTo>
                  <a:lnTo>
                    <a:pt x="414" y="828"/>
                  </a:lnTo>
                  <a:lnTo>
                    <a:pt x="430" y="824"/>
                  </a:lnTo>
                  <a:lnTo>
                    <a:pt x="440" y="822"/>
                  </a:lnTo>
                  <a:lnTo>
                    <a:pt x="440" y="822"/>
                  </a:lnTo>
                  <a:lnTo>
                    <a:pt x="472" y="806"/>
                  </a:lnTo>
                  <a:lnTo>
                    <a:pt x="502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2" y="704"/>
                  </a:lnTo>
                  <a:lnTo>
                    <a:pt x="618" y="674"/>
                  </a:lnTo>
                  <a:lnTo>
                    <a:pt x="644" y="642"/>
                  </a:lnTo>
                  <a:lnTo>
                    <a:pt x="666" y="612"/>
                  </a:lnTo>
                  <a:lnTo>
                    <a:pt x="666" y="612"/>
                  </a:lnTo>
                  <a:lnTo>
                    <a:pt x="674" y="602"/>
                  </a:lnTo>
                  <a:lnTo>
                    <a:pt x="678" y="590"/>
                  </a:lnTo>
                  <a:lnTo>
                    <a:pt x="682" y="574"/>
                  </a:lnTo>
                  <a:lnTo>
                    <a:pt x="686" y="558"/>
                  </a:lnTo>
                  <a:lnTo>
                    <a:pt x="692" y="520"/>
                  </a:lnTo>
                  <a:lnTo>
                    <a:pt x="694" y="476"/>
                  </a:lnTo>
                  <a:lnTo>
                    <a:pt x="694" y="476"/>
                  </a:lnTo>
                  <a:lnTo>
                    <a:pt x="706" y="480"/>
                  </a:lnTo>
                  <a:lnTo>
                    <a:pt x="706" y="480"/>
                  </a:lnTo>
                  <a:lnTo>
                    <a:pt x="718" y="478"/>
                  </a:lnTo>
                  <a:lnTo>
                    <a:pt x="730" y="474"/>
                  </a:lnTo>
                  <a:lnTo>
                    <a:pt x="740" y="466"/>
                  </a:lnTo>
                  <a:lnTo>
                    <a:pt x="750" y="456"/>
                  </a:lnTo>
                  <a:lnTo>
                    <a:pt x="758" y="442"/>
                  </a:lnTo>
                  <a:lnTo>
                    <a:pt x="764" y="428"/>
                  </a:lnTo>
                  <a:lnTo>
                    <a:pt x="770" y="410"/>
                  </a:lnTo>
                  <a:lnTo>
                    <a:pt x="772" y="392"/>
                  </a:lnTo>
                  <a:lnTo>
                    <a:pt x="772" y="392"/>
                  </a:lnTo>
                  <a:lnTo>
                    <a:pt x="772" y="372"/>
                  </a:lnTo>
                  <a:lnTo>
                    <a:pt x="770" y="354"/>
                  </a:lnTo>
                  <a:lnTo>
                    <a:pt x="766" y="338"/>
                  </a:lnTo>
                  <a:lnTo>
                    <a:pt x="760" y="324"/>
                  </a:lnTo>
                  <a:lnTo>
                    <a:pt x="752" y="312"/>
                  </a:lnTo>
                  <a:lnTo>
                    <a:pt x="744" y="302"/>
                  </a:lnTo>
                  <a:lnTo>
                    <a:pt x="732" y="296"/>
                  </a:lnTo>
                  <a:lnTo>
                    <a:pt x="720" y="294"/>
                  </a:lnTo>
                  <a:lnTo>
                    <a:pt x="720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8510588" y="966788"/>
              <a:ext cx="1139825" cy="1016000"/>
            </a:xfrm>
            <a:custGeom>
              <a:avLst/>
              <a:gdLst>
                <a:gd name="T0" fmla="*/ 322 w 718"/>
                <a:gd name="T1" fmla="*/ 352 h 640"/>
                <a:gd name="T2" fmla="*/ 260 w 718"/>
                <a:gd name="T3" fmla="*/ 410 h 640"/>
                <a:gd name="T4" fmla="*/ 260 w 718"/>
                <a:gd name="T5" fmla="*/ 362 h 640"/>
                <a:gd name="T6" fmla="*/ 250 w 718"/>
                <a:gd name="T7" fmla="*/ 356 h 640"/>
                <a:gd name="T8" fmla="*/ 182 w 718"/>
                <a:gd name="T9" fmla="*/ 452 h 640"/>
                <a:gd name="T10" fmla="*/ 168 w 718"/>
                <a:gd name="T11" fmla="*/ 456 h 640"/>
                <a:gd name="T12" fmla="*/ 164 w 718"/>
                <a:gd name="T13" fmla="*/ 386 h 640"/>
                <a:gd name="T14" fmla="*/ 156 w 718"/>
                <a:gd name="T15" fmla="*/ 390 h 640"/>
                <a:gd name="T16" fmla="*/ 124 w 718"/>
                <a:gd name="T17" fmla="*/ 480 h 640"/>
                <a:gd name="T18" fmla="*/ 108 w 718"/>
                <a:gd name="T19" fmla="*/ 466 h 640"/>
                <a:gd name="T20" fmla="*/ 96 w 718"/>
                <a:gd name="T21" fmla="*/ 432 h 640"/>
                <a:gd name="T22" fmla="*/ 72 w 718"/>
                <a:gd name="T23" fmla="*/ 616 h 640"/>
                <a:gd name="T24" fmla="*/ 64 w 718"/>
                <a:gd name="T25" fmla="*/ 486 h 640"/>
                <a:gd name="T26" fmla="*/ 42 w 718"/>
                <a:gd name="T27" fmla="*/ 472 h 640"/>
                <a:gd name="T28" fmla="*/ 20 w 718"/>
                <a:gd name="T29" fmla="*/ 470 h 640"/>
                <a:gd name="T30" fmla="*/ 10 w 718"/>
                <a:gd name="T31" fmla="*/ 442 h 640"/>
                <a:gd name="T32" fmla="*/ 0 w 718"/>
                <a:gd name="T33" fmla="*/ 362 h 640"/>
                <a:gd name="T34" fmla="*/ 2 w 718"/>
                <a:gd name="T35" fmla="*/ 288 h 640"/>
                <a:gd name="T36" fmla="*/ 24 w 718"/>
                <a:gd name="T37" fmla="*/ 230 h 640"/>
                <a:gd name="T38" fmla="*/ 72 w 718"/>
                <a:gd name="T39" fmla="*/ 168 h 640"/>
                <a:gd name="T40" fmla="*/ 142 w 718"/>
                <a:gd name="T41" fmla="*/ 110 h 640"/>
                <a:gd name="T42" fmla="*/ 222 w 718"/>
                <a:gd name="T43" fmla="*/ 72 h 640"/>
                <a:gd name="T44" fmla="*/ 308 w 718"/>
                <a:gd name="T45" fmla="*/ 66 h 640"/>
                <a:gd name="T46" fmla="*/ 336 w 718"/>
                <a:gd name="T47" fmla="*/ 72 h 640"/>
                <a:gd name="T48" fmla="*/ 316 w 718"/>
                <a:gd name="T49" fmla="*/ 28 h 640"/>
                <a:gd name="T50" fmla="*/ 284 w 718"/>
                <a:gd name="T51" fmla="*/ 0 h 640"/>
                <a:gd name="T52" fmla="*/ 316 w 718"/>
                <a:gd name="T53" fmla="*/ 10 h 640"/>
                <a:gd name="T54" fmla="*/ 352 w 718"/>
                <a:gd name="T55" fmla="*/ 36 h 640"/>
                <a:gd name="T56" fmla="*/ 364 w 718"/>
                <a:gd name="T57" fmla="*/ 46 h 640"/>
                <a:gd name="T58" fmla="*/ 394 w 718"/>
                <a:gd name="T59" fmla="*/ 20 h 640"/>
                <a:gd name="T60" fmla="*/ 396 w 718"/>
                <a:gd name="T61" fmla="*/ 36 h 640"/>
                <a:gd name="T62" fmla="*/ 386 w 718"/>
                <a:gd name="T63" fmla="*/ 70 h 640"/>
                <a:gd name="T64" fmla="*/ 432 w 718"/>
                <a:gd name="T65" fmla="*/ 74 h 640"/>
                <a:gd name="T66" fmla="*/ 508 w 718"/>
                <a:gd name="T67" fmla="*/ 88 h 640"/>
                <a:gd name="T68" fmla="*/ 594 w 718"/>
                <a:gd name="T69" fmla="*/ 122 h 640"/>
                <a:gd name="T70" fmla="*/ 660 w 718"/>
                <a:gd name="T71" fmla="*/ 170 h 640"/>
                <a:gd name="T72" fmla="*/ 690 w 718"/>
                <a:gd name="T73" fmla="*/ 210 h 640"/>
                <a:gd name="T74" fmla="*/ 712 w 718"/>
                <a:gd name="T75" fmla="*/ 260 h 640"/>
                <a:gd name="T76" fmla="*/ 718 w 718"/>
                <a:gd name="T77" fmla="*/ 288 h 640"/>
                <a:gd name="T78" fmla="*/ 712 w 718"/>
                <a:gd name="T79" fmla="*/ 420 h 640"/>
                <a:gd name="T80" fmla="*/ 702 w 718"/>
                <a:gd name="T81" fmla="*/ 470 h 640"/>
                <a:gd name="T82" fmla="*/ 676 w 718"/>
                <a:gd name="T83" fmla="*/ 474 h 640"/>
                <a:gd name="T84" fmla="*/ 656 w 718"/>
                <a:gd name="T85" fmla="*/ 640 h 640"/>
                <a:gd name="T86" fmla="*/ 616 w 718"/>
                <a:gd name="T87" fmla="*/ 436 h 640"/>
                <a:gd name="T88" fmla="*/ 600 w 718"/>
                <a:gd name="T89" fmla="*/ 382 h 640"/>
                <a:gd name="T90" fmla="*/ 582 w 718"/>
                <a:gd name="T91" fmla="*/ 440 h 640"/>
                <a:gd name="T92" fmla="*/ 576 w 718"/>
                <a:gd name="T93" fmla="*/ 444 h 640"/>
                <a:gd name="T94" fmla="*/ 546 w 718"/>
                <a:gd name="T95" fmla="*/ 372 h 640"/>
                <a:gd name="T96" fmla="*/ 536 w 718"/>
                <a:gd name="T97" fmla="*/ 360 h 640"/>
                <a:gd name="T98" fmla="*/ 516 w 718"/>
                <a:gd name="T99" fmla="*/ 404 h 640"/>
                <a:gd name="T100" fmla="*/ 514 w 718"/>
                <a:gd name="T101" fmla="*/ 436 h 640"/>
                <a:gd name="T102" fmla="*/ 460 w 718"/>
                <a:gd name="T103" fmla="*/ 374 h 640"/>
                <a:gd name="T104" fmla="*/ 420 w 718"/>
                <a:gd name="T105" fmla="*/ 308 h 640"/>
                <a:gd name="T106" fmla="*/ 412 w 718"/>
                <a:gd name="T107" fmla="*/ 330 h 640"/>
                <a:gd name="T108" fmla="*/ 406 w 718"/>
                <a:gd name="T109" fmla="*/ 380 h 640"/>
                <a:gd name="T110" fmla="*/ 390 w 718"/>
                <a:gd name="T111" fmla="*/ 360 h 640"/>
                <a:gd name="T112" fmla="*/ 362 w 718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640">
                  <a:moveTo>
                    <a:pt x="362" y="308"/>
                  </a:moveTo>
                  <a:lnTo>
                    <a:pt x="362" y="308"/>
                  </a:lnTo>
                  <a:lnTo>
                    <a:pt x="322" y="352"/>
                  </a:lnTo>
                  <a:lnTo>
                    <a:pt x="288" y="386"/>
                  </a:lnTo>
                  <a:lnTo>
                    <a:pt x="272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0" y="384"/>
                  </a:lnTo>
                  <a:lnTo>
                    <a:pt x="260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0" y="356"/>
                  </a:lnTo>
                  <a:lnTo>
                    <a:pt x="228" y="390"/>
                  </a:lnTo>
                  <a:lnTo>
                    <a:pt x="198" y="432"/>
                  </a:lnTo>
                  <a:lnTo>
                    <a:pt x="182" y="452"/>
                  </a:lnTo>
                  <a:lnTo>
                    <a:pt x="166" y="466"/>
                  </a:lnTo>
                  <a:lnTo>
                    <a:pt x="166" y="466"/>
                  </a:lnTo>
                  <a:lnTo>
                    <a:pt x="168" y="456"/>
                  </a:lnTo>
                  <a:lnTo>
                    <a:pt x="168" y="430"/>
                  </a:lnTo>
                  <a:lnTo>
                    <a:pt x="166" y="400"/>
                  </a:lnTo>
                  <a:lnTo>
                    <a:pt x="164" y="386"/>
                  </a:lnTo>
                  <a:lnTo>
                    <a:pt x="158" y="378"/>
                  </a:lnTo>
                  <a:lnTo>
                    <a:pt x="158" y="378"/>
                  </a:lnTo>
                  <a:lnTo>
                    <a:pt x="156" y="390"/>
                  </a:lnTo>
                  <a:lnTo>
                    <a:pt x="146" y="424"/>
                  </a:lnTo>
                  <a:lnTo>
                    <a:pt x="132" y="462"/>
                  </a:lnTo>
                  <a:lnTo>
                    <a:pt x="124" y="480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08" y="466"/>
                  </a:lnTo>
                  <a:lnTo>
                    <a:pt x="100" y="444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86" y="518"/>
                  </a:lnTo>
                  <a:lnTo>
                    <a:pt x="78" y="588"/>
                  </a:lnTo>
                  <a:lnTo>
                    <a:pt x="72" y="616"/>
                  </a:lnTo>
                  <a:lnTo>
                    <a:pt x="68" y="640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0" y="482"/>
                  </a:lnTo>
                  <a:lnTo>
                    <a:pt x="48" y="474"/>
                  </a:lnTo>
                  <a:lnTo>
                    <a:pt x="42" y="472"/>
                  </a:lnTo>
                  <a:lnTo>
                    <a:pt x="34" y="470"/>
                  </a:lnTo>
                  <a:lnTo>
                    <a:pt x="26" y="468"/>
                  </a:lnTo>
                  <a:lnTo>
                    <a:pt x="20" y="470"/>
                  </a:lnTo>
                  <a:lnTo>
                    <a:pt x="20" y="470"/>
                  </a:lnTo>
                  <a:lnTo>
                    <a:pt x="16" y="458"/>
                  </a:lnTo>
                  <a:lnTo>
                    <a:pt x="10" y="442"/>
                  </a:lnTo>
                  <a:lnTo>
                    <a:pt x="6" y="420"/>
                  </a:lnTo>
                  <a:lnTo>
                    <a:pt x="2" y="392"/>
                  </a:lnTo>
                  <a:lnTo>
                    <a:pt x="0" y="362"/>
                  </a:lnTo>
                  <a:lnTo>
                    <a:pt x="0" y="32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6" y="270"/>
                  </a:lnTo>
                  <a:lnTo>
                    <a:pt x="14" y="250"/>
                  </a:lnTo>
                  <a:lnTo>
                    <a:pt x="24" y="230"/>
                  </a:lnTo>
                  <a:lnTo>
                    <a:pt x="38" y="210"/>
                  </a:lnTo>
                  <a:lnTo>
                    <a:pt x="54" y="188"/>
                  </a:lnTo>
                  <a:lnTo>
                    <a:pt x="72" y="168"/>
                  </a:lnTo>
                  <a:lnTo>
                    <a:pt x="94" y="148"/>
                  </a:lnTo>
                  <a:lnTo>
                    <a:pt x="116" y="128"/>
                  </a:lnTo>
                  <a:lnTo>
                    <a:pt x="142" y="110"/>
                  </a:lnTo>
                  <a:lnTo>
                    <a:pt x="168" y="96"/>
                  </a:lnTo>
                  <a:lnTo>
                    <a:pt x="194" y="82"/>
                  </a:lnTo>
                  <a:lnTo>
                    <a:pt x="222" y="72"/>
                  </a:lnTo>
                  <a:lnTo>
                    <a:pt x="250" y="66"/>
                  </a:lnTo>
                  <a:lnTo>
                    <a:pt x="278" y="64"/>
                  </a:lnTo>
                  <a:lnTo>
                    <a:pt x="308" y="66"/>
                  </a:lnTo>
                  <a:lnTo>
                    <a:pt x="322" y="68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4" y="62"/>
                  </a:lnTo>
                  <a:lnTo>
                    <a:pt x="324" y="40"/>
                  </a:lnTo>
                  <a:lnTo>
                    <a:pt x="316" y="28"/>
                  </a:lnTo>
                  <a:lnTo>
                    <a:pt x="308" y="18"/>
                  </a:lnTo>
                  <a:lnTo>
                    <a:pt x="298" y="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28" y="16"/>
                  </a:lnTo>
                  <a:lnTo>
                    <a:pt x="342" y="24"/>
                  </a:lnTo>
                  <a:lnTo>
                    <a:pt x="352" y="36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4" y="46"/>
                  </a:lnTo>
                  <a:lnTo>
                    <a:pt x="370" y="38"/>
                  </a:lnTo>
                  <a:lnTo>
                    <a:pt x="384" y="26"/>
                  </a:lnTo>
                  <a:lnTo>
                    <a:pt x="394" y="20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396" y="36"/>
                  </a:lnTo>
                  <a:lnTo>
                    <a:pt x="390" y="54"/>
                  </a:lnTo>
                  <a:lnTo>
                    <a:pt x="388" y="62"/>
                  </a:lnTo>
                  <a:lnTo>
                    <a:pt x="386" y="70"/>
                  </a:lnTo>
                  <a:lnTo>
                    <a:pt x="386" y="70"/>
                  </a:lnTo>
                  <a:lnTo>
                    <a:pt x="400" y="70"/>
                  </a:lnTo>
                  <a:lnTo>
                    <a:pt x="432" y="74"/>
                  </a:lnTo>
                  <a:lnTo>
                    <a:pt x="456" y="76"/>
                  </a:lnTo>
                  <a:lnTo>
                    <a:pt x="480" y="82"/>
                  </a:lnTo>
                  <a:lnTo>
                    <a:pt x="508" y="88"/>
                  </a:lnTo>
                  <a:lnTo>
                    <a:pt x="536" y="96"/>
                  </a:lnTo>
                  <a:lnTo>
                    <a:pt x="566" y="108"/>
                  </a:lnTo>
                  <a:lnTo>
                    <a:pt x="594" y="122"/>
                  </a:lnTo>
                  <a:lnTo>
                    <a:pt x="622" y="138"/>
                  </a:lnTo>
                  <a:lnTo>
                    <a:pt x="648" y="158"/>
                  </a:lnTo>
                  <a:lnTo>
                    <a:pt x="660" y="170"/>
                  </a:lnTo>
                  <a:lnTo>
                    <a:pt x="672" y="182"/>
                  </a:lnTo>
                  <a:lnTo>
                    <a:pt x="682" y="196"/>
                  </a:lnTo>
                  <a:lnTo>
                    <a:pt x="690" y="210"/>
                  </a:lnTo>
                  <a:lnTo>
                    <a:pt x="700" y="226"/>
                  </a:lnTo>
                  <a:lnTo>
                    <a:pt x="706" y="242"/>
                  </a:lnTo>
                  <a:lnTo>
                    <a:pt x="712" y="260"/>
                  </a:lnTo>
                  <a:lnTo>
                    <a:pt x="716" y="280"/>
                  </a:lnTo>
                  <a:lnTo>
                    <a:pt x="716" y="280"/>
                  </a:lnTo>
                  <a:lnTo>
                    <a:pt x="718" y="288"/>
                  </a:lnTo>
                  <a:lnTo>
                    <a:pt x="718" y="320"/>
                  </a:lnTo>
                  <a:lnTo>
                    <a:pt x="716" y="378"/>
                  </a:lnTo>
                  <a:lnTo>
                    <a:pt x="712" y="420"/>
                  </a:lnTo>
                  <a:lnTo>
                    <a:pt x="706" y="472"/>
                  </a:lnTo>
                  <a:lnTo>
                    <a:pt x="706" y="472"/>
                  </a:lnTo>
                  <a:lnTo>
                    <a:pt x="702" y="470"/>
                  </a:lnTo>
                  <a:lnTo>
                    <a:pt x="690" y="470"/>
                  </a:lnTo>
                  <a:lnTo>
                    <a:pt x="684" y="470"/>
                  </a:lnTo>
                  <a:lnTo>
                    <a:pt x="676" y="474"/>
                  </a:lnTo>
                  <a:lnTo>
                    <a:pt x="668" y="478"/>
                  </a:lnTo>
                  <a:lnTo>
                    <a:pt x="660" y="486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34" y="524"/>
                  </a:lnTo>
                  <a:lnTo>
                    <a:pt x="616" y="436"/>
                  </a:lnTo>
                  <a:lnTo>
                    <a:pt x="604" y="374"/>
                  </a:lnTo>
                  <a:lnTo>
                    <a:pt x="604" y="374"/>
                  </a:lnTo>
                  <a:lnTo>
                    <a:pt x="600" y="382"/>
                  </a:lnTo>
                  <a:lnTo>
                    <a:pt x="592" y="402"/>
                  </a:lnTo>
                  <a:lnTo>
                    <a:pt x="584" y="428"/>
                  </a:lnTo>
                  <a:lnTo>
                    <a:pt x="582" y="440"/>
                  </a:lnTo>
                  <a:lnTo>
                    <a:pt x="580" y="454"/>
                  </a:lnTo>
                  <a:lnTo>
                    <a:pt x="580" y="454"/>
                  </a:lnTo>
                  <a:lnTo>
                    <a:pt x="576" y="444"/>
                  </a:lnTo>
                  <a:lnTo>
                    <a:pt x="564" y="420"/>
                  </a:lnTo>
                  <a:lnTo>
                    <a:pt x="550" y="388"/>
                  </a:lnTo>
                  <a:lnTo>
                    <a:pt x="546" y="37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36" y="360"/>
                  </a:lnTo>
                  <a:lnTo>
                    <a:pt x="526" y="378"/>
                  </a:lnTo>
                  <a:lnTo>
                    <a:pt x="520" y="390"/>
                  </a:lnTo>
                  <a:lnTo>
                    <a:pt x="516" y="404"/>
                  </a:lnTo>
                  <a:lnTo>
                    <a:pt x="514" y="420"/>
                  </a:lnTo>
                  <a:lnTo>
                    <a:pt x="514" y="436"/>
                  </a:lnTo>
                  <a:lnTo>
                    <a:pt x="514" y="436"/>
                  </a:lnTo>
                  <a:lnTo>
                    <a:pt x="504" y="424"/>
                  </a:lnTo>
                  <a:lnTo>
                    <a:pt x="476" y="394"/>
                  </a:lnTo>
                  <a:lnTo>
                    <a:pt x="460" y="374"/>
                  </a:lnTo>
                  <a:lnTo>
                    <a:pt x="444" y="352"/>
                  </a:lnTo>
                  <a:lnTo>
                    <a:pt x="430" y="330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18" y="314"/>
                  </a:lnTo>
                  <a:lnTo>
                    <a:pt x="412" y="330"/>
                  </a:lnTo>
                  <a:lnTo>
                    <a:pt x="406" y="352"/>
                  </a:lnTo>
                  <a:lnTo>
                    <a:pt x="406" y="366"/>
                  </a:lnTo>
                  <a:lnTo>
                    <a:pt x="406" y="380"/>
                  </a:lnTo>
                  <a:lnTo>
                    <a:pt x="406" y="380"/>
                  </a:lnTo>
                  <a:lnTo>
                    <a:pt x="402" y="374"/>
                  </a:lnTo>
                  <a:lnTo>
                    <a:pt x="390" y="360"/>
                  </a:lnTo>
                  <a:lnTo>
                    <a:pt x="376" y="338"/>
                  </a:lnTo>
                  <a:lnTo>
                    <a:pt x="368" y="324"/>
                  </a:lnTo>
                  <a:lnTo>
                    <a:pt x="362" y="308"/>
                  </a:lnTo>
                  <a:lnTo>
                    <a:pt x="362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755063" y="1789113"/>
              <a:ext cx="219075" cy="44450"/>
            </a:xfrm>
            <a:custGeom>
              <a:avLst/>
              <a:gdLst>
                <a:gd name="T0" fmla="*/ 0 w 138"/>
                <a:gd name="T1" fmla="*/ 24 h 28"/>
                <a:gd name="T2" fmla="*/ 0 w 138"/>
                <a:gd name="T3" fmla="*/ 24 h 28"/>
                <a:gd name="T4" fmla="*/ 14 w 138"/>
                <a:gd name="T5" fmla="*/ 14 h 28"/>
                <a:gd name="T6" fmla="*/ 26 w 138"/>
                <a:gd name="T7" fmla="*/ 6 h 28"/>
                <a:gd name="T8" fmla="*/ 36 w 138"/>
                <a:gd name="T9" fmla="*/ 0 h 28"/>
                <a:gd name="T10" fmla="*/ 36 w 138"/>
                <a:gd name="T11" fmla="*/ 0 h 28"/>
                <a:gd name="T12" fmla="*/ 44 w 138"/>
                <a:gd name="T13" fmla="*/ 0 h 28"/>
                <a:gd name="T14" fmla="*/ 56 w 138"/>
                <a:gd name="T15" fmla="*/ 0 h 28"/>
                <a:gd name="T16" fmla="*/ 84 w 138"/>
                <a:gd name="T17" fmla="*/ 4 h 28"/>
                <a:gd name="T18" fmla="*/ 114 w 138"/>
                <a:gd name="T19" fmla="*/ 12 h 28"/>
                <a:gd name="T20" fmla="*/ 128 w 138"/>
                <a:gd name="T21" fmla="*/ 18 h 28"/>
                <a:gd name="T22" fmla="*/ 138 w 138"/>
                <a:gd name="T23" fmla="*/ 24 h 28"/>
                <a:gd name="T24" fmla="*/ 138 w 138"/>
                <a:gd name="T25" fmla="*/ 24 h 28"/>
                <a:gd name="T26" fmla="*/ 94 w 138"/>
                <a:gd name="T27" fmla="*/ 18 h 28"/>
                <a:gd name="T28" fmla="*/ 62 w 138"/>
                <a:gd name="T29" fmla="*/ 14 h 28"/>
                <a:gd name="T30" fmla="*/ 48 w 138"/>
                <a:gd name="T31" fmla="*/ 14 h 28"/>
                <a:gd name="T32" fmla="*/ 40 w 138"/>
                <a:gd name="T33" fmla="*/ 14 h 28"/>
                <a:gd name="T34" fmla="*/ 40 w 138"/>
                <a:gd name="T35" fmla="*/ 14 h 28"/>
                <a:gd name="T36" fmla="*/ 16 w 138"/>
                <a:gd name="T37" fmla="*/ 24 h 28"/>
                <a:gd name="T38" fmla="*/ 6 w 138"/>
                <a:gd name="T39" fmla="*/ 28 h 28"/>
                <a:gd name="T40" fmla="*/ 2 w 138"/>
                <a:gd name="T41" fmla="*/ 26 h 28"/>
                <a:gd name="T42" fmla="*/ 0 w 138"/>
                <a:gd name="T43" fmla="*/ 24 h 28"/>
                <a:gd name="T44" fmla="*/ 0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0" y="24"/>
                  </a:moveTo>
                  <a:lnTo>
                    <a:pt x="0" y="24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94" y="18"/>
                  </a:lnTo>
                  <a:lnTo>
                    <a:pt x="62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9164638" y="1789113"/>
              <a:ext cx="219075" cy="44450"/>
            </a:xfrm>
            <a:custGeom>
              <a:avLst/>
              <a:gdLst>
                <a:gd name="T0" fmla="*/ 138 w 138"/>
                <a:gd name="T1" fmla="*/ 24 h 28"/>
                <a:gd name="T2" fmla="*/ 138 w 138"/>
                <a:gd name="T3" fmla="*/ 24 h 28"/>
                <a:gd name="T4" fmla="*/ 124 w 138"/>
                <a:gd name="T5" fmla="*/ 14 h 28"/>
                <a:gd name="T6" fmla="*/ 112 w 138"/>
                <a:gd name="T7" fmla="*/ 6 h 28"/>
                <a:gd name="T8" fmla="*/ 102 w 138"/>
                <a:gd name="T9" fmla="*/ 0 h 28"/>
                <a:gd name="T10" fmla="*/ 102 w 138"/>
                <a:gd name="T11" fmla="*/ 0 h 28"/>
                <a:gd name="T12" fmla="*/ 94 w 138"/>
                <a:gd name="T13" fmla="*/ 0 h 28"/>
                <a:gd name="T14" fmla="*/ 82 w 138"/>
                <a:gd name="T15" fmla="*/ 0 h 28"/>
                <a:gd name="T16" fmla="*/ 54 w 138"/>
                <a:gd name="T17" fmla="*/ 4 h 28"/>
                <a:gd name="T18" fmla="*/ 24 w 138"/>
                <a:gd name="T19" fmla="*/ 12 h 28"/>
                <a:gd name="T20" fmla="*/ 10 w 138"/>
                <a:gd name="T21" fmla="*/ 18 h 28"/>
                <a:gd name="T22" fmla="*/ 0 w 138"/>
                <a:gd name="T23" fmla="*/ 24 h 28"/>
                <a:gd name="T24" fmla="*/ 0 w 138"/>
                <a:gd name="T25" fmla="*/ 24 h 28"/>
                <a:gd name="T26" fmla="*/ 44 w 138"/>
                <a:gd name="T27" fmla="*/ 18 h 28"/>
                <a:gd name="T28" fmla="*/ 76 w 138"/>
                <a:gd name="T29" fmla="*/ 14 h 28"/>
                <a:gd name="T30" fmla="*/ 90 w 138"/>
                <a:gd name="T31" fmla="*/ 14 h 28"/>
                <a:gd name="T32" fmla="*/ 98 w 138"/>
                <a:gd name="T33" fmla="*/ 14 h 28"/>
                <a:gd name="T34" fmla="*/ 98 w 138"/>
                <a:gd name="T35" fmla="*/ 14 h 28"/>
                <a:gd name="T36" fmla="*/ 122 w 138"/>
                <a:gd name="T37" fmla="*/ 24 h 28"/>
                <a:gd name="T38" fmla="*/ 132 w 138"/>
                <a:gd name="T39" fmla="*/ 28 h 28"/>
                <a:gd name="T40" fmla="*/ 136 w 138"/>
                <a:gd name="T41" fmla="*/ 26 h 28"/>
                <a:gd name="T42" fmla="*/ 138 w 138"/>
                <a:gd name="T43" fmla="*/ 24 h 28"/>
                <a:gd name="T44" fmla="*/ 138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138" y="24"/>
                  </a:moveTo>
                  <a:lnTo>
                    <a:pt x="138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4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90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38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8805863" y="1846263"/>
              <a:ext cx="117475" cy="120650"/>
            </a:xfrm>
            <a:custGeom>
              <a:avLst/>
              <a:gdLst>
                <a:gd name="T0" fmla="*/ 74 w 74"/>
                <a:gd name="T1" fmla="*/ 38 h 76"/>
                <a:gd name="T2" fmla="*/ 74 w 74"/>
                <a:gd name="T3" fmla="*/ 38 h 76"/>
                <a:gd name="T4" fmla="*/ 74 w 74"/>
                <a:gd name="T5" fmla="*/ 46 h 76"/>
                <a:gd name="T6" fmla="*/ 72 w 74"/>
                <a:gd name="T7" fmla="*/ 52 h 76"/>
                <a:gd name="T8" fmla="*/ 68 w 74"/>
                <a:gd name="T9" fmla="*/ 58 h 76"/>
                <a:gd name="T10" fmla="*/ 64 w 74"/>
                <a:gd name="T11" fmla="*/ 64 h 76"/>
                <a:gd name="T12" fmla="*/ 58 w 74"/>
                <a:gd name="T13" fmla="*/ 68 h 76"/>
                <a:gd name="T14" fmla="*/ 52 w 74"/>
                <a:gd name="T15" fmla="*/ 72 h 76"/>
                <a:gd name="T16" fmla="*/ 44 w 74"/>
                <a:gd name="T17" fmla="*/ 74 h 76"/>
                <a:gd name="T18" fmla="*/ 36 w 74"/>
                <a:gd name="T19" fmla="*/ 76 h 76"/>
                <a:gd name="T20" fmla="*/ 36 w 74"/>
                <a:gd name="T21" fmla="*/ 76 h 76"/>
                <a:gd name="T22" fmla="*/ 30 w 74"/>
                <a:gd name="T23" fmla="*/ 74 h 76"/>
                <a:gd name="T24" fmla="*/ 22 w 74"/>
                <a:gd name="T25" fmla="*/ 72 h 76"/>
                <a:gd name="T26" fmla="*/ 16 w 74"/>
                <a:gd name="T27" fmla="*/ 68 h 76"/>
                <a:gd name="T28" fmla="*/ 10 w 74"/>
                <a:gd name="T29" fmla="*/ 64 h 76"/>
                <a:gd name="T30" fmla="*/ 6 w 74"/>
                <a:gd name="T31" fmla="*/ 58 h 76"/>
                <a:gd name="T32" fmla="*/ 2 w 74"/>
                <a:gd name="T33" fmla="*/ 52 h 76"/>
                <a:gd name="T34" fmla="*/ 0 w 74"/>
                <a:gd name="T35" fmla="*/ 46 h 76"/>
                <a:gd name="T36" fmla="*/ 0 w 74"/>
                <a:gd name="T37" fmla="*/ 38 h 76"/>
                <a:gd name="T38" fmla="*/ 0 w 74"/>
                <a:gd name="T39" fmla="*/ 38 h 76"/>
                <a:gd name="T40" fmla="*/ 0 w 74"/>
                <a:gd name="T41" fmla="*/ 30 h 76"/>
                <a:gd name="T42" fmla="*/ 2 w 74"/>
                <a:gd name="T43" fmla="*/ 22 h 76"/>
                <a:gd name="T44" fmla="*/ 6 w 74"/>
                <a:gd name="T45" fmla="*/ 16 h 76"/>
                <a:gd name="T46" fmla="*/ 10 w 74"/>
                <a:gd name="T47" fmla="*/ 10 h 76"/>
                <a:gd name="T48" fmla="*/ 16 w 74"/>
                <a:gd name="T49" fmla="*/ 6 h 76"/>
                <a:gd name="T50" fmla="*/ 22 w 74"/>
                <a:gd name="T51" fmla="*/ 2 h 76"/>
                <a:gd name="T52" fmla="*/ 30 w 74"/>
                <a:gd name="T53" fmla="*/ 0 h 76"/>
                <a:gd name="T54" fmla="*/ 36 w 74"/>
                <a:gd name="T55" fmla="*/ 0 h 76"/>
                <a:gd name="T56" fmla="*/ 36 w 74"/>
                <a:gd name="T57" fmla="*/ 0 h 76"/>
                <a:gd name="T58" fmla="*/ 44 w 74"/>
                <a:gd name="T59" fmla="*/ 0 h 76"/>
                <a:gd name="T60" fmla="*/ 52 w 74"/>
                <a:gd name="T61" fmla="*/ 2 h 76"/>
                <a:gd name="T62" fmla="*/ 58 w 74"/>
                <a:gd name="T63" fmla="*/ 6 h 76"/>
                <a:gd name="T64" fmla="*/ 64 w 74"/>
                <a:gd name="T65" fmla="*/ 10 h 76"/>
                <a:gd name="T66" fmla="*/ 68 w 74"/>
                <a:gd name="T67" fmla="*/ 16 h 76"/>
                <a:gd name="T68" fmla="*/ 72 w 74"/>
                <a:gd name="T69" fmla="*/ 22 h 76"/>
                <a:gd name="T70" fmla="*/ 74 w 74"/>
                <a:gd name="T71" fmla="*/ 30 h 76"/>
                <a:gd name="T72" fmla="*/ 74 w 74"/>
                <a:gd name="T73" fmla="*/ 38 h 76"/>
                <a:gd name="T74" fmla="*/ 74 w 74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74" y="38"/>
                  </a:moveTo>
                  <a:lnTo>
                    <a:pt x="74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68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30"/>
                  </a:lnTo>
                  <a:lnTo>
                    <a:pt x="74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8875713" y="1855788"/>
              <a:ext cx="12700" cy="15875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4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4 h 10"/>
                <a:gd name="T14" fmla="*/ 0 w 8"/>
                <a:gd name="T15" fmla="*/ 4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4 h 10"/>
                <a:gd name="T26" fmla="*/ 8 w 8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8891588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9215438" y="1846263"/>
              <a:ext cx="117475" cy="120650"/>
            </a:xfrm>
            <a:custGeom>
              <a:avLst/>
              <a:gdLst>
                <a:gd name="T0" fmla="*/ 74 w 74"/>
                <a:gd name="T1" fmla="*/ 38 h 76"/>
                <a:gd name="T2" fmla="*/ 74 w 74"/>
                <a:gd name="T3" fmla="*/ 38 h 76"/>
                <a:gd name="T4" fmla="*/ 74 w 74"/>
                <a:gd name="T5" fmla="*/ 46 h 76"/>
                <a:gd name="T6" fmla="*/ 72 w 74"/>
                <a:gd name="T7" fmla="*/ 52 h 76"/>
                <a:gd name="T8" fmla="*/ 68 w 74"/>
                <a:gd name="T9" fmla="*/ 58 h 76"/>
                <a:gd name="T10" fmla="*/ 64 w 74"/>
                <a:gd name="T11" fmla="*/ 64 h 76"/>
                <a:gd name="T12" fmla="*/ 58 w 74"/>
                <a:gd name="T13" fmla="*/ 68 h 76"/>
                <a:gd name="T14" fmla="*/ 52 w 74"/>
                <a:gd name="T15" fmla="*/ 72 h 76"/>
                <a:gd name="T16" fmla="*/ 44 w 74"/>
                <a:gd name="T17" fmla="*/ 74 h 76"/>
                <a:gd name="T18" fmla="*/ 36 w 74"/>
                <a:gd name="T19" fmla="*/ 76 h 76"/>
                <a:gd name="T20" fmla="*/ 36 w 74"/>
                <a:gd name="T21" fmla="*/ 76 h 76"/>
                <a:gd name="T22" fmla="*/ 30 w 74"/>
                <a:gd name="T23" fmla="*/ 74 h 76"/>
                <a:gd name="T24" fmla="*/ 22 w 74"/>
                <a:gd name="T25" fmla="*/ 72 h 76"/>
                <a:gd name="T26" fmla="*/ 16 w 74"/>
                <a:gd name="T27" fmla="*/ 68 h 76"/>
                <a:gd name="T28" fmla="*/ 10 w 74"/>
                <a:gd name="T29" fmla="*/ 64 h 76"/>
                <a:gd name="T30" fmla="*/ 6 w 74"/>
                <a:gd name="T31" fmla="*/ 58 h 76"/>
                <a:gd name="T32" fmla="*/ 2 w 74"/>
                <a:gd name="T33" fmla="*/ 52 h 76"/>
                <a:gd name="T34" fmla="*/ 0 w 74"/>
                <a:gd name="T35" fmla="*/ 46 h 76"/>
                <a:gd name="T36" fmla="*/ 0 w 74"/>
                <a:gd name="T37" fmla="*/ 38 h 76"/>
                <a:gd name="T38" fmla="*/ 0 w 74"/>
                <a:gd name="T39" fmla="*/ 38 h 76"/>
                <a:gd name="T40" fmla="*/ 0 w 74"/>
                <a:gd name="T41" fmla="*/ 30 h 76"/>
                <a:gd name="T42" fmla="*/ 2 w 74"/>
                <a:gd name="T43" fmla="*/ 22 h 76"/>
                <a:gd name="T44" fmla="*/ 6 w 74"/>
                <a:gd name="T45" fmla="*/ 16 h 76"/>
                <a:gd name="T46" fmla="*/ 10 w 74"/>
                <a:gd name="T47" fmla="*/ 10 h 76"/>
                <a:gd name="T48" fmla="*/ 16 w 74"/>
                <a:gd name="T49" fmla="*/ 6 h 76"/>
                <a:gd name="T50" fmla="*/ 22 w 74"/>
                <a:gd name="T51" fmla="*/ 2 h 76"/>
                <a:gd name="T52" fmla="*/ 30 w 74"/>
                <a:gd name="T53" fmla="*/ 0 h 76"/>
                <a:gd name="T54" fmla="*/ 36 w 74"/>
                <a:gd name="T55" fmla="*/ 0 h 76"/>
                <a:gd name="T56" fmla="*/ 36 w 74"/>
                <a:gd name="T57" fmla="*/ 0 h 76"/>
                <a:gd name="T58" fmla="*/ 44 w 74"/>
                <a:gd name="T59" fmla="*/ 0 h 76"/>
                <a:gd name="T60" fmla="*/ 52 w 74"/>
                <a:gd name="T61" fmla="*/ 2 h 76"/>
                <a:gd name="T62" fmla="*/ 58 w 74"/>
                <a:gd name="T63" fmla="*/ 6 h 76"/>
                <a:gd name="T64" fmla="*/ 64 w 74"/>
                <a:gd name="T65" fmla="*/ 10 h 76"/>
                <a:gd name="T66" fmla="*/ 68 w 74"/>
                <a:gd name="T67" fmla="*/ 16 h 76"/>
                <a:gd name="T68" fmla="*/ 72 w 74"/>
                <a:gd name="T69" fmla="*/ 22 h 76"/>
                <a:gd name="T70" fmla="*/ 74 w 74"/>
                <a:gd name="T71" fmla="*/ 30 h 76"/>
                <a:gd name="T72" fmla="*/ 74 w 74"/>
                <a:gd name="T73" fmla="*/ 38 h 76"/>
                <a:gd name="T74" fmla="*/ 74 w 74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74" y="38"/>
                  </a:moveTo>
                  <a:lnTo>
                    <a:pt x="74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68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30"/>
                  </a:lnTo>
                  <a:lnTo>
                    <a:pt x="74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9282113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10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9301163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9005888" y="1887538"/>
              <a:ext cx="76200" cy="282575"/>
            </a:xfrm>
            <a:custGeom>
              <a:avLst/>
              <a:gdLst>
                <a:gd name="T0" fmla="*/ 38 w 48"/>
                <a:gd name="T1" fmla="*/ 0 h 178"/>
                <a:gd name="T2" fmla="*/ 0 w 48"/>
                <a:gd name="T3" fmla="*/ 152 h 178"/>
                <a:gd name="T4" fmla="*/ 0 w 48"/>
                <a:gd name="T5" fmla="*/ 168 h 178"/>
                <a:gd name="T6" fmla="*/ 48 w 48"/>
                <a:gd name="T7" fmla="*/ 178 h 178"/>
                <a:gd name="T8" fmla="*/ 12 w 48"/>
                <a:gd name="T9" fmla="*/ 158 h 178"/>
                <a:gd name="T10" fmla="*/ 12 w 48"/>
                <a:gd name="T11" fmla="*/ 158 h 178"/>
                <a:gd name="T12" fmla="*/ 24 w 48"/>
                <a:gd name="T13" fmla="*/ 84 h 178"/>
                <a:gd name="T14" fmla="*/ 38 w 48"/>
                <a:gd name="T15" fmla="*/ 0 h 178"/>
                <a:gd name="T16" fmla="*/ 38 w 4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8" y="17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8853488" y="2182813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4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8 w 256"/>
                <a:gd name="T9" fmla="*/ 38 h 102"/>
                <a:gd name="T10" fmla="*/ 0 w 256"/>
                <a:gd name="T11" fmla="*/ 102 h 102"/>
                <a:gd name="T12" fmla="*/ 22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90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4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8" y="38"/>
                  </a:lnTo>
                  <a:lnTo>
                    <a:pt x="0" y="102"/>
                  </a:lnTo>
                  <a:lnTo>
                    <a:pt x="22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90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8596313" y="2001838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70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2 w 616"/>
                <a:gd name="T23" fmla="*/ 240 h 364"/>
                <a:gd name="T24" fmla="*/ 126 w 616"/>
                <a:gd name="T25" fmla="*/ 226 h 364"/>
                <a:gd name="T26" fmla="*/ 88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8" y="330"/>
                  </a:lnTo>
                  <a:lnTo>
                    <a:pt x="308" y="330"/>
                  </a:lnTo>
                  <a:lnTo>
                    <a:pt x="270" y="330"/>
                  </a:lnTo>
                  <a:lnTo>
                    <a:pt x="270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2" y="240"/>
                  </a:lnTo>
                  <a:lnTo>
                    <a:pt x="126" y="226"/>
                  </a:lnTo>
                  <a:lnTo>
                    <a:pt x="126" y="226"/>
                  </a:lnTo>
                  <a:lnTo>
                    <a:pt x="108" y="200"/>
                  </a:lnTo>
                  <a:lnTo>
                    <a:pt x="88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8" y="162"/>
                  </a:lnTo>
                  <a:lnTo>
                    <a:pt x="588" y="144"/>
                  </a:lnTo>
                  <a:lnTo>
                    <a:pt x="596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8926513" y="2265363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4 w 158"/>
                <a:gd name="T17" fmla="*/ 0 h 36"/>
                <a:gd name="T18" fmla="*/ 154 w 158"/>
                <a:gd name="T19" fmla="*/ 0 h 36"/>
                <a:gd name="T20" fmla="*/ 158 w 158"/>
                <a:gd name="T21" fmla="*/ 2 h 36"/>
                <a:gd name="T22" fmla="*/ 158 w 158"/>
                <a:gd name="T23" fmla="*/ 4 h 36"/>
                <a:gd name="T24" fmla="*/ 154 w 158"/>
                <a:gd name="T25" fmla="*/ 10 h 36"/>
                <a:gd name="T26" fmla="*/ 154 w 158"/>
                <a:gd name="T27" fmla="*/ 10 h 36"/>
                <a:gd name="T28" fmla="*/ 134 w 158"/>
                <a:gd name="T29" fmla="*/ 22 h 36"/>
                <a:gd name="T30" fmla="*/ 116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4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2"/>
                  </a:lnTo>
                  <a:lnTo>
                    <a:pt x="158" y="4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34" y="22"/>
                  </a:lnTo>
                  <a:lnTo>
                    <a:pt x="116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8612188" y="1760538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8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2 w 594"/>
                <a:gd name="T17" fmla="*/ 10 h 184"/>
                <a:gd name="T18" fmla="*/ 0 w 594"/>
                <a:gd name="T19" fmla="*/ 0 h 184"/>
                <a:gd name="T20" fmla="*/ 56 w 594"/>
                <a:gd name="T21" fmla="*/ 46 h 184"/>
                <a:gd name="T22" fmla="*/ 58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50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2 w 594"/>
                <a:gd name="T35" fmla="*/ 144 h 184"/>
                <a:gd name="T36" fmla="*/ 276 w 594"/>
                <a:gd name="T37" fmla="*/ 92 h 184"/>
                <a:gd name="T38" fmla="*/ 316 w 594"/>
                <a:gd name="T39" fmla="*/ 54 h 184"/>
                <a:gd name="T40" fmla="*/ 318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8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2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4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8 w 594"/>
                <a:gd name="T71" fmla="*/ 50 h 184"/>
                <a:gd name="T72" fmla="*/ 88 w 594"/>
                <a:gd name="T73" fmla="*/ 24 h 184"/>
                <a:gd name="T74" fmla="*/ 140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2 w 594"/>
                <a:gd name="T87" fmla="*/ 160 h 184"/>
                <a:gd name="T88" fmla="*/ 434 w 594"/>
                <a:gd name="T89" fmla="*/ 174 h 184"/>
                <a:gd name="T90" fmla="*/ 394 w 594"/>
                <a:gd name="T91" fmla="*/ 172 h 184"/>
                <a:gd name="T92" fmla="*/ 362 w 594"/>
                <a:gd name="T93" fmla="*/ 162 h 184"/>
                <a:gd name="T94" fmla="*/ 336 w 594"/>
                <a:gd name="T95" fmla="*/ 120 h 184"/>
                <a:gd name="T96" fmla="*/ 324 w 594"/>
                <a:gd name="T97" fmla="*/ 60 h 184"/>
                <a:gd name="T98" fmla="*/ 346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10 w 594"/>
                <a:gd name="T111" fmla="*/ 150 h 184"/>
                <a:gd name="T112" fmla="*/ 492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2" y="2"/>
                  </a:lnTo>
                  <a:lnTo>
                    <a:pt x="414" y="2"/>
                  </a:lnTo>
                  <a:lnTo>
                    <a:pt x="394" y="4"/>
                  </a:lnTo>
                  <a:lnTo>
                    <a:pt x="376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8" y="32"/>
                  </a:lnTo>
                  <a:lnTo>
                    <a:pt x="278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200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2" y="10"/>
                  </a:lnTo>
                  <a:lnTo>
                    <a:pt x="80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4" y="82"/>
                  </a:lnTo>
                  <a:lnTo>
                    <a:pt x="56" y="112"/>
                  </a:lnTo>
                  <a:lnTo>
                    <a:pt x="58" y="124"/>
                  </a:lnTo>
                  <a:lnTo>
                    <a:pt x="62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2" y="182"/>
                  </a:lnTo>
                  <a:lnTo>
                    <a:pt x="150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20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6" y="152"/>
                  </a:lnTo>
                  <a:lnTo>
                    <a:pt x="262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6" y="54"/>
                  </a:lnTo>
                  <a:lnTo>
                    <a:pt x="316" y="54"/>
                  </a:lnTo>
                  <a:lnTo>
                    <a:pt x="316" y="70"/>
                  </a:lnTo>
                  <a:lnTo>
                    <a:pt x="318" y="92"/>
                  </a:lnTo>
                  <a:lnTo>
                    <a:pt x="322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8" y="182"/>
                  </a:lnTo>
                  <a:lnTo>
                    <a:pt x="402" y="184"/>
                  </a:lnTo>
                  <a:lnTo>
                    <a:pt x="402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4" y="170"/>
                  </a:lnTo>
                  <a:lnTo>
                    <a:pt x="514" y="162"/>
                  </a:lnTo>
                  <a:lnTo>
                    <a:pt x="522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6" y="174"/>
                  </a:lnTo>
                  <a:lnTo>
                    <a:pt x="160" y="174"/>
                  </a:lnTo>
                  <a:lnTo>
                    <a:pt x="144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70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6" y="68"/>
                  </a:lnTo>
                  <a:lnTo>
                    <a:pt x="68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8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40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2" y="160"/>
                  </a:moveTo>
                  <a:lnTo>
                    <a:pt x="492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4" y="174"/>
                  </a:lnTo>
                  <a:lnTo>
                    <a:pt x="418" y="174"/>
                  </a:lnTo>
                  <a:lnTo>
                    <a:pt x="406" y="174"/>
                  </a:lnTo>
                  <a:lnTo>
                    <a:pt x="394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4" y="138"/>
                  </a:lnTo>
                  <a:lnTo>
                    <a:pt x="336" y="120"/>
                  </a:lnTo>
                  <a:lnTo>
                    <a:pt x="330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6" y="32"/>
                  </a:lnTo>
                  <a:lnTo>
                    <a:pt x="366" y="24"/>
                  </a:lnTo>
                  <a:lnTo>
                    <a:pt x="392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90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30" y="90"/>
                  </a:lnTo>
                  <a:lnTo>
                    <a:pt x="528" y="112"/>
                  </a:lnTo>
                  <a:lnTo>
                    <a:pt x="524" y="122"/>
                  </a:lnTo>
                  <a:lnTo>
                    <a:pt x="522" y="132"/>
                  </a:lnTo>
                  <a:lnTo>
                    <a:pt x="516" y="142"/>
                  </a:lnTo>
                  <a:lnTo>
                    <a:pt x="510" y="150"/>
                  </a:lnTo>
                  <a:lnTo>
                    <a:pt x="502" y="156"/>
                  </a:lnTo>
                  <a:lnTo>
                    <a:pt x="492" y="160"/>
                  </a:lnTo>
                  <a:lnTo>
                    <a:pt x="492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8916988" y="3465513"/>
              <a:ext cx="161925" cy="193675"/>
            </a:xfrm>
            <a:custGeom>
              <a:avLst/>
              <a:gdLst>
                <a:gd name="T0" fmla="*/ 78 w 102"/>
                <a:gd name="T1" fmla="*/ 4 h 122"/>
                <a:gd name="T2" fmla="*/ 78 w 102"/>
                <a:gd name="T3" fmla="*/ 4 h 122"/>
                <a:gd name="T4" fmla="*/ 86 w 102"/>
                <a:gd name="T5" fmla="*/ 10 h 122"/>
                <a:gd name="T6" fmla="*/ 92 w 102"/>
                <a:gd name="T7" fmla="*/ 18 h 122"/>
                <a:gd name="T8" fmla="*/ 98 w 102"/>
                <a:gd name="T9" fmla="*/ 26 h 122"/>
                <a:gd name="T10" fmla="*/ 102 w 102"/>
                <a:gd name="T11" fmla="*/ 36 h 122"/>
                <a:gd name="T12" fmla="*/ 102 w 102"/>
                <a:gd name="T13" fmla="*/ 46 h 122"/>
                <a:gd name="T14" fmla="*/ 102 w 102"/>
                <a:gd name="T15" fmla="*/ 58 h 122"/>
                <a:gd name="T16" fmla="*/ 100 w 102"/>
                <a:gd name="T17" fmla="*/ 70 h 122"/>
                <a:gd name="T18" fmla="*/ 94 w 102"/>
                <a:gd name="T19" fmla="*/ 82 h 122"/>
                <a:gd name="T20" fmla="*/ 94 w 102"/>
                <a:gd name="T21" fmla="*/ 82 h 122"/>
                <a:gd name="T22" fmla="*/ 88 w 102"/>
                <a:gd name="T23" fmla="*/ 92 h 122"/>
                <a:gd name="T24" fmla="*/ 80 w 102"/>
                <a:gd name="T25" fmla="*/ 102 h 122"/>
                <a:gd name="T26" fmla="*/ 72 w 102"/>
                <a:gd name="T27" fmla="*/ 110 h 122"/>
                <a:gd name="T28" fmla="*/ 62 w 102"/>
                <a:gd name="T29" fmla="*/ 116 h 122"/>
                <a:gd name="T30" fmla="*/ 52 w 102"/>
                <a:gd name="T31" fmla="*/ 120 h 122"/>
                <a:gd name="T32" fmla="*/ 42 w 102"/>
                <a:gd name="T33" fmla="*/ 122 h 122"/>
                <a:gd name="T34" fmla="*/ 34 w 102"/>
                <a:gd name="T35" fmla="*/ 120 h 122"/>
                <a:gd name="T36" fmla="*/ 24 w 102"/>
                <a:gd name="T37" fmla="*/ 118 h 122"/>
                <a:gd name="T38" fmla="*/ 24 w 102"/>
                <a:gd name="T39" fmla="*/ 118 h 122"/>
                <a:gd name="T40" fmla="*/ 16 w 102"/>
                <a:gd name="T41" fmla="*/ 112 h 122"/>
                <a:gd name="T42" fmla="*/ 8 w 102"/>
                <a:gd name="T43" fmla="*/ 104 h 122"/>
                <a:gd name="T44" fmla="*/ 4 w 102"/>
                <a:gd name="T45" fmla="*/ 96 h 122"/>
                <a:gd name="T46" fmla="*/ 0 w 102"/>
                <a:gd name="T47" fmla="*/ 86 h 122"/>
                <a:gd name="T48" fmla="*/ 0 w 102"/>
                <a:gd name="T49" fmla="*/ 76 h 122"/>
                <a:gd name="T50" fmla="*/ 0 w 102"/>
                <a:gd name="T51" fmla="*/ 64 h 122"/>
                <a:gd name="T52" fmla="*/ 2 w 102"/>
                <a:gd name="T53" fmla="*/ 52 h 122"/>
                <a:gd name="T54" fmla="*/ 8 w 102"/>
                <a:gd name="T55" fmla="*/ 40 h 122"/>
                <a:gd name="T56" fmla="*/ 8 w 102"/>
                <a:gd name="T57" fmla="*/ 40 h 122"/>
                <a:gd name="T58" fmla="*/ 14 w 102"/>
                <a:gd name="T59" fmla="*/ 30 h 122"/>
                <a:gd name="T60" fmla="*/ 22 w 102"/>
                <a:gd name="T61" fmla="*/ 20 h 122"/>
                <a:gd name="T62" fmla="*/ 30 w 102"/>
                <a:gd name="T63" fmla="*/ 12 h 122"/>
                <a:gd name="T64" fmla="*/ 40 w 102"/>
                <a:gd name="T65" fmla="*/ 6 h 122"/>
                <a:gd name="T66" fmla="*/ 50 w 102"/>
                <a:gd name="T67" fmla="*/ 2 h 122"/>
                <a:gd name="T68" fmla="*/ 58 w 102"/>
                <a:gd name="T69" fmla="*/ 0 h 122"/>
                <a:gd name="T70" fmla="*/ 68 w 102"/>
                <a:gd name="T71" fmla="*/ 2 h 122"/>
                <a:gd name="T72" fmla="*/ 78 w 102"/>
                <a:gd name="T73" fmla="*/ 4 h 122"/>
                <a:gd name="T74" fmla="*/ 78 w 102"/>
                <a:gd name="T75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2">
                  <a:moveTo>
                    <a:pt x="78" y="4"/>
                  </a:moveTo>
                  <a:lnTo>
                    <a:pt x="78" y="4"/>
                  </a:lnTo>
                  <a:lnTo>
                    <a:pt x="86" y="10"/>
                  </a:lnTo>
                  <a:lnTo>
                    <a:pt x="92" y="18"/>
                  </a:lnTo>
                  <a:lnTo>
                    <a:pt x="98" y="26"/>
                  </a:lnTo>
                  <a:lnTo>
                    <a:pt x="102" y="36"/>
                  </a:lnTo>
                  <a:lnTo>
                    <a:pt x="102" y="46"/>
                  </a:lnTo>
                  <a:lnTo>
                    <a:pt x="102" y="58"/>
                  </a:lnTo>
                  <a:lnTo>
                    <a:pt x="100" y="7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8" y="92"/>
                  </a:lnTo>
                  <a:lnTo>
                    <a:pt x="80" y="102"/>
                  </a:lnTo>
                  <a:lnTo>
                    <a:pt x="72" y="110"/>
                  </a:lnTo>
                  <a:lnTo>
                    <a:pt x="62" y="116"/>
                  </a:lnTo>
                  <a:lnTo>
                    <a:pt x="52" y="120"/>
                  </a:lnTo>
                  <a:lnTo>
                    <a:pt x="42" y="122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9053513" y="3522663"/>
              <a:ext cx="123825" cy="76200"/>
            </a:xfrm>
            <a:custGeom>
              <a:avLst/>
              <a:gdLst>
                <a:gd name="T0" fmla="*/ 70 w 78"/>
                <a:gd name="T1" fmla="*/ 26 h 48"/>
                <a:gd name="T2" fmla="*/ 70 w 78"/>
                <a:gd name="T3" fmla="*/ 26 h 48"/>
                <a:gd name="T4" fmla="*/ 74 w 78"/>
                <a:gd name="T5" fmla="*/ 28 h 48"/>
                <a:gd name="T6" fmla="*/ 76 w 78"/>
                <a:gd name="T7" fmla="*/ 32 h 48"/>
                <a:gd name="T8" fmla="*/ 78 w 78"/>
                <a:gd name="T9" fmla="*/ 38 h 48"/>
                <a:gd name="T10" fmla="*/ 76 w 78"/>
                <a:gd name="T11" fmla="*/ 42 h 48"/>
                <a:gd name="T12" fmla="*/ 76 w 78"/>
                <a:gd name="T13" fmla="*/ 42 h 48"/>
                <a:gd name="T14" fmla="*/ 76 w 78"/>
                <a:gd name="T15" fmla="*/ 42 h 48"/>
                <a:gd name="T16" fmla="*/ 74 w 78"/>
                <a:gd name="T17" fmla="*/ 46 h 48"/>
                <a:gd name="T18" fmla="*/ 70 w 78"/>
                <a:gd name="T19" fmla="*/ 48 h 48"/>
                <a:gd name="T20" fmla="*/ 64 w 78"/>
                <a:gd name="T21" fmla="*/ 48 h 48"/>
                <a:gd name="T22" fmla="*/ 60 w 78"/>
                <a:gd name="T23" fmla="*/ 48 h 48"/>
                <a:gd name="T24" fmla="*/ 8 w 78"/>
                <a:gd name="T25" fmla="*/ 22 h 48"/>
                <a:gd name="T26" fmla="*/ 8 w 78"/>
                <a:gd name="T27" fmla="*/ 22 h 48"/>
                <a:gd name="T28" fmla="*/ 4 w 78"/>
                <a:gd name="T29" fmla="*/ 20 h 48"/>
                <a:gd name="T30" fmla="*/ 2 w 78"/>
                <a:gd name="T31" fmla="*/ 16 h 48"/>
                <a:gd name="T32" fmla="*/ 0 w 78"/>
                <a:gd name="T33" fmla="*/ 10 h 48"/>
                <a:gd name="T34" fmla="*/ 2 w 78"/>
                <a:gd name="T35" fmla="*/ 6 h 48"/>
                <a:gd name="T36" fmla="*/ 2 w 78"/>
                <a:gd name="T37" fmla="*/ 6 h 48"/>
                <a:gd name="T38" fmla="*/ 2 w 78"/>
                <a:gd name="T39" fmla="*/ 6 h 48"/>
                <a:gd name="T40" fmla="*/ 4 w 78"/>
                <a:gd name="T41" fmla="*/ 2 h 48"/>
                <a:gd name="T42" fmla="*/ 8 w 78"/>
                <a:gd name="T43" fmla="*/ 0 h 48"/>
                <a:gd name="T44" fmla="*/ 14 w 78"/>
                <a:gd name="T45" fmla="*/ 0 h 48"/>
                <a:gd name="T46" fmla="*/ 18 w 78"/>
                <a:gd name="T47" fmla="*/ 0 h 48"/>
                <a:gd name="T48" fmla="*/ 70 w 78"/>
                <a:gd name="T4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48">
                  <a:moveTo>
                    <a:pt x="70" y="26"/>
                  </a:moveTo>
                  <a:lnTo>
                    <a:pt x="70" y="26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9002713" y="3468688"/>
              <a:ext cx="130175" cy="57150"/>
            </a:xfrm>
            <a:custGeom>
              <a:avLst/>
              <a:gdLst>
                <a:gd name="T0" fmla="*/ 72 w 82"/>
                <a:gd name="T1" fmla="*/ 12 h 36"/>
                <a:gd name="T2" fmla="*/ 72 w 82"/>
                <a:gd name="T3" fmla="*/ 12 h 36"/>
                <a:gd name="T4" fmla="*/ 78 w 82"/>
                <a:gd name="T5" fmla="*/ 14 h 36"/>
                <a:gd name="T6" fmla="*/ 80 w 82"/>
                <a:gd name="T7" fmla="*/ 16 h 36"/>
                <a:gd name="T8" fmla="*/ 82 w 82"/>
                <a:gd name="T9" fmla="*/ 20 h 36"/>
                <a:gd name="T10" fmla="*/ 82 w 82"/>
                <a:gd name="T11" fmla="*/ 26 h 36"/>
                <a:gd name="T12" fmla="*/ 82 w 82"/>
                <a:gd name="T13" fmla="*/ 26 h 36"/>
                <a:gd name="T14" fmla="*/ 82 w 82"/>
                <a:gd name="T15" fmla="*/ 26 h 36"/>
                <a:gd name="T16" fmla="*/ 80 w 82"/>
                <a:gd name="T17" fmla="*/ 30 h 36"/>
                <a:gd name="T18" fmla="*/ 78 w 82"/>
                <a:gd name="T19" fmla="*/ 34 h 36"/>
                <a:gd name="T20" fmla="*/ 72 w 82"/>
                <a:gd name="T21" fmla="*/ 36 h 36"/>
                <a:gd name="T22" fmla="*/ 68 w 82"/>
                <a:gd name="T23" fmla="*/ 36 h 36"/>
                <a:gd name="T24" fmla="*/ 10 w 82"/>
                <a:gd name="T25" fmla="*/ 24 h 36"/>
                <a:gd name="T26" fmla="*/ 10 w 82"/>
                <a:gd name="T27" fmla="*/ 24 h 36"/>
                <a:gd name="T28" fmla="*/ 6 w 82"/>
                <a:gd name="T29" fmla="*/ 22 h 36"/>
                <a:gd name="T30" fmla="*/ 2 w 82"/>
                <a:gd name="T31" fmla="*/ 20 h 36"/>
                <a:gd name="T32" fmla="*/ 2 w 82"/>
                <a:gd name="T33" fmla="*/ 16 h 36"/>
                <a:gd name="T34" fmla="*/ 0 w 82"/>
                <a:gd name="T35" fmla="*/ 10 h 36"/>
                <a:gd name="T36" fmla="*/ 0 w 82"/>
                <a:gd name="T37" fmla="*/ 10 h 36"/>
                <a:gd name="T38" fmla="*/ 0 w 82"/>
                <a:gd name="T39" fmla="*/ 10 h 36"/>
                <a:gd name="T40" fmla="*/ 2 w 82"/>
                <a:gd name="T41" fmla="*/ 6 h 36"/>
                <a:gd name="T42" fmla="*/ 6 w 82"/>
                <a:gd name="T43" fmla="*/ 2 h 36"/>
                <a:gd name="T44" fmla="*/ 10 w 82"/>
                <a:gd name="T45" fmla="*/ 0 h 36"/>
                <a:gd name="T46" fmla="*/ 14 w 82"/>
                <a:gd name="T47" fmla="*/ 0 h 36"/>
                <a:gd name="T48" fmla="*/ 72 w 82"/>
                <a:gd name="T4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36">
                  <a:moveTo>
                    <a:pt x="72" y="12"/>
                  </a:moveTo>
                  <a:lnTo>
                    <a:pt x="72" y="12"/>
                  </a:lnTo>
                  <a:lnTo>
                    <a:pt x="78" y="14"/>
                  </a:lnTo>
                  <a:lnTo>
                    <a:pt x="80" y="16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9024938" y="3554413"/>
              <a:ext cx="120650" cy="79375"/>
            </a:xfrm>
            <a:custGeom>
              <a:avLst/>
              <a:gdLst>
                <a:gd name="T0" fmla="*/ 70 w 76"/>
                <a:gd name="T1" fmla="*/ 26 h 50"/>
                <a:gd name="T2" fmla="*/ 70 w 76"/>
                <a:gd name="T3" fmla="*/ 26 h 50"/>
                <a:gd name="T4" fmla="*/ 74 w 76"/>
                <a:gd name="T5" fmla="*/ 30 h 50"/>
                <a:gd name="T6" fmla="*/ 76 w 76"/>
                <a:gd name="T7" fmla="*/ 34 h 50"/>
                <a:gd name="T8" fmla="*/ 76 w 76"/>
                <a:gd name="T9" fmla="*/ 38 h 50"/>
                <a:gd name="T10" fmla="*/ 76 w 76"/>
                <a:gd name="T11" fmla="*/ 42 h 50"/>
                <a:gd name="T12" fmla="*/ 76 w 76"/>
                <a:gd name="T13" fmla="*/ 42 h 50"/>
                <a:gd name="T14" fmla="*/ 76 w 76"/>
                <a:gd name="T15" fmla="*/ 42 h 50"/>
                <a:gd name="T16" fmla="*/ 72 w 76"/>
                <a:gd name="T17" fmla="*/ 46 h 50"/>
                <a:gd name="T18" fmla="*/ 68 w 76"/>
                <a:gd name="T19" fmla="*/ 48 h 50"/>
                <a:gd name="T20" fmla="*/ 64 w 76"/>
                <a:gd name="T21" fmla="*/ 50 h 50"/>
                <a:gd name="T22" fmla="*/ 60 w 76"/>
                <a:gd name="T23" fmla="*/ 48 h 50"/>
                <a:gd name="T24" fmla="*/ 6 w 76"/>
                <a:gd name="T25" fmla="*/ 22 h 50"/>
                <a:gd name="T26" fmla="*/ 6 w 76"/>
                <a:gd name="T27" fmla="*/ 22 h 50"/>
                <a:gd name="T28" fmla="*/ 2 w 76"/>
                <a:gd name="T29" fmla="*/ 20 h 50"/>
                <a:gd name="T30" fmla="*/ 0 w 76"/>
                <a:gd name="T31" fmla="*/ 16 h 50"/>
                <a:gd name="T32" fmla="*/ 0 w 76"/>
                <a:gd name="T33" fmla="*/ 12 h 50"/>
                <a:gd name="T34" fmla="*/ 0 w 76"/>
                <a:gd name="T35" fmla="*/ 6 h 50"/>
                <a:gd name="T36" fmla="*/ 0 w 76"/>
                <a:gd name="T37" fmla="*/ 6 h 50"/>
                <a:gd name="T38" fmla="*/ 0 w 76"/>
                <a:gd name="T39" fmla="*/ 6 h 50"/>
                <a:gd name="T40" fmla="*/ 4 w 76"/>
                <a:gd name="T41" fmla="*/ 4 h 50"/>
                <a:gd name="T42" fmla="*/ 8 w 76"/>
                <a:gd name="T43" fmla="*/ 0 h 50"/>
                <a:gd name="T44" fmla="*/ 12 w 76"/>
                <a:gd name="T45" fmla="*/ 0 h 50"/>
                <a:gd name="T46" fmla="*/ 16 w 76"/>
                <a:gd name="T47" fmla="*/ 2 h 50"/>
                <a:gd name="T48" fmla="*/ 70 w 76"/>
                <a:gd name="T4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50">
                  <a:moveTo>
                    <a:pt x="70" y="26"/>
                  </a:move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60" y="4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9005888" y="3592513"/>
              <a:ext cx="123825" cy="76200"/>
            </a:xfrm>
            <a:custGeom>
              <a:avLst/>
              <a:gdLst>
                <a:gd name="T0" fmla="*/ 70 w 78"/>
                <a:gd name="T1" fmla="*/ 26 h 48"/>
                <a:gd name="T2" fmla="*/ 70 w 78"/>
                <a:gd name="T3" fmla="*/ 26 h 48"/>
                <a:gd name="T4" fmla="*/ 74 w 78"/>
                <a:gd name="T5" fmla="*/ 28 h 48"/>
                <a:gd name="T6" fmla="*/ 76 w 78"/>
                <a:gd name="T7" fmla="*/ 32 h 48"/>
                <a:gd name="T8" fmla="*/ 78 w 78"/>
                <a:gd name="T9" fmla="*/ 38 h 48"/>
                <a:gd name="T10" fmla="*/ 76 w 78"/>
                <a:gd name="T11" fmla="*/ 42 h 48"/>
                <a:gd name="T12" fmla="*/ 76 w 78"/>
                <a:gd name="T13" fmla="*/ 42 h 48"/>
                <a:gd name="T14" fmla="*/ 76 w 78"/>
                <a:gd name="T15" fmla="*/ 42 h 48"/>
                <a:gd name="T16" fmla="*/ 74 w 78"/>
                <a:gd name="T17" fmla="*/ 46 h 48"/>
                <a:gd name="T18" fmla="*/ 70 w 78"/>
                <a:gd name="T19" fmla="*/ 48 h 48"/>
                <a:gd name="T20" fmla="*/ 64 w 78"/>
                <a:gd name="T21" fmla="*/ 48 h 48"/>
                <a:gd name="T22" fmla="*/ 60 w 78"/>
                <a:gd name="T23" fmla="*/ 48 h 48"/>
                <a:gd name="T24" fmla="*/ 8 w 78"/>
                <a:gd name="T25" fmla="*/ 22 h 48"/>
                <a:gd name="T26" fmla="*/ 8 w 78"/>
                <a:gd name="T27" fmla="*/ 22 h 48"/>
                <a:gd name="T28" fmla="*/ 4 w 78"/>
                <a:gd name="T29" fmla="*/ 20 h 48"/>
                <a:gd name="T30" fmla="*/ 0 w 78"/>
                <a:gd name="T31" fmla="*/ 16 h 48"/>
                <a:gd name="T32" fmla="*/ 0 w 78"/>
                <a:gd name="T33" fmla="*/ 10 h 48"/>
                <a:gd name="T34" fmla="*/ 2 w 78"/>
                <a:gd name="T35" fmla="*/ 6 h 48"/>
                <a:gd name="T36" fmla="*/ 2 w 78"/>
                <a:gd name="T37" fmla="*/ 6 h 48"/>
                <a:gd name="T38" fmla="*/ 2 w 78"/>
                <a:gd name="T39" fmla="*/ 6 h 48"/>
                <a:gd name="T40" fmla="*/ 4 w 78"/>
                <a:gd name="T41" fmla="*/ 2 h 48"/>
                <a:gd name="T42" fmla="*/ 8 w 78"/>
                <a:gd name="T43" fmla="*/ 0 h 48"/>
                <a:gd name="T44" fmla="*/ 12 w 78"/>
                <a:gd name="T45" fmla="*/ 0 h 48"/>
                <a:gd name="T46" fmla="*/ 18 w 78"/>
                <a:gd name="T47" fmla="*/ 0 h 48"/>
                <a:gd name="T48" fmla="*/ 70 w 78"/>
                <a:gd name="T4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48">
                  <a:moveTo>
                    <a:pt x="70" y="26"/>
                  </a:moveTo>
                  <a:lnTo>
                    <a:pt x="70" y="26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8974138" y="3621088"/>
              <a:ext cx="123825" cy="79375"/>
            </a:xfrm>
            <a:custGeom>
              <a:avLst/>
              <a:gdLst>
                <a:gd name="T0" fmla="*/ 70 w 78"/>
                <a:gd name="T1" fmla="*/ 26 h 50"/>
                <a:gd name="T2" fmla="*/ 70 w 78"/>
                <a:gd name="T3" fmla="*/ 26 h 50"/>
                <a:gd name="T4" fmla="*/ 74 w 78"/>
                <a:gd name="T5" fmla="*/ 30 h 50"/>
                <a:gd name="T6" fmla="*/ 76 w 78"/>
                <a:gd name="T7" fmla="*/ 34 h 50"/>
                <a:gd name="T8" fmla="*/ 78 w 78"/>
                <a:gd name="T9" fmla="*/ 38 h 50"/>
                <a:gd name="T10" fmla="*/ 76 w 78"/>
                <a:gd name="T11" fmla="*/ 42 h 50"/>
                <a:gd name="T12" fmla="*/ 76 w 78"/>
                <a:gd name="T13" fmla="*/ 42 h 50"/>
                <a:gd name="T14" fmla="*/ 76 w 78"/>
                <a:gd name="T15" fmla="*/ 42 h 50"/>
                <a:gd name="T16" fmla="*/ 74 w 78"/>
                <a:gd name="T17" fmla="*/ 46 h 50"/>
                <a:gd name="T18" fmla="*/ 70 w 78"/>
                <a:gd name="T19" fmla="*/ 50 h 50"/>
                <a:gd name="T20" fmla="*/ 64 w 78"/>
                <a:gd name="T21" fmla="*/ 50 h 50"/>
                <a:gd name="T22" fmla="*/ 60 w 78"/>
                <a:gd name="T23" fmla="*/ 48 h 50"/>
                <a:gd name="T24" fmla="*/ 8 w 78"/>
                <a:gd name="T25" fmla="*/ 24 h 50"/>
                <a:gd name="T26" fmla="*/ 8 w 78"/>
                <a:gd name="T27" fmla="*/ 24 h 50"/>
                <a:gd name="T28" fmla="*/ 4 w 78"/>
                <a:gd name="T29" fmla="*/ 20 h 50"/>
                <a:gd name="T30" fmla="*/ 2 w 78"/>
                <a:gd name="T31" fmla="*/ 16 h 50"/>
                <a:gd name="T32" fmla="*/ 0 w 78"/>
                <a:gd name="T33" fmla="*/ 12 h 50"/>
                <a:gd name="T34" fmla="*/ 2 w 78"/>
                <a:gd name="T35" fmla="*/ 8 h 50"/>
                <a:gd name="T36" fmla="*/ 2 w 78"/>
                <a:gd name="T37" fmla="*/ 8 h 50"/>
                <a:gd name="T38" fmla="*/ 2 w 78"/>
                <a:gd name="T39" fmla="*/ 8 h 50"/>
                <a:gd name="T40" fmla="*/ 4 w 78"/>
                <a:gd name="T41" fmla="*/ 4 h 50"/>
                <a:gd name="T42" fmla="*/ 8 w 78"/>
                <a:gd name="T43" fmla="*/ 0 h 50"/>
                <a:gd name="T44" fmla="*/ 14 w 78"/>
                <a:gd name="T45" fmla="*/ 0 h 50"/>
                <a:gd name="T46" fmla="*/ 18 w 78"/>
                <a:gd name="T47" fmla="*/ 2 h 50"/>
                <a:gd name="T48" fmla="*/ 70 w 78"/>
                <a:gd name="T4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70" y="26"/>
                  </a:move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50"/>
                  </a:lnTo>
                  <a:lnTo>
                    <a:pt x="64" y="50"/>
                  </a:lnTo>
                  <a:lnTo>
                    <a:pt x="60" y="4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323263" y="3205163"/>
              <a:ext cx="660400" cy="403225"/>
            </a:xfrm>
            <a:custGeom>
              <a:avLst/>
              <a:gdLst>
                <a:gd name="T0" fmla="*/ 38 w 416"/>
                <a:gd name="T1" fmla="*/ 86 h 254"/>
                <a:gd name="T2" fmla="*/ 38 w 416"/>
                <a:gd name="T3" fmla="*/ 86 h 254"/>
                <a:gd name="T4" fmla="*/ 198 w 416"/>
                <a:gd name="T5" fmla="*/ 170 h 254"/>
                <a:gd name="T6" fmla="*/ 354 w 416"/>
                <a:gd name="T7" fmla="*/ 252 h 254"/>
                <a:gd name="T8" fmla="*/ 354 w 416"/>
                <a:gd name="T9" fmla="*/ 252 h 254"/>
                <a:gd name="T10" fmla="*/ 360 w 416"/>
                <a:gd name="T11" fmla="*/ 254 h 254"/>
                <a:gd name="T12" fmla="*/ 366 w 416"/>
                <a:gd name="T13" fmla="*/ 254 h 254"/>
                <a:gd name="T14" fmla="*/ 372 w 416"/>
                <a:gd name="T15" fmla="*/ 250 h 254"/>
                <a:gd name="T16" fmla="*/ 380 w 416"/>
                <a:gd name="T17" fmla="*/ 246 h 254"/>
                <a:gd name="T18" fmla="*/ 392 w 416"/>
                <a:gd name="T19" fmla="*/ 234 h 254"/>
                <a:gd name="T20" fmla="*/ 404 w 416"/>
                <a:gd name="T21" fmla="*/ 216 h 254"/>
                <a:gd name="T22" fmla="*/ 412 w 416"/>
                <a:gd name="T23" fmla="*/ 198 h 254"/>
                <a:gd name="T24" fmla="*/ 414 w 416"/>
                <a:gd name="T25" fmla="*/ 188 h 254"/>
                <a:gd name="T26" fmla="*/ 416 w 416"/>
                <a:gd name="T27" fmla="*/ 180 h 254"/>
                <a:gd name="T28" fmla="*/ 416 w 416"/>
                <a:gd name="T29" fmla="*/ 172 h 254"/>
                <a:gd name="T30" fmla="*/ 414 w 416"/>
                <a:gd name="T31" fmla="*/ 164 h 254"/>
                <a:gd name="T32" fmla="*/ 410 w 416"/>
                <a:gd name="T33" fmla="*/ 158 h 254"/>
                <a:gd name="T34" fmla="*/ 404 w 416"/>
                <a:gd name="T35" fmla="*/ 154 h 254"/>
                <a:gd name="T36" fmla="*/ 404 w 416"/>
                <a:gd name="T37" fmla="*/ 154 h 254"/>
                <a:gd name="T38" fmla="*/ 378 w 416"/>
                <a:gd name="T39" fmla="*/ 142 h 254"/>
                <a:gd name="T40" fmla="*/ 340 w 416"/>
                <a:gd name="T41" fmla="*/ 124 h 254"/>
                <a:gd name="T42" fmla="*/ 238 w 416"/>
                <a:gd name="T43" fmla="*/ 80 h 254"/>
                <a:gd name="T44" fmla="*/ 140 w 416"/>
                <a:gd name="T45" fmla="*/ 36 h 254"/>
                <a:gd name="T46" fmla="*/ 78 w 416"/>
                <a:gd name="T47" fmla="*/ 10 h 254"/>
                <a:gd name="T48" fmla="*/ 78 w 416"/>
                <a:gd name="T49" fmla="*/ 10 h 254"/>
                <a:gd name="T50" fmla="*/ 66 w 416"/>
                <a:gd name="T51" fmla="*/ 4 h 254"/>
                <a:gd name="T52" fmla="*/ 54 w 416"/>
                <a:gd name="T53" fmla="*/ 0 h 254"/>
                <a:gd name="T54" fmla="*/ 42 w 416"/>
                <a:gd name="T55" fmla="*/ 0 h 254"/>
                <a:gd name="T56" fmla="*/ 32 w 416"/>
                <a:gd name="T57" fmla="*/ 0 h 254"/>
                <a:gd name="T58" fmla="*/ 22 w 416"/>
                <a:gd name="T59" fmla="*/ 4 h 254"/>
                <a:gd name="T60" fmla="*/ 16 w 416"/>
                <a:gd name="T61" fmla="*/ 8 h 254"/>
                <a:gd name="T62" fmla="*/ 8 w 416"/>
                <a:gd name="T63" fmla="*/ 14 h 254"/>
                <a:gd name="T64" fmla="*/ 4 w 416"/>
                <a:gd name="T65" fmla="*/ 20 h 254"/>
                <a:gd name="T66" fmla="*/ 2 w 416"/>
                <a:gd name="T67" fmla="*/ 28 h 254"/>
                <a:gd name="T68" fmla="*/ 0 w 416"/>
                <a:gd name="T69" fmla="*/ 36 h 254"/>
                <a:gd name="T70" fmla="*/ 0 w 416"/>
                <a:gd name="T71" fmla="*/ 44 h 254"/>
                <a:gd name="T72" fmla="*/ 4 w 416"/>
                <a:gd name="T73" fmla="*/ 54 h 254"/>
                <a:gd name="T74" fmla="*/ 8 w 416"/>
                <a:gd name="T75" fmla="*/ 62 h 254"/>
                <a:gd name="T76" fmla="*/ 16 w 416"/>
                <a:gd name="T77" fmla="*/ 70 h 254"/>
                <a:gd name="T78" fmla="*/ 26 w 416"/>
                <a:gd name="T79" fmla="*/ 78 h 254"/>
                <a:gd name="T80" fmla="*/ 38 w 416"/>
                <a:gd name="T81" fmla="*/ 86 h 254"/>
                <a:gd name="T82" fmla="*/ 38 w 416"/>
                <a:gd name="T83" fmla="*/ 8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254">
                  <a:moveTo>
                    <a:pt x="38" y="86"/>
                  </a:moveTo>
                  <a:lnTo>
                    <a:pt x="38" y="86"/>
                  </a:lnTo>
                  <a:lnTo>
                    <a:pt x="198" y="170"/>
                  </a:lnTo>
                  <a:lnTo>
                    <a:pt x="354" y="252"/>
                  </a:lnTo>
                  <a:lnTo>
                    <a:pt x="354" y="252"/>
                  </a:lnTo>
                  <a:lnTo>
                    <a:pt x="360" y="254"/>
                  </a:lnTo>
                  <a:lnTo>
                    <a:pt x="366" y="254"/>
                  </a:lnTo>
                  <a:lnTo>
                    <a:pt x="372" y="250"/>
                  </a:lnTo>
                  <a:lnTo>
                    <a:pt x="380" y="246"/>
                  </a:lnTo>
                  <a:lnTo>
                    <a:pt x="392" y="234"/>
                  </a:lnTo>
                  <a:lnTo>
                    <a:pt x="404" y="216"/>
                  </a:lnTo>
                  <a:lnTo>
                    <a:pt x="412" y="198"/>
                  </a:lnTo>
                  <a:lnTo>
                    <a:pt x="414" y="188"/>
                  </a:lnTo>
                  <a:lnTo>
                    <a:pt x="416" y="180"/>
                  </a:lnTo>
                  <a:lnTo>
                    <a:pt x="416" y="172"/>
                  </a:lnTo>
                  <a:lnTo>
                    <a:pt x="414" y="164"/>
                  </a:lnTo>
                  <a:lnTo>
                    <a:pt x="410" y="158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378" y="142"/>
                  </a:lnTo>
                  <a:lnTo>
                    <a:pt x="340" y="124"/>
                  </a:lnTo>
                  <a:lnTo>
                    <a:pt x="238" y="80"/>
                  </a:lnTo>
                  <a:lnTo>
                    <a:pt x="140" y="3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6" y="78"/>
                  </a:lnTo>
                  <a:lnTo>
                    <a:pt x="38" y="86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9094788" y="2960688"/>
              <a:ext cx="158750" cy="193675"/>
            </a:xfrm>
            <a:custGeom>
              <a:avLst/>
              <a:gdLst>
                <a:gd name="T0" fmla="*/ 70 w 100"/>
                <a:gd name="T1" fmla="*/ 2 h 122"/>
                <a:gd name="T2" fmla="*/ 70 w 100"/>
                <a:gd name="T3" fmla="*/ 2 h 122"/>
                <a:gd name="T4" fmla="*/ 60 w 100"/>
                <a:gd name="T5" fmla="*/ 0 h 122"/>
                <a:gd name="T6" fmla="*/ 50 w 100"/>
                <a:gd name="T7" fmla="*/ 0 h 122"/>
                <a:gd name="T8" fmla="*/ 40 w 100"/>
                <a:gd name="T9" fmla="*/ 4 h 122"/>
                <a:gd name="T10" fmla="*/ 32 w 100"/>
                <a:gd name="T11" fmla="*/ 8 h 122"/>
                <a:gd name="T12" fmla="*/ 22 w 100"/>
                <a:gd name="T13" fmla="*/ 16 h 122"/>
                <a:gd name="T14" fmla="*/ 16 w 100"/>
                <a:gd name="T15" fmla="*/ 24 h 122"/>
                <a:gd name="T16" fmla="*/ 8 w 100"/>
                <a:gd name="T17" fmla="*/ 34 h 122"/>
                <a:gd name="T18" fmla="*/ 4 w 100"/>
                <a:gd name="T19" fmla="*/ 46 h 122"/>
                <a:gd name="T20" fmla="*/ 4 w 100"/>
                <a:gd name="T21" fmla="*/ 46 h 122"/>
                <a:gd name="T22" fmla="*/ 2 w 100"/>
                <a:gd name="T23" fmla="*/ 58 h 122"/>
                <a:gd name="T24" fmla="*/ 0 w 100"/>
                <a:gd name="T25" fmla="*/ 70 h 122"/>
                <a:gd name="T26" fmla="*/ 2 w 100"/>
                <a:gd name="T27" fmla="*/ 82 h 122"/>
                <a:gd name="T28" fmla="*/ 4 w 100"/>
                <a:gd name="T29" fmla="*/ 92 h 122"/>
                <a:gd name="T30" fmla="*/ 8 w 100"/>
                <a:gd name="T31" fmla="*/ 102 h 122"/>
                <a:gd name="T32" fmla="*/ 14 w 100"/>
                <a:gd name="T33" fmla="*/ 110 h 122"/>
                <a:gd name="T34" fmla="*/ 22 w 100"/>
                <a:gd name="T35" fmla="*/ 116 h 122"/>
                <a:gd name="T36" fmla="*/ 30 w 100"/>
                <a:gd name="T37" fmla="*/ 120 h 122"/>
                <a:gd name="T38" fmla="*/ 30 w 100"/>
                <a:gd name="T39" fmla="*/ 120 h 122"/>
                <a:gd name="T40" fmla="*/ 40 w 100"/>
                <a:gd name="T41" fmla="*/ 122 h 122"/>
                <a:gd name="T42" fmla="*/ 50 w 100"/>
                <a:gd name="T43" fmla="*/ 122 h 122"/>
                <a:gd name="T44" fmla="*/ 60 w 100"/>
                <a:gd name="T45" fmla="*/ 120 h 122"/>
                <a:gd name="T46" fmla="*/ 68 w 100"/>
                <a:gd name="T47" fmla="*/ 114 h 122"/>
                <a:gd name="T48" fmla="*/ 78 w 100"/>
                <a:gd name="T49" fmla="*/ 108 h 122"/>
                <a:gd name="T50" fmla="*/ 84 w 100"/>
                <a:gd name="T51" fmla="*/ 98 h 122"/>
                <a:gd name="T52" fmla="*/ 92 w 100"/>
                <a:gd name="T53" fmla="*/ 88 h 122"/>
                <a:gd name="T54" fmla="*/ 96 w 100"/>
                <a:gd name="T55" fmla="*/ 76 h 122"/>
                <a:gd name="T56" fmla="*/ 96 w 100"/>
                <a:gd name="T57" fmla="*/ 76 h 122"/>
                <a:gd name="T58" fmla="*/ 100 w 100"/>
                <a:gd name="T59" fmla="*/ 64 h 122"/>
                <a:gd name="T60" fmla="*/ 100 w 100"/>
                <a:gd name="T61" fmla="*/ 52 h 122"/>
                <a:gd name="T62" fmla="*/ 100 w 100"/>
                <a:gd name="T63" fmla="*/ 40 h 122"/>
                <a:gd name="T64" fmla="*/ 96 w 100"/>
                <a:gd name="T65" fmla="*/ 30 h 122"/>
                <a:gd name="T66" fmla="*/ 92 w 100"/>
                <a:gd name="T67" fmla="*/ 20 h 122"/>
                <a:gd name="T68" fmla="*/ 86 w 100"/>
                <a:gd name="T69" fmla="*/ 12 h 122"/>
                <a:gd name="T70" fmla="*/ 78 w 100"/>
                <a:gd name="T71" fmla="*/ 6 h 122"/>
                <a:gd name="T72" fmla="*/ 70 w 100"/>
                <a:gd name="T73" fmla="*/ 2 h 122"/>
                <a:gd name="T74" fmla="*/ 70 w 100"/>
                <a:gd name="T75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22">
                  <a:moveTo>
                    <a:pt x="70" y="2"/>
                  </a:moveTo>
                  <a:lnTo>
                    <a:pt x="70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2" y="82"/>
                  </a:lnTo>
                  <a:lnTo>
                    <a:pt x="4" y="9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6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40" y="122"/>
                  </a:lnTo>
                  <a:lnTo>
                    <a:pt x="50" y="122"/>
                  </a:lnTo>
                  <a:lnTo>
                    <a:pt x="60" y="120"/>
                  </a:lnTo>
                  <a:lnTo>
                    <a:pt x="68" y="114"/>
                  </a:lnTo>
                  <a:lnTo>
                    <a:pt x="78" y="108"/>
                  </a:lnTo>
                  <a:lnTo>
                    <a:pt x="84" y="98"/>
                  </a:lnTo>
                  <a:lnTo>
                    <a:pt x="92" y="88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0" y="64"/>
                  </a:lnTo>
                  <a:lnTo>
                    <a:pt x="100" y="52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0"/>
                  </a:lnTo>
                  <a:lnTo>
                    <a:pt x="86" y="12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9028113" y="294163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0 w 80"/>
                <a:gd name="T5" fmla="*/ 0 h 42"/>
                <a:gd name="T6" fmla="*/ 6 w 80"/>
                <a:gd name="T7" fmla="*/ 2 h 42"/>
                <a:gd name="T8" fmla="*/ 2 w 80"/>
                <a:gd name="T9" fmla="*/ 4 h 42"/>
                <a:gd name="T10" fmla="*/ 0 w 80"/>
                <a:gd name="T11" fmla="*/ 8 h 42"/>
                <a:gd name="T12" fmla="*/ 0 w 80"/>
                <a:gd name="T13" fmla="*/ 8 h 42"/>
                <a:gd name="T14" fmla="*/ 0 w 80"/>
                <a:gd name="T15" fmla="*/ 8 h 42"/>
                <a:gd name="T16" fmla="*/ 0 w 80"/>
                <a:gd name="T17" fmla="*/ 14 h 42"/>
                <a:gd name="T18" fmla="*/ 0 w 80"/>
                <a:gd name="T19" fmla="*/ 18 h 42"/>
                <a:gd name="T20" fmla="*/ 4 w 80"/>
                <a:gd name="T21" fmla="*/ 22 h 42"/>
                <a:gd name="T22" fmla="*/ 8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68 w 80"/>
                <a:gd name="T29" fmla="*/ 42 h 42"/>
                <a:gd name="T30" fmla="*/ 72 w 80"/>
                <a:gd name="T31" fmla="*/ 42 h 42"/>
                <a:gd name="T32" fmla="*/ 76 w 80"/>
                <a:gd name="T33" fmla="*/ 38 h 42"/>
                <a:gd name="T34" fmla="*/ 78 w 80"/>
                <a:gd name="T35" fmla="*/ 34 h 42"/>
                <a:gd name="T36" fmla="*/ 78 w 80"/>
                <a:gd name="T37" fmla="*/ 34 h 42"/>
                <a:gd name="T38" fmla="*/ 78 w 80"/>
                <a:gd name="T39" fmla="*/ 34 h 42"/>
                <a:gd name="T40" fmla="*/ 80 w 80"/>
                <a:gd name="T41" fmla="*/ 30 h 42"/>
                <a:gd name="T42" fmla="*/ 78 w 80"/>
                <a:gd name="T43" fmla="*/ 26 h 42"/>
                <a:gd name="T44" fmla="*/ 76 w 80"/>
                <a:gd name="T45" fmla="*/ 22 h 42"/>
                <a:gd name="T46" fmla="*/ 70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6" y="38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0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9110663" y="2916238"/>
              <a:ext cx="114300" cy="88900"/>
            </a:xfrm>
            <a:custGeom>
              <a:avLst/>
              <a:gdLst>
                <a:gd name="T0" fmla="*/ 18 w 72"/>
                <a:gd name="T1" fmla="*/ 2 h 56"/>
                <a:gd name="T2" fmla="*/ 18 w 72"/>
                <a:gd name="T3" fmla="*/ 2 h 56"/>
                <a:gd name="T4" fmla="*/ 14 w 72"/>
                <a:gd name="T5" fmla="*/ 0 h 56"/>
                <a:gd name="T6" fmla="*/ 10 w 72"/>
                <a:gd name="T7" fmla="*/ 0 h 56"/>
                <a:gd name="T8" fmla="*/ 6 w 72"/>
                <a:gd name="T9" fmla="*/ 2 h 56"/>
                <a:gd name="T10" fmla="*/ 2 w 72"/>
                <a:gd name="T11" fmla="*/ 6 h 56"/>
                <a:gd name="T12" fmla="*/ 2 w 72"/>
                <a:gd name="T13" fmla="*/ 6 h 56"/>
                <a:gd name="T14" fmla="*/ 2 w 72"/>
                <a:gd name="T15" fmla="*/ 6 h 56"/>
                <a:gd name="T16" fmla="*/ 0 w 72"/>
                <a:gd name="T17" fmla="*/ 10 h 56"/>
                <a:gd name="T18" fmla="*/ 0 w 72"/>
                <a:gd name="T19" fmla="*/ 16 h 56"/>
                <a:gd name="T20" fmla="*/ 2 w 72"/>
                <a:gd name="T21" fmla="*/ 20 h 56"/>
                <a:gd name="T22" fmla="*/ 6 w 72"/>
                <a:gd name="T23" fmla="*/ 22 h 56"/>
                <a:gd name="T24" fmla="*/ 54 w 72"/>
                <a:gd name="T25" fmla="*/ 54 h 56"/>
                <a:gd name="T26" fmla="*/ 54 w 72"/>
                <a:gd name="T27" fmla="*/ 54 h 56"/>
                <a:gd name="T28" fmla="*/ 58 w 72"/>
                <a:gd name="T29" fmla="*/ 56 h 56"/>
                <a:gd name="T30" fmla="*/ 64 w 72"/>
                <a:gd name="T31" fmla="*/ 56 h 56"/>
                <a:gd name="T32" fmla="*/ 68 w 72"/>
                <a:gd name="T33" fmla="*/ 54 h 56"/>
                <a:gd name="T34" fmla="*/ 70 w 72"/>
                <a:gd name="T35" fmla="*/ 52 h 56"/>
                <a:gd name="T36" fmla="*/ 70 w 72"/>
                <a:gd name="T37" fmla="*/ 52 h 56"/>
                <a:gd name="T38" fmla="*/ 70 w 72"/>
                <a:gd name="T39" fmla="*/ 52 h 56"/>
                <a:gd name="T40" fmla="*/ 72 w 72"/>
                <a:gd name="T41" fmla="*/ 48 h 56"/>
                <a:gd name="T42" fmla="*/ 72 w 72"/>
                <a:gd name="T43" fmla="*/ 42 h 56"/>
                <a:gd name="T44" fmla="*/ 70 w 72"/>
                <a:gd name="T45" fmla="*/ 38 h 56"/>
                <a:gd name="T46" fmla="*/ 68 w 72"/>
                <a:gd name="T47" fmla="*/ 34 h 56"/>
                <a:gd name="T48" fmla="*/ 18 w 72"/>
                <a:gd name="T4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56">
                  <a:moveTo>
                    <a:pt x="18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8" y="56"/>
                  </a:lnTo>
                  <a:lnTo>
                    <a:pt x="64" y="56"/>
                  </a:lnTo>
                  <a:lnTo>
                    <a:pt x="68" y="54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0" y="38"/>
                  </a:lnTo>
                  <a:lnTo>
                    <a:pt x="68" y="3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9024938" y="298608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2 w 80"/>
                <a:gd name="T5" fmla="*/ 0 h 42"/>
                <a:gd name="T6" fmla="*/ 8 w 80"/>
                <a:gd name="T7" fmla="*/ 2 h 42"/>
                <a:gd name="T8" fmla="*/ 4 w 80"/>
                <a:gd name="T9" fmla="*/ 4 h 42"/>
                <a:gd name="T10" fmla="*/ 2 w 80"/>
                <a:gd name="T11" fmla="*/ 8 h 42"/>
                <a:gd name="T12" fmla="*/ 2 w 80"/>
                <a:gd name="T13" fmla="*/ 8 h 42"/>
                <a:gd name="T14" fmla="*/ 2 w 80"/>
                <a:gd name="T15" fmla="*/ 8 h 42"/>
                <a:gd name="T16" fmla="*/ 0 w 80"/>
                <a:gd name="T17" fmla="*/ 14 h 42"/>
                <a:gd name="T18" fmla="*/ 2 w 80"/>
                <a:gd name="T19" fmla="*/ 18 h 42"/>
                <a:gd name="T20" fmla="*/ 4 w 80"/>
                <a:gd name="T21" fmla="*/ 22 h 42"/>
                <a:gd name="T22" fmla="*/ 10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70 w 80"/>
                <a:gd name="T29" fmla="*/ 42 h 42"/>
                <a:gd name="T30" fmla="*/ 74 w 80"/>
                <a:gd name="T31" fmla="*/ 42 h 42"/>
                <a:gd name="T32" fmla="*/ 78 w 80"/>
                <a:gd name="T33" fmla="*/ 38 h 42"/>
                <a:gd name="T34" fmla="*/ 80 w 80"/>
                <a:gd name="T35" fmla="*/ 34 h 42"/>
                <a:gd name="T36" fmla="*/ 80 w 80"/>
                <a:gd name="T37" fmla="*/ 34 h 42"/>
                <a:gd name="T38" fmla="*/ 80 w 80"/>
                <a:gd name="T39" fmla="*/ 34 h 42"/>
                <a:gd name="T40" fmla="*/ 80 w 80"/>
                <a:gd name="T41" fmla="*/ 30 h 42"/>
                <a:gd name="T42" fmla="*/ 80 w 80"/>
                <a:gd name="T43" fmla="*/ 26 h 42"/>
                <a:gd name="T44" fmla="*/ 76 w 80"/>
                <a:gd name="T45" fmla="*/ 22 h 42"/>
                <a:gd name="T46" fmla="*/ 72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9012238" y="3024188"/>
              <a:ext cx="127000" cy="69850"/>
            </a:xfrm>
            <a:custGeom>
              <a:avLst/>
              <a:gdLst>
                <a:gd name="T0" fmla="*/ 16 w 80"/>
                <a:gd name="T1" fmla="*/ 2 h 44"/>
                <a:gd name="T2" fmla="*/ 16 w 80"/>
                <a:gd name="T3" fmla="*/ 2 h 44"/>
                <a:gd name="T4" fmla="*/ 12 w 80"/>
                <a:gd name="T5" fmla="*/ 0 h 44"/>
                <a:gd name="T6" fmla="*/ 8 w 80"/>
                <a:gd name="T7" fmla="*/ 2 h 44"/>
                <a:gd name="T8" fmla="*/ 4 w 80"/>
                <a:gd name="T9" fmla="*/ 6 h 44"/>
                <a:gd name="T10" fmla="*/ 2 w 80"/>
                <a:gd name="T11" fmla="*/ 10 h 44"/>
                <a:gd name="T12" fmla="*/ 2 w 80"/>
                <a:gd name="T13" fmla="*/ 10 h 44"/>
                <a:gd name="T14" fmla="*/ 2 w 80"/>
                <a:gd name="T15" fmla="*/ 10 h 44"/>
                <a:gd name="T16" fmla="*/ 0 w 80"/>
                <a:gd name="T17" fmla="*/ 14 h 44"/>
                <a:gd name="T18" fmla="*/ 2 w 80"/>
                <a:gd name="T19" fmla="*/ 18 h 44"/>
                <a:gd name="T20" fmla="*/ 4 w 80"/>
                <a:gd name="T21" fmla="*/ 22 h 44"/>
                <a:gd name="T22" fmla="*/ 10 w 80"/>
                <a:gd name="T23" fmla="*/ 24 h 44"/>
                <a:gd name="T24" fmla="*/ 64 w 80"/>
                <a:gd name="T25" fmla="*/ 42 h 44"/>
                <a:gd name="T26" fmla="*/ 64 w 80"/>
                <a:gd name="T27" fmla="*/ 42 h 44"/>
                <a:gd name="T28" fmla="*/ 70 w 80"/>
                <a:gd name="T29" fmla="*/ 44 h 44"/>
                <a:gd name="T30" fmla="*/ 74 w 80"/>
                <a:gd name="T31" fmla="*/ 42 h 44"/>
                <a:gd name="T32" fmla="*/ 78 w 80"/>
                <a:gd name="T33" fmla="*/ 40 h 44"/>
                <a:gd name="T34" fmla="*/ 80 w 80"/>
                <a:gd name="T35" fmla="*/ 34 h 44"/>
                <a:gd name="T36" fmla="*/ 80 w 80"/>
                <a:gd name="T37" fmla="*/ 34 h 44"/>
                <a:gd name="T38" fmla="*/ 80 w 80"/>
                <a:gd name="T39" fmla="*/ 34 h 44"/>
                <a:gd name="T40" fmla="*/ 80 w 80"/>
                <a:gd name="T41" fmla="*/ 30 h 44"/>
                <a:gd name="T42" fmla="*/ 80 w 80"/>
                <a:gd name="T43" fmla="*/ 26 h 44"/>
                <a:gd name="T44" fmla="*/ 76 w 80"/>
                <a:gd name="T45" fmla="*/ 22 h 44"/>
                <a:gd name="T46" fmla="*/ 72 w 80"/>
                <a:gd name="T47" fmla="*/ 20 h 44"/>
                <a:gd name="T48" fmla="*/ 16 w 80"/>
                <a:gd name="T4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4">
                  <a:moveTo>
                    <a:pt x="16" y="2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9015413" y="306863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2 w 80"/>
                <a:gd name="T5" fmla="*/ 0 h 42"/>
                <a:gd name="T6" fmla="*/ 6 w 80"/>
                <a:gd name="T7" fmla="*/ 2 h 42"/>
                <a:gd name="T8" fmla="*/ 2 w 80"/>
                <a:gd name="T9" fmla="*/ 4 h 42"/>
                <a:gd name="T10" fmla="*/ 0 w 80"/>
                <a:gd name="T11" fmla="*/ 8 h 42"/>
                <a:gd name="T12" fmla="*/ 0 w 80"/>
                <a:gd name="T13" fmla="*/ 8 h 42"/>
                <a:gd name="T14" fmla="*/ 0 w 80"/>
                <a:gd name="T15" fmla="*/ 8 h 42"/>
                <a:gd name="T16" fmla="*/ 0 w 80"/>
                <a:gd name="T17" fmla="*/ 14 h 42"/>
                <a:gd name="T18" fmla="*/ 2 w 80"/>
                <a:gd name="T19" fmla="*/ 18 h 42"/>
                <a:gd name="T20" fmla="*/ 4 w 80"/>
                <a:gd name="T21" fmla="*/ 22 h 42"/>
                <a:gd name="T22" fmla="*/ 8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68 w 80"/>
                <a:gd name="T29" fmla="*/ 42 h 42"/>
                <a:gd name="T30" fmla="*/ 74 w 80"/>
                <a:gd name="T31" fmla="*/ 42 h 42"/>
                <a:gd name="T32" fmla="*/ 76 w 80"/>
                <a:gd name="T33" fmla="*/ 38 h 42"/>
                <a:gd name="T34" fmla="*/ 80 w 80"/>
                <a:gd name="T35" fmla="*/ 34 h 42"/>
                <a:gd name="T36" fmla="*/ 80 w 80"/>
                <a:gd name="T37" fmla="*/ 34 h 42"/>
                <a:gd name="T38" fmla="*/ 80 w 80"/>
                <a:gd name="T39" fmla="*/ 34 h 42"/>
                <a:gd name="T40" fmla="*/ 80 w 80"/>
                <a:gd name="T41" fmla="*/ 30 h 42"/>
                <a:gd name="T42" fmla="*/ 78 w 80"/>
                <a:gd name="T43" fmla="*/ 26 h 42"/>
                <a:gd name="T44" fmla="*/ 76 w 80"/>
                <a:gd name="T45" fmla="*/ 22 h 42"/>
                <a:gd name="T46" fmla="*/ 72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9202738" y="2998788"/>
              <a:ext cx="679450" cy="333375"/>
            </a:xfrm>
            <a:custGeom>
              <a:avLst/>
              <a:gdLst>
                <a:gd name="T0" fmla="*/ 358 w 428"/>
                <a:gd name="T1" fmla="*/ 206 h 210"/>
                <a:gd name="T2" fmla="*/ 358 w 428"/>
                <a:gd name="T3" fmla="*/ 206 h 210"/>
                <a:gd name="T4" fmla="*/ 184 w 428"/>
                <a:gd name="T5" fmla="*/ 154 h 210"/>
                <a:gd name="T6" fmla="*/ 16 w 428"/>
                <a:gd name="T7" fmla="*/ 106 h 210"/>
                <a:gd name="T8" fmla="*/ 16 w 428"/>
                <a:gd name="T9" fmla="*/ 106 h 210"/>
                <a:gd name="T10" fmla="*/ 10 w 428"/>
                <a:gd name="T11" fmla="*/ 104 h 210"/>
                <a:gd name="T12" fmla="*/ 4 w 428"/>
                <a:gd name="T13" fmla="*/ 98 h 210"/>
                <a:gd name="T14" fmla="*/ 2 w 428"/>
                <a:gd name="T15" fmla="*/ 92 h 210"/>
                <a:gd name="T16" fmla="*/ 0 w 428"/>
                <a:gd name="T17" fmla="*/ 84 h 210"/>
                <a:gd name="T18" fmla="*/ 0 w 428"/>
                <a:gd name="T19" fmla="*/ 66 h 210"/>
                <a:gd name="T20" fmla="*/ 2 w 428"/>
                <a:gd name="T21" fmla="*/ 46 h 210"/>
                <a:gd name="T22" fmla="*/ 10 w 428"/>
                <a:gd name="T23" fmla="*/ 26 h 210"/>
                <a:gd name="T24" fmla="*/ 14 w 428"/>
                <a:gd name="T25" fmla="*/ 18 h 210"/>
                <a:gd name="T26" fmla="*/ 20 w 428"/>
                <a:gd name="T27" fmla="*/ 12 h 210"/>
                <a:gd name="T28" fmla="*/ 26 w 428"/>
                <a:gd name="T29" fmla="*/ 6 h 210"/>
                <a:gd name="T30" fmla="*/ 32 w 428"/>
                <a:gd name="T31" fmla="*/ 2 h 210"/>
                <a:gd name="T32" fmla="*/ 38 w 428"/>
                <a:gd name="T33" fmla="*/ 0 h 210"/>
                <a:gd name="T34" fmla="*/ 46 w 428"/>
                <a:gd name="T35" fmla="*/ 0 h 210"/>
                <a:gd name="T36" fmla="*/ 46 w 428"/>
                <a:gd name="T37" fmla="*/ 0 h 210"/>
                <a:gd name="T38" fmla="*/ 114 w 428"/>
                <a:gd name="T39" fmla="*/ 24 h 210"/>
                <a:gd name="T40" fmla="*/ 218 w 428"/>
                <a:gd name="T41" fmla="*/ 62 h 210"/>
                <a:gd name="T42" fmla="*/ 318 w 428"/>
                <a:gd name="T43" fmla="*/ 100 h 210"/>
                <a:gd name="T44" fmla="*/ 382 w 428"/>
                <a:gd name="T45" fmla="*/ 122 h 210"/>
                <a:gd name="T46" fmla="*/ 382 w 428"/>
                <a:gd name="T47" fmla="*/ 122 h 210"/>
                <a:gd name="T48" fmla="*/ 396 w 428"/>
                <a:gd name="T49" fmla="*/ 126 h 210"/>
                <a:gd name="T50" fmla="*/ 406 w 428"/>
                <a:gd name="T51" fmla="*/ 132 h 210"/>
                <a:gd name="T52" fmla="*/ 414 w 428"/>
                <a:gd name="T53" fmla="*/ 140 h 210"/>
                <a:gd name="T54" fmla="*/ 422 w 428"/>
                <a:gd name="T55" fmla="*/ 148 h 210"/>
                <a:gd name="T56" fmla="*/ 426 w 428"/>
                <a:gd name="T57" fmla="*/ 156 h 210"/>
                <a:gd name="T58" fmla="*/ 428 w 428"/>
                <a:gd name="T59" fmla="*/ 164 h 210"/>
                <a:gd name="T60" fmla="*/ 428 w 428"/>
                <a:gd name="T61" fmla="*/ 172 h 210"/>
                <a:gd name="T62" fmla="*/ 428 w 428"/>
                <a:gd name="T63" fmla="*/ 180 h 210"/>
                <a:gd name="T64" fmla="*/ 424 w 428"/>
                <a:gd name="T65" fmla="*/ 188 h 210"/>
                <a:gd name="T66" fmla="*/ 420 w 428"/>
                <a:gd name="T67" fmla="*/ 196 h 210"/>
                <a:gd name="T68" fmla="*/ 414 w 428"/>
                <a:gd name="T69" fmla="*/ 200 h 210"/>
                <a:gd name="T70" fmla="*/ 406 w 428"/>
                <a:gd name="T71" fmla="*/ 206 h 210"/>
                <a:gd name="T72" fmla="*/ 396 w 428"/>
                <a:gd name="T73" fmla="*/ 208 h 210"/>
                <a:gd name="T74" fmla="*/ 384 w 428"/>
                <a:gd name="T75" fmla="*/ 210 h 210"/>
                <a:gd name="T76" fmla="*/ 372 w 428"/>
                <a:gd name="T77" fmla="*/ 208 h 210"/>
                <a:gd name="T78" fmla="*/ 358 w 428"/>
                <a:gd name="T79" fmla="*/ 206 h 210"/>
                <a:gd name="T80" fmla="*/ 358 w 428"/>
                <a:gd name="T81" fmla="*/ 2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210">
                  <a:moveTo>
                    <a:pt x="358" y="206"/>
                  </a:moveTo>
                  <a:lnTo>
                    <a:pt x="358" y="206"/>
                  </a:lnTo>
                  <a:lnTo>
                    <a:pt x="184" y="154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0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2" y="46"/>
                  </a:lnTo>
                  <a:lnTo>
                    <a:pt x="10" y="26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14" y="24"/>
                  </a:lnTo>
                  <a:lnTo>
                    <a:pt x="218" y="62"/>
                  </a:lnTo>
                  <a:lnTo>
                    <a:pt x="318" y="100"/>
                  </a:lnTo>
                  <a:lnTo>
                    <a:pt x="382" y="122"/>
                  </a:lnTo>
                  <a:lnTo>
                    <a:pt x="382" y="122"/>
                  </a:lnTo>
                  <a:lnTo>
                    <a:pt x="396" y="126"/>
                  </a:lnTo>
                  <a:lnTo>
                    <a:pt x="406" y="132"/>
                  </a:lnTo>
                  <a:lnTo>
                    <a:pt x="414" y="140"/>
                  </a:lnTo>
                  <a:lnTo>
                    <a:pt x="422" y="148"/>
                  </a:lnTo>
                  <a:lnTo>
                    <a:pt x="426" y="156"/>
                  </a:lnTo>
                  <a:lnTo>
                    <a:pt x="428" y="164"/>
                  </a:lnTo>
                  <a:lnTo>
                    <a:pt x="428" y="172"/>
                  </a:lnTo>
                  <a:lnTo>
                    <a:pt x="428" y="180"/>
                  </a:lnTo>
                  <a:lnTo>
                    <a:pt x="424" y="188"/>
                  </a:lnTo>
                  <a:lnTo>
                    <a:pt x="420" y="196"/>
                  </a:lnTo>
                  <a:lnTo>
                    <a:pt x="414" y="200"/>
                  </a:lnTo>
                  <a:lnTo>
                    <a:pt x="406" y="206"/>
                  </a:lnTo>
                  <a:lnTo>
                    <a:pt x="396" y="208"/>
                  </a:lnTo>
                  <a:lnTo>
                    <a:pt x="384" y="210"/>
                  </a:lnTo>
                  <a:lnTo>
                    <a:pt x="372" y="208"/>
                  </a:lnTo>
                  <a:lnTo>
                    <a:pt x="358" y="206"/>
                  </a:lnTo>
                  <a:lnTo>
                    <a:pt x="358" y="20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5645922" y="2309302"/>
            <a:ext cx="554809" cy="146050"/>
            <a:chOff x="5645922" y="2309302"/>
            <a:chExt cx="554809" cy="146050"/>
          </a:xfrm>
        </p:grpSpPr>
        <p:grpSp>
          <p:nvGrpSpPr>
            <p:cNvPr id="710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714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5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11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712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3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3" name="Spring_In_My_St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04850" y="2113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:fade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4" grpId="0" animBg="1"/>
          <p:bldP spid="103" grpId="0" animBg="1"/>
          <p:bldP spid="105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4" grpId="0" animBg="1"/>
          <p:bldP spid="103" grpId="0" animBg="1"/>
          <p:bldP spid="105" grpId="0" animBg="1"/>
          <p:bldP spid="10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6"/>
          <p:cNvSpPr>
            <a:spLocks noChangeArrowheads="1"/>
          </p:cNvSpPr>
          <p:nvPr/>
        </p:nvSpPr>
        <p:spPr bwMode="auto">
          <a:xfrm>
            <a:off x="1496984" y="-6768"/>
            <a:ext cx="9156572" cy="5456247"/>
          </a:xfrm>
          <a:prstGeom prst="rect">
            <a:avLst/>
          </a:prstGeom>
          <a:solidFill>
            <a:srgbClr val="A2C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06" name="Group 705"/>
          <p:cNvGrpSpPr/>
          <p:nvPr/>
        </p:nvGrpSpPr>
        <p:grpSpPr>
          <a:xfrm>
            <a:off x="4935538" y="0"/>
            <a:ext cx="4192588" cy="4138614"/>
            <a:chOff x="4935538" y="0"/>
            <a:chExt cx="4192588" cy="4138614"/>
          </a:xfrm>
        </p:grpSpPr>
        <p:sp>
          <p:nvSpPr>
            <p:cNvPr id="707" name="Freeform 7"/>
            <p:cNvSpPr>
              <a:spLocks/>
            </p:cNvSpPr>
            <p:nvPr/>
          </p:nvSpPr>
          <p:spPr bwMode="auto">
            <a:xfrm>
              <a:off x="4935538" y="987426"/>
              <a:ext cx="4192588" cy="3151188"/>
            </a:xfrm>
            <a:custGeom>
              <a:avLst/>
              <a:gdLst>
                <a:gd name="T0" fmla="*/ 940 w 2641"/>
                <a:gd name="T1" fmla="*/ 0 h 1985"/>
                <a:gd name="T2" fmla="*/ 0 w 2641"/>
                <a:gd name="T3" fmla="*/ 1985 h 1985"/>
                <a:gd name="T4" fmla="*/ 2641 w 2641"/>
                <a:gd name="T5" fmla="*/ 1985 h 1985"/>
                <a:gd name="T6" fmla="*/ 1692 w 2641"/>
                <a:gd name="T7" fmla="*/ 0 h 1985"/>
                <a:gd name="T8" fmla="*/ 940 w 2641"/>
                <a:gd name="T9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985">
                  <a:moveTo>
                    <a:pt x="940" y="0"/>
                  </a:moveTo>
                  <a:lnTo>
                    <a:pt x="0" y="1985"/>
                  </a:lnTo>
                  <a:lnTo>
                    <a:pt x="2641" y="1985"/>
                  </a:lnTo>
                  <a:lnTo>
                    <a:pt x="1692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CE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8" name="Rectangle 337"/>
            <p:cNvSpPr>
              <a:spLocks noChangeArrowheads="1"/>
            </p:cNvSpPr>
            <p:nvPr/>
          </p:nvSpPr>
          <p:spPr bwMode="auto">
            <a:xfrm>
              <a:off x="7013575" y="0"/>
              <a:ext cx="25400" cy="657225"/>
            </a:xfrm>
            <a:prstGeom prst="rect">
              <a:avLst/>
            </a:prstGeom>
            <a:solidFill>
              <a:srgbClr val="66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9" name="Freeform 338"/>
            <p:cNvSpPr>
              <a:spLocks/>
            </p:cNvSpPr>
            <p:nvPr/>
          </p:nvSpPr>
          <p:spPr bwMode="auto">
            <a:xfrm>
              <a:off x="6480175" y="611188"/>
              <a:ext cx="546100" cy="341313"/>
            </a:xfrm>
            <a:custGeom>
              <a:avLst/>
              <a:gdLst>
                <a:gd name="T0" fmla="*/ 344 w 344"/>
                <a:gd name="T1" fmla="*/ 0 h 215"/>
                <a:gd name="T2" fmla="*/ 344 w 344"/>
                <a:gd name="T3" fmla="*/ 0 h 215"/>
                <a:gd name="T4" fmla="*/ 300 w 344"/>
                <a:gd name="T5" fmla="*/ 18 h 215"/>
                <a:gd name="T6" fmla="*/ 255 w 344"/>
                <a:gd name="T7" fmla="*/ 37 h 215"/>
                <a:gd name="T8" fmla="*/ 200 w 344"/>
                <a:gd name="T9" fmla="*/ 63 h 215"/>
                <a:gd name="T10" fmla="*/ 142 w 344"/>
                <a:gd name="T11" fmla="*/ 93 h 215"/>
                <a:gd name="T12" fmla="*/ 87 w 344"/>
                <a:gd name="T13" fmla="*/ 126 h 215"/>
                <a:gd name="T14" fmla="*/ 62 w 344"/>
                <a:gd name="T15" fmla="*/ 144 h 215"/>
                <a:gd name="T16" fmla="*/ 38 w 344"/>
                <a:gd name="T17" fmla="*/ 162 h 215"/>
                <a:gd name="T18" fmla="*/ 16 w 344"/>
                <a:gd name="T19" fmla="*/ 179 h 215"/>
                <a:gd name="T20" fmla="*/ 0 w 344"/>
                <a:gd name="T21" fmla="*/ 197 h 215"/>
                <a:gd name="T22" fmla="*/ 0 w 344"/>
                <a:gd name="T23" fmla="*/ 215 h 215"/>
                <a:gd name="T24" fmla="*/ 344 w 344"/>
                <a:gd name="T25" fmla="*/ 215 h 215"/>
                <a:gd name="T26" fmla="*/ 344 w 344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15">
                  <a:moveTo>
                    <a:pt x="344" y="0"/>
                  </a:moveTo>
                  <a:lnTo>
                    <a:pt x="344" y="0"/>
                  </a:lnTo>
                  <a:lnTo>
                    <a:pt x="300" y="18"/>
                  </a:lnTo>
                  <a:lnTo>
                    <a:pt x="255" y="37"/>
                  </a:lnTo>
                  <a:lnTo>
                    <a:pt x="200" y="63"/>
                  </a:lnTo>
                  <a:lnTo>
                    <a:pt x="142" y="93"/>
                  </a:lnTo>
                  <a:lnTo>
                    <a:pt x="87" y="126"/>
                  </a:lnTo>
                  <a:lnTo>
                    <a:pt x="62" y="144"/>
                  </a:lnTo>
                  <a:lnTo>
                    <a:pt x="38" y="162"/>
                  </a:lnTo>
                  <a:lnTo>
                    <a:pt x="16" y="179"/>
                  </a:lnTo>
                  <a:lnTo>
                    <a:pt x="0" y="197"/>
                  </a:lnTo>
                  <a:lnTo>
                    <a:pt x="0" y="215"/>
                  </a:lnTo>
                  <a:lnTo>
                    <a:pt x="344" y="21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2E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0" name="Rectangle 339"/>
            <p:cNvSpPr>
              <a:spLocks noChangeArrowheads="1"/>
            </p:cNvSpPr>
            <p:nvPr/>
          </p:nvSpPr>
          <p:spPr bwMode="auto">
            <a:xfrm>
              <a:off x="6427788" y="952500"/>
              <a:ext cx="598488" cy="34925"/>
            </a:xfrm>
            <a:prstGeom prst="rect">
              <a:avLst/>
            </a:prstGeom>
            <a:solidFill>
              <a:srgbClr val="BFD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1" name="Freeform 340"/>
            <p:cNvSpPr>
              <a:spLocks/>
            </p:cNvSpPr>
            <p:nvPr/>
          </p:nvSpPr>
          <p:spPr bwMode="auto">
            <a:xfrm>
              <a:off x="6878638" y="987425"/>
              <a:ext cx="147638" cy="93663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8 h 59"/>
                <a:gd name="T6" fmla="*/ 4 w 93"/>
                <a:gd name="T7" fmla="*/ 17 h 59"/>
                <a:gd name="T8" fmla="*/ 10 w 93"/>
                <a:gd name="T9" fmla="*/ 29 h 59"/>
                <a:gd name="T10" fmla="*/ 20 w 93"/>
                <a:gd name="T11" fmla="*/ 39 h 59"/>
                <a:gd name="T12" fmla="*/ 28 w 93"/>
                <a:gd name="T13" fmla="*/ 45 h 59"/>
                <a:gd name="T14" fmla="*/ 36 w 93"/>
                <a:gd name="T15" fmla="*/ 49 h 59"/>
                <a:gd name="T16" fmla="*/ 47 w 93"/>
                <a:gd name="T17" fmla="*/ 53 h 59"/>
                <a:gd name="T18" fmla="*/ 59 w 93"/>
                <a:gd name="T19" fmla="*/ 57 h 59"/>
                <a:gd name="T20" fmla="*/ 75 w 93"/>
                <a:gd name="T21" fmla="*/ 59 h 59"/>
                <a:gd name="T22" fmla="*/ 93 w 93"/>
                <a:gd name="T23" fmla="*/ 59 h 59"/>
                <a:gd name="T24" fmla="*/ 93 w 93"/>
                <a:gd name="T25" fmla="*/ 0 h 59"/>
                <a:gd name="T26" fmla="*/ 0 w 9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5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9"/>
                  </a:lnTo>
                  <a:lnTo>
                    <a:pt x="20" y="39"/>
                  </a:lnTo>
                  <a:lnTo>
                    <a:pt x="28" y="45"/>
                  </a:lnTo>
                  <a:lnTo>
                    <a:pt x="36" y="49"/>
                  </a:lnTo>
                  <a:lnTo>
                    <a:pt x="47" y="53"/>
                  </a:lnTo>
                  <a:lnTo>
                    <a:pt x="59" y="57"/>
                  </a:lnTo>
                  <a:lnTo>
                    <a:pt x="75" y="59"/>
                  </a:lnTo>
                  <a:lnTo>
                    <a:pt x="93" y="59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2" name="Freeform 341"/>
            <p:cNvSpPr>
              <a:spLocks/>
            </p:cNvSpPr>
            <p:nvPr/>
          </p:nvSpPr>
          <p:spPr bwMode="auto">
            <a:xfrm>
              <a:off x="7026275" y="611188"/>
              <a:ext cx="541338" cy="341313"/>
            </a:xfrm>
            <a:custGeom>
              <a:avLst/>
              <a:gdLst>
                <a:gd name="T0" fmla="*/ 0 w 341"/>
                <a:gd name="T1" fmla="*/ 0 h 215"/>
                <a:gd name="T2" fmla="*/ 0 w 341"/>
                <a:gd name="T3" fmla="*/ 0 h 215"/>
                <a:gd name="T4" fmla="*/ 41 w 341"/>
                <a:gd name="T5" fmla="*/ 18 h 215"/>
                <a:gd name="T6" fmla="*/ 87 w 341"/>
                <a:gd name="T7" fmla="*/ 37 h 215"/>
                <a:gd name="T8" fmla="*/ 142 w 341"/>
                <a:gd name="T9" fmla="*/ 63 h 215"/>
                <a:gd name="T10" fmla="*/ 199 w 341"/>
                <a:gd name="T11" fmla="*/ 93 h 215"/>
                <a:gd name="T12" fmla="*/ 254 w 341"/>
                <a:gd name="T13" fmla="*/ 126 h 215"/>
                <a:gd name="T14" fmla="*/ 282 w 341"/>
                <a:gd name="T15" fmla="*/ 144 h 215"/>
                <a:gd name="T16" fmla="*/ 304 w 341"/>
                <a:gd name="T17" fmla="*/ 162 h 215"/>
                <a:gd name="T18" fmla="*/ 325 w 341"/>
                <a:gd name="T19" fmla="*/ 179 h 215"/>
                <a:gd name="T20" fmla="*/ 341 w 341"/>
                <a:gd name="T21" fmla="*/ 197 h 215"/>
                <a:gd name="T22" fmla="*/ 341 w 341"/>
                <a:gd name="T23" fmla="*/ 215 h 215"/>
                <a:gd name="T24" fmla="*/ 0 w 341"/>
                <a:gd name="T25" fmla="*/ 215 h 215"/>
                <a:gd name="T26" fmla="*/ 0 w 34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15">
                  <a:moveTo>
                    <a:pt x="0" y="0"/>
                  </a:moveTo>
                  <a:lnTo>
                    <a:pt x="0" y="0"/>
                  </a:lnTo>
                  <a:lnTo>
                    <a:pt x="41" y="18"/>
                  </a:lnTo>
                  <a:lnTo>
                    <a:pt x="87" y="37"/>
                  </a:lnTo>
                  <a:lnTo>
                    <a:pt x="142" y="63"/>
                  </a:lnTo>
                  <a:lnTo>
                    <a:pt x="199" y="93"/>
                  </a:lnTo>
                  <a:lnTo>
                    <a:pt x="254" y="126"/>
                  </a:lnTo>
                  <a:lnTo>
                    <a:pt x="282" y="144"/>
                  </a:lnTo>
                  <a:lnTo>
                    <a:pt x="304" y="162"/>
                  </a:lnTo>
                  <a:lnTo>
                    <a:pt x="325" y="179"/>
                  </a:lnTo>
                  <a:lnTo>
                    <a:pt x="341" y="197"/>
                  </a:lnTo>
                  <a:lnTo>
                    <a:pt x="3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3" name="Rectangle 342"/>
            <p:cNvSpPr>
              <a:spLocks noChangeArrowheads="1"/>
            </p:cNvSpPr>
            <p:nvPr/>
          </p:nvSpPr>
          <p:spPr bwMode="auto">
            <a:xfrm>
              <a:off x="7026275" y="952500"/>
              <a:ext cx="595313" cy="34925"/>
            </a:xfrm>
            <a:prstGeom prst="rect">
              <a:avLst/>
            </a:prstGeom>
            <a:solidFill>
              <a:srgbClr val="A4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4" name="Freeform 343"/>
            <p:cNvSpPr>
              <a:spLocks/>
            </p:cNvSpPr>
            <p:nvPr/>
          </p:nvSpPr>
          <p:spPr bwMode="auto">
            <a:xfrm>
              <a:off x="7026275" y="987425"/>
              <a:ext cx="144463" cy="93663"/>
            </a:xfrm>
            <a:custGeom>
              <a:avLst/>
              <a:gdLst>
                <a:gd name="T0" fmla="*/ 91 w 91"/>
                <a:gd name="T1" fmla="*/ 0 h 59"/>
                <a:gd name="T2" fmla="*/ 91 w 91"/>
                <a:gd name="T3" fmla="*/ 0 h 59"/>
                <a:gd name="T4" fmla="*/ 91 w 91"/>
                <a:gd name="T5" fmla="*/ 8 h 59"/>
                <a:gd name="T6" fmla="*/ 87 w 91"/>
                <a:gd name="T7" fmla="*/ 17 h 59"/>
                <a:gd name="T8" fmla="*/ 81 w 91"/>
                <a:gd name="T9" fmla="*/ 29 h 59"/>
                <a:gd name="T10" fmla="*/ 71 w 91"/>
                <a:gd name="T11" fmla="*/ 39 h 59"/>
                <a:gd name="T12" fmla="*/ 63 w 91"/>
                <a:gd name="T13" fmla="*/ 45 h 59"/>
                <a:gd name="T14" fmla="*/ 55 w 91"/>
                <a:gd name="T15" fmla="*/ 49 h 59"/>
                <a:gd name="T16" fmla="*/ 43 w 91"/>
                <a:gd name="T17" fmla="*/ 53 h 59"/>
                <a:gd name="T18" fmla="*/ 31 w 91"/>
                <a:gd name="T19" fmla="*/ 57 h 59"/>
                <a:gd name="T20" fmla="*/ 16 w 91"/>
                <a:gd name="T21" fmla="*/ 59 h 59"/>
                <a:gd name="T22" fmla="*/ 0 w 91"/>
                <a:gd name="T23" fmla="*/ 59 h 59"/>
                <a:gd name="T24" fmla="*/ 0 w 91"/>
                <a:gd name="T25" fmla="*/ 0 h 59"/>
                <a:gd name="T26" fmla="*/ 91 w 91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9">
                  <a:moveTo>
                    <a:pt x="91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87" y="17"/>
                  </a:lnTo>
                  <a:lnTo>
                    <a:pt x="81" y="29"/>
                  </a:lnTo>
                  <a:lnTo>
                    <a:pt x="71" y="39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3" y="53"/>
                  </a:lnTo>
                  <a:lnTo>
                    <a:pt x="31" y="57"/>
                  </a:lnTo>
                  <a:lnTo>
                    <a:pt x="1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05" name="Rectangle 5"/>
          <p:cNvSpPr>
            <a:spLocks noChangeArrowheads="1"/>
          </p:cNvSpPr>
          <p:nvPr/>
        </p:nvSpPr>
        <p:spPr bwMode="auto">
          <a:xfrm>
            <a:off x="-18909" y="5401151"/>
            <a:ext cx="12210909" cy="1459510"/>
          </a:xfrm>
          <a:prstGeom prst="rect">
            <a:avLst/>
          </a:prstGeom>
          <a:solidFill>
            <a:srgbClr val="73A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03" name="Group 702"/>
          <p:cNvGrpSpPr/>
          <p:nvPr/>
        </p:nvGrpSpPr>
        <p:grpSpPr>
          <a:xfrm>
            <a:off x="5897561" y="1409701"/>
            <a:ext cx="2349500" cy="4418013"/>
            <a:chOff x="5795963" y="1409701"/>
            <a:chExt cx="2349500" cy="4418013"/>
          </a:xfrm>
        </p:grpSpPr>
        <p:sp>
          <p:nvSpPr>
            <p:cNvPr id="528" name="Freeform 372"/>
            <p:cNvSpPr>
              <a:spLocks/>
            </p:cNvSpPr>
            <p:nvPr/>
          </p:nvSpPr>
          <p:spPr bwMode="auto">
            <a:xfrm>
              <a:off x="6954838" y="4232276"/>
              <a:ext cx="936625" cy="787400"/>
            </a:xfrm>
            <a:custGeom>
              <a:avLst/>
              <a:gdLst>
                <a:gd name="T0" fmla="*/ 156 w 590"/>
                <a:gd name="T1" fmla="*/ 16 h 496"/>
                <a:gd name="T2" fmla="*/ 156 w 590"/>
                <a:gd name="T3" fmla="*/ 16 h 496"/>
                <a:gd name="T4" fmla="*/ 296 w 590"/>
                <a:gd name="T5" fmla="*/ 136 h 496"/>
                <a:gd name="T6" fmla="*/ 428 w 590"/>
                <a:gd name="T7" fmla="*/ 251 h 496"/>
                <a:gd name="T8" fmla="*/ 564 w 590"/>
                <a:gd name="T9" fmla="*/ 365 h 496"/>
                <a:gd name="T10" fmla="*/ 564 w 590"/>
                <a:gd name="T11" fmla="*/ 365 h 496"/>
                <a:gd name="T12" fmla="*/ 576 w 590"/>
                <a:gd name="T13" fmla="*/ 377 h 496"/>
                <a:gd name="T14" fmla="*/ 584 w 590"/>
                <a:gd name="T15" fmla="*/ 389 h 496"/>
                <a:gd name="T16" fmla="*/ 588 w 590"/>
                <a:gd name="T17" fmla="*/ 403 h 496"/>
                <a:gd name="T18" fmla="*/ 590 w 590"/>
                <a:gd name="T19" fmla="*/ 417 h 496"/>
                <a:gd name="T20" fmla="*/ 588 w 590"/>
                <a:gd name="T21" fmla="*/ 428 h 496"/>
                <a:gd name="T22" fmla="*/ 584 w 590"/>
                <a:gd name="T23" fmla="*/ 442 h 496"/>
                <a:gd name="T24" fmla="*/ 576 w 590"/>
                <a:gd name="T25" fmla="*/ 454 h 496"/>
                <a:gd name="T26" fmla="*/ 568 w 590"/>
                <a:gd name="T27" fmla="*/ 464 h 496"/>
                <a:gd name="T28" fmla="*/ 558 w 590"/>
                <a:gd name="T29" fmla="*/ 474 h 496"/>
                <a:gd name="T30" fmla="*/ 546 w 590"/>
                <a:gd name="T31" fmla="*/ 484 h 496"/>
                <a:gd name="T32" fmla="*/ 535 w 590"/>
                <a:gd name="T33" fmla="*/ 490 h 496"/>
                <a:gd name="T34" fmla="*/ 521 w 590"/>
                <a:gd name="T35" fmla="*/ 494 h 496"/>
                <a:gd name="T36" fmla="*/ 507 w 590"/>
                <a:gd name="T37" fmla="*/ 496 h 496"/>
                <a:gd name="T38" fmla="*/ 493 w 590"/>
                <a:gd name="T39" fmla="*/ 494 h 496"/>
                <a:gd name="T40" fmla="*/ 481 w 590"/>
                <a:gd name="T41" fmla="*/ 490 h 496"/>
                <a:gd name="T42" fmla="*/ 469 w 590"/>
                <a:gd name="T43" fmla="*/ 482 h 496"/>
                <a:gd name="T44" fmla="*/ 469 w 590"/>
                <a:gd name="T45" fmla="*/ 482 h 496"/>
                <a:gd name="T46" fmla="*/ 438 w 590"/>
                <a:gd name="T47" fmla="*/ 458 h 496"/>
                <a:gd name="T48" fmla="*/ 404 w 590"/>
                <a:gd name="T49" fmla="*/ 434 h 496"/>
                <a:gd name="T50" fmla="*/ 369 w 590"/>
                <a:gd name="T51" fmla="*/ 411 h 496"/>
                <a:gd name="T52" fmla="*/ 331 w 590"/>
                <a:gd name="T53" fmla="*/ 387 h 496"/>
                <a:gd name="T54" fmla="*/ 256 w 590"/>
                <a:gd name="T55" fmla="*/ 344 h 496"/>
                <a:gd name="T56" fmla="*/ 181 w 590"/>
                <a:gd name="T57" fmla="*/ 302 h 496"/>
                <a:gd name="T58" fmla="*/ 114 w 590"/>
                <a:gd name="T59" fmla="*/ 265 h 496"/>
                <a:gd name="T60" fmla="*/ 59 w 590"/>
                <a:gd name="T61" fmla="*/ 235 h 496"/>
                <a:gd name="T62" fmla="*/ 37 w 590"/>
                <a:gd name="T63" fmla="*/ 221 h 496"/>
                <a:gd name="T64" fmla="*/ 21 w 590"/>
                <a:gd name="T65" fmla="*/ 209 h 496"/>
                <a:gd name="T66" fmla="*/ 10 w 590"/>
                <a:gd name="T67" fmla="*/ 200 h 496"/>
                <a:gd name="T68" fmla="*/ 8 w 590"/>
                <a:gd name="T69" fmla="*/ 196 h 496"/>
                <a:gd name="T70" fmla="*/ 6 w 590"/>
                <a:gd name="T71" fmla="*/ 192 h 496"/>
                <a:gd name="T72" fmla="*/ 6 w 590"/>
                <a:gd name="T73" fmla="*/ 192 h 496"/>
                <a:gd name="T74" fmla="*/ 2 w 590"/>
                <a:gd name="T75" fmla="*/ 154 h 496"/>
                <a:gd name="T76" fmla="*/ 0 w 590"/>
                <a:gd name="T77" fmla="*/ 119 h 496"/>
                <a:gd name="T78" fmla="*/ 4 w 590"/>
                <a:gd name="T79" fmla="*/ 91 h 496"/>
                <a:gd name="T80" fmla="*/ 10 w 590"/>
                <a:gd name="T81" fmla="*/ 67 h 496"/>
                <a:gd name="T82" fmla="*/ 17 w 590"/>
                <a:gd name="T83" fmla="*/ 48 h 496"/>
                <a:gd name="T84" fmla="*/ 29 w 590"/>
                <a:gd name="T85" fmla="*/ 32 h 496"/>
                <a:gd name="T86" fmla="*/ 41 w 590"/>
                <a:gd name="T87" fmla="*/ 20 h 496"/>
                <a:gd name="T88" fmla="*/ 55 w 590"/>
                <a:gd name="T89" fmla="*/ 10 h 496"/>
                <a:gd name="T90" fmla="*/ 69 w 590"/>
                <a:gd name="T91" fmla="*/ 4 h 496"/>
                <a:gd name="T92" fmla="*/ 85 w 590"/>
                <a:gd name="T93" fmla="*/ 2 h 496"/>
                <a:gd name="T94" fmla="*/ 98 w 590"/>
                <a:gd name="T95" fmla="*/ 0 h 496"/>
                <a:gd name="T96" fmla="*/ 112 w 590"/>
                <a:gd name="T97" fmla="*/ 0 h 496"/>
                <a:gd name="T98" fmla="*/ 126 w 590"/>
                <a:gd name="T99" fmla="*/ 4 h 496"/>
                <a:gd name="T100" fmla="*/ 138 w 590"/>
                <a:gd name="T101" fmla="*/ 6 h 496"/>
                <a:gd name="T102" fmla="*/ 148 w 590"/>
                <a:gd name="T103" fmla="*/ 10 h 496"/>
                <a:gd name="T104" fmla="*/ 156 w 590"/>
                <a:gd name="T105" fmla="*/ 16 h 496"/>
                <a:gd name="T106" fmla="*/ 156 w 590"/>
                <a:gd name="T107" fmla="*/ 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0" h="496">
                  <a:moveTo>
                    <a:pt x="156" y="16"/>
                  </a:moveTo>
                  <a:lnTo>
                    <a:pt x="156" y="16"/>
                  </a:lnTo>
                  <a:lnTo>
                    <a:pt x="296" y="136"/>
                  </a:lnTo>
                  <a:lnTo>
                    <a:pt x="428" y="251"/>
                  </a:lnTo>
                  <a:lnTo>
                    <a:pt x="564" y="365"/>
                  </a:lnTo>
                  <a:lnTo>
                    <a:pt x="564" y="365"/>
                  </a:lnTo>
                  <a:lnTo>
                    <a:pt x="576" y="377"/>
                  </a:lnTo>
                  <a:lnTo>
                    <a:pt x="584" y="389"/>
                  </a:lnTo>
                  <a:lnTo>
                    <a:pt x="588" y="403"/>
                  </a:lnTo>
                  <a:lnTo>
                    <a:pt x="590" y="417"/>
                  </a:lnTo>
                  <a:lnTo>
                    <a:pt x="588" y="428"/>
                  </a:lnTo>
                  <a:lnTo>
                    <a:pt x="584" y="442"/>
                  </a:lnTo>
                  <a:lnTo>
                    <a:pt x="576" y="454"/>
                  </a:lnTo>
                  <a:lnTo>
                    <a:pt x="568" y="464"/>
                  </a:lnTo>
                  <a:lnTo>
                    <a:pt x="558" y="474"/>
                  </a:lnTo>
                  <a:lnTo>
                    <a:pt x="546" y="484"/>
                  </a:lnTo>
                  <a:lnTo>
                    <a:pt x="535" y="490"/>
                  </a:lnTo>
                  <a:lnTo>
                    <a:pt x="521" y="494"/>
                  </a:lnTo>
                  <a:lnTo>
                    <a:pt x="507" y="496"/>
                  </a:lnTo>
                  <a:lnTo>
                    <a:pt x="493" y="494"/>
                  </a:lnTo>
                  <a:lnTo>
                    <a:pt x="481" y="490"/>
                  </a:lnTo>
                  <a:lnTo>
                    <a:pt x="469" y="482"/>
                  </a:lnTo>
                  <a:lnTo>
                    <a:pt x="469" y="482"/>
                  </a:lnTo>
                  <a:lnTo>
                    <a:pt x="438" y="458"/>
                  </a:lnTo>
                  <a:lnTo>
                    <a:pt x="404" y="434"/>
                  </a:lnTo>
                  <a:lnTo>
                    <a:pt x="369" y="411"/>
                  </a:lnTo>
                  <a:lnTo>
                    <a:pt x="331" y="387"/>
                  </a:lnTo>
                  <a:lnTo>
                    <a:pt x="256" y="344"/>
                  </a:lnTo>
                  <a:lnTo>
                    <a:pt x="181" y="302"/>
                  </a:lnTo>
                  <a:lnTo>
                    <a:pt x="114" y="265"/>
                  </a:lnTo>
                  <a:lnTo>
                    <a:pt x="59" y="235"/>
                  </a:lnTo>
                  <a:lnTo>
                    <a:pt x="37" y="221"/>
                  </a:lnTo>
                  <a:lnTo>
                    <a:pt x="21" y="209"/>
                  </a:lnTo>
                  <a:lnTo>
                    <a:pt x="10" y="200"/>
                  </a:lnTo>
                  <a:lnTo>
                    <a:pt x="8" y="196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2" y="154"/>
                  </a:lnTo>
                  <a:lnTo>
                    <a:pt x="0" y="119"/>
                  </a:lnTo>
                  <a:lnTo>
                    <a:pt x="4" y="91"/>
                  </a:lnTo>
                  <a:lnTo>
                    <a:pt x="10" y="67"/>
                  </a:lnTo>
                  <a:lnTo>
                    <a:pt x="17" y="48"/>
                  </a:lnTo>
                  <a:lnTo>
                    <a:pt x="29" y="32"/>
                  </a:lnTo>
                  <a:lnTo>
                    <a:pt x="41" y="20"/>
                  </a:lnTo>
                  <a:lnTo>
                    <a:pt x="55" y="10"/>
                  </a:lnTo>
                  <a:lnTo>
                    <a:pt x="69" y="4"/>
                  </a:lnTo>
                  <a:lnTo>
                    <a:pt x="85" y="2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6" y="4"/>
                  </a:lnTo>
                  <a:lnTo>
                    <a:pt x="138" y="6"/>
                  </a:lnTo>
                  <a:lnTo>
                    <a:pt x="148" y="10"/>
                  </a:lnTo>
                  <a:lnTo>
                    <a:pt x="156" y="16"/>
                  </a:lnTo>
                  <a:lnTo>
                    <a:pt x="156" y="1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Freeform 373"/>
            <p:cNvSpPr>
              <a:spLocks/>
            </p:cNvSpPr>
            <p:nvPr/>
          </p:nvSpPr>
          <p:spPr bwMode="auto">
            <a:xfrm>
              <a:off x="7659688" y="4768851"/>
              <a:ext cx="234950" cy="885825"/>
            </a:xfrm>
            <a:custGeom>
              <a:avLst/>
              <a:gdLst>
                <a:gd name="T0" fmla="*/ 148 w 148"/>
                <a:gd name="T1" fmla="*/ 96 h 558"/>
                <a:gd name="T2" fmla="*/ 148 w 148"/>
                <a:gd name="T3" fmla="*/ 96 h 558"/>
                <a:gd name="T4" fmla="*/ 146 w 148"/>
                <a:gd name="T5" fmla="*/ 175 h 558"/>
                <a:gd name="T6" fmla="*/ 140 w 148"/>
                <a:gd name="T7" fmla="*/ 310 h 558"/>
                <a:gd name="T8" fmla="*/ 130 w 148"/>
                <a:gd name="T9" fmla="*/ 540 h 558"/>
                <a:gd name="T10" fmla="*/ 130 w 148"/>
                <a:gd name="T11" fmla="*/ 540 h 558"/>
                <a:gd name="T12" fmla="*/ 128 w 148"/>
                <a:gd name="T13" fmla="*/ 546 h 558"/>
                <a:gd name="T14" fmla="*/ 124 w 148"/>
                <a:gd name="T15" fmla="*/ 550 h 558"/>
                <a:gd name="T16" fmla="*/ 118 w 148"/>
                <a:gd name="T17" fmla="*/ 554 h 558"/>
                <a:gd name="T18" fmla="*/ 112 w 148"/>
                <a:gd name="T19" fmla="*/ 556 h 558"/>
                <a:gd name="T20" fmla="*/ 94 w 148"/>
                <a:gd name="T21" fmla="*/ 558 h 558"/>
                <a:gd name="T22" fmla="*/ 75 w 148"/>
                <a:gd name="T23" fmla="*/ 556 h 558"/>
                <a:gd name="T24" fmla="*/ 55 w 148"/>
                <a:gd name="T25" fmla="*/ 554 h 558"/>
                <a:gd name="T26" fmla="*/ 37 w 148"/>
                <a:gd name="T27" fmla="*/ 550 h 558"/>
                <a:gd name="T28" fmla="*/ 25 w 148"/>
                <a:gd name="T29" fmla="*/ 546 h 558"/>
                <a:gd name="T30" fmla="*/ 21 w 148"/>
                <a:gd name="T31" fmla="*/ 542 h 558"/>
                <a:gd name="T32" fmla="*/ 21 w 148"/>
                <a:gd name="T33" fmla="*/ 542 h 558"/>
                <a:gd name="T34" fmla="*/ 14 w 148"/>
                <a:gd name="T35" fmla="*/ 339 h 558"/>
                <a:gd name="T36" fmla="*/ 8 w 148"/>
                <a:gd name="T37" fmla="*/ 223 h 558"/>
                <a:gd name="T38" fmla="*/ 2 w 148"/>
                <a:gd name="T39" fmla="*/ 156 h 558"/>
                <a:gd name="T40" fmla="*/ 0 w 148"/>
                <a:gd name="T41" fmla="*/ 98 h 558"/>
                <a:gd name="T42" fmla="*/ 0 w 148"/>
                <a:gd name="T43" fmla="*/ 98 h 558"/>
                <a:gd name="T44" fmla="*/ 0 w 148"/>
                <a:gd name="T45" fmla="*/ 73 h 558"/>
                <a:gd name="T46" fmla="*/ 4 w 148"/>
                <a:gd name="T47" fmla="*/ 53 h 558"/>
                <a:gd name="T48" fmla="*/ 12 w 148"/>
                <a:gd name="T49" fmla="*/ 35 h 558"/>
                <a:gd name="T50" fmla="*/ 19 w 148"/>
                <a:gd name="T51" fmla="*/ 21 h 558"/>
                <a:gd name="T52" fmla="*/ 31 w 148"/>
                <a:gd name="T53" fmla="*/ 10 h 558"/>
                <a:gd name="T54" fmla="*/ 43 w 148"/>
                <a:gd name="T55" fmla="*/ 4 h 558"/>
                <a:gd name="T56" fmla="*/ 57 w 148"/>
                <a:gd name="T57" fmla="*/ 0 h 558"/>
                <a:gd name="T58" fmla="*/ 71 w 148"/>
                <a:gd name="T59" fmla="*/ 0 h 558"/>
                <a:gd name="T60" fmla="*/ 85 w 148"/>
                <a:gd name="T61" fmla="*/ 2 h 558"/>
                <a:gd name="T62" fmla="*/ 98 w 148"/>
                <a:gd name="T63" fmla="*/ 8 h 558"/>
                <a:gd name="T64" fmla="*/ 112 w 148"/>
                <a:gd name="T65" fmla="*/ 17 h 558"/>
                <a:gd name="T66" fmla="*/ 124 w 148"/>
                <a:gd name="T67" fmla="*/ 27 h 558"/>
                <a:gd name="T68" fmla="*/ 132 w 148"/>
                <a:gd name="T69" fmla="*/ 41 h 558"/>
                <a:gd name="T70" fmla="*/ 140 w 148"/>
                <a:gd name="T71" fmla="*/ 59 h 558"/>
                <a:gd name="T72" fmla="*/ 146 w 148"/>
                <a:gd name="T73" fmla="*/ 77 h 558"/>
                <a:gd name="T74" fmla="*/ 148 w 148"/>
                <a:gd name="T75" fmla="*/ 96 h 558"/>
                <a:gd name="T76" fmla="*/ 148 w 148"/>
                <a:gd name="T77" fmla="*/ 9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58">
                  <a:moveTo>
                    <a:pt x="148" y="96"/>
                  </a:moveTo>
                  <a:lnTo>
                    <a:pt x="148" y="96"/>
                  </a:lnTo>
                  <a:lnTo>
                    <a:pt x="146" y="175"/>
                  </a:lnTo>
                  <a:lnTo>
                    <a:pt x="140" y="31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28" y="546"/>
                  </a:lnTo>
                  <a:lnTo>
                    <a:pt x="124" y="550"/>
                  </a:lnTo>
                  <a:lnTo>
                    <a:pt x="118" y="554"/>
                  </a:lnTo>
                  <a:lnTo>
                    <a:pt x="112" y="556"/>
                  </a:lnTo>
                  <a:lnTo>
                    <a:pt x="94" y="558"/>
                  </a:lnTo>
                  <a:lnTo>
                    <a:pt x="75" y="556"/>
                  </a:lnTo>
                  <a:lnTo>
                    <a:pt x="55" y="554"/>
                  </a:lnTo>
                  <a:lnTo>
                    <a:pt x="37" y="550"/>
                  </a:lnTo>
                  <a:lnTo>
                    <a:pt x="25" y="546"/>
                  </a:lnTo>
                  <a:lnTo>
                    <a:pt x="21" y="542"/>
                  </a:lnTo>
                  <a:lnTo>
                    <a:pt x="21" y="542"/>
                  </a:lnTo>
                  <a:lnTo>
                    <a:pt x="14" y="339"/>
                  </a:lnTo>
                  <a:lnTo>
                    <a:pt x="8" y="223"/>
                  </a:lnTo>
                  <a:lnTo>
                    <a:pt x="2" y="15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73"/>
                  </a:lnTo>
                  <a:lnTo>
                    <a:pt x="4" y="53"/>
                  </a:lnTo>
                  <a:lnTo>
                    <a:pt x="12" y="35"/>
                  </a:lnTo>
                  <a:lnTo>
                    <a:pt x="19" y="21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8"/>
                  </a:lnTo>
                  <a:lnTo>
                    <a:pt x="112" y="17"/>
                  </a:lnTo>
                  <a:lnTo>
                    <a:pt x="124" y="27"/>
                  </a:lnTo>
                  <a:lnTo>
                    <a:pt x="132" y="41"/>
                  </a:lnTo>
                  <a:lnTo>
                    <a:pt x="140" y="59"/>
                  </a:lnTo>
                  <a:lnTo>
                    <a:pt x="146" y="77"/>
                  </a:lnTo>
                  <a:lnTo>
                    <a:pt x="148" y="96"/>
                  </a:lnTo>
                  <a:lnTo>
                    <a:pt x="148" y="9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374"/>
            <p:cNvSpPr>
              <a:spLocks/>
            </p:cNvSpPr>
            <p:nvPr/>
          </p:nvSpPr>
          <p:spPr bwMode="auto">
            <a:xfrm>
              <a:off x="7662863" y="5641976"/>
              <a:ext cx="482600" cy="185738"/>
            </a:xfrm>
            <a:custGeom>
              <a:avLst/>
              <a:gdLst>
                <a:gd name="T0" fmla="*/ 124 w 304"/>
                <a:gd name="T1" fmla="*/ 4 h 117"/>
                <a:gd name="T2" fmla="*/ 124 w 304"/>
                <a:gd name="T3" fmla="*/ 4 h 117"/>
                <a:gd name="T4" fmla="*/ 128 w 304"/>
                <a:gd name="T5" fmla="*/ 8 h 117"/>
                <a:gd name="T6" fmla="*/ 134 w 304"/>
                <a:gd name="T7" fmla="*/ 14 h 117"/>
                <a:gd name="T8" fmla="*/ 140 w 304"/>
                <a:gd name="T9" fmla="*/ 24 h 117"/>
                <a:gd name="T10" fmla="*/ 160 w 304"/>
                <a:gd name="T11" fmla="*/ 36 h 117"/>
                <a:gd name="T12" fmla="*/ 160 w 304"/>
                <a:gd name="T13" fmla="*/ 36 h 117"/>
                <a:gd name="T14" fmla="*/ 215 w 304"/>
                <a:gd name="T15" fmla="*/ 52 h 117"/>
                <a:gd name="T16" fmla="*/ 258 w 304"/>
                <a:gd name="T17" fmla="*/ 65 h 117"/>
                <a:gd name="T18" fmla="*/ 278 w 304"/>
                <a:gd name="T19" fmla="*/ 71 h 117"/>
                <a:gd name="T20" fmla="*/ 290 w 304"/>
                <a:gd name="T21" fmla="*/ 77 h 117"/>
                <a:gd name="T22" fmla="*/ 290 w 304"/>
                <a:gd name="T23" fmla="*/ 77 h 117"/>
                <a:gd name="T24" fmla="*/ 298 w 304"/>
                <a:gd name="T25" fmla="*/ 85 h 117"/>
                <a:gd name="T26" fmla="*/ 302 w 304"/>
                <a:gd name="T27" fmla="*/ 91 h 117"/>
                <a:gd name="T28" fmla="*/ 304 w 304"/>
                <a:gd name="T29" fmla="*/ 97 h 117"/>
                <a:gd name="T30" fmla="*/ 302 w 304"/>
                <a:gd name="T31" fmla="*/ 103 h 117"/>
                <a:gd name="T32" fmla="*/ 298 w 304"/>
                <a:gd name="T33" fmla="*/ 113 h 117"/>
                <a:gd name="T34" fmla="*/ 294 w 304"/>
                <a:gd name="T35" fmla="*/ 117 h 117"/>
                <a:gd name="T36" fmla="*/ 57 w 304"/>
                <a:gd name="T37" fmla="*/ 95 h 117"/>
                <a:gd name="T38" fmla="*/ 51 w 304"/>
                <a:gd name="T39" fmla="*/ 87 h 117"/>
                <a:gd name="T40" fmla="*/ 47 w 304"/>
                <a:gd name="T41" fmla="*/ 95 h 117"/>
                <a:gd name="T42" fmla="*/ 4 w 304"/>
                <a:gd name="T43" fmla="*/ 93 h 117"/>
                <a:gd name="T44" fmla="*/ 4 w 304"/>
                <a:gd name="T45" fmla="*/ 93 h 117"/>
                <a:gd name="T46" fmla="*/ 2 w 304"/>
                <a:gd name="T47" fmla="*/ 87 h 117"/>
                <a:gd name="T48" fmla="*/ 0 w 304"/>
                <a:gd name="T49" fmla="*/ 67 h 117"/>
                <a:gd name="T50" fmla="*/ 2 w 304"/>
                <a:gd name="T51" fmla="*/ 54 h 117"/>
                <a:gd name="T52" fmla="*/ 4 w 304"/>
                <a:gd name="T53" fmla="*/ 38 h 117"/>
                <a:gd name="T54" fmla="*/ 8 w 304"/>
                <a:gd name="T55" fmla="*/ 20 h 117"/>
                <a:gd name="T56" fmla="*/ 14 w 304"/>
                <a:gd name="T57" fmla="*/ 0 h 117"/>
                <a:gd name="T58" fmla="*/ 124 w 304"/>
                <a:gd name="T59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4" h="117">
                  <a:moveTo>
                    <a:pt x="124" y="4"/>
                  </a:moveTo>
                  <a:lnTo>
                    <a:pt x="124" y="4"/>
                  </a:lnTo>
                  <a:lnTo>
                    <a:pt x="128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5" y="52"/>
                  </a:lnTo>
                  <a:lnTo>
                    <a:pt x="258" y="65"/>
                  </a:lnTo>
                  <a:lnTo>
                    <a:pt x="278" y="71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98" y="85"/>
                  </a:lnTo>
                  <a:lnTo>
                    <a:pt x="302" y="91"/>
                  </a:lnTo>
                  <a:lnTo>
                    <a:pt x="304" y="97"/>
                  </a:lnTo>
                  <a:lnTo>
                    <a:pt x="302" y="103"/>
                  </a:lnTo>
                  <a:lnTo>
                    <a:pt x="298" y="113"/>
                  </a:lnTo>
                  <a:lnTo>
                    <a:pt x="294" y="117"/>
                  </a:lnTo>
                  <a:lnTo>
                    <a:pt x="57" y="95"/>
                  </a:lnTo>
                  <a:lnTo>
                    <a:pt x="51" y="87"/>
                  </a:lnTo>
                  <a:lnTo>
                    <a:pt x="47" y="95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67"/>
                  </a:lnTo>
                  <a:lnTo>
                    <a:pt x="2" y="54"/>
                  </a:lnTo>
                  <a:lnTo>
                    <a:pt x="4" y="38"/>
                  </a:lnTo>
                  <a:lnTo>
                    <a:pt x="8" y="20"/>
                  </a:lnTo>
                  <a:lnTo>
                    <a:pt x="1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375"/>
            <p:cNvSpPr>
              <a:spLocks/>
            </p:cNvSpPr>
            <p:nvPr/>
          </p:nvSpPr>
          <p:spPr bwMode="auto">
            <a:xfrm>
              <a:off x="7666038" y="5770563"/>
              <a:ext cx="473075" cy="57150"/>
            </a:xfrm>
            <a:custGeom>
              <a:avLst/>
              <a:gdLst>
                <a:gd name="T0" fmla="*/ 45 w 298"/>
                <a:gd name="T1" fmla="*/ 14 h 36"/>
                <a:gd name="T2" fmla="*/ 2 w 298"/>
                <a:gd name="T3" fmla="*/ 12 h 36"/>
                <a:gd name="T4" fmla="*/ 2 w 298"/>
                <a:gd name="T5" fmla="*/ 12 h 36"/>
                <a:gd name="T6" fmla="*/ 0 w 298"/>
                <a:gd name="T7" fmla="*/ 0 h 36"/>
                <a:gd name="T8" fmla="*/ 298 w 298"/>
                <a:gd name="T9" fmla="*/ 30 h 36"/>
                <a:gd name="T10" fmla="*/ 298 w 298"/>
                <a:gd name="T11" fmla="*/ 30 h 36"/>
                <a:gd name="T12" fmla="*/ 298 w 298"/>
                <a:gd name="T13" fmla="*/ 30 h 36"/>
                <a:gd name="T14" fmla="*/ 292 w 298"/>
                <a:gd name="T15" fmla="*/ 36 h 36"/>
                <a:gd name="T16" fmla="*/ 55 w 298"/>
                <a:gd name="T17" fmla="*/ 14 h 36"/>
                <a:gd name="T18" fmla="*/ 49 w 298"/>
                <a:gd name="T19" fmla="*/ 6 h 36"/>
                <a:gd name="T20" fmla="*/ 45 w 298"/>
                <a:gd name="T2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6">
                  <a:moveTo>
                    <a:pt x="45" y="14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2" y="36"/>
                  </a:lnTo>
                  <a:lnTo>
                    <a:pt x="55" y="14"/>
                  </a:lnTo>
                  <a:lnTo>
                    <a:pt x="49" y="6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376"/>
            <p:cNvSpPr>
              <a:spLocks/>
            </p:cNvSpPr>
            <p:nvPr/>
          </p:nvSpPr>
          <p:spPr bwMode="auto">
            <a:xfrm>
              <a:off x="7678738" y="5641976"/>
              <a:ext cx="206375" cy="57150"/>
            </a:xfrm>
            <a:custGeom>
              <a:avLst/>
              <a:gdLst>
                <a:gd name="T0" fmla="*/ 4 w 130"/>
                <a:gd name="T1" fmla="*/ 0 h 36"/>
                <a:gd name="T2" fmla="*/ 114 w 130"/>
                <a:gd name="T3" fmla="*/ 4 h 36"/>
                <a:gd name="T4" fmla="*/ 114 w 130"/>
                <a:gd name="T5" fmla="*/ 4 h 36"/>
                <a:gd name="T6" fmla="*/ 118 w 130"/>
                <a:gd name="T7" fmla="*/ 8 h 36"/>
                <a:gd name="T8" fmla="*/ 124 w 130"/>
                <a:gd name="T9" fmla="*/ 14 h 36"/>
                <a:gd name="T10" fmla="*/ 130 w 130"/>
                <a:gd name="T11" fmla="*/ 24 h 36"/>
                <a:gd name="T12" fmla="*/ 130 w 130"/>
                <a:gd name="T13" fmla="*/ 24 h 36"/>
                <a:gd name="T14" fmla="*/ 118 w 130"/>
                <a:gd name="T15" fmla="*/ 30 h 36"/>
                <a:gd name="T16" fmla="*/ 104 w 130"/>
                <a:gd name="T17" fmla="*/ 32 h 36"/>
                <a:gd name="T18" fmla="*/ 81 w 130"/>
                <a:gd name="T19" fmla="*/ 36 h 36"/>
                <a:gd name="T20" fmla="*/ 59 w 130"/>
                <a:gd name="T21" fmla="*/ 34 h 36"/>
                <a:gd name="T22" fmla="*/ 39 w 130"/>
                <a:gd name="T23" fmla="*/ 32 h 36"/>
                <a:gd name="T24" fmla="*/ 23 w 130"/>
                <a:gd name="T25" fmla="*/ 26 h 36"/>
                <a:gd name="T26" fmla="*/ 9 w 130"/>
                <a:gd name="T27" fmla="*/ 20 h 36"/>
                <a:gd name="T28" fmla="*/ 0 w 130"/>
                <a:gd name="T29" fmla="*/ 14 h 36"/>
                <a:gd name="T30" fmla="*/ 0 w 130"/>
                <a:gd name="T31" fmla="*/ 14 h 36"/>
                <a:gd name="T32" fmla="*/ 4 w 130"/>
                <a:gd name="T33" fmla="*/ 0 h 36"/>
                <a:gd name="T34" fmla="*/ 4 w 130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36">
                  <a:moveTo>
                    <a:pt x="4" y="0"/>
                  </a:moveTo>
                  <a:lnTo>
                    <a:pt x="114" y="4"/>
                  </a:lnTo>
                  <a:lnTo>
                    <a:pt x="114" y="4"/>
                  </a:lnTo>
                  <a:lnTo>
                    <a:pt x="118" y="8"/>
                  </a:lnTo>
                  <a:lnTo>
                    <a:pt x="124" y="1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18" y="30"/>
                  </a:lnTo>
                  <a:lnTo>
                    <a:pt x="104" y="32"/>
                  </a:lnTo>
                  <a:lnTo>
                    <a:pt x="81" y="36"/>
                  </a:lnTo>
                  <a:lnTo>
                    <a:pt x="59" y="34"/>
                  </a:lnTo>
                  <a:lnTo>
                    <a:pt x="39" y="32"/>
                  </a:lnTo>
                  <a:lnTo>
                    <a:pt x="23" y="26"/>
                  </a:lnTo>
                  <a:lnTo>
                    <a:pt x="9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377"/>
            <p:cNvSpPr>
              <a:spLocks/>
            </p:cNvSpPr>
            <p:nvPr/>
          </p:nvSpPr>
          <p:spPr bwMode="auto">
            <a:xfrm>
              <a:off x="7956551" y="5715001"/>
              <a:ext cx="115888" cy="36513"/>
            </a:xfrm>
            <a:custGeom>
              <a:avLst/>
              <a:gdLst>
                <a:gd name="T0" fmla="*/ 8 w 73"/>
                <a:gd name="T1" fmla="*/ 2 h 23"/>
                <a:gd name="T2" fmla="*/ 8 w 73"/>
                <a:gd name="T3" fmla="*/ 2 h 23"/>
                <a:gd name="T4" fmla="*/ 34 w 73"/>
                <a:gd name="T5" fmla="*/ 10 h 23"/>
                <a:gd name="T6" fmla="*/ 71 w 73"/>
                <a:gd name="T7" fmla="*/ 19 h 23"/>
                <a:gd name="T8" fmla="*/ 71 w 73"/>
                <a:gd name="T9" fmla="*/ 19 h 23"/>
                <a:gd name="T10" fmla="*/ 73 w 73"/>
                <a:gd name="T11" fmla="*/ 21 h 23"/>
                <a:gd name="T12" fmla="*/ 73 w 73"/>
                <a:gd name="T13" fmla="*/ 23 h 23"/>
                <a:gd name="T14" fmla="*/ 61 w 73"/>
                <a:gd name="T15" fmla="*/ 21 h 23"/>
                <a:gd name="T16" fmla="*/ 38 w 73"/>
                <a:gd name="T17" fmla="*/ 17 h 23"/>
                <a:gd name="T18" fmla="*/ 2 w 73"/>
                <a:gd name="T19" fmla="*/ 6 h 23"/>
                <a:gd name="T20" fmla="*/ 2 w 73"/>
                <a:gd name="T21" fmla="*/ 6 h 23"/>
                <a:gd name="T22" fmla="*/ 0 w 73"/>
                <a:gd name="T23" fmla="*/ 2 h 23"/>
                <a:gd name="T24" fmla="*/ 2 w 73"/>
                <a:gd name="T25" fmla="*/ 0 h 23"/>
                <a:gd name="T26" fmla="*/ 8 w 73"/>
                <a:gd name="T27" fmla="*/ 2 h 23"/>
                <a:gd name="T28" fmla="*/ 8 w 73"/>
                <a:gd name="T2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3">
                  <a:moveTo>
                    <a:pt x="8" y="2"/>
                  </a:moveTo>
                  <a:lnTo>
                    <a:pt x="8" y="2"/>
                  </a:lnTo>
                  <a:lnTo>
                    <a:pt x="34" y="1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61" y="21"/>
                  </a:lnTo>
                  <a:lnTo>
                    <a:pt x="38" y="17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Freeform 378"/>
            <p:cNvSpPr>
              <a:spLocks/>
            </p:cNvSpPr>
            <p:nvPr/>
          </p:nvSpPr>
          <p:spPr bwMode="auto">
            <a:xfrm>
              <a:off x="8081963" y="5754688"/>
              <a:ext cx="31750" cy="12700"/>
            </a:xfrm>
            <a:custGeom>
              <a:avLst/>
              <a:gdLst>
                <a:gd name="T0" fmla="*/ 2 w 20"/>
                <a:gd name="T1" fmla="*/ 0 h 8"/>
                <a:gd name="T2" fmla="*/ 2 w 20"/>
                <a:gd name="T3" fmla="*/ 0 h 8"/>
                <a:gd name="T4" fmla="*/ 8 w 20"/>
                <a:gd name="T5" fmla="*/ 2 h 8"/>
                <a:gd name="T6" fmla="*/ 18 w 20"/>
                <a:gd name="T7" fmla="*/ 6 h 8"/>
                <a:gd name="T8" fmla="*/ 18 w 20"/>
                <a:gd name="T9" fmla="*/ 6 h 8"/>
                <a:gd name="T10" fmla="*/ 20 w 20"/>
                <a:gd name="T11" fmla="*/ 8 h 8"/>
                <a:gd name="T12" fmla="*/ 20 w 20"/>
                <a:gd name="T13" fmla="*/ 8 h 8"/>
                <a:gd name="T14" fmla="*/ 10 w 20"/>
                <a:gd name="T15" fmla="*/ 8 h 8"/>
                <a:gd name="T16" fmla="*/ 10 w 20"/>
                <a:gd name="T17" fmla="*/ 8 h 8"/>
                <a:gd name="T18" fmla="*/ 4 w 20"/>
                <a:gd name="T19" fmla="*/ 4 h 8"/>
                <a:gd name="T20" fmla="*/ 0 w 20"/>
                <a:gd name="T21" fmla="*/ 2 h 8"/>
                <a:gd name="T22" fmla="*/ 0 w 20"/>
                <a:gd name="T23" fmla="*/ 0 h 8"/>
                <a:gd name="T24" fmla="*/ 2 w 20"/>
                <a:gd name="T25" fmla="*/ 0 h 8"/>
                <a:gd name="T26" fmla="*/ 2 w 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8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Freeform 379"/>
            <p:cNvSpPr>
              <a:spLocks/>
            </p:cNvSpPr>
            <p:nvPr/>
          </p:nvSpPr>
          <p:spPr bwMode="auto">
            <a:xfrm>
              <a:off x="6054726" y="4244976"/>
              <a:ext cx="952500" cy="758825"/>
            </a:xfrm>
            <a:custGeom>
              <a:avLst/>
              <a:gdLst>
                <a:gd name="T0" fmla="*/ 450 w 600"/>
                <a:gd name="T1" fmla="*/ 14 h 478"/>
                <a:gd name="T2" fmla="*/ 450 w 600"/>
                <a:gd name="T3" fmla="*/ 14 h 478"/>
                <a:gd name="T4" fmla="*/ 306 w 600"/>
                <a:gd name="T5" fmla="*/ 130 h 478"/>
                <a:gd name="T6" fmla="*/ 170 w 600"/>
                <a:gd name="T7" fmla="*/ 237 h 478"/>
                <a:gd name="T8" fmla="*/ 28 w 600"/>
                <a:gd name="T9" fmla="*/ 347 h 478"/>
                <a:gd name="T10" fmla="*/ 28 w 600"/>
                <a:gd name="T11" fmla="*/ 347 h 478"/>
                <a:gd name="T12" fmla="*/ 16 w 600"/>
                <a:gd name="T13" fmla="*/ 357 h 478"/>
                <a:gd name="T14" fmla="*/ 6 w 600"/>
                <a:gd name="T15" fmla="*/ 371 h 478"/>
                <a:gd name="T16" fmla="*/ 2 w 600"/>
                <a:gd name="T17" fmla="*/ 383 h 478"/>
                <a:gd name="T18" fmla="*/ 0 w 600"/>
                <a:gd name="T19" fmla="*/ 397 h 478"/>
                <a:gd name="T20" fmla="*/ 2 w 600"/>
                <a:gd name="T21" fmla="*/ 409 h 478"/>
                <a:gd name="T22" fmla="*/ 6 w 600"/>
                <a:gd name="T23" fmla="*/ 422 h 478"/>
                <a:gd name="T24" fmla="*/ 12 w 600"/>
                <a:gd name="T25" fmla="*/ 434 h 478"/>
                <a:gd name="T26" fmla="*/ 20 w 600"/>
                <a:gd name="T27" fmla="*/ 446 h 478"/>
                <a:gd name="T28" fmla="*/ 30 w 600"/>
                <a:gd name="T29" fmla="*/ 456 h 478"/>
                <a:gd name="T30" fmla="*/ 42 w 600"/>
                <a:gd name="T31" fmla="*/ 466 h 478"/>
                <a:gd name="T32" fmla="*/ 54 w 600"/>
                <a:gd name="T33" fmla="*/ 472 h 478"/>
                <a:gd name="T34" fmla="*/ 67 w 600"/>
                <a:gd name="T35" fmla="*/ 476 h 478"/>
                <a:gd name="T36" fmla="*/ 79 w 600"/>
                <a:gd name="T37" fmla="*/ 478 h 478"/>
                <a:gd name="T38" fmla="*/ 93 w 600"/>
                <a:gd name="T39" fmla="*/ 478 h 478"/>
                <a:gd name="T40" fmla="*/ 107 w 600"/>
                <a:gd name="T41" fmla="*/ 474 h 478"/>
                <a:gd name="T42" fmla="*/ 119 w 600"/>
                <a:gd name="T43" fmla="*/ 468 h 478"/>
                <a:gd name="T44" fmla="*/ 119 w 600"/>
                <a:gd name="T45" fmla="*/ 468 h 478"/>
                <a:gd name="T46" fmla="*/ 150 w 600"/>
                <a:gd name="T47" fmla="*/ 444 h 478"/>
                <a:gd name="T48" fmla="*/ 184 w 600"/>
                <a:gd name="T49" fmla="*/ 422 h 478"/>
                <a:gd name="T50" fmla="*/ 221 w 600"/>
                <a:gd name="T51" fmla="*/ 401 h 478"/>
                <a:gd name="T52" fmla="*/ 259 w 600"/>
                <a:gd name="T53" fmla="*/ 379 h 478"/>
                <a:gd name="T54" fmla="*/ 338 w 600"/>
                <a:gd name="T55" fmla="*/ 338 h 478"/>
                <a:gd name="T56" fmla="*/ 413 w 600"/>
                <a:gd name="T57" fmla="*/ 300 h 478"/>
                <a:gd name="T58" fmla="*/ 482 w 600"/>
                <a:gd name="T59" fmla="*/ 265 h 478"/>
                <a:gd name="T60" fmla="*/ 539 w 600"/>
                <a:gd name="T61" fmla="*/ 237 h 478"/>
                <a:gd name="T62" fmla="*/ 561 w 600"/>
                <a:gd name="T63" fmla="*/ 223 h 478"/>
                <a:gd name="T64" fmla="*/ 577 w 600"/>
                <a:gd name="T65" fmla="*/ 213 h 478"/>
                <a:gd name="T66" fmla="*/ 588 w 600"/>
                <a:gd name="T67" fmla="*/ 203 h 478"/>
                <a:gd name="T68" fmla="*/ 592 w 600"/>
                <a:gd name="T69" fmla="*/ 199 h 478"/>
                <a:gd name="T70" fmla="*/ 592 w 600"/>
                <a:gd name="T71" fmla="*/ 195 h 478"/>
                <a:gd name="T72" fmla="*/ 592 w 600"/>
                <a:gd name="T73" fmla="*/ 195 h 478"/>
                <a:gd name="T74" fmla="*/ 598 w 600"/>
                <a:gd name="T75" fmla="*/ 158 h 478"/>
                <a:gd name="T76" fmla="*/ 600 w 600"/>
                <a:gd name="T77" fmla="*/ 124 h 478"/>
                <a:gd name="T78" fmla="*/ 598 w 600"/>
                <a:gd name="T79" fmla="*/ 95 h 478"/>
                <a:gd name="T80" fmla="*/ 594 w 600"/>
                <a:gd name="T81" fmla="*/ 71 h 478"/>
                <a:gd name="T82" fmla="*/ 586 w 600"/>
                <a:gd name="T83" fmla="*/ 51 h 478"/>
                <a:gd name="T84" fmla="*/ 577 w 600"/>
                <a:gd name="T85" fmla="*/ 34 h 478"/>
                <a:gd name="T86" fmla="*/ 565 w 600"/>
                <a:gd name="T87" fmla="*/ 22 h 478"/>
                <a:gd name="T88" fmla="*/ 551 w 600"/>
                <a:gd name="T89" fmla="*/ 12 h 478"/>
                <a:gd name="T90" fmla="*/ 537 w 600"/>
                <a:gd name="T91" fmla="*/ 6 h 478"/>
                <a:gd name="T92" fmla="*/ 521 w 600"/>
                <a:gd name="T93" fmla="*/ 2 h 478"/>
                <a:gd name="T94" fmla="*/ 508 w 600"/>
                <a:gd name="T95" fmla="*/ 0 h 478"/>
                <a:gd name="T96" fmla="*/ 494 w 600"/>
                <a:gd name="T97" fmla="*/ 0 h 478"/>
                <a:gd name="T98" fmla="*/ 480 w 600"/>
                <a:gd name="T99" fmla="*/ 2 h 478"/>
                <a:gd name="T100" fmla="*/ 468 w 600"/>
                <a:gd name="T101" fmla="*/ 6 h 478"/>
                <a:gd name="T102" fmla="*/ 458 w 600"/>
                <a:gd name="T103" fmla="*/ 10 h 478"/>
                <a:gd name="T104" fmla="*/ 450 w 600"/>
                <a:gd name="T105" fmla="*/ 14 h 478"/>
                <a:gd name="T106" fmla="*/ 450 w 600"/>
                <a:gd name="T107" fmla="*/ 1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0" h="478">
                  <a:moveTo>
                    <a:pt x="450" y="14"/>
                  </a:moveTo>
                  <a:lnTo>
                    <a:pt x="450" y="14"/>
                  </a:lnTo>
                  <a:lnTo>
                    <a:pt x="306" y="130"/>
                  </a:lnTo>
                  <a:lnTo>
                    <a:pt x="170" y="237"/>
                  </a:lnTo>
                  <a:lnTo>
                    <a:pt x="28" y="347"/>
                  </a:lnTo>
                  <a:lnTo>
                    <a:pt x="28" y="347"/>
                  </a:lnTo>
                  <a:lnTo>
                    <a:pt x="16" y="357"/>
                  </a:lnTo>
                  <a:lnTo>
                    <a:pt x="6" y="371"/>
                  </a:lnTo>
                  <a:lnTo>
                    <a:pt x="2" y="383"/>
                  </a:lnTo>
                  <a:lnTo>
                    <a:pt x="0" y="397"/>
                  </a:lnTo>
                  <a:lnTo>
                    <a:pt x="2" y="409"/>
                  </a:lnTo>
                  <a:lnTo>
                    <a:pt x="6" y="422"/>
                  </a:lnTo>
                  <a:lnTo>
                    <a:pt x="12" y="434"/>
                  </a:lnTo>
                  <a:lnTo>
                    <a:pt x="20" y="446"/>
                  </a:lnTo>
                  <a:lnTo>
                    <a:pt x="30" y="456"/>
                  </a:lnTo>
                  <a:lnTo>
                    <a:pt x="42" y="466"/>
                  </a:lnTo>
                  <a:lnTo>
                    <a:pt x="54" y="472"/>
                  </a:lnTo>
                  <a:lnTo>
                    <a:pt x="67" y="476"/>
                  </a:lnTo>
                  <a:lnTo>
                    <a:pt x="79" y="478"/>
                  </a:lnTo>
                  <a:lnTo>
                    <a:pt x="93" y="478"/>
                  </a:lnTo>
                  <a:lnTo>
                    <a:pt x="107" y="474"/>
                  </a:lnTo>
                  <a:lnTo>
                    <a:pt x="119" y="468"/>
                  </a:lnTo>
                  <a:lnTo>
                    <a:pt x="119" y="468"/>
                  </a:lnTo>
                  <a:lnTo>
                    <a:pt x="150" y="444"/>
                  </a:lnTo>
                  <a:lnTo>
                    <a:pt x="184" y="422"/>
                  </a:lnTo>
                  <a:lnTo>
                    <a:pt x="221" y="401"/>
                  </a:lnTo>
                  <a:lnTo>
                    <a:pt x="259" y="379"/>
                  </a:lnTo>
                  <a:lnTo>
                    <a:pt x="338" y="338"/>
                  </a:lnTo>
                  <a:lnTo>
                    <a:pt x="413" y="300"/>
                  </a:lnTo>
                  <a:lnTo>
                    <a:pt x="482" y="265"/>
                  </a:lnTo>
                  <a:lnTo>
                    <a:pt x="539" y="237"/>
                  </a:lnTo>
                  <a:lnTo>
                    <a:pt x="561" y="223"/>
                  </a:lnTo>
                  <a:lnTo>
                    <a:pt x="577" y="213"/>
                  </a:lnTo>
                  <a:lnTo>
                    <a:pt x="588" y="203"/>
                  </a:lnTo>
                  <a:lnTo>
                    <a:pt x="592" y="199"/>
                  </a:lnTo>
                  <a:lnTo>
                    <a:pt x="592" y="195"/>
                  </a:lnTo>
                  <a:lnTo>
                    <a:pt x="592" y="195"/>
                  </a:lnTo>
                  <a:lnTo>
                    <a:pt x="598" y="158"/>
                  </a:lnTo>
                  <a:lnTo>
                    <a:pt x="600" y="124"/>
                  </a:lnTo>
                  <a:lnTo>
                    <a:pt x="598" y="95"/>
                  </a:lnTo>
                  <a:lnTo>
                    <a:pt x="594" y="71"/>
                  </a:lnTo>
                  <a:lnTo>
                    <a:pt x="586" y="51"/>
                  </a:lnTo>
                  <a:lnTo>
                    <a:pt x="577" y="34"/>
                  </a:lnTo>
                  <a:lnTo>
                    <a:pt x="565" y="22"/>
                  </a:lnTo>
                  <a:lnTo>
                    <a:pt x="551" y="12"/>
                  </a:lnTo>
                  <a:lnTo>
                    <a:pt x="537" y="6"/>
                  </a:lnTo>
                  <a:lnTo>
                    <a:pt x="521" y="2"/>
                  </a:lnTo>
                  <a:lnTo>
                    <a:pt x="508" y="0"/>
                  </a:lnTo>
                  <a:lnTo>
                    <a:pt x="494" y="0"/>
                  </a:lnTo>
                  <a:lnTo>
                    <a:pt x="480" y="2"/>
                  </a:lnTo>
                  <a:lnTo>
                    <a:pt x="468" y="6"/>
                  </a:lnTo>
                  <a:lnTo>
                    <a:pt x="458" y="10"/>
                  </a:lnTo>
                  <a:lnTo>
                    <a:pt x="450" y="14"/>
                  </a:lnTo>
                  <a:lnTo>
                    <a:pt x="450" y="1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Freeform 380"/>
            <p:cNvSpPr>
              <a:spLocks/>
            </p:cNvSpPr>
            <p:nvPr/>
          </p:nvSpPr>
          <p:spPr bwMode="auto">
            <a:xfrm>
              <a:off x="6045201" y="4768851"/>
              <a:ext cx="234950" cy="885825"/>
            </a:xfrm>
            <a:custGeom>
              <a:avLst/>
              <a:gdLst>
                <a:gd name="T0" fmla="*/ 0 w 148"/>
                <a:gd name="T1" fmla="*/ 96 h 558"/>
                <a:gd name="T2" fmla="*/ 0 w 148"/>
                <a:gd name="T3" fmla="*/ 96 h 558"/>
                <a:gd name="T4" fmla="*/ 2 w 148"/>
                <a:gd name="T5" fmla="*/ 175 h 558"/>
                <a:gd name="T6" fmla="*/ 8 w 148"/>
                <a:gd name="T7" fmla="*/ 310 h 558"/>
                <a:gd name="T8" fmla="*/ 18 w 148"/>
                <a:gd name="T9" fmla="*/ 540 h 558"/>
                <a:gd name="T10" fmla="*/ 18 w 148"/>
                <a:gd name="T11" fmla="*/ 540 h 558"/>
                <a:gd name="T12" fmla="*/ 20 w 148"/>
                <a:gd name="T13" fmla="*/ 546 h 558"/>
                <a:gd name="T14" fmla="*/ 24 w 148"/>
                <a:gd name="T15" fmla="*/ 550 h 558"/>
                <a:gd name="T16" fmla="*/ 30 w 148"/>
                <a:gd name="T17" fmla="*/ 554 h 558"/>
                <a:gd name="T18" fmla="*/ 36 w 148"/>
                <a:gd name="T19" fmla="*/ 556 h 558"/>
                <a:gd name="T20" fmla="*/ 54 w 148"/>
                <a:gd name="T21" fmla="*/ 558 h 558"/>
                <a:gd name="T22" fmla="*/ 73 w 148"/>
                <a:gd name="T23" fmla="*/ 556 h 558"/>
                <a:gd name="T24" fmla="*/ 93 w 148"/>
                <a:gd name="T25" fmla="*/ 554 h 558"/>
                <a:gd name="T26" fmla="*/ 111 w 148"/>
                <a:gd name="T27" fmla="*/ 550 h 558"/>
                <a:gd name="T28" fmla="*/ 123 w 148"/>
                <a:gd name="T29" fmla="*/ 546 h 558"/>
                <a:gd name="T30" fmla="*/ 127 w 148"/>
                <a:gd name="T31" fmla="*/ 542 h 558"/>
                <a:gd name="T32" fmla="*/ 127 w 148"/>
                <a:gd name="T33" fmla="*/ 542 h 558"/>
                <a:gd name="T34" fmla="*/ 135 w 148"/>
                <a:gd name="T35" fmla="*/ 339 h 558"/>
                <a:gd name="T36" fmla="*/ 141 w 148"/>
                <a:gd name="T37" fmla="*/ 223 h 558"/>
                <a:gd name="T38" fmla="*/ 146 w 148"/>
                <a:gd name="T39" fmla="*/ 156 h 558"/>
                <a:gd name="T40" fmla="*/ 148 w 148"/>
                <a:gd name="T41" fmla="*/ 98 h 558"/>
                <a:gd name="T42" fmla="*/ 148 w 148"/>
                <a:gd name="T43" fmla="*/ 98 h 558"/>
                <a:gd name="T44" fmla="*/ 148 w 148"/>
                <a:gd name="T45" fmla="*/ 73 h 558"/>
                <a:gd name="T46" fmla="*/ 144 w 148"/>
                <a:gd name="T47" fmla="*/ 53 h 558"/>
                <a:gd name="T48" fmla="*/ 137 w 148"/>
                <a:gd name="T49" fmla="*/ 35 h 558"/>
                <a:gd name="T50" fmla="*/ 127 w 148"/>
                <a:gd name="T51" fmla="*/ 21 h 558"/>
                <a:gd name="T52" fmla="*/ 117 w 148"/>
                <a:gd name="T53" fmla="*/ 10 h 558"/>
                <a:gd name="T54" fmla="*/ 105 w 148"/>
                <a:gd name="T55" fmla="*/ 4 h 558"/>
                <a:gd name="T56" fmla="*/ 91 w 148"/>
                <a:gd name="T57" fmla="*/ 0 h 558"/>
                <a:gd name="T58" fmla="*/ 77 w 148"/>
                <a:gd name="T59" fmla="*/ 0 h 558"/>
                <a:gd name="T60" fmla="*/ 64 w 148"/>
                <a:gd name="T61" fmla="*/ 2 h 558"/>
                <a:gd name="T62" fmla="*/ 50 w 148"/>
                <a:gd name="T63" fmla="*/ 8 h 558"/>
                <a:gd name="T64" fmla="*/ 36 w 148"/>
                <a:gd name="T65" fmla="*/ 17 h 558"/>
                <a:gd name="T66" fmla="*/ 24 w 148"/>
                <a:gd name="T67" fmla="*/ 27 h 558"/>
                <a:gd name="T68" fmla="*/ 14 w 148"/>
                <a:gd name="T69" fmla="*/ 41 h 558"/>
                <a:gd name="T70" fmla="*/ 8 w 148"/>
                <a:gd name="T71" fmla="*/ 59 h 558"/>
                <a:gd name="T72" fmla="*/ 2 w 148"/>
                <a:gd name="T73" fmla="*/ 77 h 558"/>
                <a:gd name="T74" fmla="*/ 0 w 148"/>
                <a:gd name="T75" fmla="*/ 96 h 558"/>
                <a:gd name="T76" fmla="*/ 0 w 148"/>
                <a:gd name="T77" fmla="*/ 9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58">
                  <a:moveTo>
                    <a:pt x="0" y="96"/>
                  </a:moveTo>
                  <a:lnTo>
                    <a:pt x="0" y="96"/>
                  </a:lnTo>
                  <a:lnTo>
                    <a:pt x="2" y="175"/>
                  </a:lnTo>
                  <a:lnTo>
                    <a:pt x="8" y="31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20" y="546"/>
                  </a:lnTo>
                  <a:lnTo>
                    <a:pt x="24" y="550"/>
                  </a:lnTo>
                  <a:lnTo>
                    <a:pt x="30" y="554"/>
                  </a:lnTo>
                  <a:lnTo>
                    <a:pt x="36" y="556"/>
                  </a:lnTo>
                  <a:lnTo>
                    <a:pt x="54" y="558"/>
                  </a:lnTo>
                  <a:lnTo>
                    <a:pt x="73" y="556"/>
                  </a:lnTo>
                  <a:lnTo>
                    <a:pt x="93" y="554"/>
                  </a:lnTo>
                  <a:lnTo>
                    <a:pt x="111" y="550"/>
                  </a:lnTo>
                  <a:lnTo>
                    <a:pt x="123" y="546"/>
                  </a:lnTo>
                  <a:lnTo>
                    <a:pt x="127" y="542"/>
                  </a:lnTo>
                  <a:lnTo>
                    <a:pt x="127" y="542"/>
                  </a:lnTo>
                  <a:lnTo>
                    <a:pt x="135" y="339"/>
                  </a:lnTo>
                  <a:lnTo>
                    <a:pt x="141" y="223"/>
                  </a:lnTo>
                  <a:lnTo>
                    <a:pt x="146" y="156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48" y="73"/>
                  </a:lnTo>
                  <a:lnTo>
                    <a:pt x="144" y="53"/>
                  </a:lnTo>
                  <a:lnTo>
                    <a:pt x="137" y="35"/>
                  </a:lnTo>
                  <a:lnTo>
                    <a:pt x="127" y="21"/>
                  </a:lnTo>
                  <a:lnTo>
                    <a:pt x="117" y="10"/>
                  </a:lnTo>
                  <a:lnTo>
                    <a:pt x="105" y="4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6" y="17"/>
                  </a:lnTo>
                  <a:lnTo>
                    <a:pt x="24" y="27"/>
                  </a:lnTo>
                  <a:lnTo>
                    <a:pt x="14" y="41"/>
                  </a:lnTo>
                  <a:lnTo>
                    <a:pt x="8" y="59"/>
                  </a:lnTo>
                  <a:lnTo>
                    <a:pt x="2" y="77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Freeform 381"/>
            <p:cNvSpPr>
              <a:spLocks/>
            </p:cNvSpPr>
            <p:nvPr/>
          </p:nvSpPr>
          <p:spPr bwMode="auto">
            <a:xfrm>
              <a:off x="5795963" y="5641976"/>
              <a:ext cx="481013" cy="185738"/>
            </a:xfrm>
            <a:custGeom>
              <a:avLst/>
              <a:gdLst>
                <a:gd name="T0" fmla="*/ 179 w 303"/>
                <a:gd name="T1" fmla="*/ 4 h 117"/>
                <a:gd name="T2" fmla="*/ 179 w 303"/>
                <a:gd name="T3" fmla="*/ 4 h 117"/>
                <a:gd name="T4" fmla="*/ 175 w 303"/>
                <a:gd name="T5" fmla="*/ 8 h 117"/>
                <a:gd name="T6" fmla="*/ 169 w 303"/>
                <a:gd name="T7" fmla="*/ 14 h 117"/>
                <a:gd name="T8" fmla="*/ 163 w 303"/>
                <a:gd name="T9" fmla="*/ 24 h 117"/>
                <a:gd name="T10" fmla="*/ 144 w 303"/>
                <a:gd name="T11" fmla="*/ 36 h 117"/>
                <a:gd name="T12" fmla="*/ 144 w 303"/>
                <a:gd name="T13" fmla="*/ 36 h 117"/>
                <a:gd name="T14" fmla="*/ 88 w 303"/>
                <a:gd name="T15" fmla="*/ 52 h 117"/>
                <a:gd name="T16" fmla="*/ 45 w 303"/>
                <a:gd name="T17" fmla="*/ 65 h 117"/>
                <a:gd name="T18" fmla="*/ 25 w 303"/>
                <a:gd name="T19" fmla="*/ 71 h 117"/>
                <a:gd name="T20" fmla="*/ 13 w 303"/>
                <a:gd name="T21" fmla="*/ 77 h 117"/>
                <a:gd name="T22" fmla="*/ 13 w 303"/>
                <a:gd name="T23" fmla="*/ 77 h 117"/>
                <a:gd name="T24" fmla="*/ 5 w 303"/>
                <a:gd name="T25" fmla="*/ 85 h 117"/>
                <a:gd name="T26" fmla="*/ 2 w 303"/>
                <a:gd name="T27" fmla="*/ 91 h 117"/>
                <a:gd name="T28" fmla="*/ 0 w 303"/>
                <a:gd name="T29" fmla="*/ 97 h 117"/>
                <a:gd name="T30" fmla="*/ 2 w 303"/>
                <a:gd name="T31" fmla="*/ 103 h 117"/>
                <a:gd name="T32" fmla="*/ 5 w 303"/>
                <a:gd name="T33" fmla="*/ 113 h 117"/>
                <a:gd name="T34" fmla="*/ 9 w 303"/>
                <a:gd name="T35" fmla="*/ 117 h 117"/>
                <a:gd name="T36" fmla="*/ 246 w 303"/>
                <a:gd name="T37" fmla="*/ 95 h 117"/>
                <a:gd name="T38" fmla="*/ 252 w 303"/>
                <a:gd name="T39" fmla="*/ 87 h 117"/>
                <a:gd name="T40" fmla="*/ 256 w 303"/>
                <a:gd name="T41" fmla="*/ 95 h 117"/>
                <a:gd name="T42" fmla="*/ 300 w 303"/>
                <a:gd name="T43" fmla="*/ 93 h 117"/>
                <a:gd name="T44" fmla="*/ 300 w 303"/>
                <a:gd name="T45" fmla="*/ 93 h 117"/>
                <a:gd name="T46" fmla="*/ 301 w 303"/>
                <a:gd name="T47" fmla="*/ 87 h 117"/>
                <a:gd name="T48" fmla="*/ 303 w 303"/>
                <a:gd name="T49" fmla="*/ 67 h 117"/>
                <a:gd name="T50" fmla="*/ 301 w 303"/>
                <a:gd name="T51" fmla="*/ 54 h 117"/>
                <a:gd name="T52" fmla="*/ 300 w 303"/>
                <a:gd name="T53" fmla="*/ 38 h 117"/>
                <a:gd name="T54" fmla="*/ 296 w 303"/>
                <a:gd name="T55" fmla="*/ 20 h 117"/>
                <a:gd name="T56" fmla="*/ 290 w 303"/>
                <a:gd name="T57" fmla="*/ 0 h 117"/>
                <a:gd name="T58" fmla="*/ 179 w 303"/>
                <a:gd name="T59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117">
                  <a:moveTo>
                    <a:pt x="179" y="4"/>
                  </a:moveTo>
                  <a:lnTo>
                    <a:pt x="179" y="4"/>
                  </a:lnTo>
                  <a:lnTo>
                    <a:pt x="175" y="8"/>
                  </a:lnTo>
                  <a:lnTo>
                    <a:pt x="169" y="14"/>
                  </a:lnTo>
                  <a:lnTo>
                    <a:pt x="163" y="24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88" y="52"/>
                  </a:lnTo>
                  <a:lnTo>
                    <a:pt x="45" y="65"/>
                  </a:lnTo>
                  <a:lnTo>
                    <a:pt x="25" y="71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5" y="85"/>
                  </a:lnTo>
                  <a:lnTo>
                    <a:pt x="2" y="91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5" y="113"/>
                  </a:lnTo>
                  <a:lnTo>
                    <a:pt x="9" y="117"/>
                  </a:lnTo>
                  <a:lnTo>
                    <a:pt x="246" y="95"/>
                  </a:lnTo>
                  <a:lnTo>
                    <a:pt x="252" y="87"/>
                  </a:lnTo>
                  <a:lnTo>
                    <a:pt x="256" y="95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87"/>
                  </a:lnTo>
                  <a:lnTo>
                    <a:pt x="303" y="67"/>
                  </a:lnTo>
                  <a:lnTo>
                    <a:pt x="301" y="54"/>
                  </a:lnTo>
                  <a:lnTo>
                    <a:pt x="300" y="38"/>
                  </a:lnTo>
                  <a:lnTo>
                    <a:pt x="296" y="20"/>
                  </a:lnTo>
                  <a:lnTo>
                    <a:pt x="290" y="0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Freeform 382"/>
            <p:cNvSpPr>
              <a:spLocks/>
            </p:cNvSpPr>
            <p:nvPr/>
          </p:nvSpPr>
          <p:spPr bwMode="auto">
            <a:xfrm>
              <a:off x="5800726" y="5770563"/>
              <a:ext cx="473075" cy="57150"/>
            </a:xfrm>
            <a:custGeom>
              <a:avLst/>
              <a:gdLst>
                <a:gd name="T0" fmla="*/ 253 w 298"/>
                <a:gd name="T1" fmla="*/ 14 h 36"/>
                <a:gd name="T2" fmla="*/ 297 w 298"/>
                <a:gd name="T3" fmla="*/ 12 h 36"/>
                <a:gd name="T4" fmla="*/ 297 w 298"/>
                <a:gd name="T5" fmla="*/ 12 h 36"/>
                <a:gd name="T6" fmla="*/ 298 w 298"/>
                <a:gd name="T7" fmla="*/ 0 h 36"/>
                <a:gd name="T8" fmla="*/ 0 w 298"/>
                <a:gd name="T9" fmla="*/ 30 h 36"/>
                <a:gd name="T10" fmla="*/ 0 w 298"/>
                <a:gd name="T11" fmla="*/ 30 h 36"/>
                <a:gd name="T12" fmla="*/ 0 w 298"/>
                <a:gd name="T13" fmla="*/ 30 h 36"/>
                <a:gd name="T14" fmla="*/ 6 w 298"/>
                <a:gd name="T15" fmla="*/ 36 h 36"/>
                <a:gd name="T16" fmla="*/ 243 w 298"/>
                <a:gd name="T17" fmla="*/ 14 h 36"/>
                <a:gd name="T18" fmla="*/ 249 w 298"/>
                <a:gd name="T19" fmla="*/ 6 h 36"/>
                <a:gd name="T20" fmla="*/ 253 w 298"/>
                <a:gd name="T2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6">
                  <a:moveTo>
                    <a:pt x="253" y="14"/>
                  </a:moveTo>
                  <a:lnTo>
                    <a:pt x="297" y="12"/>
                  </a:lnTo>
                  <a:lnTo>
                    <a:pt x="297" y="12"/>
                  </a:lnTo>
                  <a:lnTo>
                    <a:pt x="298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243" y="14"/>
                  </a:lnTo>
                  <a:lnTo>
                    <a:pt x="249" y="6"/>
                  </a:lnTo>
                  <a:lnTo>
                    <a:pt x="253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Freeform 383"/>
            <p:cNvSpPr>
              <a:spLocks/>
            </p:cNvSpPr>
            <p:nvPr/>
          </p:nvSpPr>
          <p:spPr bwMode="auto">
            <a:xfrm>
              <a:off x="6054726" y="5641976"/>
              <a:ext cx="207963" cy="57150"/>
            </a:xfrm>
            <a:custGeom>
              <a:avLst/>
              <a:gdLst>
                <a:gd name="T0" fmla="*/ 127 w 131"/>
                <a:gd name="T1" fmla="*/ 0 h 36"/>
                <a:gd name="T2" fmla="*/ 16 w 131"/>
                <a:gd name="T3" fmla="*/ 4 h 36"/>
                <a:gd name="T4" fmla="*/ 16 w 131"/>
                <a:gd name="T5" fmla="*/ 4 h 36"/>
                <a:gd name="T6" fmla="*/ 12 w 131"/>
                <a:gd name="T7" fmla="*/ 8 h 36"/>
                <a:gd name="T8" fmla="*/ 6 w 131"/>
                <a:gd name="T9" fmla="*/ 14 h 36"/>
                <a:gd name="T10" fmla="*/ 0 w 131"/>
                <a:gd name="T11" fmla="*/ 24 h 36"/>
                <a:gd name="T12" fmla="*/ 0 w 131"/>
                <a:gd name="T13" fmla="*/ 24 h 36"/>
                <a:gd name="T14" fmla="*/ 12 w 131"/>
                <a:gd name="T15" fmla="*/ 30 h 36"/>
                <a:gd name="T16" fmla="*/ 26 w 131"/>
                <a:gd name="T17" fmla="*/ 32 h 36"/>
                <a:gd name="T18" fmla="*/ 48 w 131"/>
                <a:gd name="T19" fmla="*/ 36 h 36"/>
                <a:gd name="T20" fmla="*/ 71 w 131"/>
                <a:gd name="T21" fmla="*/ 34 h 36"/>
                <a:gd name="T22" fmla="*/ 89 w 131"/>
                <a:gd name="T23" fmla="*/ 32 h 36"/>
                <a:gd name="T24" fmla="*/ 107 w 131"/>
                <a:gd name="T25" fmla="*/ 26 h 36"/>
                <a:gd name="T26" fmla="*/ 119 w 131"/>
                <a:gd name="T27" fmla="*/ 20 h 36"/>
                <a:gd name="T28" fmla="*/ 131 w 131"/>
                <a:gd name="T29" fmla="*/ 14 h 36"/>
                <a:gd name="T30" fmla="*/ 131 w 131"/>
                <a:gd name="T31" fmla="*/ 14 h 36"/>
                <a:gd name="T32" fmla="*/ 127 w 131"/>
                <a:gd name="T33" fmla="*/ 0 h 36"/>
                <a:gd name="T34" fmla="*/ 127 w 131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36">
                  <a:moveTo>
                    <a:pt x="127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26" y="32"/>
                  </a:lnTo>
                  <a:lnTo>
                    <a:pt x="48" y="36"/>
                  </a:lnTo>
                  <a:lnTo>
                    <a:pt x="71" y="34"/>
                  </a:lnTo>
                  <a:lnTo>
                    <a:pt x="89" y="32"/>
                  </a:lnTo>
                  <a:lnTo>
                    <a:pt x="107" y="26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Freeform 384"/>
            <p:cNvSpPr>
              <a:spLocks/>
            </p:cNvSpPr>
            <p:nvPr/>
          </p:nvSpPr>
          <p:spPr bwMode="auto">
            <a:xfrm>
              <a:off x="5867401" y="5715001"/>
              <a:ext cx="115888" cy="36513"/>
            </a:xfrm>
            <a:custGeom>
              <a:avLst/>
              <a:gdLst>
                <a:gd name="T0" fmla="*/ 65 w 73"/>
                <a:gd name="T1" fmla="*/ 2 h 23"/>
                <a:gd name="T2" fmla="*/ 65 w 73"/>
                <a:gd name="T3" fmla="*/ 2 h 23"/>
                <a:gd name="T4" fmla="*/ 39 w 73"/>
                <a:gd name="T5" fmla="*/ 10 h 23"/>
                <a:gd name="T6" fmla="*/ 2 w 73"/>
                <a:gd name="T7" fmla="*/ 19 h 23"/>
                <a:gd name="T8" fmla="*/ 2 w 73"/>
                <a:gd name="T9" fmla="*/ 19 h 23"/>
                <a:gd name="T10" fmla="*/ 0 w 73"/>
                <a:gd name="T11" fmla="*/ 21 h 23"/>
                <a:gd name="T12" fmla="*/ 0 w 73"/>
                <a:gd name="T13" fmla="*/ 23 h 23"/>
                <a:gd name="T14" fmla="*/ 12 w 73"/>
                <a:gd name="T15" fmla="*/ 21 h 23"/>
                <a:gd name="T16" fmla="*/ 35 w 73"/>
                <a:gd name="T17" fmla="*/ 17 h 23"/>
                <a:gd name="T18" fmla="*/ 71 w 73"/>
                <a:gd name="T19" fmla="*/ 6 h 23"/>
                <a:gd name="T20" fmla="*/ 71 w 73"/>
                <a:gd name="T21" fmla="*/ 6 h 23"/>
                <a:gd name="T22" fmla="*/ 73 w 73"/>
                <a:gd name="T23" fmla="*/ 2 h 23"/>
                <a:gd name="T24" fmla="*/ 71 w 73"/>
                <a:gd name="T25" fmla="*/ 0 h 23"/>
                <a:gd name="T26" fmla="*/ 65 w 73"/>
                <a:gd name="T27" fmla="*/ 2 h 23"/>
                <a:gd name="T28" fmla="*/ 65 w 73"/>
                <a:gd name="T2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3">
                  <a:moveTo>
                    <a:pt x="65" y="2"/>
                  </a:moveTo>
                  <a:lnTo>
                    <a:pt x="65" y="2"/>
                  </a:lnTo>
                  <a:lnTo>
                    <a:pt x="39" y="1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35" y="1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Freeform 385"/>
            <p:cNvSpPr>
              <a:spLocks/>
            </p:cNvSpPr>
            <p:nvPr/>
          </p:nvSpPr>
          <p:spPr bwMode="auto">
            <a:xfrm>
              <a:off x="5826126" y="5754688"/>
              <a:ext cx="31750" cy="12700"/>
            </a:xfrm>
            <a:custGeom>
              <a:avLst/>
              <a:gdLst>
                <a:gd name="T0" fmla="*/ 18 w 20"/>
                <a:gd name="T1" fmla="*/ 0 h 8"/>
                <a:gd name="T2" fmla="*/ 18 w 20"/>
                <a:gd name="T3" fmla="*/ 0 h 8"/>
                <a:gd name="T4" fmla="*/ 12 w 20"/>
                <a:gd name="T5" fmla="*/ 2 h 8"/>
                <a:gd name="T6" fmla="*/ 2 w 20"/>
                <a:gd name="T7" fmla="*/ 6 h 8"/>
                <a:gd name="T8" fmla="*/ 2 w 20"/>
                <a:gd name="T9" fmla="*/ 6 h 8"/>
                <a:gd name="T10" fmla="*/ 0 w 20"/>
                <a:gd name="T11" fmla="*/ 8 h 8"/>
                <a:gd name="T12" fmla="*/ 0 w 20"/>
                <a:gd name="T13" fmla="*/ 8 h 8"/>
                <a:gd name="T14" fmla="*/ 10 w 20"/>
                <a:gd name="T15" fmla="*/ 8 h 8"/>
                <a:gd name="T16" fmla="*/ 10 w 20"/>
                <a:gd name="T17" fmla="*/ 8 h 8"/>
                <a:gd name="T18" fmla="*/ 16 w 20"/>
                <a:gd name="T19" fmla="*/ 4 h 8"/>
                <a:gd name="T20" fmla="*/ 20 w 20"/>
                <a:gd name="T21" fmla="*/ 2 h 8"/>
                <a:gd name="T22" fmla="*/ 20 w 20"/>
                <a:gd name="T23" fmla="*/ 0 h 8"/>
                <a:gd name="T24" fmla="*/ 18 w 20"/>
                <a:gd name="T25" fmla="*/ 0 h 8"/>
                <a:gd name="T26" fmla="*/ 18 w 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Freeform 386"/>
            <p:cNvSpPr>
              <a:spLocks/>
            </p:cNvSpPr>
            <p:nvPr/>
          </p:nvSpPr>
          <p:spPr bwMode="auto">
            <a:xfrm>
              <a:off x="6164263" y="3141663"/>
              <a:ext cx="485775" cy="611188"/>
            </a:xfrm>
            <a:custGeom>
              <a:avLst/>
              <a:gdLst>
                <a:gd name="T0" fmla="*/ 200 w 306"/>
                <a:gd name="T1" fmla="*/ 26 h 385"/>
                <a:gd name="T2" fmla="*/ 200 w 306"/>
                <a:gd name="T3" fmla="*/ 26 h 385"/>
                <a:gd name="T4" fmla="*/ 162 w 306"/>
                <a:gd name="T5" fmla="*/ 81 h 385"/>
                <a:gd name="T6" fmla="*/ 107 w 306"/>
                <a:gd name="T7" fmla="*/ 164 h 385"/>
                <a:gd name="T8" fmla="*/ 52 w 306"/>
                <a:gd name="T9" fmla="*/ 247 h 385"/>
                <a:gd name="T10" fmla="*/ 18 w 306"/>
                <a:gd name="T11" fmla="*/ 298 h 385"/>
                <a:gd name="T12" fmla="*/ 18 w 306"/>
                <a:gd name="T13" fmla="*/ 298 h 385"/>
                <a:gd name="T14" fmla="*/ 10 w 306"/>
                <a:gd name="T15" fmla="*/ 310 h 385"/>
                <a:gd name="T16" fmla="*/ 4 w 306"/>
                <a:gd name="T17" fmla="*/ 322 h 385"/>
                <a:gd name="T18" fmla="*/ 2 w 306"/>
                <a:gd name="T19" fmla="*/ 334 h 385"/>
                <a:gd name="T20" fmla="*/ 0 w 306"/>
                <a:gd name="T21" fmla="*/ 346 h 385"/>
                <a:gd name="T22" fmla="*/ 2 w 306"/>
                <a:gd name="T23" fmla="*/ 356 h 385"/>
                <a:gd name="T24" fmla="*/ 4 w 306"/>
                <a:gd name="T25" fmla="*/ 364 h 385"/>
                <a:gd name="T26" fmla="*/ 10 w 306"/>
                <a:gd name="T27" fmla="*/ 371 h 385"/>
                <a:gd name="T28" fmla="*/ 16 w 306"/>
                <a:gd name="T29" fmla="*/ 377 h 385"/>
                <a:gd name="T30" fmla="*/ 24 w 306"/>
                <a:gd name="T31" fmla="*/ 381 h 385"/>
                <a:gd name="T32" fmla="*/ 32 w 306"/>
                <a:gd name="T33" fmla="*/ 385 h 385"/>
                <a:gd name="T34" fmla="*/ 40 w 306"/>
                <a:gd name="T35" fmla="*/ 385 h 385"/>
                <a:gd name="T36" fmla="*/ 50 w 306"/>
                <a:gd name="T37" fmla="*/ 383 h 385"/>
                <a:gd name="T38" fmla="*/ 60 w 306"/>
                <a:gd name="T39" fmla="*/ 379 h 385"/>
                <a:gd name="T40" fmla="*/ 71 w 306"/>
                <a:gd name="T41" fmla="*/ 373 h 385"/>
                <a:gd name="T42" fmla="*/ 81 w 306"/>
                <a:gd name="T43" fmla="*/ 364 h 385"/>
                <a:gd name="T44" fmla="*/ 91 w 306"/>
                <a:gd name="T45" fmla="*/ 352 h 385"/>
                <a:gd name="T46" fmla="*/ 91 w 306"/>
                <a:gd name="T47" fmla="*/ 352 h 385"/>
                <a:gd name="T48" fmla="*/ 194 w 306"/>
                <a:gd name="T49" fmla="*/ 219 h 385"/>
                <a:gd name="T50" fmla="*/ 294 w 306"/>
                <a:gd name="T51" fmla="*/ 89 h 385"/>
                <a:gd name="T52" fmla="*/ 294 w 306"/>
                <a:gd name="T53" fmla="*/ 89 h 385"/>
                <a:gd name="T54" fmla="*/ 302 w 306"/>
                <a:gd name="T55" fmla="*/ 77 h 385"/>
                <a:gd name="T56" fmla="*/ 306 w 306"/>
                <a:gd name="T57" fmla="*/ 66 h 385"/>
                <a:gd name="T58" fmla="*/ 306 w 306"/>
                <a:gd name="T59" fmla="*/ 56 h 385"/>
                <a:gd name="T60" fmla="*/ 306 w 306"/>
                <a:gd name="T61" fmla="*/ 44 h 385"/>
                <a:gd name="T62" fmla="*/ 302 w 306"/>
                <a:gd name="T63" fmla="*/ 34 h 385"/>
                <a:gd name="T64" fmla="*/ 298 w 306"/>
                <a:gd name="T65" fmla="*/ 24 h 385"/>
                <a:gd name="T66" fmla="*/ 291 w 306"/>
                <a:gd name="T67" fmla="*/ 16 h 385"/>
                <a:gd name="T68" fmla="*/ 283 w 306"/>
                <a:gd name="T69" fmla="*/ 10 h 385"/>
                <a:gd name="T70" fmla="*/ 273 w 306"/>
                <a:gd name="T71" fmla="*/ 4 h 385"/>
                <a:gd name="T72" fmla="*/ 263 w 306"/>
                <a:gd name="T73" fmla="*/ 2 h 385"/>
                <a:gd name="T74" fmla="*/ 253 w 306"/>
                <a:gd name="T75" fmla="*/ 0 h 385"/>
                <a:gd name="T76" fmla="*/ 241 w 306"/>
                <a:gd name="T77" fmla="*/ 0 h 385"/>
                <a:gd name="T78" fmla="*/ 231 w 306"/>
                <a:gd name="T79" fmla="*/ 2 h 385"/>
                <a:gd name="T80" fmla="*/ 219 w 306"/>
                <a:gd name="T81" fmla="*/ 8 h 385"/>
                <a:gd name="T82" fmla="*/ 210 w 306"/>
                <a:gd name="T83" fmla="*/ 16 h 385"/>
                <a:gd name="T84" fmla="*/ 200 w 306"/>
                <a:gd name="T85" fmla="*/ 26 h 385"/>
                <a:gd name="T86" fmla="*/ 200 w 306"/>
                <a:gd name="T87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85">
                  <a:moveTo>
                    <a:pt x="200" y="26"/>
                  </a:moveTo>
                  <a:lnTo>
                    <a:pt x="200" y="26"/>
                  </a:lnTo>
                  <a:lnTo>
                    <a:pt x="162" y="81"/>
                  </a:lnTo>
                  <a:lnTo>
                    <a:pt x="107" y="164"/>
                  </a:lnTo>
                  <a:lnTo>
                    <a:pt x="52" y="247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0" y="310"/>
                  </a:lnTo>
                  <a:lnTo>
                    <a:pt x="4" y="322"/>
                  </a:lnTo>
                  <a:lnTo>
                    <a:pt x="2" y="334"/>
                  </a:lnTo>
                  <a:lnTo>
                    <a:pt x="0" y="346"/>
                  </a:lnTo>
                  <a:lnTo>
                    <a:pt x="2" y="356"/>
                  </a:lnTo>
                  <a:lnTo>
                    <a:pt x="4" y="364"/>
                  </a:lnTo>
                  <a:lnTo>
                    <a:pt x="10" y="371"/>
                  </a:lnTo>
                  <a:lnTo>
                    <a:pt x="16" y="377"/>
                  </a:lnTo>
                  <a:lnTo>
                    <a:pt x="24" y="381"/>
                  </a:lnTo>
                  <a:lnTo>
                    <a:pt x="32" y="385"/>
                  </a:lnTo>
                  <a:lnTo>
                    <a:pt x="40" y="385"/>
                  </a:lnTo>
                  <a:lnTo>
                    <a:pt x="50" y="383"/>
                  </a:lnTo>
                  <a:lnTo>
                    <a:pt x="60" y="379"/>
                  </a:lnTo>
                  <a:lnTo>
                    <a:pt x="71" y="373"/>
                  </a:lnTo>
                  <a:lnTo>
                    <a:pt x="81" y="364"/>
                  </a:lnTo>
                  <a:lnTo>
                    <a:pt x="91" y="352"/>
                  </a:lnTo>
                  <a:lnTo>
                    <a:pt x="91" y="352"/>
                  </a:lnTo>
                  <a:lnTo>
                    <a:pt x="194" y="219"/>
                  </a:lnTo>
                  <a:lnTo>
                    <a:pt x="294" y="89"/>
                  </a:lnTo>
                  <a:lnTo>
                    <a:pt x="294" y="89"/>
                  </a:lnTo>
                  <a:lnTo>
                    <a:pt x="302" y="77"/>
                  </a:lnTo>
                  <a:lnTo>
                    <a:pt x="306" y="66"/>
                  </a:lnTo>
                  <a:lnTo>
                    <a:pt x="306" y="56"/>
                  </a:lnTo>
                  <a:lnTo>
                    <a:pt x="306" y="44"/>
                  </a:lnTo>
                  <a:lnTo>
                    <a:pt x="302" y="34"/>
                  </a:lnTo>
                  <a:lnTo>
                    <a:pt x="298" y="24"/>
                  </a:lnTo>
                  <a:lnTo>
                    <a:pt x="291" y="16"/>
                  </a:lnTo>
                  <a:lnTo>
                    <a:pt x="283" y="10"/>
                  </a:lnTo>
                  <a:lnTo>
                    <a:pt x="273" y="4"/>
                  </a:lnTo>
                  <a:lnTo>
                    <a:pt x="263" y="2"/>
                  </a:lnTo>
                  <a:lnTo>
                    <a:pt x="253" y="0"/>
                  </a:lnTo>
                  <a:lnTo>
                    <a:pt x="241" y="0"/>
                  </a:lnTo>
                  <a:lnTo>
                    <a:pt x="231" y="2"/>
                  </a:lnTo>
                  <a:lnTo>
                    <a:pt x="219" y="8"/>
                  </a:lnTo>
                  <a:lnTo>
                    <a:pt x="210" y="16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387"/>
            <p:cNvSpPr>
              <a:spLocks/>
            </p:cNvSpPr>
            <p:nvPr/>
          </p:nvSpPr>
          <p:spPr bwMode="auto">
            <a:xfrm>
              <a:off x="7264401" y="3141663"/>
              <a:ext cx="485775" cy="611188"/>
            </a:xfrm>
            <a:custGeom>
              <a:avLst/>
              <a:gdLst>
                <a:gd name="T0" fmla="*/ 107 w 306"/>
                <a:gd name="T1" fmla="*/ 26 h 385"/>
                <a:gd name="T2" fmla="*/ 107 w 306"/>
                <a:gd name="T3" fmla="*/ 26 h 385"/>
                <a:gd name="T4" fmla="*/ 144 w 306"/>
                <a:gd name="T5" fmla="*/ 81 h 385"/>
                <a:gd name="T6" fmla="*/ 199 w 306"/>
                <a:gd name="T7" fmla="*/ 164 h 385"/>
                <a:gd name="T8" fmla="*/ 255 w 306"/>
                <a:gd name="T9" fmla="*/ 247 h 385"/>
                <a:gd name="T10" fmla="*/ 290 w 306"/>
                <a:gd name="T11" fmla="*/ 298 h 385"/>
                <a:gd name="T12" fmla="*/ 290 w 306"/>
                <a:gd name="T13" fmla="*/ 298 h 385"/>
                <a:gd name="T14" fmla="*/ 298 w 306"/>
                <a:gd name="T15" fmla="*/ 310 h 385"/>
                <a:gd name="T16" fmla="*/ 302 w 306"/>
                <a:gd name="T17" fmla="*/ 322 h 385"/>
                <a:gd name="T18" fmla="*/ 306 w 306"/>
                <a:gd name="T19" fmla="*/ 334 h 385"/>
                <a:gd name="T20" fmla="*/ 306 w 306"/>
                <a:gd name="T21" fmla="*/ 346 h 385"/>
                <a:gd name="T22" fmla="*/ 304 w 306"/>
                <a:gd name="T23" fmla="*/ 356 h 385"/>
                <a:gd name="T24" fmla="*/ 302 w 306"/>
                <a:gd name="T25" fmla="*/ 364 h 385"/>
                <a:gd name="T26" fmla="*/ 296 w 306"/>
                <a:gd name="T27" fmla="*/ 371 h 385"/>
                <a:gd name="T28" fmla="*/ 290 w 306"/>
                <a:gd name="T29" fmla="*/ 377 h 385"/>
                <a:gd name="T30" fmla="*/ 284 w 306"/>
                <a:gd name="T31" fmla="*/ 381 h 385"/>
                <a:gd name="T32" fmla="*/ 274 w 306"/>
                <a:gd name="T33" fmla="*/ 385 h 385"/>
                <a:gd name="T34" fmla="*/ 267 w 306"/>
                <a:gd name="T35" fmla="*/ 385 h 385"/>
                <a:gd name="T36" fmla="*/ 257 w 306"/>
                <a:gd name="T37" fmla="*/ 383 h 385"/>
                <a:gd name="T38" fmla="*/ 247 w 306"/>
                <a:gd name="T39" fmla="*/ 379 h 385"/>
                <a:gd name="T40" fmla="*/ 237 w 306"/>
                <a:gd name="T41" fmla="*/ 373 h 385"/>
                <a:gd name="T42" fmla="*/ 225 w 306"/>
                <a:gd name="T43" fmla="*/ 364 h 385"/>
                <a:gd name="T44" fmla="*/ 215 w 306"/>
                <a:gd name="T45" fmla="*/ 352 h 385"/>
                <a:gd name="T46" fmla="*/ 215 w 306"/>
                <a:gd name="T47" fmla="*/ 352 h 385"/>
                <a:gd name="T48" fmla="*/ 113 w 306"/>
                <a:gd name="T49" fmla="*/ 219 h 385"/>
                <a:gd name="T50" fmla="*/ 12 w 306"/>
                <a:gd name="T51" fmla="*/ 89 h 385"/>
                <a:gd name="T52" fmla="*/ 12 w 306"/>
                <a:gd name="T53" fmla="*/ 89 h 385"/>
                <a:gd name="T54" fmla="*/ 6 w 306"/>
                <a:gd name="T55" fmla="*/ 77 h 385"/>
                <a:gd name="T56" fmla="*/ 0 w 306"/>
                <a:gd name="T57" fmla="*/ 66 h 385"/>
                <a:gd name="T58" fmla="*/ 0 w 306"/>
                <a:gd name="T59" fmla="*/ 56 h 385"/>
                <a:gd name="T60" fmla="*/ 0 w 306"/>
                <a:gd name="T61" fmla="*/ 44 h 385"/>
                <a:gd name="T62" fmla="*/ 4 w 306"/>
                <a:gd name="T63" fmla="*/ 34 h 385"/>
                <a:gd name="T64" fmla="*/ 10 w 306"/>
                <a:gd name="T65" fmla="*/ 24 h 385"/>
                <a:gd name="T66" fmla="*/ 16 w 306"/>
                <a:gd name="T67" fmla="*/ 16 h 385"/>
                <a:gd name="T68" fmla="*/ 24 w 306"/>
                <a:gd name="T69" fmla="*/ 10 h 385"/>
                <a:gd name="T70" fmla="*/ 34 w 306"/>
                <a:gd name="T71" fmla="*/ 4 h 385"/>
                <a:gd name="T72" fmla="*/ 44 w 306"/>
                <a:gd name="T73" fmla="*/ 2 h 385"/>
                <a:gd name="T74" fmla="*/ 53 w 306"/>
                <a:gd name="T75" fmla="*/ 0 h 385"/>
                <a:gd name="T76" fmla="*/ 65 w 306"/>
                <a:gd name="T77" fmla="*/ 0 h 385"/>
                <a:gd name="T78" fmla="*/ 77 w 306"/>
                <a:gd name="T79" fmla="*/ 2 h 385"/>
                <a:gd name="T80" fmla="*/ 87 w 306"/>
                <a:gd name="T81" fmla="*/ 8 h 385"/>
                <a:gd name="T82" fmla="*/ 97 w 306"/>
                <a:gd name="T83" fmla="*/ 16 h 385"/>
                <a:gd name="T84" fmla="*/ 107 w 306"/>
                <a:gd name="T85" fmla="*/ 26 h 385"/>
                <a:gd name="T86" fmla="*/ 107 w 306"/>
                <a:gd name="T87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85">
                  <a:moveTo>
                    <a:pt x="107" y="26"/>
                  </a:moveTo>
                  <a:lnTo>
                    <a:pt x="107" y="26"/>
                  </a:lnTo>
                  <a:lnTo>
                    <a:pt x="144" y="81"/>
                  </a:lnTo>
                  <a:lnTo>
                    <a:pt x="199" y="164"/>
                  </a:lnTo>
                  <a:lnTo>
                    <a:pt x="255" y="247"/>
                  </a:lnTo>
                  <a:lnTo>
                    <a:pt x="290" y="298"/>
                  </a:lnTo>
                  <a:lnTo>
                    <a:pt x="290" y="298"/>
                  </a:lnTo>
                  <a:lnTo>
                    <a:pt x="298" y="310"/>
                  </a:lnTo>
                  <a:lnTo>
                    <a:pt x="302" y="322"/>
                  </a:lnTo>
                  <a:lnTo>
                    <a:pt x="306" y="334"/>
                  </a:lnTo>
                  <a:lnTo>
                    <a:pt x="306" y="346"/>
                  </a:lnTo>
                  <a:lnTo>
                    <a:pt x="304" y="356"/>
                  </a:lnTo>
                  <a:lnTo>
                    <a:pt x="302" y="364"/>
                  </a:lnTo>
                  <a:lnTo>
                    <a:pt x="296" y="371"/>
                  </a:lnTo>
                  <a:lnTo>
                    <a:pt x="290" y="377"/>
                  </a:lnTo>
                  <a:lnTo>
                    <a:pt x="284" y="381"/>
                  </a:lnTo>
                  <a:lnTo>
                    <a:pt x="274" y="385"/>
                  </a:lnTo>
                  <a:lnTo>
                    <a:pt x="267" y="385"/>
                  </a:lnTo>
                  <a:lnTo>
                    <a:pt x="257" y="383"/>
                  </a:lnTo>
                  <a:lnTo>
                    <a:pt x="247" y="379"/>
                  </a:lnTo>
                  <a:lnTo>
                    <a:pt x="237" y="373"/>
                  </a:lnTo>
                  <a:lnTo>
                    <a:pt x="225" y="364"/>
                  </a:lnTo>
                  <a:lnTo>
                    <a:pt x="215" y="352"/>
                  </a:lnTo>
                  <a:lnTo>
                    <a:pt x="215" y="352"/>
                  </a:lnTo>
                  <a:lnTo>
                    <a:pt x="113" y="21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6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8"/>
                  </a:lnTo>
                  <a:lnTo>
                    <a:pt x="97" y="16"/>
                  </a:lnTo>
                  <a:lnTo>
                    <a:pt x="107" y="26"/>
                  </a:lnTo>
                  <a:lnTo>
                    <a:pt x="107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388"/>
            <p:cNvSpPr>
              <a:spLocks/>
            </p:cNvSpPr>
            <p:nvPr/>
          </p:nvSpPr>
          <p:spPr bwMode="auto">
            <a:xfrm>
              <a:off x="6491288" y="3035301"/>
              <a:ext cx="933450" cy="1403350"/>
            </a:xfrm>
            <a:custGeom>
              <a:avLst/>
              <a:gdLst>
                <a:gd name="T0" fmla="*/ 586 w 588"/>
                <a:gd name="T1" fmla="*/ 93 h 884"/>
                <a:gd name="T2" fmla="*/ 586 w 588"/>
                <a:gd name="T3" fmla="*/ 93 h 884"/>
                <a:gd name="T4" fmla="*/ 584 w 588"/>
                <a:gd name="T5" fmla="*/ 85 h 884"/>
                <a:gd name="T6" fmla="*/ 580 w 588"/>
                <a:gd name="T7" fmla="*/ 79 h 884"/>
                <a:gd name="T8" fmla="*/ 576 w 588"/>
                <a:gd name="T9" fmla="*/ 71 h 884"/>
                <a:gd name="T10" fmla="*/ 570 w 588"/>
                <a:gd name="T11" fmla="*/ 65 h 884"/>
                <a:gd name="T12" fmla="*/ 554 w 588"/>
                <a:gd name="T13" fmla="*/ 54 h 884"/>
                <a:gd name="T14" fmla="*/ 534 w 588"/>
                <a:gd name="T15" fmla="*/ 44 h 884"/>
                <a:gd name="T16" fmla="*/ 513 w 588"/>
                <a:gd name="T17" fmla="*/ 36 h 884"/>
                <a:gd name="T18" fmla="*/ 487 w 588"/>
                <a:gd name="T19" fmla="*/ 28 h 884"/>
                <a:gd name="T20" fmla="*/ 461 w 588"/>
                <a:gd name="T21" fmla="*/ 22 h 884"/>
                <a:gd name="T22" fmla="*/ 434 w 588"/>
                <a:gd name="T23" fmla="*/ 16 h 884"/>
                <a:gd name="T24" fmla="*/ 383 w 588"/>
                <a:gd name="T25" fmla="*/ 8 h 884"/>
                <a:gd name="T26" fmla="*/ 337 w 588"/>
                <a:gd name="T27" fmla="*/ 4 h 884"/>
                <a:gd name="T28" fmla="*/ 294 w 588"/>
                <a:gd name="T29" fmla="*/ 0 h 884"/>
                <a:gd name="T30" fmla="*/ 294 w 588"/>
                <a:gd name="T31" fmla="*/ 0 h 884"/>
                <a:gd name="T32" fmla="*/ 248 w 588"/>
                <a:gd name="T33" fmla="*/ 4 h 884"/>
                <a:gd name="T34" fmla="*/ 203 w 588"/>
                <a:gd name="T35" fmla="*/ 8 h 884"/>
                <a:gd name="T36" fmla="*/ 152 w 588"/>
                <a:gd name="T37" fmla="*/ 16 h 884"/>
                <a:gd name="T38" fmla="*/ 124 w 588"/>
                <a:gd name="T39" fmla="*/ 22 h 884"/>
                <a:gd name="T40" fmla="*/ 98 w 588"/>
                <a:gd name="T41" fmla="*/ 28 h 884"/>
                <a:gd name="T42" fmla="*/ 75 w 588"/>
                <a:gd name="T43" fmla="*/ 36 h 884"/>
                <a:gd name="T44" fmla="*/ 51 w 588"/>
                <a:gd name="T45" fmla="*/ 44 h 884"/>
                <a:gd name="T46" fmla="*/ 33 w 588"/>
                <a:gd name="T47" fmla="*/ 54 h 884"/>
                <a:gd name="T48" fmla="*/ 17 w 588"/>
                <a:gd name="T49" fmla="*/ 65 h 884"/>
                <a:gd name="T50" fmla="*/ 11 w 588"/>
                <a:gd name="T51" fmla="*/ 71 h 884"/>
                <a:gd name="T52" fmla="*/ 6 w 588"/>
                <a:gd name="T53" fmla="*/ 79 h 884"/>
                <a:gd name="T54" fmla="*/ 4 w 588"/>
                <a:gd name="T55" fmla="*/ 85 h 884"/>
                <a:gd name="T56" fmla="*/ 2 w 588"/>
                <a:gd name="T57" fmla="*/ 93 h 884"/>
                <a:gd name="T58" fmla="*/ 2 w 588"/>
                <a:gd name="T59" fmla="*/ 93 h 884"/>
                <a:gd name="T60" fmla="*/ 0 w 588"/>
                <a:gd name="T61" fmla="*/ 115 h 884"/>
                <a:gd name="T62" fmla="*/ 0 w 588"/>
                <a:gd name="T63" fmla="*/ 144 h 884"/>
                <a:gd name="T64" fmla="*/ 2 w 588"/>
                <a:gd name="T65" fmla="*/ 231 h 884"/>
                <a:gd name="T66" fmla="*/ 13 w 588"/>
                <a:gd name="T67" fmla="*/ 462 h 884"/>
                <a:gd name="T68" fmla="*/ 17 w 588"/>
                <a:gd name="T69" fmla="*/ 588 h 884"/>
                <a:gd name="T70" fmla="*/ 17 w 588"/>
                <a:gd name="T71" fmla="*/ 709 h 884"/>
                <a:gd name="T72" fmla="*/ 15 w 588"/>
                <a:gd name="T73" fmla="*/ 762 h 884"/>
                <a:gd name="T74" fmla="*/ 13 w 588"/>
                <a:gd name="T75" fmla="*/ 809 h 884"/>
                <a:gd name="T76" fmla="*/ 8 w 588"/>
                <a:gd name="T77" fmla="*/ 851 h 884"/>
                <a:gd name="T78" fmla="*/ 2 w 588"/>
                <a:gd name="T79" fmla="*/ 884 h 884"/>
                <a:gd name="T80" fmla="*/ 294 w 588"/>
                <a:gd name="T81" fmla="*/ 884 h 884"/>
                <a:gd name="T82" fmla="*/ 586 w 588"/>
                <a:gd name="T83" fmla="*/ 884 h 884"/>
                <a:gd name="T84" fmla="*/ 586 w 588"/>
                <a:gd name="T85" fmla="*/ 884 h 884"/>
                <a:gd name="T86" fmla="*/ 578 w 588"/>
                <a:gd name="T87" fmla="*/ 851 h 884"/>
                <a:gd name="T88" fmla="*/ 574 w 588"/>
                <a:gd name="T89" fmla="*/ 809 h 884"/>
                <a:gd name="T90" fmla="*/ 570 w 588"/>
                <a:gd name="T91" fmla="*/ 762 h 884"/>
                <a:gd name="T92" fmla="*/ 568 w 588"/>
                <a:gd name="T93" fmla="*/ 709 h 884"/>
                <a:gd name="T94" fmla="*/ 570 w 588"/>
                <a:gd name="T95" fmla="*/ 588 h 884"/>
                <a:gd name="T96" fmla="*/ 574 w 588"/>
                <a:gd name="T97" fmla="*/ 462 h 884"/>
                <a:gd name="T98" fmla="*/ 584 w 588"/>
                <a:gd name="T99" fmla="*/ 231 h 884"/>
                <a:gd name="T100" fmla="*/ 588 w 588"/>
                <a:gd name="T101" fmla="*/ 144 h 884"/>
                <a:gd name="T102" fmla="*/ 586 w 588"/>
                <a:gd name="T103" fmla="*/ 115 h 884"/>
                <a:gd name="T104" fmla="*/ 586 w 588"/>
                <a:gd name="T105" fmla="*/ 93 h 884"/>
                <a:gd name="T106" fmla="*/ 586 w 588"/>
                <a:gd name="T107" fmla="*/ 9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8" h="884">
                  <a:moveTo>
                    <a:pt x="586" y="93"/>
                  </a:moveTo>
                  <a:lnTo>
                    <a:pt x="586" y="93"/>
                  </a:lnTo>
                  <a:lnTo>
                    <a:pt x="584" y="85"/>
                  </a:lnTo>
                  <a:lnTo>
                    <a:pt x="580" y="79"/>
                  </a:lnTo>
                  <a:lnTo>
                    <a:pt x="576" y="71"/>
                  </a:lnTo>
                  <a:lnTo>
                    <a:pt x="570" y="65"/>
                  </a:lnTo>
                  <a:lnTo>
                    <a:pt x="554" y="54"/>
                  </a:lnTo>
                  <a:lnTo>
                    <a:pt x="534" y="44"/>
                  </a:lnTo>
                  <a:lnTo>
                    <a:pt x="513" y="36"/>
                  </a:lnTo>
                  <a:lnTo>
                    <a:pt x="487" y="28"/>
                  </a:lnTo>
                  <a:lnTo>
                    <a:pt x="461" y="22"/>
                  </a:lnTo>
                  <a:lnTo>
                    <a:pt x="434" y="16"/>
                  </a:lnTo>
                  <a:lnTo>
                    <a:pt x="383" y="8"/>
                  </a:lnTo>
                  <a:lnTo>
                    <a:pt x="337" y="4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48" y="4"/>
                  </a:lnTo>
                  <a:lnTo>
                    <a:pt x="203" y="8"/>
                  </a:lnTo>
                  <a:lnTo>
                    <a:pt x="152" y="16"/>
                  </a:lnTo>
                  <a:lnTo>
                    <a:pt x="124" y="22"/>
                  </a:lnTo>
                  <a:lnTo>
                    <a:pt x="98" y="28"/>
                  </a:lnTo>
                  <a:lnTo>
                    <a:pt x="75" y="36"/>
                  </a:lnTo>
                  <a:lnTo>
                    <a:pt x="51" y="44"/>
                  </a:lnTo>
                  <a:lnTo>
                    <a:pt x="33" y="54"/>
                  </a:lnTo>
                  <a:lnTo>
                    <a:pt x="17" y="65"/>
                  </a:lnTo>
                  <a:lnTo>
                    <a:pt x="11" y="71"/>
                  </a:lnTo>
                  <a:lnTo>
                    <a:pt x="6" y="79"/>
                  </a:lnTo>
                  <a:lnTo>
                    <a:pt x="4" y="8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2" y="231"/>
                  </a:lnTo>
                  <a:lnTo>
                    <a:pt x="13" y="462"/>
                  </a:lnTo>
                  <a:lnTo>
                    <a:pt x="17" y="588"/>
                  </a:lnTo>
                  <a:lnTo>
                    <a:pt x="17" y="709"/>
                  </a:lnTo>
                  <a:lnTo>
                    <a:pt x="15" y="762"/>
                  </a:lnTo>
                  <a:lnTo>
                    <a:pt x="13" y="809"/>
                  </a:lnTo>
                  <a:lnTo>
                    <a:pt x="8" y="851"/>
                  </a:lnTo>
                  <a:lnTo>
                    <a:pt x="2" y="884"/>
                  </a:lnTo>
                  <a:lnTo>
                    <a:pt x="294" y="884"/>
                  </a:lnTo>
                  <a:lnTo>
                    <a:pt x="586" y="884"/>
                  </a:lnTo>
                  <a:lnTo>
                    <a:pt x="586" y="884"/>
                  </a:lnTo>
                  <a:lnTo>
                    <a:pt x="578" y="851"/>
                  </a:lnTo>
                  <a:lnTo>
                    <a:pt x="574" y="809"/>
                  </a:lnTo>
                  <a:lnTo>
                    <a:pt x="570" y="762"/>
                  </a:lnTo>
                  <a:lnTo>
                    <a:pt x="568" y="709"/>
                  </a:lnTo>
                  <a:lnTo>
                    <a:pt x="570" y="588"/>
                  </a:lnTo>
                  <a:lnTo>
                    <a:pt x="574" y="462"/>
                  </a:lnTo>
                  <a:lnTo>
                    <a:pt x="584" y="231"/>
                  </a:lnTo>
                  <a:lnTo>
                    <a:pt x="588" y="144"/>
                  </a:lnTo>
                  <a:lnTo>
                    <a:pt x="586" y="115"/>
                  </a:lnTo>
                  <a:lnTo>
                    <a:pt x="586" y="93"/>
                  </a:lnTo>
                  <a:lnTo>
                    <a:pt x="586" y="93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Freeform 389"/>
            <p:cNvSpPr>
              <a:spLocks/>
            </p:cNvSpPr>
            <p:nvPr/>
          </p:nvSpPr>
          <p:spPr bwMode="auto">
            <a:xfrm>
              <a:off x="6842126" y="2790826"/>
              <a:ext cx="225425" cy="388938"/>
            </a:xfrm>
            <a:custGeom>
              <a:avLst/>
              <a:gdLst>
                <a:gd name="T0" fmla="*/ 0 w 142"/>
                <a:gd name="T1" fmla="*/ 58 h 245"/>
                <a:gd name="T2" fmla="*/ 0 w 142"/>
                <a:gd name="T3" fmla="*/ 200 h 245"/>
                <a:gd name="T4" fmla="*/ 0 w 142"/>
                <a:gd name="T5" fmla="*/ 200 h 245"/>
                <a:gd name="T6" fmla="*/ 2 w 142"/>
                <a:gd name="T7" fmla="*/ 204 h 245"/>
                <a:gd name="T8" fmla="*/ 10 w 142"/>
                <a:gd name="T9" fmla="*/ 214 h 245"/>
                <a:gd name="T10" fmla="*/ 21 w 142"/>
                <a:gd name="T11" fmla="*/ 227 h 245"/>
                <a:gd name="T12" fmla="*/ 29 w 142"/>
                <a:gd name="T13" fmla="*/ 233 h 245"/>
                <a:gd name="T14" fmla="*/ 39 w 142"/>
                <a:gd name="T15" fmla="*/ 239 h 245"/>
                <a:gd name="T16" fmla="*/ 49 w 142"/>
                <a:gd name="T17" fmla="*/ 243 h 245"/>
                <a:gd name="T18" fmla="*/ 59 w 142"/>
                <a:gd name="T19" fmla="*/ 245 h 245"/>
                <a:gd name="T20" fmla="*/ 71 w 142"/>
                <a:gd name="T21" fmla="*/ 245 h 245"/>
                <a:gd name="T22" fmla="*/ 85 w 142"/>
                <a:gd name="T23" fmla="*/ 243 h 245"/>
                <a:gd name="T24" fmla="*/ 96 w 142"/>
                <a:gd name="T25" fmla="*/ 237 h 245"/>
                <a:gd name="T26" fmla="*/ 112 w 142"/>
                <a:gd name="T27" fmla="*/ 229 h 245"/>
                <a:gd name="T28" fmla="*/ 126 w 142"/>
                <a:gd name="T29" fmla="*/ 217 h 245"/>
                <a:gd name="T30" fmla="*/ 142 w 142"/>
                <a:gd name="T31" fmla="*/ 200 h 245"/>
                <a:gd name="T32" fmla="*/ 142 w 142"/>
                <a:gd name="T33" fmla="*/ 200 h 245"/>
                <a:gd name="T34" fmla="*/ 142 w 142"/>
                <a:gd name="T35" fmla="*/ 58 h 245"/>
                <a:gd name="T36" fmla="*/ 142 w 142"/>
                <a:gd name="T37" fmla="*/ 58 h 245"/>
                <a:gd name="T38" fmla="*/ 140 w 142"/>
                <a:gd name="T39" fmla="*/ 44 h 245"/>
                <a:gd name="T40" fmla="*/ 136 w 142"/>
                <a:gd name="T41" fmla="*/ 34 h 245"/>
                <a:gd name="T42" fmla="*/ 128 w 142"/>
                <a:gd name="T43" fmla="*/ 24 h 245"/>
                <a:gd name="T44" fmla="*/ 120 w 142"/>
                <a:gd name="T45" fmla="*/ 16 h 245"/>
                <a:gd name="T46" fmla="*/ 108 w 142"/>
                <a:gd name="T47" fmla="*/ 10 h 245"/>
                <a:gd name="T48" fmla="*/ 96 w 142"/>
                <a:gd name="T49" fmla="*/ 6 h 245"/>
                <a:gd name="T50" fmla="*/ 85 w 142"/>
                <a:gd name="T51" fmla="*/ 2 h 245"/>
                <a:gd name="T52" fmla="*/ 71 w 142"/>
                <a:gd name="T53" fmla="*/ 0 h 245"/>
                <a:gd name="T54" fmla="*/ 57 w 142"/>
                <a:gd name="T55" fmla="*/ 2 h 245"/>
                <a:gd name="T56" fmla="*/ 45 w 142"/>
                <a:gd name="T57" fmla="*/ 4 h 245"/>
                <a:gd name="T58" fmla="*/ 33 w 142"/>
                <a:gd name="T59" fmla="*/ 8 h 245"/>
                <a:gd name="T60" fmla="*/ 21 w 142"/>
                <a:gd name="T61" fmla="*/ 14 h 245"/>
                <a:gd name="T62" fmla="*/ 13 w 142"/>
                <a:gd name="T63" fmla="*/ 22 h 245"/>
                <a:gd name="T64" fmla="*/ 6 w 142"/>
                <a:gd name="T65" fmla="*/ 32 h 245"/>
                <a:gd name="T66" fmla="*/ 2 w 142"/>
                <a:gd name="T67" fmla="*/ 44 h 245"/>
                <a:gd name="T68" fmla="*/ 0 w 142"/>
                <a:gd name="T69" fmla="*/ 58 h 245"/>
                <a:gd name="T70" fmla="*/ 0 w 142"/>
                <a:gd name="T71" fmla="*/ 5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245">
                  <a:moveTo>
                    <a:pt x="0" y="58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" y="204"/>
                  </a:lnTo>
                  <a:lnTo>
                    <a:pt x="10" y="214"/>
                  </a:lnTo>
                  <a:lnTo>
                    <a:pt x="21" y="227"/>
                  </a:lnTo>
                  <a:lnTo>
                    <a:pt x="29" y="233"/>
                  </a:lnTo>
                  <a:lnTo>
                    <a:pt x="39" y="239"/>
                  </a:lnTo>
                  <a:lnTo>
                    <a:pt x="49" y="243"/>
                  </a:lnTo>
                  <a:lnTo>
                    <a:pt x="59" y="245"/>
                  </a:lnTo>
                  <a:lnTo>
                    <a:pt x="71" y="245"/>
                  </a:lnTo>
                  <a:lnTo>
                    <a:pt x="85" y="243"/>
                  </a:lnTo>
                  <a:lnTo>
                    <a:pt x="96" y="237"/>
                  </a:lnTo>
                  <a:lnTo>
                    <a:pt x="112" y="229"/>
                  </a:lnTo>
                  <a:lnTo>
                    <a:pt x="126" y="217"/>
                  </a:lnTo>
                  <a:lnTo>
                    <a:pt x="142" y="200"/>
                  </a:lnTo>
                  <a:lnTo>
                    <a:pt x="142" y="20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0" y="44"/>
                  </a:lnTo>
                  <a:lnTo>
                    <a:pt x="136" y="3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8" y="10"/>
                  </a:lnTo>
                  <a:lnTo>
                    <a:pt x="96" y="6"/>
                  </a:lnTo>
                  <a:lnTo>
                    <a:pt x="85" y="2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45" y="4"/>
                  </a:lnTo>
                  <a:lnTo>
                    <a:pt x="33" y="8"/>
                  </a:lnTo>
                  <a:lnTo>
                    <a:pt x="21" y="14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Freeform 390"/>
            <p:cNvSpPr>
              <a:spLocks/>
            </p:cNvSpPr>
            <p:nvPr/>
          </p:nvSpPr>
          <p:spPr bwMode="auto">
            <a:xfrm>
              <a:off x="6350001" y="1685926"/>
              <a:ext cx="1209675" cy="1303338"/>
            </a:xfrm>
            <a:custGeom>
              <a:avLst/>
              <a:gdLst>
                <a:gd name="T0" fmla="*/ 700 w 762"/>
                <a:gd name="T1" fmla="*/ 290 h 821"/>
                <a:gd name="T2" fmla="*/ 675 w 762"/>
                <a:gd name="T3" fmla="*/ 306 h 821"/>
                <a:gd name="T4" fmla="*/ 657 w 762"/>
                <a:gd name="T5" fmla="*/ 144 h 821"/>
                <a:gd name="T6" fmla="*/ 649 w 762"/>
                <a:gd name="T7" fmla="*/ 106 h 821"/>
                <a:gd name="T8" fmla="*/ 627 w 762"/>
                <a:gd name="T9" fmla="*/ 77 h 821"/>
                <a:gd name="T10" fmla="*/ 564 w 762"/>
                <a:gd name="T11" fmla="*/ 35 h 821"/>
                <a:gd name="T12" fmla="*/ 489 w 762"/>
                <a:gd name="T13" fmla="*/ 12 h 821"/>
                <a:gd name="T14" fmla="*/ 393 w 762"/>
                <a:gd name="T15" fmla="*/ 0 h 821"/>
                <a:gd name="T16" fmla="*/ 369 w 762"/>
                <a:gd name="T17" fmla="*/ 0 h 821"/>
                <a:gd name="T18" fmla="*/ 274 w 762"/>
                <a:gd name="T19" fmla="*/ 12 h 821"/>
                <a:gd name="T20" fmla="*/ 199 w 762"/>
                <a:gd name="T21" fmla="*/ 35 h 821"/>
                <a:gd name="T22" fmla="*/ 136 w 762"/>
                <a:gd name="T23" fmla="*/ 77 h 821"/>
                <a:gd name="T24" fmla="*/ 114 w 762"/>
                <a:gd name="T25" fmla="*/ 106 h 821"/>
                <a:gd name="T26" fmla="*/ 102 w 762"/>
                <a:gd name="T27" fmla="*/ 144 h 821"/>
                <a:gd name="T28" fmla="*/ 87 w 762"/>
                <a:gd name="T29" fmla="*/ 306 h 821"/>
                <a:gd name="T30" fmla="*/ 59 w 762"/>
                <a:gd name="T31" fmla="*/ 290 h 821"/>
                <a:gd name="T32" fmla="*/ 39 w 762"/>
                <a:gd name="T33" fmla="*/ 292 h 821"/>
                <a:gd name="T34" fmla="*/ 12 w 762"/>
                <a:gd name="T35" fmla="*/ 319 h 821"/>
                <a:gd name="T36" fmla="*/ 0 w 762"/>
                <a:gd name="T37" fmla="*/ 367 h 821"/>
                <a:gd name="T38" fmla="*/ 2 w 762"/>
                <a:gd name="T39" fmla="*/ 404 h 821"/>
                <a:gd name="T40" fmla="*/ 22 w 762"/>
                <a:gd name="T41" fmla="*/ 450 h 821"/>
                <a:gd name="T42" fmla="*/ 53 w 762"/>
                <a:gd name="T43" fmla="*/ 471 h 821"/>
                <a:gd name="T44" fmla="*/ 77 w 762"/>
                <a:gd name="T45" fmla="*/ 469 h 821"/>
                <a:gd name="T46" fmla="*/ 83 w 762"/>
                <a:gd name="T47" fmla="*/ 550 h 821"/>
                <a:gd name="T48" fmla="*/ 97 w 762"/>
                <a:gd name="T49" fmla="*/ 594 h 821"/>
                <a:gd name="T50" fmla="*/ 126 w 762"/>
                <a:gd name="T51" fmla="*/ 635 h 821"/>
                <a:gd name="T52" fmla="*/ 207 w 762"/>
                <a:gd name="T53" fmla="*/ 726 h 821"/>
                <a:gd name="T54" fmla="*/ 296 w 762"/>
                <a:gd name="T55" fmla="*/ 795 h 821"/>
                <a:gd name="T56" fmla="*/ 335 w 762"/>
                <a:gd name="T57" fmla="*/ 813 h 821"/>
                <a:gd name="T58" fmla="*/ 381 w 762"/>
                <a:gd name="T59" fmla="*/ 821 h 821"/>
                <a:gd name="T60" fmla="*/ 434 w 762"/>
                <a:gd name="T61" fmla="*/ 811 h 821"/>
                <a:gd name="T62" fmla="*/ 495 w 762"/>
                <a:gd name="T63" fmla="*/ 775 h 821"/>
                <a:gd name="T64" fmla="*/ 584 w 762"/>
                <a:gd name="T65" fmla="*/ 694 h 821"/>
                <a:gd name="T66" fmla="*/ 657 w 762"/>
                <a:gd name="T67" fmla="*/ 604 h 821"/>
                <a:gd name="T68" fmla="*/ 669 w 762"/>
                <a:gd name="T69" fmla="*/ 582 h 821"/>
                <a:gd name="T70" fmla="*/ 683 w 762"/>
                <a:gd name="T71" fmla="*/ 513 h 821"/>
                <a:gd name="T72" fmla="*/ 696 w 762"/>
                <a:gd name="T73" fmla="*/ 473 h 821"/>
                <a:gd name="T74" fmla="*/ 720 w 762"/>
                <a:gd name="T75" fmla="*/ 467 h 821"/>
                <a:gd name="T76" fmla="*/ 748 w 762"/>
                <a:gd name="T77" fmla="*/ 436 h 821"/>
                <a:gd name="T78" fmla="*/ 762 w 762"/>
                <a:gd name="T79" fmla="*/ 387 h 821"/>
                <a:gd name="T80" fmla="*/ 760 w 762"/>
                <a:gd name="T81" fmla="*/ 349 h 821"/>
                <a:gd name="T82" fmla="*/ 742 w 762"/>
                <a:gd name="T83" fmla="*/ 308 h 821"/>
                <a:gd name="T84" fmla="*/ 710 w 762"/>
                <a:gd name="T85" fmla="*/ 29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821">
                  <a:moveTo>
                    <a:pt x="710" y="290"/>
                  </a:moveTo>
                  <a:lnTo>
                    <a:pt x="710" y="290"/>
                  </a:lnTo>
                  <a:lnTo>
                    <a:pt x="700" y="290"/>
                  </a:lnTo>
                  <a:lnTo>
                    <a:pt x="693" y="294"/>
                  </a:lnTo>
                  <a:lnTo>
                    <a:pt x="683" y="298"/>
                  </a:lnTo>
                  <a:lnTo>
                    <a:pt x="675" y="306"/>
                  </a:lnTo>
                  <a:lnTo>
                    <a:pt x="675" y="306"/>
                  </a:lnTo>
                  <a:lnTo>
                    <a:pt x="657" y="144"/>
                  </a:lnTo>
                  <a:lnTo>
                    <a:pt x="657" y="144"/>
                  </a:lnTo>
                  <a:lnTo>
                    <a:pt x="657" y="130"/>
                  </a:lnTo>
                  <a:lnTo>
                    <a:pt x="653" y="118"/>
                  </a:lnTo>
                  <a:lnTo>
                    <a:pt x="649" y="106"/>
                  </a:lnTo>
                  <a:lnTo>
                    <a:pt x="643" y="96"/>
                  </a:lnTo>
                  <a:lnTo>
                    <a:pt x="635" y="87"/>
                  </a:lnTo>
                  <a:lnTo>
                    <a:pt x="627" y="77"/>
                  </a:lnTo>
                  <a:lnTo>
                    <a:pt x="610" y="61"/>
                  </a:lnTo>
                  <a:lnTo>
                    <a:pt x="588" y="47"/>
                  </a:lnTo>
                  <a:lnTo>
                    <a:pt x="564" y="35"/>
                  </a:lnTo>
                  <a:lnTo>
                    <a:pt x="541" y="25"/>
                  </a:lnTo>
                  <a:lnTo>
                    <a:pt x="515" y="18"/>
                  </a:lnTo>
                  <a:lnTo>
                    <a:pt x="489" y="12"/>
                  </a:lnTo>
                  <a:lnTo>
                    <a:pt x="466" y="8"/>
                  </a:lnTo>
                  <a:lnTo>
                    <a:pt x="422" y="2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69" y="0"/>
                  </a:lnTo>
                  <a:lnTo>
                    <a:pt x="339" y="2"/>
                  </a:lnTo>
                  <a:lnTo>
                    <a:pt x="298" y="8"/>
                  </a:lnTo>
                  <a:lnTo>
                    <a:pt x="274" y="12"/>
                  </a:lnTo>
                  <a:lnTo>
                    <a:pt x="249" y="18"/>
                  </a:lnTo>
                  <a:lnTo>
                    <a:pt x="223" y="25"/>
                  </a:lnTo>
                  <a:lnTo>
                    <a:pt x="199" y="35"/>
                  </a:lnTo>
                  <a:lnTo>
                    <a:pt x="175" y="47"/>
                  </a:lnTo>
                  <a:lnTo>
                    <a:pt x="154" y="61"/>
                  </a:lnTo>
                  <a:lnTo>
                    <a:pt x="136" y="77"/>
                  </a:lnTo>
                  <a:lnTo>
                    <a:pt x="128" y="87"/>
                  </a:lnTo>
                  <a:lnTo>
                    <a:pt x="120" y="96"/>
                  </a:lnTo>
                  <a:lnTo>
                    <a:pt x="114" y="106"/>
                  </a:lnTo>
                  <a:lnTo>
                    <a:pt x="108" y="118"/>
                  </a:lnTo>
                  <a:lnTo>
                    <a:pt x="106" y="130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87" y="306"/>
                  </a:lnTo>
                  <a:lnTo>
                    <a:pt x="87" y="306"/>
                  </a:lnTo>
                  <a:lnTo>
                    <a:pt x="79" y="298"/>
                  </a:lnTo>
                  <a:lnTo>
                    <a:pt x="69" y="294"/>
                  </a:lnTo>
                  <a:lnTo>
                    <a:pt x="59" y="290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39" y="292"/>
                  </a:lnTo>
                  <a:lnTo>
                    <a:pt x="27" y="298"/>
                  </a:lnTo>
                  <a:lnTo>
                    <a:pt x="20" y="308"/>
                  </a:lnTo>
                  <a:lnTo>
                    <a:pt x="12" y="319"/>
                  </a:lnTo>
                  <a:lnTo>
                    <a:pt x="6" y="333"/>
                  </a:lnTo>
                  <a:lnTo>
                    <a:pt x="2" y="349"/>
                  </a:lnTo>
                  <a:lnTo>
                    <a:pt x="0" y="36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2" y="404"/>
                  </a:lnTo>
                  <a:lnTo>
                    <a:pt x="6" y="422"/>
                  </a:lnTo>
                  <a:lnTo>
                    <a:pt x="14" y="436"/>
                  </a:lnTo>
                  <a:lnTo>
                    <a:pt x="22" y="450"/>
                  </a:lnTo>
                  <a:lnTo>
                    <a:pt x="31" y="460"/>
                  </a:lnTo>
                  <a:lnTo>
                    <a:pt x="41" y="467"/>
                  </a:lnTo>
                  <a:lnTo>
                    <a:pt x="53" y="471"/>
                  </a:lnTo>
                  <a:lnTo>
                    <a:pt x="65" y="473"/>
                  </a:lnTo>
                  <a:lnTo>
                    <a:pt x="65" y="473"/>
                  </a:lnTo>
                  <a:lnTo>
                    <a:pt x="77" y="469"/>
                  </a:lnTo>
                  <a:lnTo>
                    <a:pt x="77" y="469"/>
                  </a:lnTo>
                  <a:lnTo>
                    <a:pt x="79" y="513"/>
                  </a:lnTo>
                  <a:lnTo>
                    <a:pt x="83" y="550"/>
                  </a:lnTo>
                  <a:lnTo>
                    <a:pt x="87" y="566"/>
                  </a:lnTo>
                  <a:lnTo>
                    <a:pt x="93" y="582"/>
                  </a:lnTo>
                  <a:lnTo>
                    <a:pt x="97" y="594"/>
                  </a:lnTo>
                  <a:lnTo>
                    <a:pt x="102" y="604"/>
                  </a:lnTo>
                  <a:lnTo>
                    <a:pt x="102" y="604"/>
                  </a:lnTo>
                  <a:lnTo>
                    <a:pt x="126" y="635"/>
                  </a:lnTo>
                  <a:lnTo>
                    <a:pt x="152" y="667"/>
                  </a:lnTo>
                  <a:lnTo>
                    <a:pt x="179" y="696"/>
                  </a:lnTo>
                  <a:lnTo>
                    <a:pt x="207" y="726"/>
                  </a:lnTo>
                  <a:lnTo>
                    <a:pt x="237" y="752"/>
                  </a:lnTo>
                  <a:lnTo>
                    <a:pt x="266" y="775"/>
                  </a:lnTo>
                  <a:lnTo>
                    <a:pt x="296" y="795"/>
                  </a:lnTo>
                  <a:lnTo>
                    <a:pt x="327" y="811"/>
                  </a:lnTo>
                  <a:lnTo>
                    <a:pt x="327" y="811"/>
                  </a:lnTo>
                  <a:lnTo>
                    <a:pt x="335" y="813"/>
                  </a:lnTo>
                  <a:lnTo>
                    <a:pt x="353" y="817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408" y="817"/>
                  </a:lnTo>
                  <a:lnTo>
                    <a:pt x="424" y="813"/>
                  </a:lnTo>
                  <a:lnTo>
                    <a:pt x="434" y="811"/>
                  </a:lnTo>
                  <a:lnTo>
                    <a:pt x="434" y="811"/>
                  </a:lnTo>
                  <a:lnTo>
                    <a:pt x="466" y="795"/>
                  </a:lnTo>
                  <a:lnTo>
                    <a:pt x="495" y="775"/>
                  </a:lnTo>
                  <a:lnTo>
                    <a:pt x="527" y="750"/>
                  </a:lnTo>
                  <a:lnTo>
                    <a:pt x="556" y="724"/>
                  </a:lnTo>
                  <a:lnTo>
                    <a:pt x="584" y="694"/>
                  </a:lnTo>
                  <a:lnTo>
                    <a:pt x="610" y="665"/>
                  </a:lnTo>
                  <a:lnTo>
                    <a:pt x="635" y="633"/>
                  </a:lnTo>
                  <a:lnTo>
                    <a:pt x="657" y="604"/>
                  </a:lnTo>
                  <a:lnTo>
                    <a:pt x="657" y="604"/>
                  </a:lnTo>
                  <a:lnTo>
                    <a:pt x="665" y="594"/>
                  </a:lnTo>
                  <a:lnTo>
                    <a:pt x="669" y="582"/>
                  </a:lnTo>
                  <a:lnTo>
                    <a:pt x="673" y="566"/>
                  </a:lnTo>
                  <a:lnTo>
                    <a:pt x="677" y="550"/>
                  </a:lnTo>
                  <a:lnTo>
                    <a:pt x="683" y="513"/>
                  </a:lnTo>
                  <a:lnTo>
                    <a:pt x="685" y="469"/>
                  </a:lnTo>
                  <a:lnTo>
                    <a:pt x="685" y="469"/>
                  </a:lnTo>
                  <a:lnTo>
                    <a:pt x="696" y="473"/>
                  </a:lnTo>
                  <a:lnTo>
                    <a:pt x="696" y="473"/>
                  </a:lnTo>
                  <a:lnTo>
                    <a:pt x="708" y="471"/>
                  </a:lnTo>
                  <a:lnTo>
                    <a:pt x="720" y="467"/>
                  </a:lnTo>
                  <a:lnTo>
                    <a:pt x="730" y="460"/>
                  </a:lnTo>
                  <a:lnTo>
                    <a:pt x="740" y="450"/>
                  </a:lnTo>
                  <a:lnTo>
                    <a:pt x="748" y="436"/>
                  </a:lnTo>
                  <a:lnTo>
                    <a:pt x="754" y="422"/>
                  </a:lnTo>
                  <a:lnTo>
                    <a:pt x="760" y="404"/>
                  </a:lnTo>
                  <a:lnTo>
                    <a:pt x="762" y="387"/>
                  </a:lnTo>
                  <a:lnTo>
                    <a:pt x="762" y="387"/>
                  </a:lnTo>
                  <a:lnTo>
                    <a:pt x="762" y="367"/>
                  </a:lnTo>
                  <a:lnTo>
                    <a:pt x="760" y="349"/>
                  </a:lnTo>
                  <a:lnTo>
                    <a:pt x="756" y="333"/>
                  </a:lnTo>
                  <a:lnTo>
                    <a:pt x="750" y="319"/>
                  </a:lnTo>
                  <a:lnTo>
                    <a:pt x="742" y="308"/>
                  </a:lnTo>
                  <a:lnTo>
                    <a:pt x="734" y="298"/>
                  </a:lnTo>
                  <a:lnTo>
                    <a:pt x="722" y="292"/>
                  </a:lnTo>
                  <a:lnTo>
                    <a:pt x="710" y="290"/>
                  </a:lnTo>
                  <a:lnTo>
                    <a:pt x="710" y="29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Freeform 391"/>
            <p:cNvSpPr>
              <a:spLocks/>
            </p:cNvSpPr>
            <p:nvPr/>
          </p:nvSpPr>
          <p:spPr bwMode="auto">
            <a:xfrm>
              <a:off x="6388101" y="1409701"/>
              <a:ext cx="1123950" cy="1003300"/>
            </a:xfrm>
            <a:custGeom>
              <a:avLst/>
              <a:gdLst>
                <a:gd name="T0" fmla="*/ 317 w 708"/>
                <a:gd name="T1" fmla="*/ 347 h 632"/>
                <a:gd name="T2" fmla="*/ 256 w 708"/>
                <a:gd name="T3" fmla="*/ 405 h 632"/>
                <a:gd name="T4" fmla="*/ 256 w 708"/>
                <a:gd name="T5" fmla="*/ 357 h 632"/>
                <a:gd name="T6" fmla="*/ 246 w 708"/>
                <a:gd name="T7" fmla="*/ 351 h 632"/>
                <a:gd name="T8" fmla="*/ 179 w 708"/>
                <a:gd name="T9" fmla="*/ 446 h 632"/>
                <a:gd name="T10" fmla="*/ 165 w 708"/>
                <a:gd name="T11" fmla="*/ 450 h 632"/>
                <a:gd name="T12" fmla="*/ 161 w 708"/>
                <a:gd name="T13" fmla="*/ 381 h 632"/>
                <a:gd name="T14" fmla="*/ 153 w 708"/>
                <a:gd name="T15" fmla="*/ 385 h 632"/>
                <a:gd name="T16" fmla="*/ 122 w 708"/>
                <a:gd name="T17" fmla="*/ 474 h 632"/>
                <a:gd name="T18" fmla="*/ 106 w 708"/>
                <a:gd name="T19" fmla="*/ 460 h 632"/>
                <a:gd name="T20" fmla="*/ 94 w 708"/>
                <a:gd name="T21" fmla="*/ 426 h 632"/>
                <a:gd name="T22" fmla="*/ 71 w 708"/>
                <a:gd name="T23" fmla="*/ 608 h 632"/>
                <a:gd name="T24" fmla="*/ 63 w 708"/>
                <a:gd name="T25" fmla="*/ 480 h 632"/>
                <a:gd name="T26" fmla="*/ 41 w 708"/>
                <a:gd name="T27" fmla="*/ 466 h 632"/>
                <a:gd name="T28" fmla="*/ 19 w 708"/>
                <a:gd name="T29" fmla="*/ 464 h 632"/>
                <a:gd name="T30" fmla="*/ 9 w 708"/>
                <a:gd name="T31" fmla="*/ 436 h 632"/>
                <a:gd name="T32" fmla="*/ 0 w 708"/>
                <a:gd name="T33" fmla="*/ 357 h 632"/>
                <a:gd name="T34" fmla="*/ 2 w 708"/>
                <a:gd name="T35" fmla="*/ 284 h 632"/>
                <a:gd name="T36" fmla="*/ 23 w 708"/>
                <a:gd name="T37" fmla="*/ 227 h 632"/>
                <a:gd name="T38" fmla="*/ 73 w 708"/>
                <a:gd name="T39" fmla="*/ 166 h 632"/>
                <a:gd name="T40" fmla="*/ 140 w 708"/>
                <a:gd name="T41" fmla="*/ 109 h 632"/>
                <a:gd name="T42" fmla="*/ 219 w 708"/>
                <a:gd name="T43" fmla="*/ 71 h 632"/>
                <a:gd name="T44" fmla="*/ 303 w 708"/>
                <a:gd name="T45" fmla="*/ 65 h 632"/>
                <a:gd name="T46" fmla="*/ 331 w 708"/>
                <a:gd name="T47" fmla="*/ 71 h 632"/>
                <a:gd name="T48" fmla="*/ 311 w 708"/>
                <a:gd name="T49" fmla="*/ 28 h 632"/>
                <a:gd name="T50" fmla="*/ 280 w 708"/>
                <a:gd name="T51" fmla="*/ 0 h 632"/>
                <a:gd name="T52" fmla="*/ 311 w 708"/>
                <a:gd name="T53" fmla="*/ 10 h 632"/>
                <a:gd name="T54" fmla="*/ 347 w 708"/>
                <a:gd name="T55" fmla="*/ 36 h 632"/>
                <a:gd name="T56" fmla="*/ 359 w 708"/>
                <a:gd name="T57" fmla="*/ 45 h 632"/>
                <a:gd name="T58" fmla="*/ 388 w 708"/>
                <a:gd name="T59" fmla="*/ 20 h 632"/>
                <a:gd name="T60" fmla="*/ 390 w 708"/>
                <a:gd name="T61" fmla="*/ 36 h 632"/>
                <a:gd name="T62" fmla="*/ 380 w 708"/>
                <a:gd name="T63" fmla="*/ 69 h 632"/>
                <a:gd name="T64" fmla="*/ 426 w 708"/>
                <a:gd name="T65" fmla="*/ 73 h 632"/>
                <a:gd name="T66" fmla="*/ 501 w 708"/>
                <a:gd name="T67" fmla="*/ 87 h 632"/>
                <a:gd name="T68" fmla="*/ 586 w 708"/>
                <a:gd name="T69" fmla="*/ 120 h 632"/>
                <a:gd name="T70" fmla="*/ 651 w 708"/>
                <a:gd name="T71" fmla="*/ 168 h 632"/>
                <a:gd name="T72" fmla="*/ 680 w 708"/>
                <a:gd name="T73" fmla="*/ 207 h 632"/>
                <a:gd name="T74" fmla="*/ 702 w 708"/>
                <a:gd name="T75" fmla="*/ 257 h 632"/>
                <a:gd name="T76" fmla="*/ 708 w 708"/>
                <a:gd name="T77" fmla="*/ 284 h 632"/>
                <a:gd name="T78" fmla="*/ 702 w 708"/>
                <a:gd name="T79" fmla="*/ 415 h 632"/>
                <a:gd name="T80" fmla="*/ 692 w 708"/>
                <a:gd name="T81" fmla="*/ 464 h 632"/>
                <a:gd name="T82" fmla="*/ 667 w 708"/>
                <a:gd name="T83" fmla="*/ 468 h 632"/>
                <a:gd name="T84" fmla="*/ 647 w 708"/>
                <a:gd name="T85" fmla="*/ 632 h 632"/>
                <a:gd name="T86" fmla="*/ 607 w 708"/>
                <a:gd name="T87" fmla="*/ 430 h 632"/>
                <a:gd name="T88" fmla="*/ 592 w 708"/>
                <a:gd name="T89" fmla="*/ 377 h 632"/>
                <a:gd name="T90" fmla="*/ 574 w 708"/>
                <a:gd name="T91" fmla="*/ 434 h 632"/>
                <a:gd name="T92" fmla="*/ 568 w 708"/>
                <a:gd name="T93" fmla="*/ 438 h 632"/>
                <a:gd name="T94" fmla="*/ 538 w 708"/>
                <a:gd name="T95" fmla="*/ 367 h 632"/>
                <a:gd name="T96" fmla="*/ 530 w 708"/>
                <a:gd name="T97" fmla="*/ 355 h 632"/>
                <a:gd name="T98" fmla="*/ 509 w 708"/>
                <a:gd name="T99" fmla="*/ 399 h 632"/>
                <a:gd name="T100" fmla="*/ 507 w 708"/>
                <a:gd name="T101" fmla="*/ 430 h 632"/>
                <a:gd name="T102" fmla="*/ 453 w 708"/>
                <a:gd name="T103" fmla="*/ 369 h 632"/>
                <a:gd name="T104" fmla="*/ 414 w 708"/>
                <a:gd name="T105" fmla="*/ 304 h 632"/>
                <a:gd name="T106" fmla="*/ 406 w 708"/>
                <a:gd name="T107" fmla="*/ 326 h 632"/>
                <a:gd name="T108" fmla="*/ 400 w 708"/>
                <a:gd name="T109" fmla="*/ 375 h 632"/>
                <a:gd name="T110" fmla="*/ 384 w 708"/>
                <a:gd name="T111" fmla="*/ 355 h 632"/>
                <a:gd name="T112" fmla="*/ 357 w 708"/>
                <a:gd name="T113" fmla="*/ 30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8" h="632">
                  <a:moveTo>
                    <a:pt x="357" y="304"/>
                  </a:moveTo>
                  <a:lnTo>
                    <a:pt x="357" y="304"/>
                  </a:lnTo>
                  <a:lnTo>
                    <a:pt x="317" y="347"/>
                  </a:lnTo>
                  <a:lnTo>
                    <a:pt x="284" y="381"/>
                  </a:lnTo>
                  <a:lnTo>
                    <a:pt x="268" y="39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379"/>
                  </a:lnTo>
                  <a:lnTo>
                    <a:pt x="256" y="357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46" y="351"/>
                  </a:lnTo>
                  <a:lnTo>
                    <a:pt x="225" y="385"/>
                  </a:lnTo>
                  <a:lnTo>
                    <a:pt x="195" y="426"/>
                  </a:lnTo>
                  <a:lnTo>
                    <a:pt x="179" y="446"/>
                  </a:lnTo>
                  <a:lnTo>
                    <a:pt x="163" y="460"/>
                  </a:lnTo>
                  <a:lnTo>
                    <a:pt x="163" y="460"/>
                  </a:lnTo>
                  <a:lnTo>
                    <a:pt x="165" y="450"/>
                  </a:lnTo>
                  <a:lnTo>
                    <a:pt x="165" y="424"/>
                  </a:lnTo>
                  <a:lnTo>
                    <a:pt x="163" y="395"/>
                  </a:lnTo>
                  <a:lnTo>
                    <a:pt x="161" y="381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53" y="385"/>
                  </a:lnTo>
                  <a:lnTo>
                    <a:pt x="144" y="418"/>
                  </a:lnTo>
                  <a:lnTo>
                    <a:pt x="130" y="456"/>
                  </a:lnTo>
                  <a:lnTo>
                    <a:pt x="122" y="474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06" y="460"/>
                  </a:lnTo>
                  <a:lnTo>
                    <a:pt x="100" y="438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84" y="511"/>
                  </a:lnTo>
                  <a:lnTo>
                    <a:pt x="76" y="580"/>
                  </a:lnTo>
                  <a:lnTo>
                    <a:pt x="71" y="608"/>
                  </a:lnTo>
                  <a:lnTo>
                    <a:pt x="67" y="632"/>
                  </a:lnTo>
                  <a:lnTo>
                    <a:pt x="63" y="480"/>
                  </a:lnTo>
                  <a:lnTo>
                    <a:pt x="63" y="480"/>
                  </a:lnTo>
                  <a:lnTo>
                    <a:pt x="59" y="476"/>
                  </a:lnTo>
                  <a:lnTo>
                    <a:pt x="47" y="468"/>
                  </a:lnTo>
                  <a:lnTo>
                    <a:pt x="41" y="466"/>
                  </a:lnTo>
                  <a:lnTo>
                    <a:pt x="33" y="464"/>
                  </a:lnTo>
                  <a:lnTo>
                    <a:pt x="25" y="462"/>
                  </a:lnTo>
                  <a:lnTo>
                    <a:pt x="19" y="464"/>
                  </a:lnTo>
                  <a:lnTo>
                    <a:pt x="19" y="464"/>
                  </a:lnTo>
                  <a:lnTo>
                    <a:pt x="15" y="452"/>
                  </a:lnTo>
                  <a:lnTo>
                    <a:pt x="9" y="436"/>
                  </a:lnTo>
                  <a:lnTo>
                    <a:pt x="5" y="415"/>
                  </a:lnTo>
                  <a:lnTo>
                    <a:pt x="2" y="387"/>
                  </a:lnTo>
                  <a:lnTo>
                    <a:pt x="0" y="357"/>
                  </a:lnTo>
                  <a:lnTo>
                    <a:pt x="0" y="322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5" y="266"/>
                  </a:lnTo>
                  <a:lnTo>
                    <a:pt x="13" y="247"/>
                  </a:lnTo>
                  <a:lnTo>
                    <a:pt x="23" y="227"/>
                  </a:lnTo>
                  <a:lnTo>
                    <a:pt x="37" y="207"/>
                  </a:lnTo>
                  <a:lnTo>
                    <a:pt x="53" y="186"/>
                  </a:lnTo>
                  <a:lnTo>
                    <a:pt x="73" y="166"/>
                  </a:lnTo>
                  <a:lnTo>
                    <a:pt x="92" y="146"/>
                  </a:lnTo>
                  <a:lnTo>
                    <a:pt x="114" y="126"/>
                  </a:lnTo>
                  <a:lnTo>
                    <a:pt x="140" y="109"/>
                  </a:lnTo>
                  <a:lnTo>
                    <a:pt x="165" y="95"/>
                  </a:lnTo>
                  <a:lnTo>
                    <a:pt x="191" y="81"/>
                  </a:lnTo>
                  <a:lnTo>
                    <a:pt x="219" y="71"/>
                  </a:lnTo>
                  <a:lnTo>
                    <a:pt x="246" y="65"/>
                  </a:lnTo>
                  <a:lnTo>
                    <a:pt x="276" y="63"/>
                  </a:lnTo>
                  <a:lnTo>
                    <a:pt x="303" y="65"/>
                  </a:lnTo>
                  <a:lnTo>
                    <a:pt x="317" y="67"/>
                  </a:lnTo>
                  <a:lnTo>
                    <a:pt x="331" y="71"/>
                  </a:lnTo>
                  <a:lnTo>
                    <a:pt x="331" y="71"/>
                  </a:lnTo>
                  <a:lnTo>
                    <a:pt x="329" y="61"/>
                  </a:lnTo>
                  <a:lnTo>
                    <a:pt x="319" y="40"/>
                  </a:lnTo>
                  <a:lnTo>
                    <a:pt x="311" y="28"/>
                  </a:lnTo>
                  <a:lnTo>
                    <a:pt x="303" y="18"/>
                  </a:lnTo>
                  <a:lnTo>
                    <a:pt x="294" y="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0" y="2"/>
                  </a:lnTo>
                  <a:lnTo>
                    <a:pt x="311" y="10"/>
                  </a:lnTo>
                  <a:lnTo>
                    <a:pt x="323" y="16"/>
                  </a:lnTo>
                  <a:lnTo>
                    <a:pt x="337" y="24"/>
                  </a:lnTo>
                  <a:lnTo>
                    <a:pt x="347" y="36"/>
                  </a:lnTo>
                  <a:lnTo>
                    <a:pt x="357" y="47"/>
                  </a:lnTo>
                  <a:lnTo>
                    <a:pt x="357" y="47"/>
                  </a:lnTo>
                  <a:lnTo>
                    <a:pt x="359" y="45"/>
                  </a:lnTo>
                  <a:lnTo>
                    <a:pt x="365" y="38"/>
                  </a:lnTo>
                  <a:lnTo>
                    <a:pt x="378" y="26"/>
                  </a:lnTo>
                  <a:lnTo>
                    <a:pt x="388" y="20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90" y="36"/>
                  </a:lnTo>
                  <a:lnTo>
                    <a:pt x="384" y="53"/>
                  </a:lnTo>
                  <a:lnTo>
                    <a:pt x="382" y="61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94" y="69"/>
                  </a:lnTo>
                  <a:lnTo>
                    <a:pt x="426" y="73"/>
                  </a:lnTo>
                  <a:lnTo>
                    <a:pt x="449" y="75"/>
                  </a:lnTo>
                  <a:lnTo>
                    <a:pt x="473" y="81"/>
                  </a:lnTo>
                  <a:lnTo>
                    <a:pt x="501" y="87"/>
                  </a:lnTo>
                  <a:lnTo>
                    <a:pt x="528" y="95"/>
                  </a:lnTo>
                  <a:lnTo>
                    <a:pt x="558" y="107"/>
                  </a:lnTo>
                  <a:lnTo>
                    <a:pt x="586" y="120"/>
                  </a:lnTo>
                  <a:lnTo>
                    <a:pt x="613" y="136"/>
                  </a:lnTo>
                  <a:lnTo>
                    <a:pt x="639" y="156"/>
                  </a:lnTo>
                  <a:lnTo>
                    <a:pt x="651" y="168"/>
                  </a:lnTo>
                  <a:lnTo>
                    <a:pt x="663" y="180"/>
                  </a:lnTo>
                  <a:lnTo>
                    <a:pt x="672" y="193"/>
                  </a:lnTo>
                  <a:lnTo>
                    <a:pt x="680" y="207"/>
                  </a:lnTo>
                  <a:lnTo>
                    <a:pt x="690" y="223"/>
                  </a:lnTo>
                  <a:lnTo>
                    <a:pt x="696" y="239"/>
                  </a:lnTo>
                  <a:lnTo>
                    <a:pt x="702" y="257"/>
                  </a:lnTo>
                  <a:lnTo>
                    <a:pt x="706" y="276"/>
                  </a:lnTo>
                  <a:lnTo>
                    <a:pt x="706" y="276"/>
                  </a:lnTo>
                  <a:lnTo>
                    <a:pt x="708" y="284"/>
                  </a:lnTo>
                  <a:lnTo>
                    <a:pt x="708" y="314"/>
                  </a:lnTo>
                  <a:lnTo>
                    <a:pt x="706" y="373"/>
                  </a:lnTo>
                  <a:lnTo>
                    <a:pt x="702" y="415"/>
                  </a:lnTo>
                  <a:lnTo>
                    <a:pt x="696" y="466"/>
                  </a:lnTo>
                  <a:lnTo>
                    <a:pt x="696" y="466"/>
                  </a:lnTo>
                  <a:lnTo>
                    <a:pt x="692" y="464"/>
                  </a:lnTo>
                  <a:lnTo>
                    <a:pt x="680" y="464"/>
                  </a:lnTo>
                  <a:lnTo>
                    <a:pt x="674" y="464"/>
                  </a:lnTo>
                  <a:lnTo>
                    <a:pt x="667" y="468"/>
                  </a:lnTo>
                  <a:lnTo>
                    <a:pt x="659" y="472"/>
                  </a:lnTo>
                  <a:lnTo>
                    <a:pt x="651" y="480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25" y="517"/>
                  </a:lnTo>
                  <a:lnTo>
                    <a:pt x="607" y="430"/>
                  </a:lnTo>
                  <a:lnTo>
                    <a:pt x="596" y="369"/>
                  </a:lnTo>
                  <a:lnTo>
                    <a:pt x="596" y="369"/>
                  </a:lnTo>
                  <a:lnTo>
                    <a:pt x="592" y="377"/>
                  </a:lnTo>
                  <a:lnTo>
                    <a:pt x="584" y="397"/>
                  </a:lnTo>
                  <a:lnTo>
                    <a:pt x="576" y="422"/>
                  </a:lnTo>
                  <a:lnTo>
                    <a:pt x="574" y="434"/>
                  </a:lnTo>
                  <a:lnTo>
                    <a:pt x="572" y="448"/>
                  </a:lnTo>
                  <a:lnTo>
                    <a:pt x="572" y="448"/>
                  </a:lnTo>
                  <a:lnTo>
                    <a:pt x="568" y="438"/>
                  </a:lnTo>
                  <a:lnTo>
                    <a:pt x="556" y="415"/>
                  </a:lnTo>
                  <a:lnTo>
                    <a:pt x="542" y="383"/>
                  </a:lnTo>
                  <a:lnTo>
                    <a:pt x="538" y="367"/>
                  </a:lnTo>
                  <a:lnTo>
                    <a:pt x="534" y="349"/>
                  </a:lnTo>
                  <a:lnTo>
                    <a:pt x="534" y="349"/>
                  </a:lnTo>
                  <a:lnTo>
                    <a:pt x="530" y="355"/>
                  </a:lnTo>
                  <a:lnTo>
                    <a:pt x="519" y="373"/>
                  </a:lnTo>
                  <a:lnTo>
                    <a:pt x="513" y="385"/>
                  </a:lnTo>
                  <a:lnTo>
                    <a:pt x="509" y="399"/>
                  </a:lnTo>
                  <a:lnTo>
                    <a:pt x="507" y="415"/>
                  </a:lnTo>
                  <a:lnTo>
                    <a:pt x="507" y="430"/>
                  </a:lnTo>
                  <a:lnTo>
                    <a:pt x="507" y="430"/>
                  </a:lnTo>
                  <a:lnTo>
                    <a:pt x="497" y="418"/>
                  </a:lnTo>
                  <a:lnTo>
                    <a:pt x="469" y="389"/>
                  </a:lnTo>
                  <a:lnTo>
                    <a:pt x="453" y="369"/>
                  </a:lnTo>
                  <a:lnTo>
                    <a:pt x="438" y="347"/>
                  </a:lnTo>
                  <a:lnTo>
                    <a:pt x="424" y="326"/>
                  </a:lnTo>
                  <a:lnTo>
                    <a:pt x="414" y="304"/>
                  </a:lnTo>
                  <a:lnTo>
                    <a:pt x="414" y="304"/>
                  </a:lnTo>
                  <a:lnTo>
                    <a:pt x="412" y="310"/>
                  </a:lnTo>
                  <a:lnTo>
                    <a:pt x="406" y="326"/>
                  </a:lnTo>
                  <a:lnTo>
                    <a:pt x="400" y="347"/>
                  </a:lnTo>
                  <a:lnTo>
                    <a:pt x="400" y="361"/>
                  </a:lnTo>
                  <a:lnTo>
                    <a:pt x="400" y="375"/>
                  </a:lnTo>
                  <a:lnTo>
                    <a:pt x="400" y="375"/>
                  </a:lnTo>
                  <a:lnTo>
                    <a:pt x="396" y="369"/>
                  </a:lnTo>
                  <a:lnTo>
                    <a:pt x="384" y="355"/>
                  </a:lnTo>
                  <a:lnTo>
                    <a:pt x="371" y="334"/>
                  </a:lnTo>
                  <a:lnTo>
                    <a:pt x="363" y="320"/>
                  </a:lnTo>
                  <a:lnTo>
                    <a:pt x="357" y="304"/>
                  </a:lnTo>
                  <a:lnTo>
                    <a:pt x="357" y="30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Freeform 392"/>
            <p:cNvSpPr>
              <a:spLocks/>
            </p:cNvSpPr>
            <p:nvPr/>
          </p:nvSpPr>
          <p:spPr bwMode="auto">
            <a:xfrm>
              <a:off x="6627813" y="2220913"/>
              <a:ext cx="217488" cy="44450"/>
            </a:xfrm>
            <a:custGeom>
              <a:avLst/>
              <a:gdLst>
                <a:gd name="T0" fmla="*/ 0 w 137"/>
                <a:gd name="T1" fmla="*/ 24 h 28"/>
                <a:gd name="T2" fmla="*/ 0 w 137"/>
                <a:gd name="T3" fmla="*/ 24 h 28"/>
                <a:gd name="T4" fmla="*/ 14 w 137"/>
                <a:gd name="T5" fmla="*/ 14 h 28"/>
                <a:gd name="T6" fmla="*/ 26 w 137"/>
                <a:gd name="T7" fmla="*/ 6 h 28"/>
                <a:gd name="T8" fmla="*/ 36 w 137"/>
                <a:gd name="T9" fmla="*/ 0 h 28"/>
                <a:gd name="T10" fmla="*/ 36 w 137"/>
                <a:gd name="T11" fmla="*/ 0 h 28"/>
                <a:gd name="T12" fmla="*/ 44 w 137"/>
                <a:gd name="T13" fmla="*/ 0 h 28"/>
                <a:gd name="T14" fmla="*/ 56 w 137"/>
                <a:gd name="T15" fmla="*/ 0 h 28"/>
                <a:gd name="T16" fmla="*/ 83 w 137"/>
                <a:gd name="T17" fmla="*/ 4 h 28"/>
                <a:gd name="T18" fmla="*/ 113 w 137"/>
                <a:gd name="T19" fmla="*/ 12 h 28"/>
                <a:gd name="T20" fmla="*/ 127 w 137"/>
                <a:gd name="T21" fmla="*/ 18 h 28"/>
                <a:gd name="T22" fmla="*/ 137 w 137"/>
                <a:gd name="T23" fmla="*/ 24 h 28"/>
                <a:gd name="T24" fmla="*/ 137 w 137"/>
                <a:gd name="T25" fmla="*/ 24 h 28"/>
                <a:gd name="T26" fmla="*/ 93 w 137"/>
                <a:gd name="T27" fmla="*/ 18 h 28"/>
                <a:gd name="T28" fmla="*/ 62 w 137"/>
                <a:gd name="T29" fmla="*/ 14 h 28"/>
                <a:gd name="T30" fmla="*/ 48 w 137"/>
                <a:gd name="T31" fmla="*/ 14 h 28"/>
                <a:gd name="T32" fmla="*/ 40 w 137"/>
                <a:gd name="T33" fmla="*/ 14 h 28"/>
                <a:gd name="T34" fmla="*/ 40 w 137"/>
                <a:gd name="T35" fmla="*/ 14 h 28"/>
                <a:gd name="T36" fmla="*/ 16 w 137"/>
                <a:gd name="T37" fmla="*/ 24 h 28"/>
                <a:gd name="T38" fmla="*/ 6 w 137"/>
                <a:gd name="T39" fmla="*/ 28 h 28"/>
                <a:gd name="T40" fmla="*/ 2 w 137"/>
                <a:gd name="T41" fmla="*/ 26 h 28"/>
                <a:gd name="T42" fmla="*/ 0 w 137"/>
                <a:gd name="T43" fmla="*/ 24 h 28"/>
                <a:gd name="T44" fmla="*/ 0 w 137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28">
                  <a:moveTo>
                    <a:pt x="0" y="24"/>
                  </a:moveTo>
                  <a:lnTo>
                    <a:pt x="0" y="24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83" y="4"/>
                  </a:lnTo>
                  <a:lnTo>
                    <a:pt x="113" y="12"/>
                  </a:lnTo>
                  <a:lnTo>
                    <a:pt x="127" y="18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93" y="18"/>
                  </a:lnTo>
                  <a:lnTo>
                    <a:pt x="62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393"/>
            <p:cNvSpPr>
              <a:spLocks/>
            </p:cNvSpPr>
            <p:nvPr/>
          </p:nvSpPr>
          <p:spPr bwMode="auto">
            <a:xfrm>
              <a:off x="7032626" y="2220913"/>
              <a:ext cx="215900" cy="44450"/>
            </a:xfrm>
            <a:custGeom>
              <a:avLst/>
              <a:gdLst>
                <a:gd name="T0" fmla="*/ 136 w 136"/>
                <a:gd name="T1" fmla="*/ 24 h 28"/>
                <a:gd name="T2" fmla="*/ 136 w 136"/>
                <a:gd name="T3" fmla="*/ 24 h 28"/>
                <a:gd name="T4" fmla="*/ 122 w 136"/>
                <a:gd name="T5" fmla="*/ 14 h 28"/>
                <a:gd name="T6" fmla="*/ 111 w 136"/>
                <a:gd name="T7" fmla="*/ 6 h 28"/>
                <a:gd name="T8" fmla="*/ 101 w 136"/>
                <a:gd name="T9" fmla="*/ 0 h 28"/>
                <a:gd name="T10" fmla="*/ 101 w 136"/>
                <a:gd name="T11" fmla="*/ 0 h 28"/>
                <a:gd name="T12" fmla="*/ 93 w 136"/>
                <a:gd name="T13" fmla="*/ 0 h 28"/>
                <a:gd name="T14" fmla="*/ 81 w 136"/>
                <a:gd name="T15" fmla="*/ 0 h 28"/>
                <a:gd name="T16" fmla="*/ 53 w 136"/>
                <a:gd name="T17" fmla="*/ 4 h 28"/>
                <a:gd name="T18" fmla="*/ 24 w 136"/>
                <a:gd name="T19" fmla="*/ 12 h 28"/>
                <a:gd name="T20" fmla="*/ 10 w 136"/>
                <a:gd name="T21" fmla="*/ 18 h 28"/>
                <a:gd name="T22" fmla="*/ 0 w 136"/>
                <a:gd name="T23" fmla="*/ 24 h 28"/>
                <a:gd name="T24" fmla="*/ 0 w 136"/>
                <a:gd name="T25" fmla="*/ 24 h 28"/>
                <a:gd name="T26" fmla="*/ 43 w 136"/>
                <a:gd name="T27" fmla="*/ 18 h 28"/>
                <a:gd name="T28" fmla="*/ 75 w 136"/>
                <a:gd name="T29" fmla="*/ 14 h 28"/>
                <a:gd name="T30" fmla="*/ 89 w 136"/>
                <a:gd name="T31" fmla="*/ 14 h 28"/>
                <a:gd name="T32" fmla="*/ 97 w 136"/>
                <a:gd name="T33" fmla="*/ 14 h 28"/>
                <a:gd name="T34" fmla="*/ 97 w 136"/>
                <a:gd name="T35" fmla="*/ 14 h 28"/>
                <a:gd name="T36" fmla="*/ 120 w 136"/>
                <a:gd name="T37" fmla="*/ 24 h 28"/>
                <a:gd name="T38" fmla="*/ 130 w 136"/>
                <a:gd name="T39" fmla="*/ 28 h 28"/>
                <a:gd name="T40" fmla="*/ 134 w 136"/>
                <a:gd name="T41" fmla="*/ 26 h 28"/>
                <a:gd name="T42" fmla="*/ 136 w 136"/>
                <a:gd name="T43" fmla="*/ 24 h 28"/>
                <a:gd name="T44" fmla="*/ 136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136" y="24"/>
                  </a:moveTo>
                  <a:lnTo>
                    <a:pt x="136" y="24"/>
                  </a:lnTo>
                  <a:lnTo>
                    <a:pt x="122" y="14"/>
                  </a:lnTo>
                  <a:lnTo>
                    <a:pt x="111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53" y="4"/>
                  </a:lnTo>
                  <a:lnTo>
                    <a:pt x="24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3" y="18"/>
                  </a:lnTo>
                  <a:lnTo>
                    <a:pt x="75" y="14"/>
                  </a:lnTo>
                  <a:lnTo>
                    <a:pt x="89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20" y="24"/>
                  </a:lnTo>
                  <a:lnTo>
                    <a:pt x="130" y="28"/>
                  </a:lnTo>
                  <a:lnTo>
                    <a:pt x="134" y="26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394"/>
            <p:cNvSpPr>
              <a:spLocks/>
            </p:cNvSpPr>
            <p:nvPr/>
          </p:nvSpPr>
          <p:spPr bwMode="auto">
            <a:xfrm>
              <a:off x="6678613" y="2317751"/>
              <a:ext cx="115888" cy="119063"/>
            </a:xfrm>
            <a:custGeom>
              <a:avLst/>
              <a:gdLst>
                <a:gd name="T0" fmla="*/ 73 w 73"/>
                <a:gd name="T1" fmla="*/ 38 h 75"/>
                <a:gd name="T2" fmla="*/ 73 w 73"/>
                <a:gd name="T3" fmla="*/ 38 h 75"/>
                <a:gd name="T4" fmla="*/ 73 w 73"/>
                <a:gd name="T5" fmla="*/ 46 h 75"/>
                <a:gd name="T6" fmla="*/ 71 w 73"/>
                <a:gd name="T7" fmla="*/ 52 h 75"/>
                <a:gd name="T8" fmla="*/ 67 w 73"/>
                <a:gd name="T9" fmla="*/ 60 h 75"/>
                <a:gd name="T10" fmla="*/ 63 w 73"/>
                <a:gd name="T11" fmla="*/ 66 h 75"/>
                <a:gd name="T12" fmla="*/ 57 w 73"/>
                <a:gd name="T13" fmla="*/ 69 h 75"/>
                <a:gd name="T14" fmla="*/ 51 w 73"/>
                <a:gd name="T15" fmla="*/ 73 h 75"/>
                <a:gd name="T16" fmla="*/ 43 w 73"/>
                <a:gd name="T17" fmla="*/ 75 h 75"/>
                <a:gd name="T18" fmla="*/ 38 w 73"/>
                <a:gd name="T19" fmla="*/ 75 h 75"/>
                <a:gd name="T20" fmla="*/ 38 w 73"/>
                <a:gd name="T21" fmla="*/ 75 h 75"/>
                <a:gd name="T22" fmla="*/ 30 w 73"/>
                <a:gd name="T23" fmla="*/ 75 h 75"/>
                <a:gd name="T24" fmla="*/ 22 w 73"/>
                <a:gd name="T25" fmla="*/ 73 h 75"/>
                <a:gd name="T26" fmla="*/ 16 w 73"/>
                <a:gd name="T27" fmla="*/ 69 h 75"/>
                <a:gd name="T28" fmla="*/ 10 w 73"/>
                <a:gd name="T29" fmla="*/ 66 h 75"/>
                <a:gd name="T30" fmla="*/ 6 w 73"/>
                <a:gd name="T31" fmla="*/ 60 h 75"/>
                <a:gd name="T32" fmla="*/ 2 w 73"/>
                <a:gd name="T33" fmla="*/ 52 h 75"/>
                <a:gd name="T34" fmla="*/ 0 w 73"/>
                <a:gd name="T35" fmla="*/ 46 h 75"/>
                <a:gd name="T36" fmla="*/ 0 w 73"/>
                <a:gd name="T37" fmla="*/ 38 h 75"/>
                <a:gd name="T38" fmla="*/ 0 w 73"/>
                <a:gd name="T39" fmla="*/ 38 h 75"/>
                <a:gd name="T40" fmla="*/ 0 w 73"/>
                <a:gd name="T41" fmla="*/ 30 h 75"/>
                <a:gd name="T42" fmla="*/ 2 w 73"/>
                <a:gd name="T43" fmla="*/ 24 h 75"/>
                <a:gd name="T44" fmla="*/ 6 w 73"/>
                <a:gd name="T45" fmla="*/ 18 h 75"/>
                <a:gd name="T46" fmla="*/ 10 w 73"/>
                <a:gd name="T47" fmla="*/ 12 h 75"/>
                <a:gd name="T48" fmla="*/ 16 w 73"/>
                <a:gd name="T49" fmla="*/ 6 h 75"/>
                <a:gd name="T50" fmla="*/ 22 w 73"/>
                <a:gd name="T51" fmla="*/ 4 h 75"/>
                <a:gd name="T52" fmla="*/ 30 w 73"/>
                <a:gd name="T53" fmla="*/ 2 h 75"/>
                <a:gd name="T54" fmla="*/ 38 w 73"/>
                <a:gd name="T55" fmla="*/ 0 h 75"/>
                <a:gd name="T56" fmla="*/ 38 w 73"/>
                <a:gd name="T57" fmla="*/ 0 h 75"/>
                <a:gd name="T58" fmla="*/ 43 w 73"/>
                <a:gd name="T59" fmla="*/ 2 h 75"/>
                <a:gd name="T60" fmla="*/ 51 w 73"/>
                <a:gd name="T61" fmla="*/ 4 h 75"/>
                <a:gd name="T62" fmla="*/ 57 w 73"/>
                <a:gd name="T63" fmla="*/ 6 h 75"/>
                <a:gd name="T64" fmla="*/ 63 w 73"/>
                <a:gd name="T65" fmla="*/ 12 h 75"/>
                <a:gd name="T66" fmla="*/ 67 w 73"/>
                <a:gd name="T67" fmla="*/ 18 h 75"/>
                <a:gd name="T68" fmla="*/ 71 w 73"/>
                <a:gd name="T69" fmla="*/ 24 h 75"/>
                <a:gd name="T70" fmla="*/ 73 w 73"/>
                <a:gd name="T71" fmla="*/ 30 h 75"/>
                <a:gd name="T72" fmla="*/ 73 w 73"/>
                <a:gd name="T73" fmla="*/ 38 h 75"/>
                <a:gd name="T74" fmla="*/ 73 w 73"/>
                <a:gd name="T7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7" y="60"/>
                  </a:lnTo>
                  <a:lnTo>
                    <a:pt x="63" y="66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3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0" y="75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7" y="18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Freeform 395"/>
            <p:cNvSpPr>
              <a:spLocks/>
            </p:cNvSpPr>
            <p:nvPr/>
          </p:nvSpPr>
          <p:spPr bwMode="auto">
            <a:xfrm>
              <a:off x="6746876" y="2327276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Freeform 396"/>
            <p:cNvSpPr>
              <a:spLocks/>
            </p:cNvSpPr>
            <p:nvPr/>
          </p:nvSpPr>
          <p:spPr bwMode="auto">
            <a:xfrm>
              <a:off x="6762751" y="2343151"/>
              <a:ext cx="25400" cy="34925"/>
            </a:xfrm>
            <a:custGeom>
              <a:avLst/>
              <a:gdLst>
                <a:gd name="T0" fmla="*/ 12 w 16"/>
                <a:gd name="T1" fmla="*/ 8 h 22"/>
                <a:gd name="T2" fmla="*/ 12 w 16"/>
                <a:gd name="T3" fmla="*/ 8 h 22"/>
                <a:gd name="T4" fmla="*/ 16 w 16"/>
                <a:gd name="T5" fmla="*/ 18 h 22"/>
                <a:gd name="T6" fmla="*/ 16 w 16"/>
                <a:gd name="T7" fmla="*/ 22 h 22"/>
                <a:gd name="T8" fmla="*/ 16 w 16"/>
                <a:gd name="T9" fmla="*/ 22 h 22"/>
                <a:gd name="T10" fmla="*/ 16 w 16"/>
                <a:gd name="T11" fmla="*/ 22 h 22"/>
                <a:gd name="T12" fmla="*/ 14 w 16"/>
                <a:gd name="T13" fmla="*/ 22 h 22"/>
                <a:gd name="T14" fmla="*/ 10 w 16"/>
                <a:gd name="T15" fmla="*/ 22 h 22"/>
                <a:gd name="T16" fmla="*/ 4 w 16"/>
                <a:gd name="T17" fmla="*/ 14 h 22"/>
                <a:gd name="T18" fmla="*/ 4 w 16"/>
                <a:gd name="T19" fmla="*/ 14 h 22"/>
                <a:gd name="T20" fmla="*/ 0 w 16"/>
                <a:gd name="T21" fmla="*/ 4 h 22"/>
                <a:gd name="T22" fmla="*/ 0 w 16"/>
                <a:gd name="T23" fmla="*/ 2 h 22"/>
                <a:gd name="T24" fmla="*/ 2 w 16"/>
                <a:gd name="T25" fmla="*/ 0 h 22"/>
                <a:gd name="T26" fmla="*/ 2 w 16"/>
                <a:gd name="T27" fmla="*/ 0 h 22"/>
                <a:gd name="T28" fmla="*/ 4 w 16"/>
                <a:gd name="T29" fmla="*/ 0 h 22"/>
                <a:gd name="T30" fmla="*/ 6 w 16"/>
                <a:gd name="T31" fmla="*/ 2 h 22"/>
                <a:gd name="T32" fmla="*/ 12 w 16"/>
                <a:gd name="T33" fmla="*/ 8 h 22"/>
                <a:gd name="T34" fmla="*/ 12 w 16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2" y="8"/>
                  </a:moveTo>
                  <a:lnTo>
                    <a:pt x="12" y="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397"/>
            <p:cNvSpPr>
              <a:spLocks/>
            </p:cNvSpPr>
            <p:nvPr/>
          </p:nvSpPr>
          <p:spPr bwMode="auto">
            <a:xfrm>
              <a:off x="7083426" y="2320926"/>
              <a:ext cx="115888" cy="119063"/>
            </a:xfrm>
            <a:custGeom>
              <a:avLst/>
              <a:gdLst>
                <a:gd name="T0" fmla="*/ 73 w 73"/>
                <a:gd name="T1" fmla="*/ 38 h 75"/>
                <a:gd name="T2" fmla="*/ 73 w 73"/>
                <a:gd name="T3" fmla="*/ 38 h 75"/>
                <a:gd name="T4" fmla="*/ 73 w 73"/>
                <a:gd name="T5" fmla="*/ 46 h 75"/>
                <a:gd name="T6" fmla="*/ 71 w 73"/>
                <a:gd name="T7" fmla="*/ 54 h 75"/>
                <a:gd name="T8" fmla="*/ 67 w 73"/>
                <a:gd name="T9" fmla="*/ 60 h 75"/>
                <a:gd name="T10" fmla="*/ 63 w 73"/>
                <a:gd name="T11" fmla="*/ 65 h 75"/>
                <a:gd name="T12" fmla="*/ 57 w 73"/>
                <a:gd name="T13" fmla="*/ 69 h 75"/>
                <a:gd name="T14" fmla="*/ 51 w 73"/>
                <a:gd name="T15" fmla="*/ 73 h 75"/>
                <a:gd name="T16" fmla="*/ 43 w 73"/>
                <a:gd name="T17" fmla="*/ 75 h 75"/>
                <a:gd name="T18" fmla="*/ 35 w 73"/>
                <a:gd name="T19" fmla="*/ 75 h 75"/>
                <a:gd name="T20" fmla="*/ 35 w 73"/>
                <a:gd name="T21" fmla="*/ 75 h 75"/>
                <a:gd name="T22" fmla="*/ 29 w 73"/>
                <a:gd name="T23" fmla="*/ 75 h 75"/>
                <a:gd name="T24" fmla="*/ 21 w 73"/>
                <a:gd name="T25" fmla="*/ 73 h 75"/>
                <a:gd name="T26" fmla="*/ 15 w 73"/>
                <a:gd name="T27" fmla="*/ 69 h 75"/>
                <a:gd name="T28" fmla="*/ 10 w 73"/>
                <a:gd name="T29" fmla="*/ 65 h 75"/>
                <a:gd name="T30" fmla="*/ 6 w 73"/>
                <a:gd name="T31" fmla="*/ 60 h 75"/>
                <a:gd name="T32" fmla="*/ 2 w 73"/>
                <a:gd name="T33" fmla="*/ 54 h 75"/>
                <a:gd name="T34" fmla="*/ 0 w 73"/>
                <a:gd name="T35" fmla="*/ 46 h 75"/>
                <a:gd name="T36" fmla="*/ 0 w 73"/>
                <a:gd name="T37" fmla="*/ 38 h 75"/>
                <a:gd name="T38" fmla="*/ 0 w 73"/>
                <a:gd name="T39" fmla="*/ 38 h 75"/>
                <a:gd name="T40" fmla="*/ 0 w 73"/>
                <a:gd name="T41" fmla="*/ 30 h 75"/>
                <a:gd name="T42" fmla="*/ 2 w 73"/>
                <a:gd name="T43" fmla="*/ 24 h 75"/>
                <a:gd name="T44" fmla="*/ 6 w 73"/>
                <a:gd name="T45" fmla="*/ 18 h 75"/>
                <a:gd name="T46" fmla="*/ 10 w 73"/>
                <a:gd name="T47" fmla="*/ 12 h 75"/>
                <a:gd name="T48" fmla="*/ 15 w 73"/>
                <a:gd name="T49" fmla="*/ 8 h 75"/>
                <a:gd name="T50" fmla="*/ 21 w 73"/>
                <a:gd name="T51" fmla="*/ 4 h 75"/>
                <a:gd name="T52" fmla="*/ 29 w 73"/>
                <a:gd name="T53" fmla="*/ 2 h 75"/>
                <a:gd name="T54" fmla="*/ 35 w 73"/>
                <a:gd name="T55" fmla="*/ 0 h 75"/>
                <a:gd name="T56" fmla="*/ 35 w 73"/>
                <a:gd name="T57" fmla="*/ 0 h 75"/>
                <a:gd name="T58" fmla="*/ 43 w 73"/>
                <a:gd name="T59" fmla="*/ 2 h 75"/>
                <a:gd name="T60" fmla="*/ 51 w 73"/>
                <a:gd name="T61" fmla="*/ 4 h 75"/>
                <a:gd name="T62" fmla="*/ 57 w 73"/>
                <a:gd name="T63" fmla="*/ 8 h 75"/>
                <a:gd name="T64" fmla="*/ 63 w 73"/>
                <a:gd name="T65" fmla="*/ 12 h 75"/>
                <a:gd name="T66" fmla="*/ 67 w 73"/>
                <a:gd name="T67" fmla="*/ 18 h 75"/>
                <a:gd name="T68" fmla="*/ 71 w 73"/>
                <a:gd name="T69" fmla="*/ 24 h 75"/>
                <a:gd name="T70" fmla="*/ 73 w 73"/>
                <a:gd name="T71" fmla="*/ 30 h 75"/>
                <a:gd name="T72" fmla="*/ 73 w 73"/>
                <a:gd name="T73" fmla="*/ 38 h 75"/>
                <a:gd name="T74" fmla="*/ 73 w 73"/>
                <a:gd name="T7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3" y="46"/>
                  </a:lnTo>
                  <a:lnTo>
                    <a:pt x="71" y="54"/>
                  </a:lnTo>
                  <a:lnTo>
                    <a:pt x="67" y="60"/>
                  </a:lnTo>
                  <a:lnTo>
                    <a:pt x="63" y="65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3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29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7" y="8"/>
                  </a:lnTo>
                  <a:lnTo>
                    <a:pt x="63" y="12"/>
                  </a:lnTo>
                  <a:lnTo>
                    <a:pt x="67" y="18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398"/>
            <p:cNvSpPr>
              <a:spLocks/>
            </p:cNvSpPr>
            <p:nvPr/>
          </p:nvSpPr>
          <p:spPr bwMode="auto">
            <a:xfrm>
              <a:off x="7151688" y="2330451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399"/>
            <p:cNvSpPr>
              <a:spLocks/>
            </p:cNvSpPr>
            <p:nvPr/>
          </p:nvSpPr>
          <p:spPr bwMode="auto">
            <a:xfrm>
              <a:off x="7167563" y="2346326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18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4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400"/>
            <p:cNvSpPr>
              <a:spLocks/>
            </p:cNvSpPr>
            <p:nvPr/>
          </p:nvSpPr>
          <p:spPr bwMode="auto">
            <a:xfrm>
              <a:off x="6875463" y="2317751"/>
              <a:ext cx="76200" cy="279400"/>
            </a:xfrm>
            <a:custGeom>
              <a:avLst/>
              <a:gdLst>
                <a:gd name="T0" fmla="*/ 38 w 48"/>
                <a:gd name="T1" fmla="*/ 0 h 176"/>
                <a:gd name="T2" fmla="*/ 0 w 48"/>
                <a:gd name="T3" fmla="*/ 150 h 176"/>
                <a:gd name="T4" fmla="*/ 0 w 48"/>
                <a:gd name="T5" fmla="*/ 166 h 176"/>
                <a:gd name="T6" fmla="*/ 48 w 48"/>
                <a:gd name="T7" fmla="*/ 176 h 176"/>
                <a:gd name="T8" fmla="*/ 12 w 48"/>
                <a:gd name="T9" fmla="*/ 156 h 176"/>
                <a:gd name="T10" fmla="*/ 12 w 48"/>
                <a:gd name="T11" fmla="*/ 156 h 176"/>
                <a:gd name="T12" fmla="*/ 24 w 48"/>
                <a:gd name="T13" fmla="*/ 83 h 176"/>
                <a:gd name="T14" fmla="*/ 38 w 48"/>
                <a:gd name="T15" fmla="*/ 0 h 176"/>
                <a:gd name="T16" fmla="*/ 38 w 48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6">
                  <a:moveTo>
                    <a:pt x="38" y="0"/>
                  </a:moveTo>
                  <a:lnTo>
                    <a:pt x="0" y="150"/>
                  </a:lnTo>
                  <a:lnTo>
                    <a:pt x="0" y="166"/>
                  </a:lnTo>
                  <a:lnTo>
                    <a:pt x="48" y="17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24" y="8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401"/>
            <p:cNvSpPr>
              <a:spLocks/>
            </p:cNvSpPr>
            <p:nvPr/>
          </p:nvSpPr>
          <p:spPr bwMode="auto">
            <a:xfrm>
              <a:off x="6726238" y="2609851"/>
              <a:ext cx="400050" cy="160338"/>
            </a:xfrm>
            <a:custGeom>
              <a:avLst/>
              <a:gdLst>
                <a:gd name="T0" fmla="*/ 246 w 252"/>
                <a:gd name="T1" fmla="*/ 37 h 101"/>
                <a:gd name="T2" fmla="*/ 191 w 252"/>
                <a:gd name="T3" fmla="*/ 0 h 101"/>
                <a:gd name="T4" fmla="*/ 126 w 252"/>
                <a:gd name="T5" fmla="*/ 4 h 101"/>
                <a:gd name="T6" fmla="*/ 63 w 252"/>
                <a:gd name="T7" fmla="*/ 0 h 101"/>
                <a:gd name="T8" fmla="*/ 8 w 252"/>
                <a:gd name="T9" fmla="*/ 37 h 101"/>
                <a:gd name="T10" fmla="*/ 0 w 252"/>
                <a:gd name="T11" fmla="*/ 101 h 101"/>
                <a:gd name="T12" fmla="*/ 21 w 252"/>
                <a:gd name="T13" fmla="*/ 43 h 101"/>
                <a:gd name="T14" fmla="*/ 67 w 252"/>
                <a:gd name="T15" fmla="*/ 18 h 101"/>
                <a:gd name="T16" fmla="*/ 126 w 252"/>
                <a:gd name="T17" fmla="*/ 24 h 101"/>
                <a:gd name="T18" fmla="*/ 187 w 252"/>
                <a:gd name="T19" fmla="*/ 18 h 101"/>
                <a:gd name="T20" fmla="*/ 233 w 252"/>
                <a:gd name="T21" fmla="*/ 43 h 101"/>
                <a:gd name="T22" fmla="*/ 252 w 252"/>
                <a:gd name="T23" fmla="*/ 101 h 101"/>
                <a:gd name="T24" fmla="*/ 246 w 252"/>
                <a:gd name="T25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101">
                  <a:moveTo>
                    <a:pt x="246" y="37"/>
                  </a:moveTo>
                  <a:lnTo>
                    <a:pt x="191" y="0"/>
                  </a:lnTo>
                  <a:lnTo>
                    <a:pt x="126" y="4"/>
                  </a:lnTo>
                  <a:lnTo>
                    <a:pt x="63" y="0"/>
                  </a:lnTo>
                  <a:lnTo>
                    <a:pt x="8" y="37"/>
                  </a:lnTo>
                  <a:lnTo>
                    <a:pt x="0" y="101"/>
                  </a:lnTo>
                  <a:lnTo>
                    <a:pt x="21" y="43"/>
                  </a:lnTo>
                  <a:lnTo>
                    <a:pt x="67" y="18"/>
                  </a:lnTo>
                  <a:lnTo>
                    <a:pt x="126" y="24"/>
                  </a:lnTo>
                  <a:lnTo>
                    <a:pt x="187" y="18"/>
                  </a:lnTo>
                  <a:lnTo>
                    <a:pt x="233" y="43"/>
                  </a:lnTo>
                  <a:lnTo>
                    <a:pt x="252" y="101"/>
                  </a:lnTo>
                  <a:lnTo>
                    <a:pt x="246" y="37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402"/>
            <p:cNvSpPr>
              <a:spLocks/>
            </p:cNvSpPr>
            <p:nvPr/>
          </p:nvSpPr>
          <p:spPr bwMode="auto">
            <a:xfrm>
              <a:off x="6472238" y="2430463"/>
              <a:ext cx="965200" cy="571500"/>
            </a:xfrm>
            <a:custGeom>
              <a:avLst/>
              <a:gdLst>
                <a:gd name="T0" fmla="*/ 608 w 608"/>
                <a:gd name="T1" fmla="*/ 6 h 360"/>
                <a:gd name="T2" fmla="*/ 562 w 608"/>
                <a:gd name="T3" fmla="*/ 95 h 360"/>
                <a:gd name="T4" fmla="*/ 501 w 608"/>
                <a:gd name="T5" fmla="*/ 200 h 360"/>
                <a:gd name="T6" fmla="*/ 485 w 608"/>
                <a:gd name="T7" fmla="*/ 223 h 360"/>
                <a:gd name="T8" fmla="*/ 430 w 608"/>
                <a:gd name="T9" fmla="*/ 271 h 360"/>
                <a:gd name="T10" fmla="*/ 383 w 608"/>
                <a:gd name="T11" fmla="*/ 306 h 360"/>
                <a:gd name="T12" fmla="*/ 351 w 608"/>
                <a:gd name="T13" fmla="*/ 324 h 360"/>
                <a:gd name="T14" fmla="*/ 304 w 608"/>
                <a:gd name="T15" fmla="*/ 326 h 360"/>
                <a:gd name="T16" fmla="*/ 266 w 608"/>
                <a:gd name="T17" fmla="*/ 326 h 360"/>
                <a:gd name="T18" fmla="*/ 246 w 608"/>
                <a:gd name="T19" fmla="*/ 320 h 360"/>
                <a:gd name="T20" fmla="*/ 201 w 608"/>
                <a:gd name="T21" fmla="*/ 289 h 360"/>
                <a:gd name="T22" fmla="*/ 140 w 608"/>
                <a:gd name="T23" fmla="*/ 237 h 360"/>
                <a:gd name="T24" fmla="*/ 124 w 608"/>
                <a:gd name="T25" fmla="*/ 223 h 360"/>
                <a:gd name="T26" fmla="*/ 87 w 608"/>
                <a:gd name="T27" fmla="*/ 166 h 360"/>
                <a:gd name="T28" fmla="*/ 45 w 608"/>
                <a:gd name="T29" fmla="*/ 93 h 360"/>
                <a:gd name="T30" fmla="*/ 0 w 608"/>
                <a:gd name="T31" fmla="*/ 0 h 360"/>
                <a:gd name="T32" fmla="*/ 12 w 608"/>
                <a:gd name="T33" fmla="*/ 105 h 360"/>
                <a:gd name="T34" fmla="*/ 20 w 608"/>
                <a:gd name="T35" fmla="*/ 129 h 360"/>
                <a:gd name="T36" fmla="*/ 37 w 608"/>
                <a:gd name="T37" fmla="*/ 160 h 360"/>
                <a:gd name="T38" fmla="*/ 75 w 608"/>
                <a:gd name="T39" fmla="*/ 208 h 360"/>
                <a:gd name="T40" fmla="*/ 102 w 608"/>
                <a:gd name="T41" fmla="*/ 237 h 360"/>
                <a:gd name="T42" fmla="*/ 136 w 608"/>
                <a:gd name="T43" fmla="*/ 269 h 360"/>
                <a:gd name="T44" fmla="*/ 203 w 608"/>
                <a:gd name="T45" fmla="*/ 316 h 360"/>
                <a:gd name="T46" fmla="*/ 262 w 608"/>
                <a:gd name="T47" fmla="*/ 344 h 360"/>
                <a:gd name="T48" fmla="*/ 304 w 608"/>
                <a:gd name="T49" fmla="*/ 360 h 360"/>
                <a:gd name="T50" fmla="*/ 323 w 608"/>
                <a:gd name="T51" fmla="*/ 352 h 360"/>
                <a:gd name="T52" fmla="*/ 373 w 608"/>
                <a:gd name="T53" fmla="*/ 332 h 360"/>
                <a:gd name="T54" fmla="*/ 438 w 608"/>
                <a:gd name="T55" fmla="*/ 294 h 360"/>
                <a:gd name="T56" fmla="*/ 489 w 608"/>
                <a:gd name="T57" fmla="*/ 255 h 360"/>
                <a:gd name="T58" fmla="*/ 505 w 608"/>
                <a:gd name="T59" fmla="*/ 237 h 360"/>
                <a:gd name="T60" fmla="*/ 554 w 608"/>
                <a:gd name="T61" fmla="*/ 182 h 360"/>
                <a:gd name="T62" fmla="*/ 580 w 608"/>
                <a:gd name="T63" fmla="*/ 143 h 360"/>
                <a:gd name="T64" fmla="*/ 592 w 608"/>
                <a:gd name="T65" fmla="*/ 119 h 360"/>
                <a:gd name="T66" fmla="*/ 608 w 608"/>
                <a:gd name="T67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8" h="360">
                  <a:moveTo>
                    <a:pt x="608" y="6"/>
                  </a:moveTo>
                  <a:lnTo>
                    <a:pt x="608" y="6"/>
                  </a:lnTo>
                  <a:lnTo>
                    <a:pt x="594" y="34"/>
                  </a:lnTo>
                  <a:lnTo>
                    <a:pt x="562" y="95"/>
                  </a:lnTo>
                  <a:lnTo>
                    <a:pt x="523" y="168"/>
                  </a:lnTo>
                  <a:lnTo>
                    <a:pt x="501" y="200"/>
                  </a:lnTo>
                  <a:lnTo>
                    <a:pt x="485" y="223"/>
                  </a:lnTo>
                  <a:lnTo>
                    <a:pt x="485" y="223"/>
                  </a:lnTo>
                  <a:lnTo>
                    <a:pt x="468" y="237"/>
                  </a:lnTo>
                  <a:lnTo>
                    <a:pt x="430" y="271"/>
                  </a:lnTo>
                  <a:lnTo>
                    <a:pt x="406" y="289"/>
                  </a:lnTo>
                  <a:lnTo>
                    <a:pt x="383" y="306"/>
                  </a:lnTo>
                  <a:lnTo>
                    <a:pt x="361" y="320"/>
                  </a:lnTo>
                  <a:lnTo>
                    <a:pt x="351" y="324"/>
                  </a:lnTo>
                  <a:lnTo>
                    <a:pt x="343" y="326"/>
                  </a:lnTo>
                  <a:lnTo>
                    <a:pt x="304" y="326"/>
                  </a:lnTo>
                  <a:lnTo>
                    <a:pt x="266" y="326"/>
                  </a:lnTo>
                  <a:lnTo>
                    <a:pt x="266" y="326"/>
                  </a:lnTo>
                  <a:lnTo>
                    <a:pt x="256" y="324"/>
                  </a:lnTo>
                  <a:lnTo>
                    <a:pt x="246" y="320"/>
                  </a:lnTo>
                  <a:lnTo>
                    <a:pt x="225" y="306"/>
                  </a:lnTo>
                  <a:lnTo>
                    <a:pt x="201" y="289"/>
                  </a:lnTo>
                  <a:lnTo>
                    <a:pt x="177" y="271"/>
                  </a:lnTo>
                  <a:lnTo>
                    <a:pt x="140" y="237"/>
                  </a:lnTo>
                  <a:lnTo>
                    <a:pt x="124" y="223"/>
                  </a:lnTo>
                  <a:lnTo>
                    <a:pt x="124" y="223"/>
                  </a:lnTo>
                  <a:lnTo>
                    <a:pt x="106" y="198"/>
                  </a:lnTo>
                  <a:lnTo>
                    <a:pt x="87" y="166"/>
                  </a:lnTo>
                  <a:lnTo>
                    <a:pt x="65" y="131"/>
                  </a:lnTo>
                  <a:lnTo>
                    <a:pt x="45" y="93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6" y="119"/>
                  </a:lnTo>
                  <a:lnTo>
                    <a:pt x="20" y="129"/>
                  </a:lnTo>
                  <a:lnTo>
                    <a:pt x="27" y="143"/>
                  </a:lnTo>
                  <a:lnTo>
                    <a:pt x="37" y="160"/>
                  </a:lnTo>
                  <a:lnTo>
                    <a:pt x="53" y="182"/>
                  </a:lnTo>
                  <a:lnTo>
                    <a:pt x="75" y="208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118" y="255"/>
                  </a:lnTo>
                  <a:lnTo>
                    <a:pt x="136" y="269"/>
                  </a:lnTo>
                  <a:lnTo>
                    <a:pt x="170" y="294"/>
                  </a:lnTo>
                  <a:lnTo>
                    <a:pt x="203" y="316"/>
                  </a:lnTo>
                  <a:lnTo>
                    <a:pt x="235" y="332"/>
                  </a:lnTo>
                  <a:lnTo>
                    <a:pt x="262" y="344"/>
                  </a:lnTo>
                  <a:lnTo>
                    <a:pt x="284" y="352"/>
                  </a:lnTo>
                  <a:lnTo>
                    <a:pt x="304" y="360"/>
                  </a:lnTo>
                  <a:lnTo>
                    <a:pt x="304" y="360"/>
                  </a:lnTo>
                  <a:lnTo>
                    <a:pt x="323" y="352"/>
                  </a:lnTo>
                  <a:lnTo>
                    <a:pt x="345" y="344"/>
                  </a:lnTo>
                  <a:lnTo>
                    <a:pt x="373" y="332"/>
                  </a:lnTo>
                  <a:lnTo>
                    <a:pt x="404" y="316"/>
                  </a:lnTo>
                  <a:lnTo>
                    <a:pt x="438" y="294"/>
                  </a:lnTo>
                  <a:lnTo>
                    <a:pt x="471" y="269"/>
                  </a:lnTo>
                  <a:lnTo>
                    <a:pt x="489" y="255"/>
                  </a:lnTo>
                  <a:lnTo>
                    <a:pt x="505" y="237"/>
                  </a:lnTo>
                  <a:lnTo>
                    <a:pt x="505" y="237"/>
                  </a:lnTo>
                  <a:lnTo>
                    <a:pt x="533" y="208"/>
                  </a:lnTo>
                  <a:lnTo>
                    <a:pt x="554" y="182"/>
                  </a:lnTo>
                  <a:lnTo>
                    <a:pt x="570" y="160"/>
                  </a:lnTo>
                  <a:lnTo>
                    <a:pt x="580" y="143"/>
                  </a:lnTo>
                  <a:lnTo>
                    <a:pt x="588" y="129"/>
                  </a:lnTo>
                  <a:lnTo>
                    <a:pt x="592" y="119"/>
                  </a:lnTo>
                  <a:lnTo>
                    <a:pt x="596" y="105"/>
                  </a:lnTo>
                  <a:lnTo>
                    <a:pt x="608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Freeform 403"/>
            <p:cNvSpPr>
              <a:spLocks/>
            </p:cNvSpPr>
            <p:nvPr/>
          </p:nvSpPr>
          <p:spPr bwMode="auto">
            <a:xfrm>
              <a:off x="6797676" y="2690813"/>
              <a:ext cx="247650" cy="57150"/>
            </a:xfrm>
            <a:custGeom>
              <a:avLst/>
              <a:gdLst>
                <a:gd name="T0" fmla="*/ 4 w 156"/>
                <a:gd name="T1" fmla="*/ 0 h 36"/>
                <a:gd name="T2" fmla="*/ 4 w 156"/>
                <a:gd name="T3" fmla="*/ 0 h 36"/>
                <a:gd name="T4" fmla="*/ 18 w 156"/>
                <a:gd name="T5" fmla="*/ 4 h 36"/>
                <a:gd name="T6" fmla="*/ 32 w 156"/>
                <a:gd name="T7" fmla="*/ 6 h 36"/>
                <a:gd name="T8" fmla="*/ 51 w 156"/>
                <a:gd name="T9" fmla="*/ 10 h 36"/>
                <a:gd name="T10" fmla="*/ 73 w 156"/>
                <a:gd name="T11" fmla="*/ 12 h 36"/>
                <a:gd name="T12" fmla="*/ 99 w 156"/>
                <a:gd name="T13" fmla="*/ 10 h 36"/>
                <a:gd name="T14" fmla="*/ 124 w 156"/>
                <a:gd name="T15" fmla="*/ 8 h 36"/>
                <a:gd name="T16" fmla="*/ 152 w 156"/>
                <a:gd name="T17" fmla="*/ 0 h 36"/>
                <a:gd name="T18" fmla="*/ 152 w 156"/>
                <a:gd name="T19" fmla="*/ 0 h 36"/>
                <a:gd name="T20" fmla="*/ 156 w 156"/>
                <a:gd name="T21" fmla="*/ 2 h 36"/>
                <a:gd name="T22" fmla="*/ 156 w 156"/>
                <a:gd name="T23" fmla="*/ 4 h 36"/>
                <a:gd name="T24" fmla="*/ 152 w 156"/>
                <a:gd name="T25" fmla="*/ 10 h 36"/>
                <a:gd name="T26" fmla="*/ 152 w 156"/>
                <a:gd name="T27" fmla="*/ 10 h 36"/>
                <a:gd name="T28" fmla="*/ 132 w 156"/>
                <a:gd name="T29" fmla="*/ 22 h 36"/>
                <a:gd name="T30" fmla="*/ 115 w 156"/>
                <a:gd name="T31" fmla="*/ 30 h 36"/>
                <a:gd name="T32" fmla="*/ 95 w 156"/>
                <a:gd name="T33" fmla="*/ 36 h 36"/>
                <a:gd name="T34" fmla="*/ 77 w 156"/>
                <a:gd name="T35" fmla="*/ 36 h 36"/>
                <a:gd name="T36" fmla="*/ 59 w 156"/>
                <a:gd name="T37" fmla="*/ 34 h 36"/>
                <a:gd name="T38" fmla="*/ 41 w 156"/>
                <a:gd name="T39" fmla="*/ 28 h 36"/>
                <a:gd name="T40" fmla="*/ 24 w 156"/>
                <a:gd name="T41" fmla="*/ 18 h 36"/>
                <a:gd name="T42" fmla="*/ 6 w 156"/>
                <a:gd name="T43" fmla="*/ 8 h 36"/>
                <a:gd name="T44" fmla="*/ 6 w 156"/>
                <a:gd name="T45" fmla="*/ 8 h 36"/>
                <a:gd name="T46" fmla="*/ 0 w 156"/>
                <a:gd name="T47" fmla="*/ 4 h 36"/>
                <a:gd name="T48" fmla="*/ 0 w 156"/>
                <a:gd name="T49" fmla="*/ 2 h 36"/>
                <a:gd name="T50" fmla="*/ 4 w 156"/>
                <a:gd name="T51" fmla="*/ 0 h 36"/>
                <a:gd name="T52" fmla="*/ 4 w 156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1" y="10"/>
                  </a:lnTo>
                  <a:lnTo>
                    <a:pt x="73" y="12"/>
                  </a:lnTo>
                  <a:lnTo>
                    <a:pt x="99" y="10"/>
                  </a:lnTo>
                  <a:lnTo>
                    <a:pt x="124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2" y="22"/>
                  </a:lnTo>
                  <a:lnTo>
                    <a:pt x="115" y="30"/>
                  </a:lnTo>
                  <a:lnTo>
                    <a:pt x="95" y="36"/>
                  </a:lnTo>
                  <a:lnTo>
                    <a:pt x="77" y="36"/>
                  </a:lnTo>
                  <a:lnTo>
                    <a:pt x="59" y="34"/>
                  </a:lnTo>
                  <a:lnTo>
                    <a:pt x="41" y="28"/>
                  </a:lnTo>
                  <a:lnTo>
                    <a:pt x="24" y="1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0" name="Freeform 404"/>
            <p:cNvSpPr>
              <a:spLocks noEditPoints="1"/>
            </p:cNvSpPr>
            <p:nvPr/>
          </p:nvSpPr>
          <p:spPr bwMode="auto">
            <a:xfrm>
              <a:off x="6488113" y="2192338"/>
              <a:ext cx="930275" cy="288925"/>
            </a:xfrm>
            <a:custGeom>
              <a:avLst/>
              <a:gdLst>
                <a:gd name="T0" fmla="*/ 527 w 586"/>
                <a:gd name="T1" fmla="*/ 22 h 182"/>
                <a:gd name="T2" fmla="*/ 458 w 586"/>
                <a:gd name="T3" fmla="*/ 4 h 182"/>
                <a:gd name="T4" fmla="*/ 388 w 586"/>
                <a:gd name="T5" fmla="*/ 4 h 182"/>
                <a:gd name="T6" fmla="*/ 331 w 586"/>
                <a:gd name="T7" fmla="*/ 22 h 182"/>
                <a:gd name="T8" fmla="*/ 311 w 586"/>
                <a:gd name="T9" fmla="*/ 42 h 182"/>
                <a:gd name="T10" fmla="*/ 274 w 586"/>
                <a:gd name="T11" fmla="*/ 32 h 182"/>
                <a:gd name="T12" fmla="*/ 235 w 586"/>
                <a:gd name="T13" fmla="*/ 14 h 182"/>
                <a:gd name="T14" fmla="*/ 177 w 586"/>
                <a:gd name="T15" fmla="*/ 2 h 182"/>
                <a:gd name="T16" fmla="*/ 100 w 586"/>
                <a:gd name="T17" fmla="*/ 10 h 182"/>
                <a:gd name="T18" fmla="*/ 0 w 586"/>
                <a:gd name="T19" fmla="*/ 0 h 182"/>
                <a:gd name="T20" fmla="*/ 55 w 586"/>
                <a:gd name="T21" fmla="*/ 46 h 182"/>
                <a:gd name="T22" fmla="*/ 57 w 586"/>
                <a:gd name="T23" fmla="*/ 123 h 182"/>
                <a:gd name="T24" fmla="*/ 71 w 586"/>
                <a:gd name="T25" fmla="*/ 154 h 182"/>
                <a:gd name="T26" fmla="*/ 100 w 586"/>
                <a:gd name="T27" fmla="*/ 172 h 182"/>
                <a:gd name="T28" fmla="*/ 148 w 586"/>
                <a:gd name="T29" fmla="*/ 182 h 182"/>
                <a:gd name="T30" fmla="*/ 203 w 586"/>
                <a:gd name="T31" fmla="*/ 180 h 182"/>
                <a:gd name="T32" fmla="*/ 236 w 586"/>
                <a:gd name="T33" fmla="*/ 166 h 182"/>
                <a:gd name="T34" fmla="*/ 258 w 586"/>
                <a:gd name="T35" fmla="*/ 143 h 182"/>
                <a:gd name="T36" fmla="*/ 272 w 586"/>
                <a:gd name="T37" fmla="*/ 89 h 182"/>
                <a:gd name="T38" fmla="*/ 311 w 586"/>
                <a:gd name="T39" fmla="*/ 54 h 182"/>
                <a:gd name="T40" fmla="*/ 313 w 586"/>
                <a:gd name="T41" fmla="*/ 89 h 182"/>
                <a:gd name="T42" fmla="*/ 327 w 586"/>
                <a:gd name="T43" fmla="*/ 143 h 182"/>
                <a:gd name="T44" fmla="*/ 349 w 586"/>
                <a:gd name="T45" fmla="*/ 166 h 182"/>
                <a:gd name="T46" fmla="*/ 383 w 586"/>
                <a:gd name="T47" fmla="*/ 180 h 182"/>
                <a:gd name="T48" fmla="*/ 438 w 586"/>
                <a:gd name="T49" fmla="*/ 182 h 182"/>
                <a:gd name="T50" fmla="*/ 485 w 586"/>
                <a:gd name="T51" fmla="*/ 172 h 182"/>
                <a:gd name="T52" fmla="*/ 515 w 586"/>
                <a:gd name="T53" fmla="*/ 154 h 182"/>
                <a:gd name="T54" fmla="*/ 529 w 586"/>
                <a:gd name="T55" fmla="*/ 123 h 182"/>
                <a:gd name="T56" fmla="*/ 533 w 586"/>
                <a:gd name="T57" fmla="*/ 46 h 182"/>
                <a:gd name="T58" fmla="*/ 219 w 586"/>
                <a:gd name="T59" fmla="*/ 166 h 182"/>
                <a:gd name="T60" fmla="*/ 185 w 586"/>
                <a:gd name="T61" fmla="*/ 172 h 182"/>
                <a:gd name="T62" fmla="*/ 142 w 586"/>
                <a:gd name="T63" fmla="*/ 168 h 182"/>
                <a:gd name="T64" fmla="*/ 100 w 586"/>
                <a:gd name="T65" fmla="*/ 158 h 182"/>
                <a:gd name="T66" fmla="*/ 77 w 586"/>
                <a:gd name="T67" fmla="*/ 141 h 182"/>
                <a:gd name="T68" fmla="*/ 65 w 586"/>
                <a:gd name="T69" fmla="*/ 111 h 182"/>
                <a:gd name="T70" fmla="*/ 67 w 586"/>
                <a:gd name="T71" fmla="*/ 50 h 182"/>
                <a:gd name="T72" fmla="*/ 87 w 586"/>
                <a:gd name="T73" fmla="*/ 24 h 182"/>
                <a:gd name="T74" fmla="*/ 138 w 586"/>
                <a:gd name="T75" fmla="*/ 14 h 182"/>
                <a:gd name="T76" fmla="*/ 199 w 586"/>
                <a:gd name="T77" fmla="*/ 18 h 182"/>
                <a:gd name="T78" fmla="*/ 262 w 586"/>
                <a:gd name="T79" fmla="*/ 40 h 182"/>
                <a:gd name="T80" fmla="*/ 264 w 586"/>
                <a:gd name="T81" fmla="*/ 79 h 182"/>
                <a:gd name="T82" fmla="*/ 246 w 586"/>
                <a:gd name="T83" fmla="*/ 137 h 182"/>
                <a:gd name="T84" fmla="*/ 219 w 586"/>
                <a:gd name="T85" fmla="*/ 166 h 182"/>
                <a:gd name="T86" fmla="*/ 485 w 586"/>
                <a:gd name="T87" fmla="*/ 158 h 182"/>
                <a:gd name="T88" fmla="*/ 428 w 586"/>
                <a:gd name="T89" fmla="*/ 172 h 182"/>
                <a:gd name="T90" fmla="*/ 388 w 586"/>
                <a:gd name="T91" fmla="*/ 170 h 182"/>
                <a:gd name="T92" fmla="*/ 357 w 586"/>
                <a:gd name="T93" fmla="*/ 160 h 182"/>
                <a:gd name="T94" fmla="*/ 331 w 586"/>
                <a:gd name="T95" fmla="*/ 119 h 182"/>
                <a:gd name="T96" fmla="*/ 321 w 586"/>
                <a:gd name="T97" fmla="*/ 60 h 182"/>
                <a:gd name="T98" fmla="*/ 341 w 586"/>
                <a:gd name="T99" fmla="*/ 32 h 182"/>
                <a:gd name="T100" fmla="*/ 416 w 586"/>
                <a:gd name="T101" fmla="*/ 14 h 182"/>
                <a:gd name="T102" fmla="*/ 465 w 586"/>
                <a:gd name="T103" fmla="*/ 16 h 182"/>
                <a:gd name="T104" fmla="*/ 517 w 586"/>
                <a:gd name="T105" fmla="*/ 32 h 182"/>
                <a:gd name="T106" fmla="*/ 521 w 586"/>
                <a:gd name="T107" fmla="*/ 68 h 182"/>
                <a:gd name="T108" fmla="*/ 517 w 586"/>
                <a:gd name="T109" fmla="*/ 121 h 182"/>
                <a:gd name="T110" fmla="*/ 503 w 586"/>
                <a:gd name="T111" fmla="*/ 148 h 182"/>
                <a:gd name="T112" fmla="*/ 485 w 586"/>
                <a:gd name="T113" fmla="*/ 1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182">
                  <a:moveTo>
                    <a:pt x="586" y="0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07" y="16"/>
                  </a:lnTo>
                  <a:lnTo>
                    <a:pt x="485" y="10"/>
                  </a:lnTo>
                  <a:lnTo>
                    <a:pt x="458" y="4"/>
                  </a:lnTo>
                  <a:lnTo>
                    <a:pt x="426" y="2"/>
                  </a:lnTo>
                  <a:lnTo>
                    <a:pt x="408" y="2"/>
                  </a:lnTo>
                  <a:lnTo>
                    <a:pt x="388" y="4"/>
                  </a:lnTo>
                  <a:lnTo>
                    <a:pt x="371" y="8"/>
                  </a:lnTo>
                  <a:lnTo>
                    <a:pt x="351" y="14"/>
                  </a:lnTo>
                  <a:lnTo>
                    <a:pt x="331" y="22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4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54" y="22"/>
                  </a:lnTo>
                  <a:lnTo>
                    <a:pt x="235" y="14"/>
                  </a:lnTo>
                  <a:lnTo>
                    <a:pt x="215" y="8"/>
                  </a:lnTo>
                  <a:lnTo>
                    <a:pt x="197" y="4"/>
                  </a:lnTo>
                  <a:lnTo>
                    <a:pt x="177" y="2"/>
                  </a:lnTo>
                  <a:lnTo>
                    <a:pt x="160" y="2"/>
                  </a:lnTo>
                  <a:lnTo>
                    <a:pt x="128" y="4"/>
                  </a:lnTo>
                  <a:lnTo>
                    <a:pt x="100" y="10"/>
                  </a:lnTo>
                  <a:lnTo>
                    <a:pt x="79" y="16"/>
                  </a:lnTo>
                  <a:lnTo>
                    <a:pt x="59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81"/>
                  </a:lnTo>
                  <a:lnTo>
                    <a:pt x="55" y="111"/>
                  </a:lnTo>
                  <a:lnTo>
                    <a:pt x="57" y="123"/>
                  </a:lnTo>
                  <a:lnTo>
                    <a:pt x="61" y="135"/>
                  </a:lnTo>
                  <a:lnTo>
                    <a:pt x="65" y="145"/>
                  </a:lnTo>
                  <a:lnTo>
                    <a:pt x="71" y="154"/>
                  </a:lnTo>
                  <a:lnTo>
                    <a:pt x="79" y="160"/>
                  </a:lnTo>
                  <a:lnTo>
                    <a:pt x="88" y="168"/>
                  </a:lnTo>
                  <a:lnTo>
                    <a:pt x="100" y="172"/>
                  </a:lnTo>
                  <a:lnTo>
                    <a:pt x="114" y="176"/>
                  </a:lnTo>
                  <a:lnTo>
                    <a:pt x="130" y="180"/>
                  </a:lnTo>
                  <a:lnTo>
                    <a:pt x="148" y="182"/>
                  </a:lnTo>
                  <a:lnTo>
                    <a:pt x="189" y="182"/>
                  </a:lnTo>
                  <a:lnTo>
                    <a:pt x="189" y="182"/>
                  </a:lnTo>
                  <a:lnTo>
                    <a:pt x="203" y="180"/>
                  </a:lnTo>
                  <a:lnTo>
                    <a:pt x="217" y="178"/>
                  </a:lnTo>
                  <a:lnTo>
                    <a:pt x="227" y="172"/>
                  </a:lnTo>
                  <a:lnTo>
                    <a:pt x="236" y="166"/>
                  </a:lnTo>
                  <a:lnTo>
                    <a:pt x="244" y="160"/>
                  </a:lnTo>
                  <a:lnTo>
                    <a:pt x="252" y="150"/>
                  </a:lnTo>
                  <a:lnTo>
                    <a:pt x="258" y="143"/>
                  </a:lnTo>
                  <a:lnTo>
                    <a:pt x="262" y="133"/>
                  </a:lnTo>
                  <a:lnTo>
                    <a:pt x="268" y="111"/>
                  </a:lnTo>
                  <a:lnTo>
                    <a:pt x="272" y="89"/>
                  </a:lnTo>
                  <a:lnTo>
                    <a:pt x="274" y="70"/>
                  </a:lnTo>
                  <a:lnTo>
                    <a:pt x="274" y="54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1" y="70"/>
                  </a:lnTo>
                  <a:lnTo>
                    <a:pt x="313" y="89"/>
                  </a:lnTo>
                  <a:lnTo>
                    <a:pt x="317" y="111"/>
                  </a:lnTo>
                  <a:lnTo>
                    <a:pt x="323" y="133"/>
                  </a:lnTo>
                  <a:lnTo>
                    <a:pt x="327" y="143"/>
                  </a:lnTo>
                  <a:lnTo>
                    <a:pt x="333" y="150"/>
                  </a:lnTo>
                  <a:lnTo>
                    <a:pt x="341" y="160"/>
                  </a:lnTo>
                  <a:lnTo>
                    <a:pt x="349" y="166"/>
                  </a:lnTo>
                  <a:lnTo>
                    <a:pt x="359" y="172"/>
                  </a:lnTo>
                  <a:lnTo>
                    <a:pt x="369" y="178"/>
                  </a:lnTo>
                  <a:lnTo>
                    <a:pt x="383" y="18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438" y="182"/>
                  </a:lnTo>
                  <a:lnTo>
                    <a:pt x="456" y="180"/>
                  </a:lnTo>
                  <a:lnTo>
                    <a:pt x="471" y="176"/>
                  </a:lnTo>
                  <a:lnTo>
                    <a:pt x="485" y="172"/>
                  </a:lnTo>
                  <a:lnTo>
                    <a:pt x="497" y="168"/>
                  </a:lnTo>
                  <a:lnTo>
                    <a:pt x="507" y="160"/>
                  </a:lnTo>
                  <a:lnTo>
                    <a:pt x="515" y="154"/>
                  </a:lnTo>
                  <a:lnTo>
                    <a:pt x="521" y="145"/>
                  </a:lnTo>
                  <a:lnTo>
                    <a:pt x="525" y="135"/>
                  </a:lnTo>
                  <a:lnTo>
                    <a:pt x="529" y="123"/>
                  </a:lnTo>
                  <a:lnTo>
                    <a:pt x="531" y="111"/>
                  </a:lnTo>
                  <a:lnTo>
                    <a:pt x="533" y="81"/>
                  </a:lnTo>
                  <a:lnTo>
                    <a:pt x="533" y="46"/>
                  </a:lnTo>
                  <a:lnTo>
                    <a:pt x="586" y="22"/>
                  </a:lnTo>
                  <a:lnTo>
                    <a:pt x="586" y="0"/>
                  </a:lnTo>
                  <a:close/>
                  <a:moveTo>
                    <a:pt x="219" y="166"/>
                  </a:moveTo>
                  <a:lnTo>
                    <a:pt x="219" y="166"/>
                  </a:lnTo>
                  <a:lnTo>
                    <a:pt x="197" y="170"/>
                  </a:lnTo>
                  <a:lnTo>
                    <a:pt x="185" y="172"/>
                  </a:lnTo>
                  <a:lnTo>
                    <a:pt x="173" y="172"/>
                  </a:lnTo>
                  <a:lnTo>
                    <a:pt x="158" y="172"/>
                  </a:lnTo>
                  <a:lnTo>
                    <a:pt x="142" y="168"/>
                  </a:lnTo>
                  <a:lnTo>
                    <a:pt x="122" y="164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90" y="154"/>
                  </a:lnTo>
                  <a:lnTo>
                    <a:pt x="83" y="148"/>
                  </a:lnTo>
                  <a:lnTo>
                    <a:pt x="77" y="141"/>
                  </a:lnTo>
                  <a:lnTo>
                    <a:pt x="71" y="131"/>
                  </a:lnTo>
                  <a:lnTo>
                    <a:pt x="69" y="121"/>
                  </a:lnTo>
                  <a:lnTo>
                    <a:pt x="65" y="111"/>
                  </a:lnTo>
                  <a:lnTo>
                    <a:pt x="63" y="89"/>
                  </a:lnTo>
                  <a:lnTo>
                    <a:pt x="65" y="68"/>
                  </a:lnTo>
                  <a:lnTo>
                    <a:pt x="67" y="50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20" y="16"/>
                  </a:lnTo>
                  <a:lnTo>
                    <a:pt x="138" y="14"/>
                  </a:lnTo>
                  <a:lnTo>
                    <a:pt x="154" y="12"/>
                  </a:lnTo>
                  <a:lnTo>
                    <a:pt x="169" y="14"/>
                  </a:lnTo>
                  <a:lnTo>
                    <a:pt x="199" y="18"/>
                  </a:lnTo>
                  <a:lnTo>
                    <a:pt x="225" y="24"/>
                  </a:lnTo>
                  <a:lnTo>
                    <a:pt x="244" y="32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6" y="60"/>
                  </a:lnTo>
                  <a:lnTo>
                    <a:pt x="264" y="79"/>
                  </a:lnTo>
                  <a:lnTo>
                    <a:pt x="260" y="101"/>
                  </a:lnTo>
                  <a:lnTo>
                    <a:pt x="254" y="119"/>
                  </a:lnTo>
                  <a:lnTo>
                    <a:pt x="246" y="137"/>
                  </a:lnTo>
                  <a:lnTo>
                    <a:pt x="238" y="150"/>
                  </a:lnTo>
                  <a:lnTo>
                    <a:pt x="229" y="160"/>
                  </a:lnTo>
                  <a:lnTo>
                    <a:pt x="219" y="166"/>
                  </a:lnTo>
                  <a:lnTo>
                    <a:pt x="219" y="166"/>
                  </a:lnTo>
                  <a:close/>
                  <a:moveTo>
                    <a:pt x="485" y="158"/>
                  </a:moveTo>
                  <a:lnTo>
                    <a:pt x="485" y="158"/>
                  </a:lnTo>
                  <a:lnTo>
                    <a:pt x="463" y="164"/>
                  </a:lnTo>
                  <a:lnTo>
                    <a:pt x="444" y="168"/>
                  </a:lnTo>
                  <a:lnTo>
                    <a:pt x="428" y="172"/>
                  </a:lnTo>
                  <a:lnTo>
                    <a:pt x="412" y="172"/>
                  </a:lnTo>
                  <a:lnTo>
                    <a:pt x="400" y="172"/>
                  </a:lnTo>
                  <a:lnTo>
                    <a:pt x="388" y="170"/>
                  </a:lnTo>
                  <a:lnTo>
                    <a:pt x="367" y="166"/>
                  </a:lnTo>
                  <a:lnTo>
                    <a:pt x="367" y="166"/>
                  </a:lnTo>
                  <a:lnTo>
                    <a:pt x="357" y="160"/>
                  </a:lnTo>
                  <a:lnTo>
                    <a:pt x="347" y="150"/>
                  </a:lnTo>
                  <a:lnTo>
                    <a:pt x="339" y="137"/>
                  </a:lnTo>
                  <a:lnTo>
                    <a:pt x="331" y="119"/>
                  </a:lnTo>
                  <a:lnTo>
                    <a:pt x="325" y="101"/>
                  </a:lnTo>
                  <a:lnTo>
                    <a:pt x="321" y="79"/>
                  </a:lnTo>
                  <a:lnTo>
                    <a:pt x="321" y="60"/>
                  </a:lnTo>
                  <a:lnTo>
                    <a:pt x="323" y="40"/>
                  </a:lnTo>
                  <a:lnTo>
                    <a:pt x="323" y="40"/>
                  </a:lnTo>
                  <a:lnTo>
                    <a:pt x="341" y="32"/>
                  </a:lnTo>
                  <a:lnTo>
                    <a:pt x="361" y="24"/>
                  </a:lnTo>
                  <a:lnTo>
                    <a:pt x="386" y="18"/>
                  </a:lnTo>
                  <a:lnTo>
                    <a:pt x="416" y="14"/>
                  </a:lnTo>
                  <a:lnTo>
                    <a:pt x="432" y="12"/>
                  </a:lnTo>
                  <a:lnTo>
                    <a:pt x="448" y="14"/>
                  </a:lnTo>
                  <a:lnTo>
                    <a:pt x="465" y="16"/>
                  </a:lnTo>
                  <a:lnTo>
                    <a:pt x="483" y="18"/>
                  </a:lnTo>
                  <a:lnTo>
                    <a:pt x="499" y="24"/>
                  </a:lnTo>
                  <a:lnTo>
                    <a:pt x="517" y="32"/>
                  </a:lnTo>
                  <a:lnTo>
                    <a:pt x="517" y="32"/>
                  </a:lnTo>
                  <a:lnTo>
                    <a:pt x="519" y="50"/>
                  </a:lnTo>
                  <a:lnTo>
                    <a:pt x="521" y="68"/>
                  </a:lnTo>
                  <a:lnTo>
                    <a:pt x="523" y="89"/>
                  </a:lnTo>
                  <a:lnTo>
                    <a:pt x="521" y="111"/>
                  </a:lnTo>
                  <a:lnTo>
                    <a:pt x="517" y="121"/>
                  </a:lnTo>
                  <a:lnTo>
                    <a:pt x="515" y="131"/>
                  </a:lnTo>
                  <a:lnTo>
                    <a:pt x="509" y="141"/>
                  </a:lnTo>
                  <a:lnTo>
                    <a:pt x="503" y="148"/>
                  </a:lnTo>
                  <a:lnTo>
                    <a:pt x="495" y="154"/>
                  </a:lnTo>
                  <a:lnTo>
                    <a:pt x="485" y="158"/>
                  </a:lnTo>
                  <a:lnTo>
                    <a:pt x="485" y="158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1" name="Freeform 405"/>
            <p:cNvSpPr>
              <a:spLocks/>
            </p:cNvSpPr>
            <p:nvPr/>
          </p:nvSpPr>
          <p:spPr bwMode="auto">
            <a:xfrm>
              <a:off x="6684963" y="3984626"/>
              <a:ext cx="166688" cy="182563"/>
            </a:xfrm>
            <a:custGeom>
              <a:avLst/>
              <a:gdLst>
                <a:gd name="T0" fmla="*/ 89 w 105"/>
                <a:gd name="T1" fmla="*/ 6 h 115"/>
                <a:gd name="T2" fmla="*/ 89 w 105"/>
                <a:gd name="T3" fmla="*/ 6 h 115"/>
                <a:gd name="T4" fmla="*/ 95 w 105"/>
                <a:gd name="T5" fmla="*/ 14 h 115"/>
                <a:gd name="T6" fmla="*/ 101 w 105"/>
                <a:gd name="T7" fmla="*/ 22 h 115"/>
                <a:gd name="T8" fmla="*/ 105 w 105"/>
                <a:gd name="T9" fmla="*/ 30 h 115"/>
                <a:gd name="T10" fmla="*/ 105 w 105"/>
                <a:gd name="T11" fmla="*/ 42 h 115"/>
                <a:gd name="T12" fmla="*/ 105 w 105"/>
                <a:gd name="T13" fmla="*/ 52 h 115"/>
                <a:gd name="T14" fmla="*/ 103 w 105"/>
                <a:gd name="T15" fmla="*/ 63 h 115"/>
                <a:gd name="T16" fmla="*/ 99 w 105"/>
                <a:gd name="T17" fmla="*/ 73 h 115"/>
                <a:gd name="T18" fmla="*/ 93 w 105"/>
                <a:gd name="T19" fmla="*/ 85 h 115"/>
                <a:gd name="T20" fmla="*/ 93 w 105"/>
                <a:gd name="T21" fmla="*/ 85 h 115"/>
                <a:gd name="T22" fmla="*/ 83 w 105"/>
                <a:gd name="T23" fmla="*/ 95 h 115"/>
                <a:gd name="T24" fmla="*/ 75 w 105"/>
                <a:gd name="T25" fmla="*/ 103 h 115"/>
                <a:gd name="T26" fmla="*/ 65 w 105"/>
                <a:gd name="T27" fmla="*/ 109 h 115"/>
                <a:gd name="T28" fmla="*/ 55 w 105"/>
                <a:gd name="T29" fmla="*/ 113 h 115"/>
                <a:gd name="T30" fmla="*/ 45 w 105"/>
                <a:gd name="T31" fmla="*/ 115 h 115"/>
                <a:gd name="T32" fmla="*/ 36 w 105"/>
                <a:gd name="T33" fmla="*/ 115 h 115"/>
                <a:gd name="T34" fmla="*/ 26 w 105"/>
                <a:gd name="T35" fmla="*/ 113 h 115"/>
                <a:gd name="T36" fmla="*/ 18 w 105"/>
                <a:gd name="T37" fmla="*/ 107 h 115"/>
                <a:gd name="T38" fmla="*/ 18 w 105"/>
                <a:gd name="T39" fmla="*/ 107 h 115"/>
                <a:gd name="T40" fmla="*/ 10 w 105"/>
                <a:gd name="T41" fmla="*/ 101 h 115"/>
                <a:gd name="T42" fmla="*/ 4 w 105"/>
                <a:gd name="T43" fmla="*/ 93 h 115"/>
                <a:gd name="T44" fmla="*/ 2 w 105"/>
                <a:gd name="T45" fmla="*/ 83 h 115"/>
                <a:gd name="T46" fmla="*/ 0 w 105"/>
                <a:gd name="T47" fmla="*/ 73 h 115"/>
                <a:gd name="T48" fmla="*/ 0 w 105"/>
                <a:gd name="T49" fmla="*/ 63 h 115"/>
                <a:gd name="T50" fmla="*/ 2 w 105"/>
                <a:gd name="T51" fmla="*/ 52 h 115"/>
                <a:gd name="T52" fmla="*/ 8 w 105"/>
                <a:gd name="T53" fmla="*/ 40 h 115"/>
                <a:gd name="T54" fmla="*/ 14 w 105"/>
                <a:gd name="T55" fmla="*/ 30 h 115"/>
                <a:gd name="T56" fmla="*/ 14 w 105"/>
                <a:gd name="T57" fmla="*/ 30 h 115"/>
                <a:gd name="T58" fmla="*/ 22 w 105"/>
                <a:gd name="T59" fmla="*/ 20 h 115"/>
                <a:gd name="T60" fmla="*/ 30 w 105"/>
                <a:gd name="T61" fmla="*/ 12 h 115"/>
                <a:gd name="T62" fmla="*/ 39 w 105"/>
                <a:gd name="T63" fmla="*/ 6 h 115"/>
                <a:gd name="T64" fmla="*/ 49 w 105"/>
                <a:gd name="T65" fmla="*/ 2 h 115"/>
                <a:gd name="T66" fmla="*/ 61 w 105"/>
                <a:gd name="T67" fmla="*/ 0 h 115"/>
                <a:gd name="T68" fmla="*/ 71 w 105"/>
                <a:gd name="T69" fmla="*/ 0 h 115"/>
                <a:gd name="T70" fmla="*/ 79 w 105"/>
                <a:gd name="T71" fmla="*/ 2 h 115"/>
                <a:gd name="T72" fmla="*/ 89 w 105"/>
                <a:gd name="T73" fmla="*/ 6 h 115"/>
                <a:gd name="T74" fmla="*/ 89 w 105"/>
                <a:gd name="T75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89" y="6"/>
                  </a:moveTo>
                  <a:lnTo>
                    <a:pt x="89" y="6"/>
                  </a:lnTo>
                  <a:lnTo>
                    <a:pt x="95" y="14"/>
                  </a:lnTo>
                  <a:lnTo>
                    <a:pt x="101" y="22"/>
                  </a:lnTo>
                  <a:lnTo>
                    <a:pt x="105" y="30"/>
                  </a:lnTo>
                  <a:lnTo>
                    <a:pt x="105" y="42"/>
                  </a:lnTo>
                  <a:lnTo>
                    <a:pt x="105" y="52"/>
                  </a:lnTo>
                  <a:lnTo>
                    <a:pt x="103" y="63"/>
                  </a:lnTo>
                  <a:lnTo>
                    <a:pt x="99" y="73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83" y="95"/>
                  </a:lnTo>
                  <a:lnTo>
                    <a:pt x="75" y="103"/>
                  </a:lnTo>
                  <a:lnTo>
                    <a:pt x="65" y="109"/>
                  </a:lnTo>
                  <a:lnTo>
                    <a:pt x="55" y="113"/>
                  </a:lnTo>
                  <a:lnTo>
                    <a:pt x="45" y="115"/>
                  </a:lnTo>
                  <a:lnTo>
                    <a:pt x="36" y="115"/>
                  </a:lnTo>
                  <a:lnTo>
                    <a:pt x="26" y="113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0" y="101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0" y="12"/>
                  </a:lnTo>
                  <a:lnTo>
                    <a:pt x="39" y="6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9" y="6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406"/>
            <p:cNvSpPr>
              <a:spLocks/>
            </p:cNvSpPr>
            <p:nvPr/>
          </p:nvSpPr>
          <p:spPr bwMode="auto">
            <a:xfrm>
              <a:off x="6826251" y="4048126"/>
              <a:ext cx="112713" cy="90488"/>
            </a:xfrm>
            <a:custGeom>
              <a:avLst/>
              <a:gdLst>
                <a:gd name="T0" fmla="*/ 67 w 71"/>
                <a:gd name="T1" fmla="*/ 35 h 57"/>
                <a:gd name="T2" fmla="*/ 67 w 71"/>
                <a:gd name="T3" fmla="*/ 35 h 57"/>
                <a:gd name="T4" fmla="*/ 69 w 71"/>
                <a:gd name="T5" fmla="*/ 39 h 57"/>
                <a:gd name="T6" fmla="*/ 71 w 71"/>
                <a:gd name="T7" fmla="*/ 43 h 57"/>
                <a:gd name="T8" fmla="*/ 71 w 71"/>
                <a:gd name="T9" fmla="*/ 47 h 57"/>
                <a:gd name="T10" fmla="*/ 69 w 71"/>
                <a:gd name="T11" fmla="*/ 51 h 57"/>
                <a:gd name="T12" fmla="*/ 69 w 71"/>
                <a:gd name="T13" fmla="*/ 51 h 57"/>
                <a:gd name="T14" fmla="*/ 69 w 71"/>
                <a:gd name="T15" fmla="*/ 51 h 57"/>
                <a:gd name="T16" fmla="*/ 65 w 71"/>
                <a:gd name="T17" fmla="*/ 55 h 57"/>
                <a:gd name="T18" fmla="*/ 61 w 71"/>
                <a:gd name="T19" fmla="*/ 57 h 57"/>
                <a:gd name="T20" fmla="*/ 57 w 71"/>
                <a:gd name="T21" fmla="*/ 57 h 57"/>
                <a:gd name="T22" fmla="*/ 53 w 71"/>
                <a:gd name="T23" fmla="*/ 55 h 57"/>
                <a:gd name="T24" fmla="*/ 6 w 71"/>
                <a:gd name="T25" fmla="*/ 21 h 57"/>
                <a:gd name="T26" fmla="*/ 6 w 71"/>
                <a:gd name="T27" fmla="*/ 21 h 57"/>
                <a:gd name="T28" fmla="*/ 2 w 71"/>
                <a:gd name="T29" fmla="*/ 18 h 57"/>
                <a:gd name="T30" fmla="*/ 0 w 71"/>
                <a:gd name="T31" fmla="*/ 14 h 57"/>
                <a:gd name="T32" fmla="*/ 0 w 71"/>
                <a:gd name="T33" fmla="*/ 10 h 57"/>
                <a:gd name="T34" fmla="*/ 2 w 71"/>
                <a:gd name="T35" fmla="*/ 6 h 57"/>
                <a:gd name="T36" fmla="*/ 2 w 71"/>
                <a:gd name="T37" fmla="*/ 6 h 57"/>
                <a:gd name="T38" fmla="*/ 2 w 71"/>
                <a:gd name="T39" fmla="*/ 6 h 57"/>
                <a:gd name="T40" fmla="*/ 6 w 71"/>
                <a:gd name="T41" fmla="*/ 2 h 57"/>
                <a:gd name="T42" fmla="*/ 10 w 71"/>
                <a:gd name="T43" fmla="*/ 0 h 57"/>
                <a:gd name="T44" fmla="*/ 16 w 71"/>
                <a:gd name="T45" fmla="*/ 0 h 57"/>
                <a:gd name="T46" fmla="*/ 20 w 71"/>
                <a:gd name="T47" fmla="*/ 2 h 57"/>
                <a:gd name="T48" fmla="*/ 67 w 71"/>
                <a:gd name="T4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7">
                  <a:moveTo>
                    <a:pt x="67" y="35"/>
                  </a:moveTo>
                  <a:lnTo>
                    <a:pt x="67" y="35"/>
                  </a:lnTo>
                  <a:lnTo>
                    <a:pt x="69" y="39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407"/>
            <p:cNvSpPr>
              <a:spLocks/>
            </p:cNvSpPr>
            <p:nvPr/>
          </p:nvSpPr>
          <p:spPr bwMode="auto">
            <a:xfrm>
              <a:off x="6784976" y="3987801"/>
              <a:ext cx="125413" cy="69850"/>
            </a:xfrm>
            <a:custGeom>
              <a:avLst/>
              <a:gdLst>
                <a:gd name="T0" fmla="*/ 71 w 79"/>
                <a:gd name="T1" fmla="*/ 22 h 44"/>
                <a:gd name="T2" fmla="*/ 71 w 79"/>
                <a:gd name="T3" fmla="*/ 22 h 44"/>
                <a:gd name="T4" fmla="*/ 75 w 79"/>
                <a:gd name="T5" fmla="*/ 24 h 44"/>
                <a:gd name="T6" fmla="*/ 77 w 79"/>
                <a:gd name="T7" fmla="*/ 28 h 44"/>
                <a:gd name="T8" fmla="*/ 79 w 79"/>
                <a:gd name="T9" fmla="*/ 32 h 44"/>
                <a:gd name="T10" fmla="*/ 77 w 79"/>
                <a:gd name="T11" fmla="*/ 36 h 44"/>
                <a:gd name="T12" fmla="*/ 77 w 79"/>
                <a:gd name="T13" fmla="*/ 36 h 44"/>
                <a:gd name="T14" fmla="*/ 77 w 79"/>
                <a:gd name="T15" fmla="*/ 36 h 44"/>
                <a:gd name="T16" fmla="*/ 75 w 79"/>
                <a:gd name="T17" fmla="*/ 40 h 44"/>
                <a:gd name="T18" fmla="*/ 71 w 79"/>
                <a:gd name="T19" fmla="*/ 44 h 44"/>
                <a:gd name="T20" fmla="*/ 67 w 79"/>
                <a:gd name="T21" fmla="*/ 44 h 44"/>
                <a:gd name="T22" fmla="*/ 63 w 79"/>
                <a:gd name="T23" fmla="*/ 44 h 44"/>
                <a:gd name="T24" fmla="*/ 8 w 79"/>
                <a:gd name="T25" fmla="*/ 24 h 44"/>
                <a:gd name="T26" fmla="*/ 8 w 79"/>
                <a:gd name="T27" fmla="*/ 24 h 44"/>
                <a:gd name="T28" fmla="*/ 4 w 79"/>
                <a:gd name="T29" fmla="*/ 22 h 44"/>
                <a:gd name="T30" fmla="*/ 2 w 79"/>
                <a:gd name="T31" fmla="*/ 18 h 44"/>
                <a:gd name="T32" fmla="*/ 0 w 79"/>
                <a:gd name="T33" fmla="*/ 14 h 44"/>
                <a:gd name="T34" fmla="*/ 2 w 79"/>
                <a:gd name="T35" fmla="*/ 8 h 44"/>
                <a:gd name="T36" fmla="*/ 2 w 79"/>
                <a:gd name="T37" fmla="*/ 8 h 44"/>
                <a:gd name="T38" fmla="*/ 2 w 79"/>
                <a:gd name="T39" fmla="*/ 8 h 44"/>
                <a:gd name="T40" fmla="*/ 4 w 79"/>
                <a:gd name="T41" fmla="*/ 4 h 44"/>
                <a:gd name="T42" fmla="*/ 8 w 79"/>
                <a:gd name="T43" fmla="*/ 2 h 44"/>
                <a:gd name="T44" fmla="*/ 12 w 79"/>
                <a:gd name="T45" fmla="*/ 0 h 44"/>
                <a:gd name="T46" fmla="*/ 16 w 79"/>
                <a:gd name="T47" fmla="*/ 2 h 44"/>
                <a:gd name="T48" fmla="*/ 71 w 79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4">
                  <a:moveTo>
                    <a:pt x="71" y="22"/>
                  </a:moveTo>
                  <a:lnTo>
                    <a:pt x="71" y="22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9" y="32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5" y="40"/>
                  </a:lnTo>
                  <a:lnTo>
                    <a:pt x="71" y="44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71" y="2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4" name="Freeform 408"/>
            <p:cNvSpPr>
              <a:spLocks/>
            </p:cNvSpPr>
            <p:nvPr/>
          </p:nvSpPr>
          <p:spPr bwMode="auto">
            <a:xfrm>
              <a:off x="6791326" y="4076701"/>
              <a:ext cx="112713" cy="87313"/>
            </a:xfrm>
            <a:custGeom>
              <a:avLst/>
              <a:gdLst>
                <a:gd name="T0" fmla="*/ 67 w 71"/>
                <a:gd name="T1" fmla="*/ 35 h 55"/>
                <a:gd name="T2" fmla="*/ 67 w 71"/>
                <a:gd name="T3" fmla="*/ 35 h 55"/>
                <a:gd name="T4" fmla="*/ 69 w 71"/>
                <a:gd name="T5" fmla="*/ 37 h 55"/>
                <a:gd name="T6" fmla="*/ 71 w 71"/>
                <a:gd name="T7" fmla="*/ 43 h 55"/>
                <a:gd name="T8" fmla="*/ 71 w 71"/>
                <a:gd name="T9" fmla="*/ 47 h 55"/>
                <a:gd name="T10" fmla="*/ 69 w 71"/>
                <a:gd name="T11" fmla="*/ 51 h 55"/>
                <a:gd name="T12" fmla="*/ 69 w 71"/>
                <a:gd name="T13" fmla="*/ 51 h 55"/>
                <a:gd name="T14" fmla="*/ 69 w 71"/>
                <a:gd name="T15" fmla="*/ 51 h 55"/>
                <a:gd name="T16" fmla="*/ 65 w 71"/>
                <a:gd name="T17" fmla="*/ 55 h 55"/>
                <a:gd name="T18" fmla="*/ 61 w 71"/>
                <a:gd name="T19" fmla="*/ 55 h 55"/>
                <a:gd name="T20" fmla="*/ 57 w 71"/>
                <a:gd name="T21" fmla="*/ 55 h 55"/>
                <a:gd name="T22" fmla="*/ 53 w 71"/>
                <a:gd name="T23" fmla="*/ 53 h 55"/>
                <a:gd name="T24" fmla="*/ 6 w 71"/>
                <a:gd name="T25" fmla="*/ 21 h 55"/>
                <a:gd name="T26" fmla="*/ 6 w 71"/>
                <a:gd name="T27" fmla="*/ 21 h 55"/>
                <a:gd name="T28" fmla="*/ 2 w 71"/>
                <a:gd name="T29" fmla="*/ 17 h 55"/>
                <a:gd name="T30" fmla="*/ 0 w 71"/>
                <a:gd name="T31" fmla="*/ 13 h 55"/>
                <a:gd name="T32" fmla="*/ 0 w 71"/>
                <a:gd name="T33" fmla="*/ 7 h 55"/>
                <a:gd name="T34" fmla="*/ 2 w 71"/>
                <a:gd name="T35" fmla="*/ 3 h 55"/>
                <a:gd name="T36" fmla="*/ 2 w 71"/>
                <a:gd name="T37" fmla="*/ 3 h 55"/>
                <a:gd name="T38" fmla="*/ 2 w 71"/>
                <a:gd name="T39" fmla="*/ 3 h 55"/>
                <a:gd name="T40" fmla="*/ 6 w 71"/>
                <a:gd name="T41" fmla="*/ 2 h 55"/>
                <a:gd name="T42" fmla="*/ 10 w 71"/>
                <a:gd name="T43" fmla="*/ 0 h 55"/>
                <a:gd name="T44" fmla="*/ 14 w 71"/>
                <a:gd name="T45" fmla="*/ 0 h 55"/>
                <a:gd name="T46" fmla="*/ 20 w 71"/>
                <a:gd name="T47" fmla="*/ 2 h 55"/>
                <a:gd name="T48" fmla="*/ 67 w 71"/>
                <a:gd name="T4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5">
                  <a:moveTo>
                    <a:pt x="67" y="35"/>
                  </a:moveTo>
                  <a:lnTo>
                    <a:pt x="67" y="35"/>
                  </a:lnTo>
                  <a:lnTo>
                    <a:pt x="69" y="37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57" y="55"/>
                  </a:lnTo>
                  <a:lnTo>
                    <a:pt x="53" y="5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5" name="Freeform 409"/>
            <p:cNvSpPr>
              <a:spLocks/>
            </p:cNvSpPr>
            <p:nvPr/>
          </p:nvSpPr>
          <p:spPr bwMode="auto">
            <a:xfrm>
              <a:off x="6769101" y="4106863"/>
              <a:ext cx="112713" cy="90488"/>
            </a:xfrm>
            <a:custGeom>
              <a:avLst/>
              <a:gdLst>
                <a:gd name="T0" fmla="*/ 65 w 71"/>
                <a:gd name="T1" fmla="*/ 36 h 57"/>
                <a:gd name="T2" fmla="*/ 65 w 71"/>
                <a:gd name="T3" fmla="*/ 36 h 57"/>
                <a:gd name="T4" fmla="*/ 69 w 71"/>
                <a:gd name="T5" fmla="*/ 40 h 57"/>
                <a:gd name="T6" fmla="*/ 71 w 71"/>
                <a:gd name="T7" fmla="*/ 44 h 57"/>
                <a:gd name="T8" fmla="*/ 71 w 71"/>
                <a:gd name="T9" fmla="*/ 48 h 57"/>
                <a:gd name="T10" fmla="*/ 69 w 71"/>
                <a:gd name="T11" fmla="*/ 54 h 57"/>
                <a:gd name="T12" fmla="*/ 69 w 71"/>
                <a:gd name="T13" fmla="*/ 54 h 57"/>
                <a:gd name="T14" fmla="*/ 69 w 71"/>
                <a:gd name="T15" fmla="*/ 54 h 57"/>
                <a:gd name="T16" fmla="*/ 65 w 71"/>
                <a:gd name="T17" fmla="*/ 56 h 57"/>
                <a:gd name="T18" fmla="*/ 61 w 71"/>
                <a:gd name="T19" fmla="*/ 57 h 57"/>
                <a:gd name="T20" fmla="*/ 56 w 71"/>
                <a:gd name="T21" fmla="*/ 57 h 57"/>
                <a:gd name="T22" fmla="*/ 52 w 71"/>
                <a:gd name="T23" fmla="*/ 56 h 57"/>
                <a:gd name="T24" fmla="*/ 4 w 71"/>
                <a:gd name="T25" fmla="*/ 22 h 57"/>
                <a:gd name="T26" fmla="*/ 4 w 71"/>
                <a:gd name="T27" fmla="*/ 22 h 57"/>
                <a:gd name="T28" fmla="*/ 2 w 71"/>
                <a:gd name="T29" fmla="*/ 18 h 57"/>
                <a:gd name="T30" fmla="*/ 0 w 71"/>
                <a:gd name="T31" fmla="*/ 14 h 57"/>
                <a:gd name="T32" fmla="*/ 0 w 71"/>
                <a:gd name="T33" fmla="*/ 10 h 57"/>
                <a:gd name="T34" fmla="*/ 2 w 71"/>
                <a:gd name="T35" fmla="*/ 6 h 57"/>
                <a:gd name="T36" fmla="*/ 2 w 71"/>
                <a:gd name="T37" fmla="*/ 6 h 57"/>
                <a:gd name="T38" fmla="*/ 2 w 71"/>
                <a:gd name="T39" fmla="*/ 6 h 57"/>
                <a:gd name="T40" fmla="*/ 6 w 71"/>
                <a:gd name="T41" fmla="*/ 2 h 57"/>
                <a:gd name="T42" fmla="*/ 10 w 71"/>
                <a:gd name="T43" fmla="*/ 0 h 57"/>
                <a:gd name="T44" fmla="*/ 14 w 71"/>
                <a:gd name="T45" fmla="*/ 0 h 57"/>
                <a:gd name="T46" fmla="*/ 18 w 71"/>
                <a:gd name="T47" fmla="*/ 2 h 57"/>
                <a:gd name="T48" fmla="*/ 65 w 71"/>
                <a:gd name="T4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7">
                  <a:moveTo>
                    <a:pt x="65" y="36"/>
                  </a:moveTo>
                  <a:lnTo>
                    <a:pt x="65" y="36"/>
                  </a:lnTo>
                  <a:lnTo>
                    <a:pt x="69" y="40"/>
                  </a:lnTo>
                  <a:lnTo>
                    <a:pt x="71" y="44"/>
                  </a:lnTo>
                  <a:lnTo>
                    <a:pt x="71" y="48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5" y="56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2" y="5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6" name="Freeform 410"/>
            <p:cNvSpPr>
              <a:spLocks/>
            </p:cNvSpPr>
            <p:nvPr/>
          </p:nvSpPr>
          <p:spPr bwMode="auto">
            <a:xfrm>
              <a:off x="6735763" y="4132263"/>
              <a:ext cx="109538" cy="90488"/>
            </a:xfrm>
            <a:custGeom>
              <a:avLst/>
              <a:gdLst>
                <a:gd name="T0" fmla="*/ 65 w 69"/>
                <a:gd name="T1" fmla="*/ 36 h 57"/>
                <a:gd name="T2" fmla="*/ 65 w 69"/>
                <a:gd name="T3" fmla="*/ 36 h 57"/>
                <a:gd name="T4" fmla="*/ 67 w 69"/>
                <a:gd name="T5" fmla="*/ 40 h 57"/>
                <a:gd name="T6" fmla="*/ 69 w 69"/>
                <a:gd name="T7" fmla="*/ 43 h 57"/>
                <a:gd name="T8" fmla="*/ 69 w 69"/>
                <a:gd name="T9" fmla="*/ 47 h 57"/>
                <a:gd name="T10" fmla="*/ 67 w 69"/>
                <a:gd name="T11" fmla="*/ 51 h 57"/>
                <a:gd name="T12" fmla="*/ 67 w 69"/>
                <a:gd name="T13" fmla="*/ 51 h 57"/>
                <a:gd name="T14" fmla="*/ 67 w 69"/>
                <a:gd name="T15" fmla="*/ 51 h 57"/>
                <a:gd name="T16" fmla="*/ 65 w 69"/>
                <a:gd name="T17" fmla="*/ 55 h 57"/>
                <a:gd name="T18" fmla="*/ 59 w 69"/>
                <a:gd name="T19" fmla="*/ 57 h 57"/>
                <a:gd name="T20" fmla="*/ 55 w 69"/>
                <a:gd name="T21" fmla="*/ 57 h 57"/>
                <a:gd name="T22" fmla="*/ 51 w 69"/>
                <a:gd name="T23" fmla="*/ 55 h 57"/>
                <a:gd name="T24" fmla="*/ 4 w 69"/>
                <a:gd name="T25" fmla="*/ 22 h 57"/>
                <a:gd name="T26" fmla="*/ 4 w 69"/>
                <a:gd name="T27" fmla="*/ 22 h 57"/>
                <a:gd name="T28" fmla="*/ 0 w 69"/>
                <a:gd name="T29" fmla="*/ 18 h 57"/>
                <a:gd name="T30" fmla="*/ 0 w 69"/>
                <a:gd name="T31" fmla="*/ 14 h 57"/>
                <a:gd name="T32" fmla="*/ 0 w 69"/>
                <a:gd name="T33" fmla="*/ 10 h 57"/>
                <a:gd name="T34" fmla="*/ 2 w 69"/>
                <a:gd name="T35" fmla="*/ 6 h 57"/>
                <a:gd name="T36" fmla="*/ 2 w 69"/>
                <a:gd name="T37" fmla="*/ 6 h 57"/>
                <a:gd name="T38" fmla="*/ 2 w 69"/>
                <a:gd name="T39" fmla="*/ 6 h 57"/>
                <a:gd name="T40" fmla="*/ 4 w 69"/>
                <a:gd name="T41" fmla="*/ 2 h 57"/>
                <a:gd name="T42" fmla="*/ 7 w 69"/>
                <a:gd name="T43" fmla="*/ 0 h 57"/>
                <a:gd name="T44" fmla="*/ 13 w 69"/>
                <a:gd name="T45" fmla="*/ 0 h 57"/>
                <a:gd name="T46" fmla="*/ 17 w 69"/>
                <a:gd name="T47" fmla="*/ 2 h 57"/>
                <a:gd name="T48" fmla="*/ 65 w 69"/>
                <a:gd name="T4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57">
                  <a:moveTo>
                    <a:pt x="65" y="36"/>
                  </a:moveTo>
                  <a:lnTo>
                    <a:pt x="65" y="36"/>
                  </a:lnTo>
                  <a:lnTo>
                    <a:pt x="67" y="40"/>
                  </a:lnTo>
                  <a:lnTo>
                    <a:pt x="69" y="43"/>
                  </a:lnTo>
                  <a:lnTo>
                    <a:pt x="69" y="47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5" y="55"/>
                  </a:lnTo>
                  <a:lnTo>
                    <a:pt x="59" y="57"/>
                  </a:lnTo>
                  <a:lnTo>
                    <a:pt x="55" y="57"/>
                  </a:lnTo>
                  <a:lnTo>
                    <a:pt x="51" y="5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411"/>
            <p:cNvSpPr>
              <a:spLocks/>
            </p:cNvSpPr>
            <p:nvPr/>
          </p:nvSpPr>
          <p:spPr bwMode="auto">
            <a:xfrm>
              <a:off x="6157913" y="3627438"/>
              <a:ext cx="608013" cy="476250"/>
            </a:xfrm>
            <a:custGeom>
              <a:avLst/>
              <a:gdLst>
                <a:gd name="T0" fmla="*/ 30 w 383"/>
                <a:gd name="T1" fmla="*/ 83 h 300"/>
                <a:gd name="T2" fmla="*/ 30 w 383"/>
                <a:gd name="T3" fmla="*/ 83 h 300"/>
                <a:gd name="T4" fmla="*/ 172 w 383"/>
                <a:gd name="T5" fmla="*/ 192 h 300"/>
                <a:gd name="T6" fmla="*/ 310 w 383"/>
                <a:gd name="T7" fmla="*/ 296 h 300"/>
                <a:gd name="T8" fmla="*/ 310 w 383"/>
                <a:gd name="T9" fmla="*/ 296 h 300"/>
                <a:gd name="T10" fmla="*/ 316 w 383"/>
                <a:gd name="T11" fmla="*/ 300 h 300"/>
                <a:gd name="T12" fmla="*/ 322 w 383"/>
                <a:gd name="T13" fmla="*/ 300 h 300"/>
                <a:gd name="T14" fmla="*/ 330 w 383"/>
                <a:gd name="T15" fmla="*/ 298 h 300"/>
                <a:gd name="T16" fmla="*/ 338 w 383"/>
                <a:gd name="T17" fmla="*/ 296 h 300"/>
                <a:gd name="T18" fmla="*/ 352 w 383"/>
                <a:gd name="T19" fmla="*/ 285 h 300"/>
                <a:gd name="T20" fmla="*/ 366 w 383"/>
                <a:gd name="T21" fmla="*/ 271 h 300"/>
                <a:gd name="T22" fmla="*/ 377 w 383"/>
                <a:gd name="T23" fmla="*/ 255 h 300"/>
                <a:gd name="T24" fmla="*/ 381 w 383"/>
                <a:gd name="T25" fmla="*/ 245 h 300"/>
                <a:gd name="T26" fmla="*/ 383 w 383"/>
                <a:gd name="T27" fmla="*/ 237 h 300"/>
                <a:gd name="T28" fmla="*/ 383 w 383"/>
                <a:gd name="T29" fmla="*/ 229 h 300"/>
                <a:gd name="T30" fmla="*/ 383 w 383"/>
                <a:gd name="T31" fmla="*/ 221 h 300"/>
                <a:gd name="T32" fmla="*/ 381 w 383"/>
                <a:gd name="T33" fmla="*/ 215 h 300"/>
                <a:gd name="T34" fmla="*/ 375 w 383"/>
                <a:gd name="T35" fmla="*/ 210 h 300"/>
                <a:gd name="T36" fmla="*/ 375 w 383"/>
                <a:gd name="T37" fmla="*/ 210 h 300"/>
                <a:gd name="T38" fmla="*/ 354 w 383"/>
                <a:gd name="T39" fmla="*/ 194 h 300"/>
                <a:gd name="T40" fmla="*/ 318 w 383"/>
                <a:gd name="T41" fmla="*/ 170 h 300"/>
                <a:gd name="T42" fmla="*/ 227 w 383"/>
                <a:gd name="T43" fmla="*/ 111 h 300"/>
                <a:gd name="T44" fmla="*/ 137 w 383"/>
                <a:gd name="T45" fmla="*/ 54 h 300"/>
                <a:gd name="T46" fmla="*/ 81 w 383"/>
                <a:gd name="T47" fmla="*/ 16 h 300"/>
                <a:gd name="T48" fmla="*/ 81 w 383"/>
                <a:gd name="T49" fmla="*/ 16 h 300"/>
                <a:gd name="T50" fmla="*/ 70 w 383"/>
                <a:gd name="T51" fmla="*/ 8 h 300"/>
                <a:gd name="T52" fmla="*/ 60 w 383"/>
                <a:gd name="T53" fmla="*/ 2 h 300"/>
                <a:gd name="T54" fmla="*/ 48 w 383"/>
                <a:gd name="T55" fmla="*/ 0 h 300"/>
                <a:gd name="T56" fmla="*/ 38 w 383"/>
                <a:gd name="T57" fmla="*/ 0 h 300"/>
                <a:gd name="T58" fmla="*/ 30 w 383"/>
                <a:gd name="T59" fmla="*/ 0 h 300"/>
                <a:gd name="T60" fmla="*/ 22 w 383"/>
                <a:gd name="T61" fmla="*/ 4 h 300"/>
                <a:gd name="T62" fmla="*/ 14 w 383"/>
                <a:gd name="T63" fmla="*/ 8 h 300"/>
                <a:gd name="T64" fmla="*/ 8 w 383"/>
                <a:gd name="T65" fmla="*/ 14 h 300"/>
                <a:gd name="T66" fmla="*/ 4 w 383"/>
                <a:gd name="T67" fmla="*/ 20 h 300"/>
                <a:gd name="T68" fmla="*/ 2 w 383"/>
                <a:gd name="T69" fmla="*/ 28 h 300"/>
                <a:gd name="T70" fmla="*/ 0 w 383"/>
                <a:gd name="T71" fmla="*/ 38 h 300"/>
                <a:gd name="T72" fmla="*/ 2 w 383"/>
                <a:gd name="T73" fmla="*/ 46 h 300"/>
                <a:gd name="T74" fmla="*/ 6 w 383"/>
                <a:gd name="T75" fmla="*/ 56 h 300"/>
                <a:gd name="T76" fmla="*/ 12 w 383"/>
                <a:gd name="T77" fmla="*/ 65 h 300"/>
                <a:gd name="T78" fmla="*/ 20 w 383"/>
                <a:gd name="T79" fmla="*/ 75 h 300"/>
                <a:gd name="T80" fmla="*/ 30 w 383"/>
                <a:gd name="T81" fmla="*/ 83 h 300"/>
                <a:gd name="T82" fmla="*/ 30 w 383"/>
                <a:gd name="T83" fmla="*/ 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3" h="300">
                  <a:moveTo>
                    <a:pt x="30" y="83"/>
                  </a:moveTo>
                  <a:lnTo>
                    <a:pt x="30" y="83"/>
                  </a:lnTo>
                  <a:lnTo>
                    <a:pt x="172" y="192"/>
                  </a:lnTo>
                  <a:lnTo>
                    <a:pt x="310" y="296"/>
                  </a:lnTo>
                  <a:lnTo>
                    <a:pt x="310" y="296"/>
                  </a:lnTo>
                  <a:lnTo>
                    <a:pt x="316" y="300"/>
                  </a:lnTo>
                  <a:lnTo>
                    <a:pt x="322" y="300"/>
                  </a:lnTo>
                  <a:lnTo>
                    <a:pt x="330" y="298"/>
                  </a:lnTo>
                  <a:lnTo>
                    <a:pt x="338" y="296"/>
                  </a:lnTo>
                  <a:lnTo>
                    <a:pt x="352" y="285"/>
                  </a:lnTo>
                  <a:lnTo>
                    <a:pt x="366" y="271"/>
                  </a:lnTo>
                  <a:lnTo>
                    <a:pt x="377" y="255"/>
                  </a:lnTo>
                  <a:lnTo>
                    <a:pt x="381" y="245"/>
                  </a:lnTo>
                  <a:lnTo>
                    <a:pt x="383" y="237"/>
                  </a:lnTo>
                  <a:lnTo>
                    <a:pt x="383" y="229"/>
                  </a:lnTo>
                  <a:lnTo>
                    <a:pt x="383" y="221"/>
                  </a:lnTo>
                  <a:lnTo>
                    <a:pt x="381" y="215"/>
                  </a:lnTo>
                  <a:lnTo>
                    <a:pt x="375" y="210"/>
                  </a:lnTo>
                  <a:lnTo>
                    <a:pt x="375" y="210"/>
                  </a:lnTo>
                  <a:lnTo>
                    <a:pt x="354" y="194"/>
                  </a:lnTo>
                  <a:lnTo>
                    <a:pt x="318" y="170"/>
                  </a:lnTo>
                  <a:lnTo>
                    <a:pt x="227" y="111"/>
                  </a:lnTo>
                  <a:lnTo>
                    <a:pt x="137" y="5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0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12" y="65"/>
                  </a:lnTo>
                  <a:lnTo>
                    <a:pt x="20" y="75"/>
                  </a:lnTo>
                  <a:lnTo>
                    <a:pt x="30" y="83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8" name="Freeform 412"/>
            <p:cNvSpPr>
              <a:spLocks/>
            </p:cNvSpPr>
            <p:nvPr/>
          </p:nvSpPr>
          <p:spPr bwMode="auto">
            <a:xfrm>
              <a:off x="7026276" y="3932238"/>
              <a:ext cx="163513" cy="187325"/>
            </a:xfrm>
            <a:custGeom>
              <a:avLst/>
              <a:gdLst>
                <a:gd name="T0" fmla="*/ 22 w 103"/>
                <a:gd name="T1" fmla="*/ 6 h 118"/>
                <a:gd name="T2" fmla="*/ 22 w 103"/>
                <a:gd name="T3" fmla="*/ 6 h 118"/>
                <a:gd name="T4" fmla="*/ 14 w 103"/>
                <a:gd name="T5" fmla="*/ 12 h 118"/>
                <a:gd name="T6" fmla="*/ 8 w 103"/>
                <a:gd name="T7" fmla="*/ 18 h 118"/>
                <a:gd name="T8" fmla="*/ 4 w 103"/>
                <a:gd name="T9" fmla="*/ 27 h 118"/>
                <a:gd name="T10" fmla="*/ 0 w 103"/>
                <a:gd name="T11" fmla="*/ 37 h 118"/>
                <a:gd name="T12" fmla="*/ 0 w 103"/>
                <a:gd name="T13" fmla="*/ 49 h 118"/>
                <a:gd name="T14" fmla="*/ 2 w 103"/>
                <a:gd name="T15" fmla="*/ 59 h 118"/>
                <a:gd name="T16" fmla="*/ 4 w 103"/>
                <a:gd name="T17" fmla="*/ 71 h 118"/>
                <a:gd name="T18" fmla="*/ 10 w 103"/>
                <a:gd name="T19" fmla="*/ 83 h 118"/>
                <a:gd name="T20" fmla="*/ 10 w 103"/>
                <a:gd name="T21" fmla="*/ 83 h 118"/>
                <a:gd name="T22" fmla="*/ 16 w 103"/>
                <a:gd name="T23" fmla="*/ 93 h 118"/>
                <a:gd name="T24" fmla="*/ 24 w 103"/>
                <a:gd name="T25" fmla="*/ 102 h 118"/>
                <a:gd name="T26" fmla="*/ 34 w 103"/>
                <a:gd name="T27" fmla="*/ 108 h 118"/>
                <a:gd name="T28" fmla="*/ 44 w 103"/>
                <a:gd name="T29" fmla="*/ 114 h 118"/>
                <a:gd name="T30" fmla="*/ 53 w 103"/>
                <a:gd name="T31" fmla="*/ 116 h 118"/>
                <a:gd name="T32" fmla="*/ 63 w 103"/>
                <a:gd name="T33" fmla="*/ 118 h 118"/>
                <a:gd name="T34" fmla="*/ 73 w 103"/>
                <a:gd name="T35" fmla="*/ 116 h 118"/>
                <a:gd name="T36" fmla="*/ 81 w 103"/>
                <a:gd name="T37" fmla="*/ 114 h 118"/>
                <a:gd name="T38" fmla="*/ 81 w 103"/>
                <a:gd name="T39" fmla="*/ 114 h 118"/>
                <a:gd name="T40" fmla="*/ 89 w 103"/>
                <a:gd name="T41" fmla="*/ 108 h 118"/>
                <a:gd name="T42" fmla="*/ 95 w 103"/>
                <a:gd name="T43" fmla="*/ 100 h 118"/>
                <a:gd name="T44" fmla="*/ 99 w 103"/>
                <a:gd name="T45" fmla="*/ 91 h 118"/>
                <a:gd name="T46" fmla="*/ 103 w 103"/>
                <a:gd name="T47" fmla="*/ 81 h 118"/>
                <a:gd name="T48" fmla="*/ 103 w 103"/>
                <a:gd name="T49" fmla="*/ 71 h 118"/>
                <a:gd name="T50" fmla="*/ 103 w 103"/>
                <a:gd name="T51" fmla="*/ 59 h 118"/>
                <a:gd name="T52" fmla="*/ 99 w 103"/>
                <a:gd name="T53" fmla="*/ 47 h 118"/>
                <a:gd name="T54" fmla="*/ 93 w 103"/>
                <a:gd name="T55" fmla="*/ 37 h 118"/>
                <a:gd name="T56" fmla="*/ 93 w 103"/>
                <a:gd name="T57" fmla="*/ 37 h 118"/>
                <a:gd name="T58" fmla="*/ 87 w 103"/>
                <a:gd name="T59" fmla="*/ 25 h 118"/>
                <a:gd name="T60" fmla="*/ 79 w 103"/>
                <a:gd name="T61" fmla="*/ 18 h 118"/>
                <a:gd name="T62" fmla="*/ 69 w 103"/>
                <a:gd name="T63" fmla="*/ 10 h 118"/>
                <a:gd name="T64" fmla="*/ 59 w 103"/>
                <a:gd name="T65" fmla="*/ 6 h 118"/>
                <a:gd name="T66" fmla="*/ 49 w 103"/>
                <a:gd name="T67" fmla="*/ 2 h 118"/>
                <a:gd name="T68" fmla="*/ 40 w 103"/>
                <a:gd name="T69" fmla="*/ 0 h 118"/>
                <a:gd name="T70" fmla="*/ 32 w 103"/>
                <a:gd name="T71" fmla="*/ 2 h 118"/>
                <a:gd name="T72" fmla="*/ 22 w 103"/>
                <a:gd name="T73" fmla="*/ 6 h 118"/>
                <a:gd name="T74" fmla="*/ 22 w 103"/>
                <a:gd name="T7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18">
                  <a:moveTo>
                    <a:pt x="22" y="6"/>
                  </a:moveTo>
                  <a:lnTo>
                    <a:pt x="22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7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4" y="7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6" y="93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4"/>
                  </a:lnTo>
                  <a:lnTo>
                    <a:pt x="53" y="116"/>
                  </a:lnTo>
                  <a:lnTo>
                    <a:pt x="63" y="118"/>
                  </a:lnTo>
                  <a:lnTo>
                    <a:pt x="73" y="116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9" y="108"/>
                  </a:lnTo>
                  <a:lnTo>
                    <a:pt x="95" y="100"/>
                  </a:lnTo>
                  <a:lnTo>
                    <a:pt x="99" y="91"/>
                  </a:lnTo>
                  <a:lnTo>
                    <a:pt x="103" y="81"/>
                  </a:lnTo>
                  <a:lnTo>
                    <a:pt x="103" y="71"/>
                  </a:lnTo>
                  <a:lnTo>
                    <a:pt x="103" y="59"/>
                  </a:lnTo>
                  <a:lnTo>
                    <a:pt x="99" y="4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7" y="25"/>
                  </a:lnTo>
                  <a:lnTo>
                    <a:pt x="79" y="18"/>
                  </a:lnTo>
                  <a:lnTo>
                    <a:pt x="69" y="10"/>
                  </a:lnTo>
                  <a:lnTo>
                    <a:pt x="59" y="6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9" name="Freeform 413"/>
            <p:cNvSpPr>
              <a:spLocks/>
            </p:cNvSpPr>
            <p:nvPr/>
          </p:nvSpPr>
          <p:spPr bwMode="auto">
            <a:xfrm>
              <a:off x="6932613" y="3990976"/>
              <a:ext cx="119063" cy="82550"/>
            </a:xfrm>
            <a:custGeom>
              <a:avLst/>
              <a:gdLst>
                <a:gd name="T0" fmla="*/ 6 w 75"/>
                <a:gd name="T1" fmla="*/ 30 h 52"/>
                <a:gd name="T2" fmla="*/ 6 w 75"/>
                <a:gd name="T3" fmla="*/ 30 h 52"/>
                <a:gd name="T4" fmla="*/ 4 w 75"/>
                <a:gd name="T5" fmla="*/ 32 h 52"/>
                <a:gd name="T6" fmla="*/ 2 w 75"/>
                <a:gd name="T7" fmla="*/ 36 h 52"/>
                <a:gd name="T8" fmla="*/ 0 w 75"/>
                <a:gd name="T9" fmla="*/ 40 h 52"/>
                <a:gd name="T10" fmla="*/ 2 w 75"/>
                <a:gd name="T11" fmla="*/ 46 h 52"/>
                <a:gd name="T12" fmla="*/ 2 w 75"/>
                <a:gd name="T13" fmla="*/ 46 h 52"/>
                <a:gd name="T14" fmla="*/ 2 w 75"/>
                <a:gd name="T15" fmla="*/ 46 h 52"/>
                <a:gd name="T16" fmla="*/ 6 w 75"/>
                <a:gd name="T17" fmla="*/ 50 h 52"/>
                <a:gd name="T18" fmla="*/ 10 w 75"/>
                <a:gd name="T19" fmla="*/ 52 h 52"/>
                <a:gd name="T20" fmla="*/ 14 w 75"/>
                <a:gd name="T21" fmla="*/ 52 h 52"/>
                <a:gd name="T22" fmla="*/ 18 w 75"/>
                <a:gd name="T23" fmla="*/ 50 h 52"/>
                <a:gd name="T24" fmla="*/ 69 w 75"/>
                <a:gd name="T25" fmla="*/ 22 h 52"/>
                <a:gd name="T26" fmla="*/ 69 w 75"/>
                <a:gd name="T27" fmla="*/ 22 h 52"/>
                <a:gd name="T28" fmla="*/ 73 w 75"/>
                <a:gd name="T29" fmla="*/ 18 h 52"/>
                <a:gd name="T30" fmla="*/ 75 w 75"/>
                <a:gd name="T31" fmla="*/ 14 h 52"/>
                <a:gd name="T32" fmla="*/ 75 w 75"/>
                <a:gd name="T33" fmla="*/ 10 h 52"/>
                <a:gd name="T34" fmla="*/ 73 w 75"/>
                <a:gd name="T35" fmla="*/ 6 h 52"/>
                <a:gd name="T36" fmla="*/ 73 w 75"/>
                <a:gd name="T37" fmla="*/ 6 h 52"/>
                <a:gd name="T38" fmla="*/ 73 w 75"/>
                <a:gd name="T39" fmla="*/ 6 h 52"/>
                <a:gd name="T40" fmla="*/ 71 w 75"/>
                <a:gd name="T41" fmla="*/ 2 h 52"/>
                <a:gd name="T42" fmla="*/ 67 w 75"/>
                <a:gd name="T43" fmla="*/ 0 h 52"/>
                <a:gd name="T44" fmla="*/ 61 w 75"/>
                <a:gd name="T45" fmla="*/ 0 h 52"/>
                <a:gd name="T46" fmla="*/ 57 w 75"/>
                <a:gd name="T47" fmla="*/ 0 h 52"/>
                <a:gd name="T48" fmla="*/ 6 w 75"/>
                <a:gd name="T4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2">
                  <a:moveTo>
                    <a:pt x="6" y="30"/>
                  </a:moveTo>
                  <a:lnTo>
                    <a:pt x="6" y="30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3" y="18"/>
                  </a:lnTo>
                  <a:lnTo>
                    <a:pt x="75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414"/>
            <p:cNvSpPr>
              <a:spLocks/>
            </p:cNvSpPr>
            <p:nvPr/>
          </p:nvSpPr>
          <p:spPr bwMode="auto">
            <a:xfrm>
              <a:off x="6973888" y="3938588"/>
              <a:ext cx="125413" cy="55563"/>
            </a:xfrm>
            <a:custGeom>
              <a:avLst/>
              <a:gdLst>
                <a:gd name="T0" fmla="*/ 7 w 79"/>
                <a:gd name="T1" fmla="*/ 14 h 35"/>
                <a:gd name="T2" fmla="*/ 7 w 79"/>
                <a:gd name="T3" fmla="*/ 14 h 35"/>
                <a:gd name="T4" fmla="*/ 4 w 79"/>
                <a:gd name="T5" fmla="*/ 15 h 35"/>
                <a:gd name="T6" fmla="*/ 0 w 79"/>
                <a:gd name="T7" fmla="*/ 17 h 35"/>
                <a:gd name="T8" fmla="*/ 0 w 79"/>
                <a:gd name="T9" fmla="*/ 21 h 35"/>
                <a:gd name="T10" fmla="*/ 0 w 79"/>
                <a:gd name="T11" fmla="*/ 27 h 35"/>
                <a:gd name="T12" fmla="*/ 0 w 79"/>
                <a:gd name="T13" fmla="*/ 27 h 35"/>
                <a:gd name="T14" fmla="*/ 0 w 79"/>
                <a:gd name="T15" fmla="*/ 27 h 35"/>
                <a:gd name="T16" fmla="*/ 2 w 79"/>
                <a:gd name="T17" fmla="*/ 31 h 35"/>
                <a:gd name="T18" fmla="*/ 4 w 79"/>
                <a:gd name="T19" fmla="*/ 35 h 35"/>
                <a:gd name="T20" fmla="*/ 9 w 79"/>
                <a:gd name="T21" fmla="*/ 35 h 35"/>
                <a:gd name="T22" fmla="*/ 13 w 79"/>
                <a:gd name="T23" fmla="*/ 35 h 35"/>
                <a:gd name="T24" fmla="*/ 69 w 79"/>
                <a:gd name="T25" fmla="*/ 21 h 35"/>
                <a:gd name="T26" fmla="*/ 69 w 79"/>
                <a:gd name="T27" fmla="*/ 21 h 35"/>
                <a:gd name="T28" fmla="*/ 75 w 79"/>
                <a:gd name="T29" fmla="*/ 19 h 35"/>
                <a:gd name="T30" fmla="*/ 77 w 79"/>
                <a:gd name="T31" fmla="*/ 17 h 35"/>
                <a:gd name="T32" fmla="*/ 79 w 79"/>
                <a:gd name="T33" fmla="*/ 12 h 35"/>
                <a:gd name="T34" fmla="*/ 79 w 79"/>
                <a:gd name="T35" fmla="*/ 8 h 35"/>
                <a:gd name="T36" fmla="*/ 79 w 79"/>
                <a:gd name="T37" fmla="*/ 8 h 35"/>
                <a:gd name="T38" fmla="*/ 79 w 79"/>
                <a:gd name="T39" fmla="*/ 8 h 35"/>
                <a:gd name="T40" fmla="*/ 77 w 79"/>
                <a:gd name="T41" fmla="*/ 4 h 35"/>
                <a:gd name="T42" fmla="*/ 73 w 79"/>
                <a:gd name="T43" fmla="*/ 0 h 35"/>
                <a:gd name="T44" fmla="*/ 69 w 79"/>
                <a:gd name="T45" fmla="*/ 0 h 35"/>
                <a:gd name="T46" fmla="*/ 65 w 79"/>
                <a:gd name="T47" fmla="*/ 0 h 35"/>
                <a:gd name="T48" fmla="*/ 7 w 79"/>
                <a:gd name="T4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5">
                  <a:moveTo>
                    <a:pt x="7" y="14"/>
                  </a:moveTo>
                  <a:lnTo>
                    <a:pt x="7" y="14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415"/>
            <p:cNvSpPr>
              <a:spLocks/>
            </p:cNvSpPr>
            <p:nvPr/>
          </p:nvSpPr>
          <p:spPr bwMode="auto">
            <a:xfrm>
              <a:off x="6964363" y="4022726"/>
              <a:ext cx="119063" cy="80963"/>
            </a:xfrm>
            <a:custGeom>
              <a:avLst/>
              <a:gdLst>
                <a:gd name="T0" fmla="*/ 6 w 75"/>
                <a:gd name="T1" fmla="*/ 28 h 51"/>
                <a:gd name="T2" fmla="*/ 6 w 75"/>
                <a:gd name="T3" fmla="*/ 28 h 51"/>
                <a:gd name="T4" fmla="*/ 4 w 75"/>
                <a:gd name="T5" fmla="*/ 32 h 51"/>
                <a:gd name="T6" fmla="*/ 2 w 75"/>
                <a:gd name="T7" fmla="*/ 36 h 51"/>
                <a:gd name="T8" fmla="*/ 0 w 75"/>
                <a:gd name="T9" fmla="*/ 39 h 51"/>
                <a:gd name="T10" fmla="*/ 2 w 75"/>
                <a:gd name="T11" fmla="*/ 43 h 51"/>
                <a:gd name="T12" fmla="*/ 2 w 75"/>
                <a:gd name="T13" fmla="*/ 43 h 51"/>
                <a:gd name="T14" fmla="*/ 2 w 75"/>
                <a:gd name="T15" fmla="*/ 43 h 51"/>
                <a:gd name="T16" fmla="*/ 6 w 75"/>
                <a:gd name="T17" fmla="*/ 47 h 51"/>
                <a:gd name="T18" fmla="*/ 10 w 75"/>
                <a:gd name="T19" fmla="*/ 49 h 51"/>
                <a:gd name="T20" fmla="*/ 13 w 75"/>
                <a:gd name="T21" fmla="*/ 51 h 51"/>
                <a:gd name="T22" fmla="*/ 17 w 75"/>
                <a:gd name="T23" fmla="*/ 49 h 51"/>
                <a:gd name="T24" fmla="*/ 69 w 75"/>
                <a:gd name="T25" fmla="*/ 22 h 51"/>
                <a:gd name="T26" fmla="*/ 69 w 75"/>
                <a:gd name="T27" fmla="*/ 22 h 51"/>
                <a:gd name="T28" fmla="*/ 73 w 75"/>
                <a:gd name="T29" fmla="*/ 18 h 51"/>
                <a:gd name="T30" fmla="*/ 75 w 75"/>
                <a:gd name="T31" fmla="*/ 14 h 51"/>
                <a:gd name="T32" fmla="*/ 75 w 75"/>
                <a:gd name="T33" fmla="*/ 10 h 51"/>
                <a:gd name="T34" fmla="*/ 73 w 75"/>
                <a:gd name="T35" fmla="*/ 6 h 51"/>
                <a:gd name="T36" fmla="*/ 73 w 75"/>
                <a:gd name="T37" fmla="*/ 6 h 51"/>
                <a:gd name="T38" fmla="*/ 73 w 75"/>
                <a:gd name="T39" fmla="*/ 6 h 51"/>
                <a:gd name="T40" fmla="*/ 71 w 75"/>
                <a:gd name="T41" fmla="*/ 2 h 51"/>
                <a:gd name="T42" fmla="*/ 67 w 75"/>
                <a:gd name="T43" fmla="*/ 0 h 51"/>
                <a:gd name="T44" fmla="*/ 61 w 75"/>
                <a:gd name="T45" fmla="*/ 0 h 51"/>
                <a:gd name="T46" fmla="*/ 57 w 75"/>
                <a:gd name="T47" fmla="*/ 0 h 51"/>
                <a:gd name="T48" fmla="*/ 6 w 75"/>
                <a:gd name="T4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6" y="28"/>
                  </a:moveTo>
                  <a:lnTo>
                    <a:pt x="6" y="28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6" y="47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7" y="4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3" y="18"/>
                  </a:lnTo>
                  <a:lnTo>
                    <a:pt x="75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2" name="Freeform 416"/>
            <p:cNvSpPr>
              <a:spLocks/>
            </p:cNvSpPr>
            <p:nvPr/>
          </p:nvSpPr>
          <p:spPr bwMode="auto">
            <a:xfrm>
              <a:off x="6985001" y="4057651"/>
              <a:ext cx="115888" cy="80963"/>
            </a:xfrm>
            <a:custGeom>
              <a:avLst/>
              <a:gdLst>
                <a:gd name="T0" fmla="*/ 6 w 73"/>
                <a:gd name="T1" fmla="*/ 29 h 51"/>
                <a:gd name="T2" fmla="*/ 6 w 73"/>
                <a:gd name="T3" fmla="*/ 29 h 51"/>
                <a:gd name="T4" fmla="*/ 2 w 73"/>
                <a:gd name="T5" fmla="*/ 31 h 51"/>
                <a:gd name="T6" fmla="*/ 0 w 73"/>
                <a:gd name="T7" fmla="*/ 35 h 51"/>
                <a:gd name="T8" fmla="*/ 0 w 73"/>
                <a:gd name="T9" fmla="*/ 41 h 51"/>
                <a:gd name="T10" fmla="*/ 0 w 73"/>
                <a:gd name="T11" fmla="*/ 45 h 51"/>
                <a:gd name="T12" fmla="*/ 0 w 73"/>
                <a:gd name="T13" fmla="*/ 45 h 51"/>
                <a:gd name="T14" fmla="*/ 0 w 73"/>
                <a:gd name="T15" fmla="*/ 45 h 51"/>
                <a:gd name="T16" fmla="*/ 4 w 73"/>
                <a:gd name="T17" fmla="*/ 49 h 51"/>
                <a:gd name="T18" fmla="*/ 8 w 73"/>
                <a:gd name="T19" fmla="*/ 51 h 51"/>
                <a:gd name="T20" fmla="*/ 12 w 73"/>
                <a:gd name="T21" fmla="*/ 51 h 51"/>
                <a:gd name="T22" fmla="*/ 16 w 73"/>
                <a:gd name="T23" fmla="*/ 49 h 51"/>
                <a:gd name="T24" fmla="*/ 68 w 73"/>
                <a:gd name="T25" fmla="*/ 21 h 51"/>
                <a:gd name="T26" fmla="*/ 68 w 73"/>
                <a:gd name="T27" fmla="*/ 21 h 51"/>
                <a:gd name="T28" fmla="*/ 72 w 73"/>
                <a:gd name="T29" fmla="*/ 19 h 51"/>
                <a:gd name="T30" fmla="*/ 73 w 73"/>
                <a:gd name="T31" fmla="*/ 15 h 51"/>
                <a:gd name="T32" fmla="*/ 73 w 73"/>
                <a:gd name="T33" fmla="*/ 10 h 51"/>
                <a:gd name="T34" fmla="*/ 73 w 73"/>
                <a:gd name="T35" fmla="*/ 6 h 51"/>
                <a:gd name="T36" fmla="*/ 73 w 73"/>
                <a:gd name="T37" fmla="*/ 6 h 51"/>
                <a:gd name="T38" fmla="*/ 73 w 73"/>
                <a:gd name="T39" fmla="*/ 6 h 51"/>
                <a:gd name="T40" fmla="*/ 70 w 73"/>
                <a:gd name="T41" fmla="*/ 2 h 51"/>
                <a:gd name="T42" fmla="*/ 66 w 73"/>
                <a:gd name="T43" fmla="*/ 0 h 51"/>
                <a:gd name="T44" fmla="*/ 62 w 73"/>
                <a:gd name="T45" fmla="*/ 0 h 51"/>
                <a:gd name="T46" fmla="*/ 56 w 73"/>
                <a:gd name="T47" fmla="*/ 2 h 51"/>
                <a:gd name="T48" fmla="*/ 6 w 73"/>
                <a:gd name="T49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51">
                  <a:moveTo>
                    <a:pt x="6" y="29"/>
                  </a:moveTo>
                  <a:lnTo>
                    <a:pt x="6" y="29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8" y="51"/>
                  </a:lnTo>
                  <a:lnTo>
                    <a:pt x="12" y="51"/>
                  </a:lnTo>
                  <a:lnTo>
                    <a:pt x="16" y="4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2" y="19"/>
                  </a:lnTo>
                  <a:lnTo>
                    <a:pt x="73" y="15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3" name="Freeform 417"/>
            <p:cNvSpPr>
              <a:spLocks/>
            </p:cNvSpPr>
            <p:nvPr/>
          </p:nvSpPr>
          <p:spPr bwMode="auto">
            <a:xfrm>
              <a:off x="7016751" y="4084638"/>
              <a:ext cx="119063" cy="82550"/>
            </a:xfrm>
            <a:custGeom>
              <a:avLst/>
              <a:gdLst>
                <a:gd name="T0" fmla="*/ 6 w 75"/>
                <a:gd name="T1" fmla="*/ 30 h 52"/>
                <a:gd name="T2" fmla="*/ 6 w 75"/>
                <a:gd name="T3" fmla="*/ 30 h 52"/>
                <a:gd name="T4" fmla="*/ 2 w 75"/>
                <a:gd name="T5" fmla="*/ 32 h 52"/>
                <a:gd name="T6" fmla="*/ 0 w 75"/>
                <a:gd name="T7" fmla="*/ 36 h 52"/>
                <a:gd name="T8" fmla="*/ 0 w 75"/>
                <a:gd name="T9" fmla="*/ 40 h 52"/>
                <a:gd name="T10" fmla="*/ 2 w 75"/>
                <a:gd name="T11" fmla="*/ 46 h 52"/>
                <a:gd name="T12" fmla="*/ 2 w 75"/>
                <a:gd name="T13" fmla="*/ 46 h 52"/>
                <a:gd name="T14" fmla="*/ 2 w 75"/>
                <a:gd name="T15" fmla="*/ 46 h 52"/>
                <a:gd name="T16" fmla="*/ 4 w 75"/>
                <a:gd name="T17" fmla="*/ 50 h 52"/>
                <a:gd name="T18" fmla="*/ 8 w 75"/>
                <a:gd name="T19" fmla="*/ 52 h 52"/>
                <a:gd name="T20" fmla="*/ 14 w 75"/>
                <a:gd name="T21" fmla="*/ 52 h 52"/>
                <a:gd name="T22" fmla="*/ 18 w 75"/>
                <a:gd name="T23" fmla="*/ 50 h 52"/>
                <a:gd name="T24" fmla="*/ 69 w 75"/>
                <a:gd name="T25" fmla="*/ 22 h 52"/>
                <a:gd name="T26" fmla="*/ 69 w 75"/>
                <a:gd name="T27" fmla="*/ 22 h 52"/>
                <a:gd name="T28" fmla="*/ 71 w 75"/>
                <a:gd name="T29" fmla="*/ 18 h 52"/>
                <a:gd name="T30" fmla="*/ 73 w 75"/>
                <a:gd name="T31" fmla="*/ 14 h 52"/>
                <a:gd name="T32" fmla="*/ 75 w 75"/>
                <a:gd name="T33" fmla="*/ 10 h 52"/>
                <a:gd name="T34" fmla="*/ 73 w 75"/>
                <a:gd name="T35" fmla="*/ 6 h 52"/>
                <a:gd name="T36" fmla="*/ 73 w 75"/>
                <a:gd name="T37" fmla="*/ 6 h 52"/>
                <a:gd name="T38" fmla="*/ 73 w 75"/>
                <a:gd name="T39" fmla="*/ 6 h 52"/>
                <a:gd name="T40" fmla="*/ 69 w 75"/>
                <a:gd name="T41" fmla="*/ 2 h 52"/>
                <a:gd name="T42" fmla="*/ 65 w 75"/>
                <a:gd name="T43" fmla="*/ 0 h 52"/>
                <a:gd name="T44" fmla="*/ 61 w 75"/>
                <a:gd name="T45" fmla="*/ 0 h 52"/>
                <a:gd name="T46" fmla="*/ 57 w 75"/>
                <a:gd name="T47" fmla="*/ 0 h 52"/>
                <a:gd name="T48" fmla="*/ 6 w 75"/>
                <a:gd name="T4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2">
                  <a:moveTo>
                    <a:pt x="6" y="30"/>
                  </a:moveTo>
                  <a:lnTo>
                    <a:pt x="6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18"/>
                  </a:lnTo>
                  <a:lnTo>
                    <a:pt x="73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418"/>
            <p:cNvSpPr>
              <a:spLocks/>
            </p:cNvSpPr>
            <p:nvPr/>
          </p:nvSpPr>
          <p:spPr bwMode="auto">
            <a:xfrm>
              <a:off x="7116763" y="3640138"/>
              <a:ext cx="639763" cy="427038"/>
            </a:xfrm>
            <a:custGeom>
              <a:avLst/>
              <a:gdLst>
                <a:gd name="T0" fmla="*/ 369 w 403"/>
                <a:gd name="T1" fmla="*/ 87 h 269"/>
                <a:gd name="T2" fmla="*/ 369 w 403"/>
                <a:gd name="T3" fmla="*/ 87 h 269"/>
                <a:gd name="T4" fmla="*/ 215 w 403"/>
                <a:gd name="T5" fmla="*/ 178 h 269"/>
                <a:gd name="T6" fmla="*/ 67 w 403"/>
                <a:gd name="T7" fmla="*/ 265 h 269"/>
                <a:gd name="T8" fmla="*/ 67 w 403"/>
                <a:gd name="T9" fmla="*/ 265 h 269"/>
                <a:gd name="T10" fmla="*/ 62 w 403"/>
                <a:gd name="T11" fmla="*/ 269 h 269"/>
                <a:gd name="T12" fmla="*/ 54 w 403"/>
                <a:gd name="T13" fmla="*/ 269 h 269"/>
                <a:gd name="T14" fmla="*/ 48 w 403"/>
                <a:gd name="T15" fmla="*/ 267 h 269"/>
                <a:gd name="T16" fmla="*/ 40 w 403"/>
                <a:gd name="T17" fmla="*/ 263 h 269"/>
                <a:gd name="T18" fmla="*/ 26 w 403"/>
                <a:gd name="T19" fmla="*/ 251 h 269"/>
                <a:gd name="T20" fmla="*/ 14 w 403"/>
                <a:gd name="T21" fmla="*/ 235 h 269"/>
                <a:gd name="T22" fmla="*/ 6 w 403"/>
                <a:gd name="T23" fmla="*/ 215 h 269"/>
                <a:gd name="T24" fmla="*/ 2 w 403"/>
                <a:gd name="T25" fmla="*/ 207 h 269"/>
                <a:gd name="T26" fmla="*/ 2 w 403"/>
                <a:gd name="T27" fmla="*/ 200 h 269"/>
                <a:gd name="T28" fmla="*/ 0 w 403"/>
                <a:gd name="T29" fmla="*/ 190 h 269"/>
                <a:gd name="T30" fmla="*/ 2 w 403"/>
                <a:gd name="T31" fmla="*/ 184 h 269"/>
                <a:gd name="T32" fmla="*/ 6 w 403"/>
                <a:gd name="T33" fmla="*/ 178 h 269"/>
                <a:gd name="T34" fmla="*/ 12 w 403"/>
                <a:gd name="T35" fmla="*/ 172 h 269"/>
                <a:gd name="T36" fmla="*/ 12 w 403"/>
                <a:gd name="T37" fmla="*/ 172 h 269"/>
                <a:gd name="T38" fmla="*/ 36 w 403"/>
                <a:gd name="T39" fmla="*/ 158 h 269"/>
                <a:gd name="T40" fmla="*/ 73 w 403"/>
                <a:gd name="T41" fmla="*/ 138 h 269"/>
                <a:gd name="T42" fmla="*/ 170 w 403"/>
                <a:gd name="T43" fmla="*/ 91 h 269"/>
                <a:gd name="T44" fmla="*/ 267 w 403"/>
                <a:gd name="T45" fmla="*/ 44 h 269"/>
                <a:gd name="T46" fmla="*/ 326 w 403"/>
                <a:gd name="T47" fmla="*/ 12 h 269"/>
                <a:gd name="T48" fmla="*/ 326 w 403"/>
                <a:gd name="T49" fmla="*/ 12 h 269"/>
                <a:gd name="T50" fmla="*/ 338 w 403"/>
                <a:gd name="T51" fmla="*/ 6 h 269"/>
                <a:gd name="T52" fmla="*/ 350 w 403"/>
                <a:gd name="T53" fmla="*/ 2 h 269"/>
                <a:gd name="T54" fmla="*/ 360 w 403"/>
                <a:gd name="T55" fmla="*/ 0 h 269"/>
                <a:gd name="T56" fmla="*/ 369 w 403"/>
                <a:gd name="T57" fmla="*/ 0 h 269"/>
                <a:gd name="T58" fmla="*/ 379 w 403"/>
                <a:gd name="T59" fmla="*/ 4 h 269"/>
                <a:gd name="T60" fmla="*/ 387 w 403"/>
                <a:gd name="T61" fmla="*/ 8 h 269"/>
                <a:gd name="T62" fmla="*/ 393 w 403"/>
                <a:gd name="T63" fmla="*/ 12 h 269"/>
                <a:gd name="T64" fmla="*/ 399 w 403"/>
                <a:gd name="T65" fmla="*/ 18 h 269"/>
                <a:gd name="T66" fmla="*/ 401 w 403"/>
                <a:gd name="T67" fmla="*/ 26 h 269"/>
                <a:gd name="T68" fmla="*/ 403 w 403"/>
                <a:gd name="T69" fmla="*/ 34 h 269"/>
                <a:gd name="T70" fmla="*/ 403 w 403"/>
                <a:gd name="T71" fmla="*/ 44 h 269"/>
                <a:gd name="T72" fmla="*/ 401 w 403"/>
                <a:gd name="T73" fmla="*/ 52 h 269"/>
                <a:gd name="T74" fmla="*/ 397 w 403"/>
                <a:gd name="T75" fmla="*/ 61 h 269"/>
                <a:gd name="T76" fmla="*/ 389 w 403"/>
                <a:gd name="T77" fmla="*/ 69 h 269"/>
                <a:gd name="T78" fmla="*/ 381 w 403"/>
                <a:gd name="T79" fmla="*/ 77 h 269"/>
                <a:gd name="T80" fmla="*/ 369 w 403"/>
                <a:gd name="T81" fmla="*/ 87 h 269"/>
                <a:gd name="T82" fmla="*/ 369 w 403"/>
                <a:gd name="T83" fmla="*/ 8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3" h="269">
                  <a:moveTo>
                    <a:pt x="369" y="87"/>
                  </a:moveTo>
                  <a:lnTo>
                    <a:pt x="369" y="87"/>
                  </a:lnTo>
                  <a:lnTo>
                    <a:pt x="215" y="178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2" y="269"/>
                  </a:lnTo>
                  <a:lnTo>
                    <a:pt x="54" y="269"/>
                  </a:lnTo>
                  <a:lnTo>
                    <a:pt x="48" y="267"/>
                  </a:lnTo>
                  <a:lnTo>
                    <a:pt x="40" y="263"/>
                  </a:lnTo>
                  <a:lnTo>
                    <a:pt x="26" y="251"/>
                  </a:lnTo>
                  <a:lnTo>
                    <a:pt x="14" y="235"/>
                  </a:lnTo>
                  <a:lnTo>
                    <a:pt x="6" y="215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6" y="178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36" y="158"/>
                  </a:lnTo>
                  <a:lnTo>
                    <a:pt x="73" y="138"/>
                  </a:lnTo>
                  <a:lnTo>
                    <a:pt x="170" y="91"/>
                  </a:lnTo>
                  <a:lnTo>
                    <a:pt x="267" y="4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38" y="6"/>
                  </a:lnTo>
                  <a:lnTo>
                    <a:pt x="350" y="2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9" y="4"/>
                  </a:lnTo>
                  <a:lnTo>
                    <a:pt x="387" y="8"/>
                  </a:lnTo>
                  <a:lnTo>
                    <a:pt x="393" y="12"/>
                  </a:lnTo>
                  <a:lnTo>
                    <a:pt x="399" y="18"/>
                  </a:lnTo>
                  <a:lnTo>
                    <a:pt x="401" y="26"/>
                  </a:lnTo>
                  <a:lnTo>
                    <a:pt x="403" y="34"/>
                  </a:lnTo>
                  <a:lnTo>
                    <a:pt x="403" y="44"/>
                  </a:lnTo>
                  <a:lnTo>
                    <a:pt x="401" y="52"/>
                  </a:lnTo>
                  <a:lnTo>
                    <a:pt x="397" y="61"/>
                  </a:lnTo>
                  <a:lnTo>
                    <a:pt x="389" y="69"/>
                  </a:lnTo>
                  <a:lnTo>
                    <a:pt x="381" y="77"/>
                  </a:lnTo>
                  <a:lnTo>
                    <a:pt x="369" y="87"/>
                  </a:lnTo>
                  <a:lnTo>
                    <a:pt x="369" y="87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54" name="Trapezoid 753"/>
          <p:cNvSpPr/>
          <p:nvPr/>
        </p:nvSpPr>
        <p:spPr>
          <a:xfrm flipV="1">
            <a:off x="6219011" y="2354263"/>
            <a:ext cx="1735949" cy="1711586"/>
          </a:xfrm>
          <a:prstGeom prst="trapezoid">
            <a:avLst>
              <a:gd name="adj" fmla="val 160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23" name="Group 722"/>
          <p:cNvGrpSpPr/>
          <p:nvPr/>
        </p:nvGrpSpPr>
        <p:grpSpPr>
          <a:xfrm>
            <a:off x="6465888" y="3443288"/>
            <a:ext cx="1195388" cy="2362201"/>
            <a:chOff x="6465888" y="3443288"/>
            <a:chExt cx="1195388" cy="2362201"/>
          </a:xfrm>
        </p:grpSpPr>
        <p:sp>
          <p:nvSpPr>
            <p:cNvPr id="724" name="Freeform 17"/>
            <p:cNvSpPr>
              <a:spLocks/>
            </p:cNvSpPr>
            <p:nvPr/>
          </p:nvSpPr>
          <p:spPr bwMode="auto">
            <a:xfrm>
              <a:off x="7007225" y="4076701"/>
              <a:ext cx="112713" cy="688975"/>
            </a:xfrm>
            <a:custGeom>
              <a:avLst/>
              <a:gdLst>
                <a:gd name="T0" fmla="*/ 71 w 71"/>
                <a:gd name="T1" fmla="*/ 404 h 434"/>
                <a:gd name="T2" fmla="*/ 71 w 71"/>
                <a:gd name="T3" fmla="*/ 404 h 434"/>
                <a:gd name="T4" fmla="*/ 71 w 71"/>
                <a:gd name="T5" fmla="*/ 410 h 434"/>
                <a:gd name="T6" fmla="*/ 69 w 71"/>
                <a:gd name="T7" fmla="*/ 416 h 434"/>
                <a:gd name="T8" fmla="*/ 65 w 71"/>
                <a:gd name="T9" fmla="*/ 422 h 434"/>
                <a:gd name="T10" fmla="*/ 61 w 71"/>
                <a:gd name="T11" fmla="*/ 426 h 434"/>
                <a:gd name="T12" fmla="*/ 55 w 71"/>
                <a:gd name="T13" fmla="*/ 430 h 434"/>
                <a:gd name="T14" fmla="*/ 49 w 71"/>
                <a:gd name="T15" fmla="*/ 432 h 434"/>
                <a:gd name="T16" fmla="*/ 43 w 71"/>
                <a:gd name="T17" fmla="*/ 434 h 434"/>
                <a:gd name="T18" fmla="*/ 35 w 71"/>
                <a:gd name="T19" fmla="*/ 434 h 434"/>
                <a:gd name="T20" fmla="*/ 35 w 71"/>
                <a:gd name="T21" fmla="*/ 434 h 434"/>
                <a:gd name="T22" fmla="*/ 35 w 71"/>
                <a:gd name="T23" fmla="*/ 434 h 434"/>
                <a:gd name="T24" fmla="*/ 30 w 71"/>
                <a:gd name="T25" fmla="*/ 434 h 434"/>
                <a:gd name="T26" fmla="*/ 22 w 71"/>
                <a:gd name="T27" fmla="*/ 432 h 434"/>
                <a:gd name="T28" fmla="*/ 16 w 71"/>
                <a:gd name="T29" fmla="*/ 430 h 434"/>
                <a:gd name="T30" fmla="*/ 12 w 71"/>
                <a:gd name="T31" fmla="*/ 426 h 434"/>
                <a:gd name="T32" fmla="*/ 8 w 71"/>
                <a:gd name="T33" fmla="*/ 422 h 434"/>
                <a:gd name="T34" fmla="*/ 4 w 71"/>
                <a:gd name="T35" fmla="*/ 416 h 434"/>
                <a:gd name="T36" fmla="*/ 2 w 71"/>
                <a:gd name="T37" fmla="*/ 410 h 434"/>
                <a:gd name="T38" fmla="*/ 0 w 71"/>
                <a:gd name="T39" fmla="*/ 404 h 434"/>
                <a:gd name="T40" fmla="*/ 0 w 71"/>
                <a:gd name="T41" fmla="*/ 31 h 434"/>
                <a:gd name="T42" fmla="*/ 0 w 71"/>
                <a:gd name="T43" fmla="*/ 31 h 434"/>
                <a:gd name="T44" fmla="*/ 2 w 71"/>
                <a:gd name="T45" fmla="*/ 25 h 434"/>
                <a:gd name="T46" fmla="*/ 4 w 71"/>
                <a:gd name="T47" fmla="*/ 19 h 434"/>
                <a:gd name="T48" fmla="*/ 8 w 71"/>
                <a:gd name="T49" fmla="*/ 13 h 434"/>
                <a:gd name="T50" fmla="*/ 12 w 71"/>
                <a:gd name="T51" fmla="*/ 9 h 434"/>
                <a:gd name="T52" fmla="*/ 16 w 71"/>
                <a:gd name="T53" fmla="*/ 5 h 434"/>
                <a:gd name="T54" fmla="*/ 22 w 71"/>
                <a:gd name="T55" fmla="*/ 3 h 434"/>
                <a:gd name="T56" fmla="*/ 30 w 71"/>
                <a:gd name="T57" fmla="*/ 2 h 434"/>
                <a:gd name="T58" fmla="*/ 35 w 71"/>
                <a:gd name="T59" fmla="*/ 0 h 434"/>
                <a:gd name="T60" fmla="*/ 35 w 71"/>
                <a:gd name="T61" fmla="*/ 0 h 434"/>
                <a:gd name="T62" fmla="*/ 35 w 71"/>
                <a:gd name="T63" fmla="*/ 0 h 434"/>
                <a:gd name="T64" fmla="*/ 43 w 71"/>
                <a:gd name="T65" fmla="*/ 2 h 434"/>
                <a:gd name="T66" fmla="*/ 49 w 71"/>
                <a:gd name="T67" fmla="*/ 3 h 434"/>
                <a:gd name="T68" fmla="*/ 55 w 71"/>
                <a:gd name="T69" fmla="*/ 5 h 434"/>
                <a:gd name="T70" fmla="*/ 61 w 71"/>
                <a:gd name="T71" fmla="*/ 9 h 434"/>
                <a:gd name="T72" fmla="*/ 65 w 71"/>
                <a:gd name="T73" fmla="*/ 13 h 434"/>
                <a:gd name="T74" fmla="*/ 69 w 71"/>
                <a:gd name="T75" fmla="*/ 19 h 434"/>
                <a:gd name="T76" fmla="*/ 71 w 71"/>
                <a:gd name="T77" fmla="*/ 25 h 434"/>
                <a:gd name="T78" fmla="*/ 71 w 71"/>
                <a:gd name="T79" fmla="*/ 31 h 434"/>
                <a:gd name="T80" fmla="*/ 71 w 71"/>
                <a:gd name="T81" fmla="*/ 4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434">
                  <a:moveTo>
                    <a:pt x="71" y="404"/>
                  </a:moveTo>
                  <a:lnTo>
                    <a:pt x="71" y="404"/>
                  </a:lnTo>
                  <a:lnTo>
                    <a:pt x="71" y="410"/>
                  </a:lnTo>
                  <a:lnTo>
                    <a:pt x="69" y="416"/>
                  </a:lnTo>
                  <a:lnTo>
                    <a:pt x="65" y="422"/>
                  </a:lnTo>
                  <a:lnTo>
                    <a:pt x="61" y="426"/>
                  </a:lnTo>
                  <a:lnTo>
                    <a:pt x="55" y="430"/>
                  </a:lnTo>
                  <a:lnTo>
                    <a:pt x="49" y="432"/>
                  </a:lnTo>
                  <a:lnTo>
                    <a:pt x="43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0" y="434"/>
                  </a:lnTo>
                  <a:lnTo>
                    <a:pt x="22" y="432"/>
                  </a:lnTo>
                  <a:lnTo>
                    <a:pt x="16" y="430"/>
                  </a:lnTo>
                  <a:lnTo>
                    <a:pt x="12" y="426"/>
                  </a:lnTo>
                  <a:lnTo>
                    <a:pt x="8" y="422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1" y="25"/>
                  </a:lnTo>
                  <a:lnTo>
                    <a:pt x="71" y="31"/>
                  </a:lnTo>
                  <a:lnTo>
                    <a:pt x="71" y="404"/>
                  </a:lnTo>
                  <a:close/>
                </a:path>
              </a:pathLst>
            </a:custGeom>
            <a:solidFill>
              <a:srgbClr val="53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725" name="Group 724"/>
            <p:cNvGrpSpPr/>
            <p:nvPr/>
          </p:nvGrpSpPr>
          <p:grpSpPr>
            <a:xfrm>
              <a:off x="6524625" y="4633913"/>
              <a:ext cx="1077913" cy="1171576"/>
              <a:chOff x="6524625" y="4633913"/>
              <a:chExt cx="1077913" cy="1171576"/>
            </a:xfrm>
          </p:grpSpPr>
          <p:sp>
            <p:nvSpPr>
              <p:cNvPr id="729" name="Freeform 18"/>
              <p:cNvSpPr>
                <a:spLocks/>
              </p:cNvSpPr>
              <p:nvPr/>
            </p:nvSpPr>
            <p:spPr bwMode="auto">
              <a:xfrm>
                <a:off x="6705600" y="5614988"/>
                <a:ext cx="131763" cy="133350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14 w 83"/>
                  <a:gd name="T5" fmla="*/ 41 h 84"/>
                  <a:gd name="T6" fmla="*/ 28 w 83"/>
                  <a:gd name="T7" fmla="*/ 71 h 84"/>
                  <a:gd name="T8" fmla="*/ 34 w 83"/>
                  <a:gd name="T9" fmla="*/ 80 h 84"/>
                  <a:gd name="T10" fmla="*/ 38 w 83"/>
                  <a:gd name="T11" fmla="*/ 82 h 84"/>
                  <a:gd name="T12" fmla="*/ 40 w 83"/>
                  <a:gd name="T13" fmla="*/ 84 h 84"/>
                  <a:gd name="T14" fmla="*/ 40 w 83"/>
                  <a:gd name="T15" fmla="*/ 84 h 84"/>
                  <a:gd name="T16" fmla="*/ 42 w 83"/>
                  <a:gd name="T17" fmla="*/ 82 h 84"/>
                  <a:gd name="T18" fmla="*/ 46 w 83"/>
                  <a:gd name="T19" fmla="*/ 80 h 84"/>
                  <a:gd name="T20" fmla="*/ 52 w 83"/>
                  <a:gd name="T21" fmla="*/ 71 h 84"/>
                  <a:gd name="T22" fmla="*/ 66 w 83"/>
                  <a:gd name="T23" fmla="*/ 41 h 84"/>
                  <a:gd name="T24" fmla="*/ 83 w 83"/>
                  <a:gd name="T25" fmla="*/ 0 h 84"/>
                  <a:gd name="T26" fmla="*/ 0 w 83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28" y="71"/>
                    </a:lnTo>
                    <a:lnTo>
                      <a:pt x="34" y="80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6" y="80"/>
                    </a:lnTo>
                    <a:lnTo>
                      <a:pt x="52" y="71"/>
                    </a:lnTo>
                    <a:lnTo>
                      <a:pt x="66" y="41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0" name="Freeform 19"/>
              <p:cNvSpPr>
                <a:spLocks/>
              </p:cNvSpPr>
              <p:nvPr/>
            </p:nvSpPr>
            <p:spPr bwMode="auto">
              <a:xfrm>
                <a:off x="7289800" y="5614988"/>
                <a:ext cx="130175" cy="133350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15 w 82"/>
                  <a:gd name="T5" fmla="*/ 41 h 84"/>
                  <a:gd name="T6" fmla="*/ 27 w 82"/>
                  <a:gd name="T7" fmla="*/ 71 h 84"/>
                  <a:gd name="T8" fmla="*/ 35 w 82"/>
                  <a:gd name="T9" fmla="*/ 80 h 84"/>
                  <a:gd name="T10" fmla="*/ 37 w 82"/>
                  <a:gd name="T11" fmla="*/ 82 h 84"/>
                  <a:gd name="T12" fmla="*/ 39 w 82"/>
                  <a:gd name="T13" fmla="*/ 84 h 84"/>
                  <a:gd name="T14" fmla="*/ 39 w 82"/>
                  <a:gd name="T15" fmla="*/ 84 h 84"/>
                  <a:gd name="T16" fmla="*/ 41 w 82"/>
                  <a:gd name="T17" fmla="*/ 82 h 84"/>
                  <a:gd name="T18" fmla="*/ 45 w 82"/>
                  <a:gd name="T19" fmla="*/ 80 h 84"/>
                  <a:gd name="T20" fmla="*/ 51 w 82"/>
                  <a:gd name="T21" fmla="*/ 71 h 84"/>
                  <a:gd name="T22" fmla="*/ 65 w 82"/>
                  <a:gd name="T23" fmla="*/ 41 h 84"/>
                  <a:gd name="T24" fmla="*/ 82 w 82"/>
                  <a:gd name="T25" fmla="*/ 0 h 84"/>
                  <a:gd name="T26" fmla="*/ 0 w 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0" y="0"/>
                    </a:lnTo>
                    <a:lnTo>
                      <a:pt x="15" y="41"/>
                    </a:lnTo>
                    <a:lnTo>
                      <a:pt x="27" y="71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1" y="82"/>
                    </a:lnTo>
                    <a:lnTo>
                      <a:pt x="45" y="80"/>
                    </a:lnTo>
                    <a:lnTo>
                      <a:pt x="51" y="71"/>
                    </a:lnTo>
                    <a:lnTo>
                      <a:pt x="65" y="41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1" name="Freeform 20"/>
              <p:cNvSpPr>
                <a:spLocks/>
              </p:cNvSpPr>
              <p:nvPr/>
            </p:nvSpPr>
            <p:spPr bwMode="auto">
              <a:xfrm>
                <a:off x="7032625" y="4749801"/>
                <a:ext cx="61913" cy="862013"/>
              </a:xfrm>
              <a:custGeom>
                <a:avLst/>
                <a:gdLst>
                  <a:gd name="T0" fmla="*/ 39 w 39"/>
                  <a:gd name="T1" fmla="*/ 523 h 543"/>
                  <a:gd name="T2" fmla="*/ 39 w 39"/>
                  <a:gd name="T3" fmla="*/ 523 h 543"/>
                  <a:gd name="T4" fmla="*/ 37 w 39"/>
                  <a:gd name="T5" fmla="*/ 531 h 543"/>
                  <a:gd name="T6" fmla="*/ 33 w 39"/>
                  <a:gd name="T7" fmla="*/ 537 h 543"/>
                  <a:gd name="T8" fmla="*/ 27 w 39"/>
                  <a:gd name="T9" fmla="*/ 541 h 543"/>
                  <a:gd name="T10" fmla="*/ 19 w 39"/>
                  <a:gd name="T11" fmla="*/ 543 h 543"/>
                  <a:gd name="T12" fmla="*/ 19 w 39"/>
                  <a:gd name="T13" fmla="*/ 543 h 543"/>
                  <a:gd name="T14" fmla="*/ 19 w 39"/>
                  <a:gd name="T15" fmla="*/ 543 h 543"/>
                  <a:gd name="T16" fmla="*/ 12 w 39"/>
                  <a:gd name="T17" fmla="*/ 541 h 543"/>
                  <a:gd name="T18" fmla="*/ 6 w 39"/>
                  <a:gd name="T19" fmla="*/ 537 h 543"/>
                  <a:gd name="T20" fmla="*/ 2 w 39"/>
                  <a:gd name="T21" fmla="*/ 531 h 543"/>
                  <a:gd name="T22" fmla="*/ 0 w 39"/>
                  <a:gd name="T23" fmla="*/ 523 h 543"/>
                  <a:gd name="T24" fmla="*/ 0 w 39"/>
                  <a:gd name="T25" fmla="*/ 20 h 543"/>
                  <a:gd name="T26" fmla="*/ 0 w 39"/>
                  <a:gd name="T27" fmla="*/ 20 h 543"/>
                  <a:gd name="T28" fmla="*/ 2 w 39"/>
                  <a:gd name="T29" fmla="*/ 12 h 543"/>
                  <a:gd name="T30" fmla="*/ 6 w 39"/>
                  <a:gd name="T31" fmla="*/ 6 h 543"/>
                  <a:gd name="T32" fmla="*/ 12 w 39"/>
                  <a:gd name="T33" fmla="*/ 2 h 543"/>
                  <a:gd name="T34" fmla="*/ 19 w 39"/>
                  <a:gd name="T35" fmla="*/ 0 h 543"/>
                  <a:gd name="T36" fmla="*/ 19 w 39"/>
                  <a:gd name="T37" fmla="*/ 0 h 543"/>
                  <a:gd name="T38" fmla="*/ 19 w 39"/>
                  <a:gd name="T39" fmla="*/ 0 h 543"/>
                  <a:gd name="T40" fmla="*/ 27 w 39"/>
                  <a:gd name="T41" fmla="*/ 2 h 543"/>
                  <a:gd name="T42" fmla="*/ 33 w 39"/>
                  <a:gd name="T43" fmla="*/ 6 h 543"/>
                  <a:gd name="T44" fmla="*/ 37 w 39"/>
                  <a:gd name="T45" fmla="*/ 12 h 543"/>
                  <a:gd name="T46" fmla="*/ 39 w 39"/>
                  <a:gd name="T47" fmla="*/ 20 h 543"/>
                  <a:gd name="T48" fmla="*/ 39 w 39"/>
                  <a:gd name="T49" fmla="*/ 52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43">
                    <a:moveTo>
                      <a:pt x="39" y="523"/>
                    </a:moveTo>
                    <a:lnTo>
                      <a:pt x="39" y="523"/>
                    </a:lnTo>
                    <a:lnTo>
                      <a:pt x="37" y="531"/>
                    </a:lnTo>
                    <a:lnTo>
                      <a:pt x="33" y="537"/>
                    </a:lnTo>
                    <a:lnTo>
                      <a:pt x="27" y="541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2" y="541"/>
                    </a:lnTo>
                    <a:lnTo>
                      <a:pt x="6" y="537"/>
                    </a:lnTo>
                    <a:lnTo>
                      <a:pt x="2" y="531"/>
                    </a:lnTo>
                    <a:lnTo>
                      <a:pt x="0" y="52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523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2" name="Freeform 21"/>
              <p:cNvSpPr>
                <a:spLocks/>
              </p:cNvSpPr>
              <p:nvPr/>
            </p:nvSpPr>
            <p:spPr bwMode="auto">
              <a:xfrm>
                <a:off x="6681788" y="5589588"/>
                <a:ext cx="763588" cy="49213"/>
              </a:xfrm>
              <a:custGeom>
                <a:avLst/>
                <a:gdLst>
                  <a:gd name="T0" fmla="*/ 481 w 481"/>
                  <a:gd name="T1" fmla="*/ 16 h 31"/>
                  <a:gd name="T2" fmla="*/ 481 w 481"/>
                  <a:gd name="T3" fmla="*/ 16 h 31"/>
                  <a:gd name="T4" fmla="*/ 481 w 481"/>
                  <a:gd name="T5" fmla="*/ 21 h 31"/>
                  <a:gd name="T6" fmla="*/ 477 w 481"/>
                  <a:gd name="T7" fmla="*/ 25 h 31"/>
                  <a:gd name="T8" fmla="*/ 471 w 481"/>
                  <a:gd name="T9" fmla="*/ 29 h 31"/>
                  <a:gd name="T10" fmla="*/ 465 w 481"/>
                  <a:gd name="T11" fmla="*/ 31 h 31"/>
                  <a:gd name="T12" fmla="*/ 15 w 481"/>
                  <a:gd name="T13" fmla="*/ 31 h 31"/>
                  <a:gd name="T14" fmla="*/ 15 w 481"/>
                  <a:gd name="T15" fmla="*/ 31 h 31"/>
                  <a:gd name="T16" fmla="*/ 10 w 481"/>
                  <a:gd name="T17" fmla="*/ 29 h 31"/>
                  <a:gd name="T18" fmla="*/ 6 w 481"/>
                  <a:gd name="T19" fmla="*/ 25 h 31"/>
                  <a:gd name="T20" fmla="*/ 2 w 481"/>
                  <a:gd name="T21" fmla="*/ 21 h 31"/>
                  <a:gd name="T22" fmla="*/ 0 w 481"/>
                  <a:gd name="T23" fmla="*/ 16 h 31"/>
                  <a:gd name="T24" fmla="*/ 0 w 481"/>
                  <a:gd name="T25" fmla="*/ 16 h 31"/>
                  <a:gd name="T26" fmla="*/ 0 w 481"/>
                  <a:gd name="T27" fmla="*/ 16 h 31"/>
                  <a:gd name="T28" fmla="*/ 2 w 481"/>
                  <a:gd name="T29" fmla="*/ 10 h 31"/>
                  <a:gd name="T30" fmla="*/ 6 w 481"/>
                  <a:gd name="T31" fmla="*/ 4 h 31"/>
                  <a:gd name="T32" fmla="*/ 10 w 481"/>
                  <a:gd name="T33" fmla="*/ 0 h 31"/>
                  <a:gd name="T34" fmla="*/ 15 w 481"/>
                  <a:gd name="T35" fmla="*/ 0 h 31"/>
                  <a:gd name="T36" fmla="*/ 465 w 481"/>
                  <a:gd name="T37" fmla="*/ 0 h 31"/>
                  <a:gd name="T38" fmla="*/ 465 w 481"/>
                  <a:gd name="T39" fmla="*/ 0 h 31"/>
                  <a:gd name="T40" fmla="*/ 471 w 481"/>
                  <a:gd name="T41" fmla="*/ 0 h 31"/>
                  <a:gd name="T42" fmla="*/ 477 w 481"/>
                  <a:gd name="T43" fmla="*/ 4 h 31"/>
                  <a:gd name="T44" fmla="*/ 481 w 481"/>
                  <a:gd name="T45" fmla="*/ 10 h 31"/>
                  <a:gd name="T46" fmla="*/ 481 w 481"/>
                  <a:gd name="T47" fmla="*/ 16 h 31"/>
                  <a:gd name="T48" fmla="*/ 481 w 481"/>
                  <a:gd name="T4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1">
                    <a:moveTo>
                      <a:pt x="481" y="16"/>
                    </a:moveTo>
                    <a:lnTo>
                      <a:pt x="481" y="16"/>
                    </a:lnTo>
                    <a:lnTo>
                      <a:pt x="481" y="21"/>
                    </a:lnTo>
                    <a:lnTo>
                      <a:pt x="477" y="25"/>
                    </a:lnTo>
                    <a:lnTo>
                      <a:pt x="471" y="29"/>
                    </a:lnTo>
                    <a:lnTo>
                      <a:pt x="46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4"/>
                    </a:lnTo>
                    <a:lnTo>
                      <a:pt x="481" y="10"/>
                    </a:lnTo>
                    <a:lnTo>
                      <a:pt x="481" y="16"/>
                    </a:lnTo>
                    <a:lnTo>
                      <a:pt x="481" y="16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3" name="Freeform 22"/>
              <p:cNvSpPr>
                <a:spLocks/>
              </p:cNvSpPr>
              <p:nvPr/>
            </p:nvSpPr>
            <p:spPr bwMode="auto">
              <a:xfrm>
                <a:off x="6711950" y="5689601"/>
                <a:ext cx="112713" cy="115888"/>
              </a:xfrm>
              <a:custGeom>
                <a:avLst/>
                <a:gdLst>
                  <a:gd name="T0" fmla="*/ 71 w 71"/>
                  <a:gd name="T1" fmla="*/ 37 h 73"/>
                  <a:gd name="T2" fmla="*/ 71 w 71"/>
                  <a:gd name="T3" fmla="*/ 37 h 73"/>
                  <a:gd name="T4" fmla="*/ 71 w 71"/>
                  <a:gd name="T5" fmla="*/ 45 h 73"/>
                  <a:gd name="T6" fmla="*/ 69 w 71"/>
                  <a:gd name="T7" fmla="*/ 51 h 73"/>
                  <a:gd name="T8" fmla="*/ 66 w 71"/>
                  <a:gd name="T9" fmla="*/ 57 h 73"/>
                  <a:gd name="T10" fmla="*/ 62 w 71"/>
                  <a:gd name="T11" fmla="*/ 63 h 73"/>
                  <a:gd name="T12" fmla="*/ 56 w 71"/>
                  <a:gd name="T13" fmla="*/ 67 h 73"/>
                  <a:gd name="T14" fmla="*/ 50 w 71"/>
                  <a:gd name="T15" fmla="*/ 71 h 73"/>
                  <a:gd name="T16" fmla="*/ 44 w 71"/>
                  <a:gd name="T17" fmla="*/ 73 h 73"/>
                  <a:gd name="T18" fmla="*/ 36 w 71"/>
                  <a:gd name="T19" fmla="*/ 73 h 73"/>
                  <a:gd name="T20" fmla="*/ 36 w 71"/>
                  <a:gd name="T21" fmla="*/ 73 h 73"/>
                  <a:gd name="T22" fmla="*/ 28 w 71"/>
                  <a:gd name="T23" fmla="*/ 73 h 73"/>
                  <a:gd name="T24" fmla="*/ 22 w 71"/>
                  <a:gd name="T25" fmla="*/ 71 h 73"/>
                  <a:gd name="T26" fmla="*/ 16 w 71"/>
                  <a:gd name="T27" fmla="*/ 67 h 73"/>
                  <a:gd name="T28" fmla="*/ 10 w 71"/>
                  <a:gd name="T29" fmla="*/ 63 h 73"/>
                  <a:gd name="T30" fmla="*/ 6 w 71"/>
                  <a:gd name="T31" fmla="*/ 57 h 73"/>
                  <a:gd name="T32" fmla="*/ 2 w 71"/>
                  <a:gd name="T33" fmla="*/ 51 h 73"/>
                  <a:gd name="T34" fmla="*/ 0 w 71"/>
                  <a:gd name="T35" fmla="*/ 45 h 73"/>
                  <a:gd name="T36" fmla="*/ 0 w 71"/>
                  <a:gd name="T37" fmla="*/ 37 h 73"/>
                  <a:gd name="T38" fmla="*/ 0 w 71"/>
                  <a:gd name="T39" fmla="*/ 37 h 73"/>
                  <a:gd name="T40" fmla="*/ 0 w 71"/>
                  <a:gd name="T41" fmla="*/ 29 h 73"/>
                  <a:gd name="T42" fmla="*/ 2 w 71"/>
                  <a:gd name="T43" fmla="*/ 24 h 73"/>
                  <a:gd name="T44" fmla="*/ 6 w 71"/>
                  <a:gd name="T45" fmla="*/ 18 h 73"/>
                  <a:gd name="T46" fmla="*/ 10 w 71"/>
                  <a:gd name="T47" fmla="*/ 12 h 73"/>
                  <a:gd name="T48" fmla="*/ 16 w 71"/>
                  <a:gd name="T49" fmla="*/ 8 h 73"/>
                  <a:gd name="T50" fmla="*/ 22 w 71"/>
                  <a:gd name="T51" fmla="*/ 4 h 73"/>
                  <a:gd name="T52" fmla="*/ 28 w 71"/>
                  <a:gd name="T53" fmla="*/ 2 h 73"/>
                  <a:gd name="T54" fmla="*/ 36 w 71"/>
                  <a:gd name="T55" fmla="*/ 0 h 73"/>
                  <a:gd name="T56" fmla="*/ 36 w 71"/>
                  <a:gd name="T57" fmla="*/ 0 h 73"/>
                  <a:gd name="T58" fmla="*/ 44 w 71"/>
                  <a:gd name="T59" fmla="*/ 2 h 73"/>
                  <a:gd name="T60" fmla="*/ 50 w 71"/>
                  <a:gd name="T61" fmla="*/ 4 h 73"/>
                  <a:gd name="T62" fmla="*/ 56 w 71"/>
                  <a:gd name="T63" fmla="*/ 8 h 73"/>
                  <a:gd name="T64" fmla="*/ 62 w 71"/>
                  <a:gd name="T65" fmla="*/ 12 h 73"/>
                  <a:gd name="T66" fmla="*/ 66 w 71"/>
                  <a:gd name="T67" fmla="*/ 18 h 73"/>
                  <a:gd name="T68" fmla="*/ 69 w 71"/>
                  <a:gd name="T69" fmla="*/ 24 h 73"/>
                  <a:gd name="T70" fmla="*/ 71 w 71"/>
                  <a:gd name="T71" fmla="*/ 29 h 73"/>
                  <a:gd name="T72" fmla="*/ 71 w 71"/>
                  <a:gd name="T73" fmla="*/ 37 h 73"/>
                  <a:gd name="T74" fmla="*/ 71 w 71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3">
                    <a:moveTo>
                      <a:pt x="71" y="37"/>
                    </a:moveTo>
                    <a:lnTo>
                      <a:pt x="71" y="37"/>
                    </a:lnTo>
                    <a:lnTo>
                      <a:pt x="71" y="45"/>
                    </a:lnTo>
                    <a:lnTo>
                      <a:pt x="69" y="51"/>
                    </a:lnTo>
                    <a:lnTo>
                      <a:pt x="66" y="57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69" y="24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4" name="Freeform 23"/>
              <p:cNvSpPr>
                <a:spLocks/>
              </p:cNvSpPr>
              <p:nvPr/>
            </p:nvSpPr>
            <p:spPr bwMode="auto">
              <a:xfrm>
                <a:off x="7294563" y="5689601"/>
                <a:ext cx="115888" cy="115888"/>
              </a:xfrm>
              <a:custGeom>
                <a:avLst/>
                <a:gdLst>
                  <a:gd name="T0" fmla="*/ 73 w 73"/>
                  <a:gd name="T1" fmla="*/ 37 h 73"/>
                  <a:gd name="T2" fmla="*/ 73 w 73"/>
                  <a:gd name="T3" fmla="*/ 37 h 73"/>
                  <a:gd name="T4" fmla="*/ 73 w 73"/>
                  <a:gd name="T5" fmla="*/ 45 h 73"/>
                  <a:gd name="T6" fmla="*/ 72 w 73"/>
                  <a:gd name="T7" fmla="*/ 51 h 73"/>
                  <a:gd name="T8" fmla="*/ 68 w 73"/>
                  <a:gd name="T9" fmla="*/ 57 h 73"/>
                  <a:gd name="T10" fmla="*/ 64 w 73"/>
                  <a:gd name="T11" fmla="*/ 63 h 73"/>
                  <a:gd name="T12" fmla="*/ 58 w 73"/>
                  <a:gd name="T13" fmla="*/ 67 h 73"/>
                  <a:gd name="T14" fmla="*/ 52 w 73"/>
                  <a:gd name="T15" fmla="*/ 71 h 73"/>
                  <a:gd name="T16" fmla="*/ 44 w 73"/>
                  <a:gd name="T17" fmla="*/ 73 h 73"/>
                  <a:gd name="T18" fmla="*/ 38 w 73"/>
                  <a:gd name="T19" fmla="*/ 73 h 73"/>
                  <a:gd name="T20" fmla="*/ 38 w 73"/>
                  <a:gd name="T21" fmla="*/ 73 h 73"/>
                  <a:gd name="T22" fmla="*/ 30 w 73"/>
                  <a:gd name="T23" fmla="*/ 73 h 73"/>
                  <a:gd name="T24" fmla="*/ 24 w 73"/>
                  <a:gd name="T25" fmla="*/ 71 h 73"/>
                  <a:gd name="T26" fmla="*/ 16 w 73"/>
                  <a:gd name="T27" fmla="*/ 67 h 73"/>
                  <a:gd name="T28" fmla="*/ 12 w 73"/>
                  <a:gd name="T29" fmla="*/ 63 h 73"/>
                  <a:gd name="T30" fmla="*/ 8 w 73"/>
                  <a:gd name="T31" fmla="*/ 57 h 73"/>
                  <a:gd name="T32" fmla="*/ 4 w 73"/>
                  <a:gd name="T33" fmla="*/ 51 h 73"/>
                  <a:gd name="T34" fmla="*/ 2 w 73"/>
                  <a:gd name="T35" fmla="*/ 45 h 73"/>
                  <a:gd name="T36" fmla="*/ 0 w 73"/>
                  <a:gd name="T37" fmla="*/ 37 h 73"/>
                  <a:gd name="T38" fmla="*/ 0 w 73"/>
                  <a:gd name="T39" fmla="*/ 37 h 73"/>
                  <a:gd name="T40" fmla="*/ 2 w 73"/>
                  <a:gd name="T41" fmla="*/ 29 h 73"/>
                  <a:gd name="T42" fmla="*/ 4 w 73"/>
                  <a:gd name="T43" fmla="*/ 24 h 73"/>
                  <a:gd name="T44" fmla="*/ 8 w 73"/>
                  <a:gd name="T45" fmla="*/ 18 h 73"/>
                  <a:gd name="T46" fmla="*/ 12 w 73"/>
                  <a:gd name="T47" fmla="*/ 12 h 73"/>
                  <a:gd name="T48" fmla="*/ 16 w 73"/>
                  <a:gd name="T49" fmla="*/ 8 h 73"/>
                  <a:gd name="T50" fmla="*/ 24 w 73"/>
                  <a:gd name="T51" fmla="*/ 4 h 73"/>
                  <a:gd name="T52" fmla="*/ 30 w 73"/>
                  <a:gd name="T53" fmla="*/ 2 h 73"/>
                  <a:gd name="T54" fmla="*/ 38 w 73"/>
                  <a:gd name="T55" fmla="*/ 0 h 73"/>
                  <a:gd name="T56" fmla="*/ 38 w 73"/>
                  <a:gd name="T57" fmla="*/ 0 h 73"/>
                  <a:gd name="T58" fmla="*/ 44 w 73"/>
                  <a:gd name="T59" fmla="*/ 2 h 73"/>
                  <a:gd name="T60" fmla="*/ 52 w 73"/>
                  <a:gd name="T61" fmla="*/ 4 h 73"/>
                  <a:gd name="T62" fmla="*/ 58 w 73"/>
                  <a:gd name="T63" fmla="*/ 8 h 73"/>
                  <a:gd name="T64" fmla="*/ 64 w 73"/>
                  <a:gd name="T65" fmla="*/ 12 h 73"/>
                  <a:gd name="T66" fmla="*/ 68 w 73"/>
                  <a:gd name="T67" fmla="*/ 18 h 73"/>
                  <a:gd name="T68" fmla="*/ 72 w 73"/>
                  <a:gd name="T69" fmla="*/ 24 h 73"/>
                  <a:gd name="T70" fmla="*/ 73 w 73"/>
                  <a:gd name="T71" fmla="*/ 29 h 73"/>
                  <a:gd name="T72" fmla="*/ 73 w 73"/>
                  <a:gd name="T73" fmla="*/ 37 h 73"/>
                  <a:gd name="T74" fmla="*/ 73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lnTo>
                      <a:pt x="73" y="37"/>
                    </a:lnTo>
                    <a:lnTo>
                      <a:pt x="73" y="45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4" y="63"/>
                    </a:lnTo>
                    <a:lnTo>
                      <a:pt x="58" y="67"/>
                    </a:lnTo>
                    <a:lnTo>
                      <a:pt x="52" y="71"/>
                    </a:lnTo>
                    <a:lnTo>
                      <a:pt x="44" y="73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0" y="73"/>
                    </a:lnTo>
                    <a:lnTo>
                      <a:pt x="24" y="71"/>
                    </a:lnTo>
                    <a:lnTo>
                      <a:pt x="16" y="67"/>
                    </a:lnTo>
                    <a:lnTo>
                      <a:pt x="12" y="63"/>
                    </a:lnTo>
                    <a:lnTo>
                      <a:pt x="8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3" y="29"/>
                    </a:lnTo>
                    <a:lnTo>
                      <a:pt x="73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5" name="Freeform 24"/>
              <p:cNvSpPr>
                <a:spLocks/>
              </p:cNvSpPr>
              <p:nvPr/>
            </p:nvSpPr>
            <p:spPr bwMode="auto">
              <a:xfrm>
                <a:off x="6524625" y="4633913"/>
                <a:ext cx="1077913" cy="155575"/>
              </a:xfrm>
              <a:custGeom>
                <a:avLst/>
                <a:gdLst>
                  <a:gd name="T0" fmla="*/ 679 w 679"/>
                  <a:gd name="T1" fmla="*/ 49 h 98"/>
                  <a:gd name="T2" fmla="*/ 679 w 679"/>
                  <a:gd name="T3" fmla="*/ 49 h 98"/>
                  <a:gd name="T4" fmla="*/ 679 w 679"/>
                  <a:gd name="T5" fmla="*/ 59 h 98"/>
                  <a:gd name="T6" fmla="*/ 675 w 679"/>
                  <a:gd name="T7" fmla="*/ 69 h 98"/>
                  <a:gd name="T8" fmla="*/ 671 w 679"/>
                  <a:gd name="T9" fmla="*/ 77 h 98"/>
                  <a:gd name="T10" fmla="*/ 665 w 679"/>
                  <a:gd name="T11" fmla="*/ 85 h 98"/>
                  <a:gd name="T12" fmla="*/ 657 w 679"/>
                  <a:gd name="T13" fmla="*/ 91 h 98"/>
                  <a:gd name="T14" fmla="*/ 649 w 679"/>
                  <a:gd name="T15" fmla="*/ 95 h 98"/>
                  <a:gd name="T16" fmla="*/ 639 w 679"/>
                  <a:gd name="T17" fmla="*/ 98 h 98"/>
                  <a:gd name="T18" fmla="*/ 630 w 679"/>
                  <a:gd name="T19" fmla="*/ 98 h 98"/>
                  <a:gd name="T20" fmla="*/ 51 w 679"/>
                  <a:gd name="T21" fmla="*/ 98 h 98"/>
                  <a:gd name="T22" fmla="*/ 51 w 679"/>
                  <a:gd name="T23" fmla="*/ 98 h 98"/>
                  <a:gd name="T24" fmla="*/ 41 w 679"/>
                  <a:gd name="T25" fmla="*/ 98 h 98"/>
                  <a:gd name="T26" fmla="*/ 32 w 679"/>
                  <a:gd name="T27" fmla="*/ 95 h 98"/>
                  <a:gd name="T28" fmla="*/ 22 w 679"/>
                  <a:gd name="T29" fmla="*/ 91 h 98"/>
                  <a:gd name="T30" fmla="*/ 16 w 679"/>
                  <a:gd name="T31" fmla="*/ 85 h 98"/>
                  <a:gd name="T32" fmla="*/ 10 w 679"/>
                  <a:gd name="T33" fmla="*/ 77 h 98"/>
                  <a:gd name="T34" fmla="*/ 4 w 679"/>
                  <a:gd name="T35" fmla="*/ 69 h 98"/>
                  <a:gd name="T36" fmla="*/ 2 w 679"/>
                  <a:gd name="T37" fmla="*/ 59 h 98"/>
                  <a:gd name="T38" fmla="*/ 0 w 679"/>
                  <a:gd name="T39" fmla="*/ 49 h 98"/>
                  <a:gd name="T40" fmla="*/ 0 w 679"/>
                  <a:gd name="T41" fmla="*/ 49 h 98"/>
                  <a:gd name="T42" fmla="*/ 0 w 679"/>
                  <a:gd name="T43" fmla="*/ 49 h 98"/>
                  <a:gd name="T44" fmla="*/ 2 w 679"/>
                  <a:gd name="T45" fmla="*/ 39 h 98"/>
                  <a:gd name="T46" fmla="*/ 4 w 679"/>
                  <a:gd name="T47" fmla="*/ 29 h 98"/>
                  <a:gd name="T48" fmla="*/ 10 w 679"/>
                  <a:gd name="T49" fmla="*/ 22 h 98"/>
                  <a:gd name="T50" fmla="*/ 16 w 679"/>
                  <a:gd name="T51" fmla="*/ 14 h 98"/>
                  <a:gd name="T52" fmla="*/ 22 w 679"/>
                  <a:gd name="T53" fmla="*/ 8 h 98"/>
                  <a:gd name="T54" fmla="*/ 32 w 679"/>
                  <a:gd name="T55" fmla="*/ 4 h 98"/>
                  <a:gd name="T56" fmla="*/ 41 w 679"/>
                  <a:gd name="T57" fmla="*/ 0 h 98"/>
                  <a:gd name="T58" fmla="*/ 51 w 679"/>
                  <a:gd name="T59" fmla="*/ 0 h 98"/>
                  <a:gd name="T60" fmla="*/ 630 w 679"/>
                  <a:gd name="T61" fmla="*/ 0 h 98"/>
                  <a:gd name="T62" fmla="*/ 630 w 679"/>
                  <a:gd name="T63" fmla="*/ 0 h 98"/>
                  <a:gd name="T64" fmla="*/ 639 w 679"/>
                  <a:gd name="T65" fmla="*/ 0 h 98"/>
                  <a:gd name="T66" fmla="*/ 649 w 679"/>
                  <a:gd name="T67" fmla="*/ 4 h 98"/>
                  <a:gd name="T68" fmla="*/ 657 w 679"/>
                  <a:gd name="T69" fmla="*/ 8 h 98"/>
                  <a:gd name="T70" fmla="*/ 665 w 679"/>
                  <a:gd name="T71" fmla="*/ 14 h 98"/>
                  <a:gd name="T72" fmla="*/ 671 w 679"/>
                  <a:gd name="T73" fmla="*/ 22 h 98"/>
                  <a:gd name="T74" fmla="*/ 675 w 679"/>
                  <a:gd name="T75" fmla="*/ 29 h 98"/>
                  <a:gd name="T76" fmla="*/ 679 w 679"/>
                  <a:gd name="T77" fmla="*/ 39 h 98"/>
                  <a:gd name="T78" fmla="*/ 679 w 679"/>
                  <a:gd name="T79" fmla="*/ 49 h 98"/>
                  <a:gd name="T80" fmla="*/ 679 w 679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9" h="98">
                    <a:moveTo>
                      <a:pt x="679" y="49"/>
                    </a:moveTo>
                    <a:lnTo>
                      <a:pt x="679" y="49"/>
                    </a:lnTo>
                    <a:lnTo>
                      <a:pt x="679" y="59"/>
                    </a:lnTo>
                    <a:lnTo>
                      <a:pt x="675" y="69"/>
                    </a:lnTo>
                    <a:lnTo>
                      <a:pt x="671" y="77"/>
                    </a:lnTo>
                    <a:lnTo>
                      <a:pt x="665" y="85"/>
                    </a:lnTo>
                    <a:lnTo>
                      <a:pt x="657" y="91"/>
                    </a:lnTo>
                    <a:lnTo>
                      <a:pt x="649" y="95"/>
                    </a:lnTo>
                    <a:lnTo>
                      <a:pt x="639" y="98"/>
                    </a:lnTo>
                    <a:lnTo>
                      <a:pt x="630" y="98"/>
                    </a:lnTo>
                    <a:lnTo>
                      <a:pt x="51" y="98"/>
                    </a:lnTo>
                    <a:lnTo>
                      <a:pt x="51" y="98"/>
                    </a:lnTo>
                    <a:lnTo>
                      <a:pt x="41" y="98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4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9" y="0"/>
                    </a:lnTo>
                    <a:lnTo>
                      <a:pt x="649" y="4"/>
                    </a:lnTo>
                    <a:lnTo>
                      <a:pt x="657" y="8"/>
                    </a:lnTo>
                    <a:lnTo>
                      <a:pt x="665" y="14"/>
                    </a:lnTo>
                    <a:lnTo>
                      <a:pt x="671" y="22"/>
                    </a:lnTo>
                    <a:lnTo>
                      <a:pt x="675" y="29"/>
                    </a:lnTo>
                    <a:lnTo>
                      <a:pt x="679" y="39"/>
                    </a:lnTo>
                    <a:lnTo>
                      <a:pt x="679" y="49"/>
                    </a:lnTo>
                    <a:lnTo>
                      <a:pt x="679" y="49"/>
                    </a:lnTo>
                    <a:close/>
                  </a:path>
                </a:pathLst>
              </a:custGeom>
              <a:solidFill>
                <a:srgbClr val="75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6" name="Freeform 25"/>
              <p:cNvSpPr>
                <a:spLocks/>
              </p:cNvSpPr>
              <p:nvPr/>
            </p:nvSpPr>
            <p:spPr bwMode="auto">
              <a:xfrm>
                <a:off x="6578600" y="4640263"/>
                <a:ext cx="766763" cy="28575"/>
              </a:xfrm>
              <a:custGeom>
                <a:avLst/>
                <a:gdLst>
                  <a:gd name="T0" fmla="*/ 483 w 483"/>
                  <a:gd name="T1" fmla="*/ 8 h 18"/>
                  <a:gd name="T2" fmla="*/ 483 w 483"/>
                  <a:gd name="T3" fmla="*/ 8 h 18"/>
                  <a:gd name="T4" fmla="*/ 483 w 483"/>
                  <a:gd name="T5" fmla="*/ 12 h 18"/>
                  <a:gd name="T6" fmla="*/ 481 w 483"/>
                  <a:gd name="T7" fmla="*/ 16 h 18"/>
                  <a:gd name="T8" fmla="*/ 479 w 483"/>
                  <a:gd name="T9" fmla="*/ 18 h 18"/>
                  <a:gd name="T10" fmla="*/ 475 w 483"/>
                  <a:gd name="T11" fmla="*/ 18 h 18"/>
                  <a:gd name="T12" fmla="*/ 9 w 483"/>
                  <a:gd name="T13" fmla="*/ 18 h 18"/>
                  <a:gd name="T14" fmla="*/ 9 w 483"/>
                  <a:gd name="T15" fmla="*/ 18 h 18"/>
                  <a:gd name="T16" fmla="*/ 5 w 483"/>
                  <a:gd name="T17" fmla="*/ 18 h 18"/>
                  <a:gd name="T18" fmla="*/ 3 w 483"/>
                  <a:gd name="T19" fmla="*/ 16 h 18"/>
                  <a:gd name="T20" fmla="*/ 2 w 483"/>
                  <a:gd name="T21" fmla="*/ 12 h 18"/>
                  <a:gd name="T22" fmla="*/ 0 w 483"/>
                  <a:gd name="T23" fmla="*/ 8 h 18"/>
                  <a:gd name="T24" fmla="*/ 0 w 483"/>
                  <a:gd name="T25" fmla="*/ 8 h 18"/>
                  <a:gd name="T26" fmla="*/ 0 w 483"/>
                  <a:gd name="T27" fmla="*/ 8 h 18"/>
                  <a:gd name="T28" fmla="*/ 2 w 483"/>
                  <a:gd name="T29" fmla="*/ 6 h 18"/>
                  <a:gd name="T30" fmla="*/ 3 w 483"/>
                  <a:gd name="T31" fmla="*/ 2 h 18"/>
                  <a:gd name="T32" fmla="*/ 5 w 483"/>
                  <a:gd name="T33" fmla="*/ 0 h 18"/>
                  <a:gd name="T34" fmla="*/ 9 w 483"/>
                  <a:gd name="T35" fmla="*/ 0 h 18"/>
                  <a:gd name="T36" fmla="*/ 475 w 483"/>
                  <a:gd name="T37" fmla="*/ 0 h 18"/>
                  <a:gd name="T38" fmla="*/ 475 w 483"/>
                  <a:gd name="T39" fmla="*/ 0 h 18"/>
                  <a:gd name="T40" fmla="*/ 479 w 483"/>
                  <a:gd name="T41" fmla="*/ 0 h 18"/>
                  <a:gd name="T42" fmla="*/ 481 w 483"/>
                  <a:gd name="T43" fmla="*/ 2 h 18"/>
                  <a:gd name="T44" fmla="*/ 483 w 483"/>
                  <a:gd name="T45" fmla="*/ 6 h 18"/>
                  <a:gd name="T46" fmla="*/ 483 w 483"/>
                  <a:gd name="T47" fmla="*/ 8 h 18"/>
                  <a:gd name="T48" fmla="*/ 483 w 483"/>
                  <a:gd name="T4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18">
                    <a:moveTo>
                      <a:pt x="483" y="8"/>
                    </a:moveTo>
                    <a:lnTo>
                      <a:pt x="483" y="8"/>
                    </a:lnTo>
                    <a:lnTo>
                      <a:pt x="483" y="12"/>
                    </a:lnTo>
                    <a:lnTo>
                      <a:pt x="481" y="16"/>
                    </a:lnTo>
                    <a:lnTo>
                      <a:pt x="479" y="18"/>
                    </a:lnTo>
                    <a:lnTo>
                      <a:pt x="47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9" y="0"/>
                    </a:lnTo>
                    <a:lnTo>
                      <a:pt x="481" y="2"/>
                    </a:lnTo>
                    <a:lnTo>
                      <a:pt x="483" y="6"/>
                    </a:lnTo>
                    <a:lnTo>
                      <a:pt x="483" y="8"/>
                    </a:lnTo>
                    <a:lnTo>
                      <a:pt x="48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7" name="Freeform 26"/>
              <p:cNvSpPr>
                <a:spLocks/>
              </p:cNvSpPr>
              <p:nvPr/>
            </p:nvSpPr>
            <p:spPr bwMode="auto">
              <a:xfrm>
                <a:off x="7380288" y="4640263"/>
                <a:ext cx="155575" cy="28575"/>
              </a:xfrm>
              <a:custGeom>
                <a:avLst/>
                <a:gdLst>
                  <a:gd name="T0" fmla="*/ 98 w 98"/>
                  <a:gd name="T1" fmla="*/ 8 h 18"/>
                  <a:gd name="T2" fmla="*/ 98 w 98"/>
                  <a:gd name="T3" fmla="*/ 8 h 18"/>
                  <a:gd name="T4" fmla="*/ 96 w 98"/>
                  <a:gd name="T5" fmla="*/ 16 h 18"/>
                  <a:gd name="T6" fmla="*/ 96 w 98"/>
                  <a:gd name="T7" fmla="*/ 18 h 18"/>
                  <a:gd name="T8" fmla="*/ 2 w 98"/>
                  <a:gd name="T9" fmla="*/ 18 h 18"/>
                  <a:gd name="T10" fmla="*/ 2 w 98"/>
                  <a:gd name="T11" fmla="*/ 18 h 18"/>
                  <a:gd name="T12" fmla="*/ 0 w 98"/>
                  <a:gd name="T13" fmla="*/ 16 h 18"/>
                  <a:gd name="T14" fmla="*/ 0 w 98"/>
                  <a:gd name="T15" fmla="*/ 8 h 18"/>
                  <a:gd name="T16" fmla="*/ 0 w 98"/>
                  <a:gd name="T17" fmla="*/ 8 h 18"/>
                  <a:gd name="T18" fmla="*/ 0 w 98"/>
                  <a:gd name="T19" fmla="*/ 8 h 18"/>
                  <a:gd name="T20" fmla="*/ 0 w 98"/>
                  <a:gd name="T21" fmla="*/ 2 h 18"/>
                  <a:gd name="T22" fmla="*/ 2 w 98"/>
                  <a:gd name="T23" fmla="*/ 0 h 18"/>
                  <a:gd name="T24" fmla="*/ 96 w 98"/>
                  <a:gd name="T25" fmla="*/ 0 h 18"/>
                  <a:gd name="T26" fmla="*/ 96 w 98"/>
                  <a:gd name="T27" fmla="*/ 0 h 18"/>
                  <a:gd name="T28" fmla="*/ 96 w 98"/>
                  <a:gd name="T29" fmla="*/ 2 h 18"/>
                  <a:gd name="T30" fmla="*/ 98 w 98"/>
                  <a:gd name="T31" fmla="*/ 8 h 18"/>
                  <a:gd name="T32" fmla="*/ 98 w 98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8">
                    <a:moveTo>
                      <a:pt x="98" y="8"/>
                    </a:moveTo>
                    <a:lnTo>
                      <a:pt x="98" y="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8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726" name="Freeform 27"/>
            <p:cNvSpPr>
              <a:spLocks/>
            </p:cNvSpPr>
            <p:nvPr/>
          </p:nvSpPr>
          <p:spPr bwMode="auto">
            <a:xfrm>
              <a:off x="6465888" y="3443288"/>
              <a:ext cx="1195388" cy="782638"/>
            </a:xfrm>
            <a:custGeom>
              <a:avLst/>
              <a:gdLst>
                <a:gd name="T0" fmla="*/ 753 w 753"/>
                <a:gd name="T1" fmla="*/ 399 h 493"/>
                <a:gd name="T2" fmla="*/ 753 w 753"/>
                <a:gd name="T3" fmla="*/ 399 h 493"/>
                <a:gd name="T4" fmla="*/ 751 w 753"/>
                <a:gd name="T5" fmla="*/ 418 h 493"/>
                <a:gd name="T6" fmla="*/ 747 w 753"/>
                <a:gd name="T7" fmla="*/ 436 h 493"/>
                <a:gd name="T8" fmla="*/ 738 w 753"/>
                <a:gd name="T9" fmla="*/ 452 h 493"/>
                <a:gd name="T10" fmla="*/ 726 w 753"/>
                <a:gd name="T11" fmla="*/ 466 h 493"/>
                <a:gd name="T12" fmla="*/ 712 w 753"/>
                <a:gd name="T13" fmla="*/ 477 h 493"/>
                <a:gd name="T14" fmla="*/ 696 w 753"/>
                <a:gd name="T15" fmla="*/ 487 h 493"/>
                <a:gd name="T16" fmla="*/ 678 w 753"/>
                <a:gd name="T17" fmla="*/ 491 h 493"/>
                <a:gd name="T18" fmla="*/ 659 w 753"/>
                <a:gd name="T19" fmla="*/ 493 h 493"/>
                <a:gd name="T20" fmla="*/ 94 w 753"/>
                <a:gd name="T21" fmla="*/ 493 h 493"/>
                <a:gd name="T22" fmla="*/ 94 w 753"/>
                <a:gd name="T23" fmla="*/ 493 h 493"/>
                <a:gd name="T24" fmla="*/ 76 w 753"/>
                <a:gd name="T25" fmla="*/ 491 h 493"/>
                <a:gd name="T26" fmla="*/ 59 w 753"/>
                <a:gd name="T27" fmla="*/ 487 h 493"/>
                <a:gd name="T28" fmla="*/ 41 w 753"/>
                <a:gd name="T29" fmla="*/ 477 h 493"/>
                <a:gd name="T30" fmla="*/ 27 w 753"/>
                <a:gd name="T31" fmla="*/ 466 h 493"/>
                <a:gd name="T32" fmla="*/ 15 w 753"/>
                <a:gd name="T33" fmla="*/ 452 h 493"/>
                <a:gd name="T34" fmla="*/ 7 w 753"/>
                <a:gd name="T35" fmla="*/ 436 h 493"/>
                <a:gd name="T36" fmla="*/ 1 w 753"/>
                <a:gd name="T37" fmla="*/ 418 h 493"/>
                <a:gd name="T38" fmla="*/ 0 w 753"/>
                <a:gd name="T39" fmla="*/ 399 h 493"/>
                <a:gd name="T40" fmla="*/ 0 w 753"/>
                <a:gd name="T41" fmla="*/ 95 h 493"/>
                <a:gd name="T42" fmla="*/ 0 w 753"/>
                <a:gd name="T43" fmla="*/ 95 h 493"/>
                <a:gd name="T44" fmla="*/ 1 w 753"/>
                <a:gd name="T45" fmla="*/ 77 h 493"/>
                <a:gd name="T46" fmla="*/ 7 w 753"/>
                <a:gd name="T47" fmla="*/ 59 h 493"/>
                <a:gd name="T48" fmla="*/ 15 w 753"/>
                <a:gd name="T49" fmla="*/ 43 h 493"/>
                <a:gd name="T50" fmla="*/ 27 w 753"/>
                <a:gd name="T51" fmla="*/ 29 h 493"/>
                <a:gd name="T52" fmla="*/ 41 w 753"/>
                <a:gd name="T53" fmla="*/ 18 h 493"/>
                <a:gd name="T54" fmla="*/ 59 w 753"/>
                <a:gd name="T55" fmla="*/ 8 h 493"/>
                <a:gd name="T56" fmla="*/ 76 w 753"/>
                <a:gd name="T57" fmla="*/ 2 h 493"/>
                <a:gd name="T58" fmla="*/ 94 w 753"/>
                <a:gd name="T59" fmla="*/ 0 h 493"/>
                <a:gd name="T60" fmla="*/ 659 w 753"/>
                <a:gd name="T61" fmla="*/ 0 h 493"/>
                <a:gd name="T62" fmla="*/ 659 w 753"/>
                <a:gd name="T63" fmla="*/ 0 h 493"/>
                <a:gd name="T64" fmla="*/ 678 w 753"/>
                <a:gd name="T65" fmla="*/ 2 h 493"/>
                <a:gd name="T66" fmla="*/ 696 w 753"/>
                <a:gd name="T67" fmla="*/ 8 h 493"/>
                <a:gd name="T68" fmla="*/ 712 w 753"/>
                <a:gd name="T69" fmla="*/ 18 h 493"/>
                <a:gd name="T70" fmla="*/ 726 w 753"/>
                <a:gd name="T71" fmla="*/ 29 h 493"/>
                <a:gd name="T72" fmla="*/ 738 w 753"/>
                <a:gd name="T73" fmla="*/ 43 h 493"/>
                <a:gd name="T74" fmla="*/ 747 w 753"/>
                <a:gd name="T75" fmla="*/ 59 h 493"/>
                <a:gd name="T76" fmla="*/ 751 w 753"/>
                <a:gd name="T77" fmla="*/ 77 h 493"/>
                <a:gd name="T78" fmla="*/ 753 w 753"/>
                <a:gd name="T79" fmla="*/ 95 h 493"/>
                <a:gd name="T80" fmla="*/ 753 w 753"/>
                <a:gd name="T81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493">
                  <a:moveTo>
                    <a:pt x="753" y="399"/>
                  </a:moveTo>
                  <a:lnTo>
                    <a:pt x="753" y="399"/>
                  </a:lnTo>
                  <a:lnTo>
                    <a:pt x="751" y="418"/>
                  </a:lnTo>
                  <a:lnTo>
                    <a:pt x="747" y="436"/>
                  </a:lnTo>
                  <a:lnTo>
                    <a:pt x="738" y="452"/>
                  </a:lnTo>
                  <a:lnTo>
                    <a:pt x="726" y="466"/>
                  </a:lnTo>
                  <a:lnTo>
                    <a:pt x="712" y="477"/>
                  </a:lnTo>
                  <a:lnTo>
                    <a:pt x="696" y="487"/>
                  </a:lnTo>
                  <a:lnTo>
                    <a:pt x="678" y="491"/>
                  </a:lnTo>
                  <a:lnTo>
                    <a:pt x="659" y="493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76" y="491"/>
                  </a:lnTo>
                  <a:lnTo>
                    <a:pt x="59" y="487"/>
                  </a:lnTo>
                  <a:lnTo>
                    <a:pt x="41" y="477"/>
                  </a:lnTo>
                  <a:lnTo>
                    <a:pt x="27" y="466"/>
                  </a:lnTo>
                  <a:lnTo>
                    <a:pt x="15" y="452"/>
                  </a:lnTo>
                  <a:lnTo>
                    <a:pt x="7" y="436"/>
                  </a:lnTo>
                  <a:lnTo>
                    <a:pt x="1" y="418"/>
                  </a:lnTo>
                  <a:lnTo>
                    <a:pt x="0" y="3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7" y="29"/>
                  </a:lnTo>
                  <a:lnTo>
                    <a:pt x="41" y="18"/>
                  </a:lnTo>
                  <a:lnTo>
                    <a:pt x="59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78" y="2"/>
                  </a:lnTo>
                  <a:lnTo>
                    <a:pt x="696" y="8"/>
                  </a:lnTo>
                  <a:lnTo>
                    <a:pt x="712" y="18"/>
                  </a:lnTo>
                  <a:lnTo>
                    <a:pt x="726" y="29"/>
                  </a:lnTo>
                  <a:lnTo>
                    <a:pt x="738" y="43"/>
                  </a:lnTo>
                  <a:lnTo>
                    <a:pt x="747" y="59"/>
                  </a:lnTo>
                  <a:lnTo>
                    <a:pt x="751" y="77"/>
                  </a:lnTo>
                  <a:lnTo>
                    <a:pt x="753" y="95"/>
                  </a:lnTo>
                  <a:lnTo>
                    <a:pt x="753" y="399"/>
                  </a:lnTo>
                  <a:close/>
                </a:path>
              </a:pathLst>
            </a:custGeom>
            <a:solidFill>
              <a:srgbClr val="75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7" name="Freeform 28"/>
            <p:cNvSpPr>
              <a:spLocks/>
            </p:cNvSpPr>
            <p:nvPr/>
          </p:nvSpPr>
          <p:spPr bwMode="auto">
            <a:xfrm>
              <a:off x="7323138" y="3468688"/>
              <a:ext cx="212725" cy="42863"/>
            </a:xfrm>
            <a:custGeom>
              <a:avLst/>
              <a:gdLst>
                <a:gd name="T0" fmla="*/ 134 w 134"/>
                <a:gd name="T1" fmla="*/ 13 h 27"/>
                <a:gd name="T2" fmla="*/ 134 w 134"/>
                <a:gd name="T3" fmla="*/ 13 h 27"/>
                <a:gd name="T4" fmla="*/ 132 w 134"/>
                <a:gd name="T5" fmla="*/ 19 h 27"/>
                <a:gd name="T6" fmla="*/ 130 w 134"/>
                <a:gd name="T7" fmla="*/ 23 h 27"/>
                <a:gd name="T8" fmla="*/ 125 w 134"/>
                <a:gd name="T9" fmla="*/ 27 h 27"/>
                <a:gd name="T10" fmla="*/ 121 w 134"/>
                <a:gd name="T11" fmla="*/ 27 h 27"/>
                <a:gd name="T12" fmla="*/ 14 w 134"/>
                <a:gd name="T13" fmla="*/ 27 h 27"/>
                <a:gd name="T14" fmla="*/ 14 w 134"/>
                <a:gd name="T15" fmla="*/ 27 h 27"/>
                <a:gd name="T16" fmla="*/ 8 w 134"/>
                <a:gd name="T17" fmla="*/ 27 h 27"/>
                <a:gd name="T18" fmla="*/ 4 w 134"/>
                <a:gd name="T19" fmla="*/ 23 h 27"/>
                <a:gd name="T20" fmla="*/ 2 w 134"/>
                <a:gd name="T21" fmla="*/ 19 h 27"/>
                <a:gd name="T22" fmla="*/ 0 w 134"/>
                <a:gd name="T23" fmla="*/ 13 h 27"/>
                <a:gd name="T24" fmla="*/ 0 w 134"/>
                <a:gd name="T25" fmla="*/ 13 h 27"/>
                <a:gd name="T26" fmla="*/ 0 w 134"/>
                <a:gd name="T27" fmla="*/ 13 h 27"/>
                <a:gd name="T28" fmla="*/ 2 w 134"/>
                <a:gd name="T29" fmla="*/ 10 h 27"/>
                <a:gd name="T30" fmla="*/ 4 w 134"/>
                <a:gd name="T31" fmla="*/ 6 h 27"/>
                <a:gd name="T32" fmla="*/ 8 w 134"/>
                <a:gd name="T33" fmla="*/ 2 h 27"/>
                <a:gd name="T34" fmla="*/ 14 w 134"/>
                <a:gd name="T35" fmla="*/ 0 h 27"/>
                <a:gd name="T36" fmla="*/ 121 w 134"/>
                <a:gd name="T37" fmla="*/ 0 h 27"/>
                <a:gd name="T38" fmla="*/ 121 w 134"/>
                <a:gd name="T39" fmla="*/ 0 h 27"/>
                <a:gd name="T40" fmla="*/ 125 w 134"/>
                <a:gd name="T41" fmla="*/ 2 h 27"/>
                <a:gd name="T42" fmla="*/ 130 w 134"/>
                <a:gd name="T43" fmla="*/ 6 h 27"/>
                <a:gd name="T44" fmla="*/ 132 w 134"/>
                <a:gd name="T45" fmla="*/ 10 h 27"/>
                <a:gd name="T46" fmla="*/ 134 w 134"/>
                <a:gd name="T47" fmla="*/ 13 h 27"/>
                <a:gd name="T48" fmla="*/ 134 w 134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27">
                  <a:moveTo>
                    <a:pt x="134" y="13"/>
                  </a:moveTo>
                  <a:lnTo>
                    <a:pt x="134" y="13"/>
                  </a:lnTo>
                  <a:lnTo>
                    <a:pt x="132" y="19"/>
                  </a:lnTo>
                  <a:lnTo>
                    <a:pt x="130" y="23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13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8" name="Freeform 29"/>
            <p:cNvSpPr>
              <a:spLocks/>
            </p:cNvSpPr>
            <p:nvPr/>
          </p:nvSpPr>
          <p:spPr bwMode="auto">
            <a:xfrm>
              <a:off x="7586663" y="3562351"/>
              <a:ext cx="44450" cy="525463"/>
            </a:xfrm>
            <a:custGeom>
              <a:avLst/>
              <a:gdLst>
                <a:gd name="T0" fmla="*/ 28 w 28"/>
                <a:gd name="T1" fmla="*/ 318 h 331"/>
                <a:gd name="T2" fmla="*/ 28 w 28"/>
                <a:gd name="T3" fmla="*/ 318 h 331"/>
                <a:gd name="T4" fmla="*/ 28 w 28"/>
                <a:gd name="T5" fmla="*/ 324 h 331"/>
                <a:gd name="T6" fmla="*/ 24 w 28"/>
                <a:gd name="T7" fmla="*/ 327 h 331"/>
                <a:gd name="T8" fmla="*/ 20 w 28"/>
                <a:gd name="T9" fmla="*/ 331 h 331"/>
                <a:gd name="T10" fmla="*/ 14 w 28"/>
                <a:gd name="T11" fmla="*/ 331 h 331"/>
                <a:gd name="T12" fmla="*/ 14 w 28"/>
                <a:gd name="T13" fmla="*/ 331 h 331"/>
                <a:gd name="T14" fmla="*/ 14 w 28"/>
                <a:gd name="T15" fmla="*/ 331 h 331"/>
                <a:gd name="T16" fmla="*/ 8 w 28"/>
                <a:gd name="T17" fmla="*/ 331 h 331"/>
                <a:gd name="T18" fmla="*/ 4 w 28"/>
                <a:gd name="T19" fmla="*/ 327 h 331"/>
                <a:gd name="T20" fmla="*/ 2 w 28"/>
                <a:gd name="T21" fmla="*/ 324 h 331"/>
                <a:gd name="T22" fmla="*/ 0 w 28"/>
                <a:gd name="T23" fmla="*/ 318 h 331"/>
                <a:gd name="T24" fmla="*/ 0 w 28"/>
                <a:gd name="T25" fmla="*/ 14 h 331"/>
                <a:gd name="T26" fmla="*/ 0 w 28"/>
                <a:gd name="T27" fmla="*/ 14 h 331"/>
                <a:gd name="T28" fmla="*/ 2 w 28"/>
                <a:gd name="T29" fmla="*/ 10 h 331"/>
                <a:gd name="T30" fmla="*/ 4 w 28"/>
                <a:gd name="T31" fmla="*/ 6 h 331"/>
                <a:gd name="T32" fmla="*/ 8 w 28"/>
                <a:gd name="T33" fmla="*/ 2 h 331"/>
                <a:gd name="T34" fmla="*/ 14 w 28"/>
                <a:gd name="T35" fmla="*/ 0 h 331"/>
                <a:gd name="T36" fmla="*/ 14 w 28"/>
                <a:gd name="T37" fmla="*/ 0 h 331"/>
                <a:gd name="T38" fmla="*/ 14 w 28"/>
                <a:gd name="T39" fmla="*/ 0 h 331"/>
                <a:gd name="T40" fmla="*/ 20 w 28"/>
                <a:gd name="T41" fmla="*/ 2 h 331"/>
                <a:gd name="T42" fmla="*/ 24 w 28"/>
                <a:gd name="T43" fmla="*/ 6 h 331"/>
                <a:gd name="T44" fmla="*/ 28 w 28"/>
                <a:gd name="T45" fmla="*/ 10 h 331"/>
                <a:gd name="T46" fmla="*/ 28 w 28"/>
                <a:gd name="T47" fmla="*/ 14 h 331"/>
                <a:gd name="T48" fmla="*/ 28 w 28"/>
                <a:gd name="T49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31">
                  <a:moveTo>
                    <a:pt x="28" y="318"/>
                  </a:moveTo>
                  <a:lnTo>
                    <a:pt x="28" y="318"/>
                  </a:lnTo>
                  <a:lnTo>
                    <a:pt x="28" y="324"/>
                  </a:lnTo>
                  <a:lnTo>
                    <a:pt x="24" y="327"/>
                  </a:lnTo>
                  <a:lnTo>
                    <a:pt x="20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8" y="331"/>
                  </a:lnTo>
                  <a:lnTo>
                    <a:pt x="4" y="327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2370138" y="1801813"/>
            <a:ext cx="2062163" cy="3994151"/>
            <a:chOff x="2370138" y="1801813"/>
            <a:chExt cx="2062163" cy="3994151"/>
          </a:xfrm>
        </p:grpSpPr>
        <p:sp>
          <p:nvSpPr>
            <p:cNvPr id="716" name="Rectangle 10"/>
            <p:cNvSpPr>
              <a:spLocks noChangeArrowheads="1"/>
            </p:cNvSpPr>
            <p:nvPr/>
          </p:nvSpPr>
          <p:spPr bwMode="auto">
            <a:xfrm>
              <a:off x="2489200" y="1911351"/>
              <a:ext cx="1824038" cy="3884613"/>
            </a:xfrm>
            <a:prstGeom prst="rect">
              <a:avLst/>
            </a:pr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7" name="Rectangle 11"/>
            <p:cNvSpPr>
              <a:spLocks noChangeArrowheads="1"/>
            </p:cNvSpPr>
            <p:nvPr/>
          </p:nvSpPr>
          <p:spPr bwMode="auto">
            <a:xfrm>
              <a:off x="2370138" y="1801813"/>
              <a:ext cx="2062163" cy="138113"/>
            </a:xfrm>
            <a:prstGeom prst="rect">
              <a:avLst/>
            </a:pr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8" name="Freeform 12"/>
            <p:cNvSpPr>
              <a:spLocks noEditPoints="1"/>
            </p:cNvSpPr>
            <p:nvPr/>
          </p:nvSpPr>
          <p:spPr bwMode="auto">
            <a:xfrm>
              <a:off x="2582863" y="204628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2 h 460"/>
                <a:gd name="T12" fmla="*/ 387 w 1031"/>
                <a:gd name="T13" fmla="*/ 242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2"/>
                  </a:moveTo>
                  <a:lnTo>
                    <a:pt x="387" y="242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2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9" name="Freeform 13"/>
            <p:cNvSpPr>
              <a:spLocks noEditPoints="1"/>
            </p:cNvSpPr>
            <p:nvPr/>
          </p:nvSpPr>
          <p:spPr bwMode="auto">
            <a:xfrm>
              <a:off x="2582863" y="287020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4 h 462"/>
                <a:gd name="T12" fmla="*/ 387 w 1031"/>
                <a:gd name="T13" fmla="*/ 244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4"/>
                  </a:moveTo>
                  <a:lnTo>
                    <a:pt x="387" y="244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0" name="Freeform 14"/>
            <p:cNvSpPr>
              <a:spLocks noEditPoints="1"/>
            </p:cNvSpPr>
            <p:nvPr/>
          </p:nvSpPr>
          <p:spPr bwMode="auto">
            <a:xfrm>
              <a:off x="2582863" y="367823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3 h 460"/>
                <a:gd name="T12" fmla="*/ 387 w 1031"/>
                <a:gd name="T13" fmla="*/ 243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3"/>
                  </a:moveTo>
                  <a:lnTo>
                    <a:pt x="387" y="243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3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1" name="Freeform 15"/>
            <p:cNvSpPr>
              <a:spLocks noEditPoints="1"/>
            </p:cNvSpPr>
            <p:nvPr/>
          </p:nvSpPr>
          <p:spPr bwMode="auto">
            <a:xfrm>
              <a:off x="2582863" y="450215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5 h 462"/>
                <a:gd name="T12" fmla="*/ 387 w 1031"/>
                <a:gd name="T13" fmla="*/ 245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5"/>
                  </a:moveTo>
                  <a:lnTo>
                    <a:pt x="387" y="245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5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2" name="Freeform 16"/>
            <p:cNvSpPr>
              <a:spLocks noEditPoints="1"/>
            </p:cNvSpPr>
            <p:nvPr/>
          </p:nvSpPr>
          <p:spPr bwMode="auto">
            <a:xfrm>
              <a:off x="2582863" y="5291138"/>
              <a:ext cx="1636713" cy="444500"/>
            </a:xfrm>
            <a:custGeom>
              <a:avLst/>
              <a:gdLst>
                <a:gd name="T0" fmla="*/ 0 w 1031"/>
                <a:gd name="T1" fmla="*/ 0 h 280"/>
                <a:gd name="T2" fmla="*/ 0 w 1031"/>
                <a:gd name="T3" fmla="*/ 280 h 280"/>
                <a:gd name="T4" fmla="*/ 1031 w 1031"/>
                <a:gd name="T5" fmla="*/ 280 h 280"/>
                <a:gd name="T6" fmla="*/ 1031 w 1031"/>
                <a:gd name="T7" fmla="*/ 0 h 280"/>
                <a:gd name="T8" fmla="*/ 0 w 1031"/>
                <a:gd name="T9" fmla="*/ 0 h 280"/>
                <a:gd name="T10" fmla="*/ 644 w 1031"/>
                <a:gd name="T11" fmla="*/ 164 h 280"/>
                <a:gd name="T12" fmla="*/ 387 w 1031"/>
                <a:gd name="T13" fmla="*/ 164 h 280"/>
                <a:gd name="T14" fmla="*/ 387 w 1031"/>
                <a:gd name="T15" fmla="*/ 132 h 280"/>
                <a:gd name="T16" fmla="*/ 644 w 1031"/>
                <a:gd name="T17" fmla="*/ 132 h 280"/>
                <a:gd name="T18" fmla="*/ 644 w 1031"/>
                <a:gd name="T19" fmla="*/ 16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280">
                  <a:moveTo>
                    <a:pt x="0" y="0"/>
                  </a:moveTo>
                  <a:lnTo>
                    <a:pt x="0" y="280"/>
                  </a:lnTo>
                  <a:lnTo>
                    <a:pt x="1031" y="28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164"/>
                  </a:moveTo>
                  <a:lnTo>
                    <a:pt x="387" y="164"/>
                  </a:lnTo>
                  <a:lnTo>
                    <a:pt x="387" y="132"/>
                  </a:lnTo>
                  <a:lnTo>
                    <a:pt x="644" y="132"/>
                  </a:lnTo>
                  <a:lnTo>
                    <a:pt x="644" y="16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38" name="Group 737"/>
          <p:cNvGrpSpPr/>
          <p:nvPr/>
        </p:nvGrpSpPr>
        <p:grpSpPr>
          <a:xfrm>
            <a:off x="4991876" y="3411755"/>
            <a:ext cx="4192588" cy="2443162"/>
            <a:chOff x="4935538" y="3352801"/>
            <a:chExt cx="4192588" cy="2443162"/>
          </a:xfrm>
        </p:grpSpPr>
        <p:sp>
          <p:nvSpPr>
            <p:cNvPr id="739" name="Rectangle 77"/>
            <p:cNvSpPr>
              <a:spLocks noChangeArrowheads="1"/>
            </p:cNvSpPr>
            <p:nvPr/>
          </p:nvSpPr>
          <p:spPr bwMode="auto">
            <a:xfrm>
              <a:off x="6389688" y="3352801"/>
              <a:ext cx="1281113" cy="676275"/>
            </a:xfrm>
            <a:prstGeom prst="rect">
              <a:avLst/>
            </a:prstGeom>
            <a:solidFill>
              <a:srgbClr val="68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0" name="Rectangle 78"/>
            <p:cNvSpPr>
              <a:spLocks noChangeArrowheads="1"/>
            </p:cNvSpPr>
            <p:nvPr/>
          </p:nvSpPr>
          <p:spPr bwMode="auto">
            <a:xfrm>
              <a:off x="6337300" y="4064001"/>
              <a:ext cx="1387475" cy="58738"/>
            </a:xfrm>
            <a:prstGeom prst="rect">
              <a:avLst/>
            </a:prstGeom>
            <a:solidFill>
              <a:srgbClr val="B7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1" name="Rectangle 79"/>
            <p:cNvSpPr>
              <a:spLocks noChangeArrowheads="1"/>
            </p:cNvSpPr>
            <p:nvPr/>
          </p:nvSpPr>
          <p:spPr bwMode="auto">
            <a:xfrm>
              <a:off x="6994525" y="3962401"/>
              <a:ext cx="71438" cy="131763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2" name="Freeform 80"/>
            <p:cNvSpPr>
              <a:spLocks noEditPoints="1"/>
            </p:cNvSpPr>
            <p:nvPr/>
          </p:nvSpPr>
          <p:spPr bwMode="auto">
            <a:xfrm>
              <a:off x="6872288" y="3511551"/>
              <a:ext cx="315913" cy="317500"/>
            </a:xfrm>
            <a:custGeom>
              <a:avLst/>
              <a:gdLst>
                <a:gd name="T0" fmla="*/ 95 w 199"/>
                <a:gd name="T1" fmla="*/ 0 h 200"/>
                <a:gd name="T2" fmla="*/ 77 w 199"/>
                <a:gd name="T3" fmla="*/ 2 h 200"/>
                <a:gd name="T4" fmla="*/ 41 w 199"/>
                <a:gd name="T5" fmla="*/ 18 h 200"/>
                <a:gd name="T6" fmla="*/ 16 w 199"/>
                <a:gd name="T7" fmla="*/ 44 h 200"/>
                <a:gd name="T8" fmla="*/ 2 w 199"/>
                <a:gd name="T9" fmla="*/ 77 h 200"/>
                <a:gd name="T10" fmla="*/ 0 w 199"/>
                <a:gd name="T11" fmla="*/ 105 h 200"/>
                <a:gd name="T12" fmla="*/ 2 w 199"/>
                <a:gd name="T13" fmla="*/ 125 h 200"/>
                <a:gd name="T14" fmla="*/ 16 w 199"/>
                <a:gd name="T15" fmla="*/ 158 h 200"/>
                <a:gd name="T16" fmla="*/ 41 w 199"/>
                <a:gd name="T17" fmla="*/ 184 h 200"/>
                <a:gd name="T18" fmla="*/ 77 w 199"/>
                <a:gd name="T19" fmla="*/ 200 h 200"/>
                <a:gd name="T20" fmla="*/ 105 w 199"/>
                <a:gd name="T21" fmla="*/ 200 h 200"/>
                <a:gd name="T22" fmla="*/ 124 w 199"/>
                <a:gd name="T23" fmla="*/ 200 h 200"/>
                <a:gd name="T24" fmla="*/ 158 w 199"/>
                <a:gd name="T25" fmla="*/ 184 h 200"/>
                <a:gd name="T26" fmla="*/ 184 w 199"/>
                <a:gd name="T27" fmla="*/ 158 h 200"/>
                <a:gd name="T28" fmla="*/ 197 w 199"/>
                <a:gd name="T29" fmla="*/ 125 h 200"/>
                <a:gd name="T30" fmla="*/ 199 w 199"/>
                <a:gd name="T31" fmla="*/ 95 h 200"/>
                <a:gd name="T32" fmla="*/ 197 w 199"/>
                <a:gd name="T33" fmla="*/ 77 h 200"/>
                <a:gd name="T34" fmla="*/ 184 w 199"/>
                <a:gd name="T35" fmla="*/ 44 h 200"/>
                <a:gd name="T36" fmla="*/ 158 w 199"/>
                <a:gd name="T37" fmla="*/ 18 h 200"/>
                <a:gd name="T38" fmla="*/ 124 w 199"/>
                <a:gd name="T39" fmla="*/ 2 h 200"/>
                <a:gd name="T40" fmla="*/ 105 w 199"/>
                <a:gd name="T41" fmla="*/ 0 h 200"/>
                <a:gd name="T42" fmla="*/ 172 w 199"/>
                <a:gd name="T43" fmla="*/ 109 h 200"/>
                <a:gd name="T44" fmla="*/ 166 w 199"/>
                <a:gd name="T45" fmla="*/ 134 h 200"/>
                <a:gd name="T46" fmla="*/ 152 w 199"/>
                <a:gd name="T47" fmla="*/ 156 h 200"/>
                <a:gd name="T48" fmla="*/ 130 w 199"/>
                <a:gd name="T49" fmla="*/ 170 h 200"/>
                <a:gd name="T50" fmla="*/ 103 w 199"/>
                <a:gd name="T51" fmla="*/ 176 h 200"/>
                <a:gd name="T52" fmla="*/ 97 w 199"/>
                <a:gd name="T53" fmla="*/ 176 h 200"/>
                <a:gd name="T54" fmla="*/ 69 w 199"/>
                <a:gd name="T55" fmla="*/ 170 h 200"/>
                <a:gd name="T56" fmla="*/ 49 w 199"/>
                <a:gd name="T57" fmla="*/ 156 h 200"/>
                <a:gd name="T58" fmla="*/ 34 w 199"/>
                <a:gd name="T59" fmla="*/ 134 h 200"/>
                <a:gd name="T60" fmla="*/ 28 w 199"/>
                <a:gd name="T61" fmla="*/ 109 h 200"/>
                <a:gd name="T62" fmla="*/ 28 w 199"/>
                <a:gd name="T63" fmla="*/ 101 h 200"/>
                <a:gd name="T64" fmla="*/ 34 w 199"/>
                <a:gd name="T65" fmla="*/ 75 h 200"/>
                <a:gd name="T66" fmla="*/ 49 w 199"/>
                <a:gd name="T67" fmla="*/ 54 h 200"/>
                <a:gd name="T68" fmla="*/ 69 w 199"/>
                <a:gd name="T69" fmla="*/ 38 h 200"/>
                <a:gd name="T70" fmla="*/ 97 w 199"/>
                <a:gd name="T71" fmla="*/ 34 h 200"/>
                <a:gd name="T72" fmla="*/ 103 w 199"/>
                <a:gd name="T73" fmla="*/ 34 h 200"/>
                <a:gd name="T74" fmla="*/ 130 w 199"/>
                <a:gd name="T75" fmla="*/ 38 h 200"/>
                <a:gd name="T76" fmla="*/ 152 w 199"/>
                <a:gd name="T77" fmla="*/ 54 h 200"/>
                <a:gd name="T78" fmla="*/ 166 w 199"/>
                <a:gd name="T79" fmla="*/ 75 h 200"/>
                <a:gd name="T80" fmla="*/ 172 w 199"/>
                <a:gd name="T81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00">
                  <a:moveTo>
                    <a:pt x="10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77" y="2"/>
                  </a:lnTo>
                  <a:lnTo>
                    <a:pt x="59" y="8"/>
                  </a:lnTo>
                  <a:lnTo>
                    <a:pt x="41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25"/>
                  </a:lnTo>
                  <a:lnTo>
                    <a:pt x="8" y="142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1" y="184"/>
                  </a:lnTo>
                  <a:lnTo>
                    <a:pt x="59" y="194"/>
                  </a:lnTo>
                  <a:lnTo>
                    <a:pt x="77" y="200"/>
                  </a:lnTo>
                  <a:lnTo>
                    <a:pt x="95" y="200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24" y="200"/>
                  </a:lnTo>
                  <a:lnTo>
                    <a:pt x="142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1" y="142"/>
                  </a:lnTo>
                  <a:lnTo>
                    <a:pt x="197" y="125"/>
                  </a:lnTo>
                  <a:lnTo>
                    <a:pt x="199" y="105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8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72" y="109"/>
                  </a:moveTo>
                  <a:lnTo>
                    <a:pt x="172" y="109"/>
                  </a:lnTo>
                  <a:lnTo>
                    <a:pt x="170" y="121"/>
                  </a:lnTo>
                  <a:lnTo>
                    <a:pt x="166" y="134"/>
                  </a:lnTo>
                  <a:lnTo>
                    <a:pt x="160" y="146"/>
                  </a:lnTo>
                  <a:lnTo>
                    <a:pt x="152" y="156"/>
                  </a:lnTo>
                  <a:lnTo>
                    <a:pt x="140" y="164"/>
                  </a:lnTo>
                  <a:lnTo>
                    <a:pt x="130" y="170"/>
                  </a:lnTo>
                  <a:lnTo>
                    <a:pt x="116" y="174"/>
                  </a:lnTo>
                  <a:lnTo>
                    <a:pt x="103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83" y="174"/>
                  </a:lnTo>
                  <a:lnTo>
                    <a:pt x="69" y="170"/>
                  </a:lnTo>
                  <a:lnTo>
                    <a:pt x="59" y="164"/>
                  </a:lnTo>
                  <a:lnTo>
                    <a:pt x="49" y="156"/>
                  </a:lnTo>
                  <a:lnTo>
                    <a:pt x="40" y="146"/>
                  </a:lnTo>
                  <a:lnTo>
                    <a:pt x="34" y="134"/>
                  </a:lnTo>
                  <a:lnTo>
                    <a:pt x="30" y="121"/>
                  </a:lnTo>
                  <a:lnTo>
                    <a:pt x="28" y="10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30" y="87"/>
                  </a:lnTo>
                  <a:lnTo>
                    <a:pt x="34" y="75"/>
                  </a:lnTo>
                  <a:lnTo>
                    <a:pt x="40" y="63"/>
                  </a:lnTo>
                  <a:lnTo>
                    <a:pt x="49" y="54"/>
                  </a:lnTo>
                  <a:lnTo>
                    <a:pt x="59" y="44"/>
                  </a:lnTo>
                  <a:lnTo>
                    <a:pt x="69" y="38"/>
                  </a:lnTo>
                  <a:lnTo>
                    <a:pt x="83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16" y="34"/>
                  </a:lnTo>
                  <a:lnTo>
                    <a:pt x="130" y="38"/>
                  </a:lnTo>
                  <a:lnTo>
                    <a:pt x="140" y="44"/>
                  </a:lnTo>
                  <a:lnTo>
                    <a:pt x="152" y="54"/>
                  </a:lnTo>
                  <a:lnTo>
                    <a:pt x="160" y="63"/>
                  </a:lnTo>
                  <a:lnTo>
                    <a:pt x="166" y="75"/>
                  </a:lnTo>
                  <a:lnTo>
                    <a:pt x="170" y="87"/>
                  </a:lnTo>
                  <a:lnTo>
                    <a:pt x="172" y="101"/>
                  </a:lnTo>
                  <a:lnTo>
                    <a:pt x="172" y="109"/>
                  </a:lnTo>
                  <a:close/>
                </a:path>
              </a:pathLst>
            </a:custGeom>
            <a:solidFill>
              <a:srgbClr val="B3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3" name="Freeform 81"/>
            <p:cNvSpPr>
              <a:spLocks/>
            </p:cNvSpPr>
            <p:nvPr/>
          </p:nvSpPr>
          <p:spPr bwMode="auto">
            <a:xfrm>
              <a:off x="4935538" y="4122738"/>
              <a:ext cx="4192588" cy="69850"/>
            </a:xfrm>
            <a:custGeom>
              <a:avLst/>
              <a:gdLst>
                <a:gd name="T0" fmla="*/ 2641 w 2641"/>
                <a:gd name="T1" fmla="*/ 22 h 44"/>
                <a:gd name="T2" fmla="*/ 2641 w 2641"/>
                <a:gd name="T3" fmla="*/ 22 h 44"/>
                <a:gd name="T4" fmla="*/ 2639 w 2641"/>
                <a:gd name="T5" fmla="*/ 32 h 44"/>
                <a:gd name="T6" fmla="*/ 2633 w 2641"/>
                <a:gd name="T7" fmla="*/ 38 h 44"/>
                <a:gd name="T8" fmla="*/ 2627 w 2641"/>
                <a:gd name="T9" fmla="*/ 42 h 44"/>
                <a:gd name="T10" fmla="*/ 2619 w 2641"/>
                <a:gd name="T11" fmla="*/ 44 h 44"/>
                <a:gd name="T12" fmla="*/ 22 w 2641"/>
                <a:gd name="T13" fmla="*/ 44 h 44"/>
                <a:gd name="T14" fmla="*/ 22 w 2641"/>
                <a:gd name="T15" fmla="*/ 44 h 44"/>
                <a:gd name="T16" fmla="*/ 12 w 2641"/>
                <a:gd name="T17" fmla="*/ 42 h 44"/>
                <a:gd name="T18" fmla="*/ 6 w 2641"/>
                <a:gd name="T19" fmla="*/ 38 h 44"/>
                <a:gd name="T20" fmla="*/ 0 w 2641"/>
                <a:gd name="T21" fmla="*/ 32 h 44"/>
                <a:gd name="T22" fmla="*/ 0 w 2641"/>
                <a:gd name="T23" fmla="*/ 22 h 44"/>
                <a:gd name="T24" fmla="*/ 0 w 2641"/>
                <a:gd name="T25" fmla="*/ 22 h 44"/>
                <a:gd name="T26" fmla="*/ 0 w 2641"/>
                <a:gd name="T27" fmla="*/ 22 h 44"/>
                <a:gd name="T28" fmla="*/ 0 w 2641"/>
                <a:gd name="T29" fmla="*/ 14 h 44"/>
                <a:gd name="T30" fmla="*/ 6 w 2641"/>
                <a:gd name="T31" fmla="*/ 8 h 44"/>
                <a:gd name="T32" fmla="*/ 12 w 2641"/>
                <a:gd name="T33" fmla="*/ 2 h 44"/>
                <a:gd name="T34" fmla="*/ 22 w 2641"/>
                <a:gd name="T35" fmla="*/ 0 h 44"/>
                <a:gd name="T36" fmla="*/ 2619 w 2641"/>
                <a:gd name="T37" fmla="*/ 0 h 44"/>
                <a:gd name="T38" fmla="*/ 2619 w 2641"/>
                <a:gd name="T39" fmla="*/ 0 h 44"/>
                <a:gd name="T40" fmla="*/ 2627 w 2641"/>
                <a:gd name="T41" fmla="*/ 2 h 44"/>
                <a:gd name="T42" fmla="*/ 2633 w 2641"/>
                <a:gd name="T43" fmla="*/ 8 h 44"/>
                <a:gd name="T44" fmla="*/ 2639 w 2641"/>
                <a:gd name="T45" fmla="*/ 14 h 44"/>
                <a:gd name="T46" fmla="*/ 2641 w 2641"/>
                <a:gd name="T47" fmla="*/ 22 h 44"/>
                <a:gd name="T48" fmla="*/ 2641 w 2641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44">
                  <a:moveTo>
                    <a:pt x="2641" y="22"/>
                  </a:moveTo>
                  <a:lnTo>
                    <a:pt x="2641" y="22"/>
                  </a:lnTo>
                  <a:lnTo>
                    <a:pt x="2639" y="32"/>
                  </a:lnTo>
                  <a:lnTo>
                    <a:pt x="2633" y="38"/>
                  </a:lnTo>
                  <a:lnTo>
                    <a:pt x="2627" y="42"/>
                  </a:lnTo>
                  <a:lnTo>
                    <a:pt x="2619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7" y="2"/>
                  </a:lnTo>
                  <a:lnTo>
                    <a:pt x="2633" y="8"/>
                  </a:lnTo>
                  <a:lnTo>
                    <a:pt x="2639" y="14"/>
                  </a:lnTo>
                  <a:lnTo>
                    <a:pt x="2641" y="22"/>
                  </a:lnTo>
                  <a:lnTo>
                    <a:pt x="2641" y="22"/>
                  </a:lnTo>
                  <a:close/>
                </a:path>
              </a:pathLst>
            </a:cu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4" name="Rectangle 82"/>
            <p:cNvSpPr>
              <a:spLocks noChangeArrowheads="1"/>
            </p:cNvSpPr>
            <p:nvPr/>
          </p:nvSpPr>
          <p:spPr bwMode="auto">
            <a:xfrm>
              <a:off x="5165725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5" name="Rectangle 83"/>
            <p:cNvSpPr>
              <a:spLocks noChangeArrowheads="1"/>
            </p:cNvSpPr>
            <p:nvPr/>
          </p:nvSpPr>
          <p:spPr bwMode="auto">
            <a:xfrm>
              <a:off x="8812213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6" name="Rectangle 84"/>
            <p:cNvSpPr>
              <a:spLocks noChangeArrowheads="1"/>
            </p:cNvSpPr>
            <p:nvPr/>
          </p:nvSpPr>
          <p:spPr bwMode="auto">
            <a:xfrm>
              <a:off x="5253038" y="4192588"/>
              <a:ext cx="3559175" cy="374650"/>
            </a:xfrm>
            <a:prstGeom prst="rect">
              <a:avLst/>
            </a:prstGeom>
            <a:solidFill>
              <a:srgbClr val="8E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47" name="Freeform 8"/>
          <p:cNvSpPr>
            <a:spLocks/>
          </p:cNvSpPr>
          <p:nvPr/>
        </p:nvSpPr>
        <p:spPr bwMode="auto">
          <a:xfrm>
            <a:off x="-28575" y="-6768"/>
            <a:ext cx="1525559" cy="6867429"/>
          </a:xfrm>
          <a:custGeom>
            <a:avLst/>
            <a:gdLst>
              <a:gd name="T0" fmla="*/ 947 w 947"/>
              <a:gd name="T1" fmla="*/ 3387 h 4263"/>
              <a:gd name="T2" fmla="*/ 0 w 947"/>
              <a:gd name="T3" fmla="*/ 4263 h 4263"/>
              <a:gd name="T4" fmla="*/ 0 w 947"/>
              <a:gd name="T5" fmla="*/ 0 h 4263"/>
              <a:gd name="T6" fmla="*/ 947 w 947"/>
              <a:gd name="T7" fmla="*/ 0 h 4263"/>
              <a:gd name="T8" fmla="*/ 947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947" y="3387"/>
                </a:moveTo>
                <a:lnTo>
                  <a:pt x="0" y="4263"/>
                </a:lnTo>
                <a:lnTo>
                  <a:pt x="0" y="0"/>
                </a:lnTo>
                <a:lnTo>
                  <a:pt x="947" y="0"/>
                </a:lnTo>
                <a:lnTo>
                  <a:pt x="947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8" name="Freeform 9"/>
          <p:cNvSpPr>
            <a:spLocks/>
          </p:cNvSpPr>
          <p:nvPr/>
        </p:nvSpPr>
        <p:spPr bwMode="auto">
          <a:xfrm>
            <a:off x="10653555" y="-6768"/>
            <a:ext cx="1538445" cy="6867429"/>
          </a:xfrm>
          <a:custGeom>
            <a:avLst/>
            <a:gdLst>
              <a:gd name="T0" fmla="*/ 0 w 947"/>
              <a:gd name="T1" fmla="*/ 3387 h 4263"/>
              <a:gd name="T2" fmla="*/ 947 w 947"/>
              <a:gd name="T3" fmla="*/ 4263 h 4263"/>
              <a:gd name="T4" fmla="*/ 947 w 947"/>
              <a:gd name="T5" fmla="*/ 0 h 4263"/>
              <a:gd name="T6" fmla="*/ 0 w 947"/>
              <a:gd name="T7" fmla="*/ 0 h 4263"/>
              <a:gd name="T8" fmla="*/ 0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0" y="3387"/>
                </a:moveTo>
                <a:lnTo>
                  <a:pt x="947" y="4263"/>
                </a:lnTo>
                <a:lnTo>
                  <a:pt x="947" y="0"/>
                </a:lnTo>
                <a:lnTo>
                  <a:pt x="0" y="0"/>
                </a:lnTo>
                <a:lnTo>
                  <a:pt x="0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55" name="Group 754"/>
          <p:cNvGrpSpPr/>
          <p:nvPr/>
        </p:nvGrpSpPr>
        <p:grpSpPr>
          <a:xfrm>
            <a:off x="7962901" y="3267076"/>
            <a:ext cx="1122363" cy="849312"/>
            <a:chOff x="7962901" y="3267076"/>
            <a:chExt cx="1122363" cy="849312"/>
          </a:xfrm>
        </p:grpSpPr>
        <p:sp>
          <p:nvSpPr>
            <p:cNvPr id="583" name="Freeform 427"/>
            <p:cNvSpPr>
              <a:spLocks/>
            </p:cNvSpPr>
            <p:nvPr/>
          </p:nvSpPr>
          <p:spPr bwMode="auto">
            <a:xfrm>
              <a:off x="7962901" y="40941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4" name="Freeform 428"/>
            <p:cNvSpPr>
              <a:spLocks/>
            </p:cNvSpPr>
            <p:nvPr/>
          </p:nvSpPr>
          <p:spPr bwMode="auto">
            <a:xfrm>
              <a:off x="8007351" y="4067176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3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3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5" name="Freeform 429"/>
            <p:cNvSpPr>
              <a:spLocks/>
            </p:cNvSpPr>
            <p:nvPr/>
          </p:nvSpPr>
          <p:spPr bwMode="auto">
            <a:xfrm>
              <a:off x="7962901" y="40386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6" name="Freeform 430"/>
            <p:cNvSpPr>
              <a:spLocks/>
            </p:cNvSpPr>
            <p:nvPr/>
          </p:nvSpPr>
          <p:spPr bwMode="auto">
            <a:xfrm>
              <a:off x="8007351" y="40100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7" name="Freeform 431"/>
            <p:cNvSpPr>
              <a:spLocks/>
            </p:cNvSpPr>
            <p:nvPr/>
          </p:nvSpPr>
          <p:spPr bwMode="auto">
            <a:xfrm>
              <a:off x="7962901" y="398145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8" name="Freeform 432"/>
            <p:cNvSpPr>
              <a:spLocks/>
            </p:cNvSpPr>
            <p:nvPr/>
          </p:nvSpPr>
          <p:spPr bwMode="auto">
            <a:xfrm>
              <a:off x="8007351" y="39544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3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3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9" name="Freeform 433"/>
            <p:cNvSpPr>
              <a:spLocks/>
            </p:cNvSpPr>
            <p:nvPr/>
          </p:nvSpPr>
          <p:spPr bwMode="auto">
            <a:xfrm>
              <a:off x="7962901" y="3922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0" name="Freeform 434"/>
            <p:cNvSpPr>
              <a:spLocks/>
            </p:cNvSpPr>
            <p:nvPr/>
          </p:nvSpPr>
          <p:spPr bwMode="auto">
            <a:xfrm>
              <a:off x="8007351" y="38941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435"/>
            <p:cNvSpPr>
              <a:spLocks/>
            </p:cNvSpPr>
            <p:nvPr/>
          </p:nvSpPr>
          <p:spPr bwMode="auto">
            <a:xfrm>
              <a:off x="8007351" y="38655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436"/>
            <p:cNvSpPr>
              <a:spLocks/>
            </p:cNvSpPr>
            <p:nvPr/>
          </p:nvSpPr>
          <p:spPr bwMode="auto">
            <a:xfrm>
              <a:off x="7962901" y="3838576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6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3" name="Freeform 437"/>
            <p:cNvSpPr>
              <a:spLocks/>
            </p:cNvSpPr>
            <p:nvPr/>
          </p:nvSpPr>
          <p:spPr bwMode="auto">
            <a:xfrm>
              <a:off x="8007351" y="38100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4" name="Freeform 438"/>
            <p:cNvSpPr>
              <a:spLocks/>
            </p:cNvSpPr>
            <p:nvPr/>
          </p:nvSpPr>
          <p:spPr bwMode="auto">
            <a:xfrm>
              <a:off x="7962901" y="37814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Freeform 439"/>
            <p:cNvSpPr>
              <a:spLocks/>
            </p:cNvSpPr>
            <p:nvPr/>
          </p:nvSpPr>
          <p:spPr bwMode="auto">
            <a:xfrm>
              <a:off x="8007351" y="375285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Freeform 440"/>
            <p:cNvSpPr>
              <a:spLocks/>
            </p:cNvSpPr>
            <p:nvPr/>
          </p:nvSpPr>
          <p:spPr bwMode="auto">
            <a:xfrm>
              <a:off x="7962901" y="372268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7" name="Freeform 441"/>
            <p:cNvSpPr>
              <a:spLocks/>
            </p:cNvSpPr>
            <p:nvPr/>
          </p:nvSpPr>
          <p:spPr bwMode="auto">
            <a:xfrm>
              <a:off x="8007351" y="3697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8" name="Freeform 442"/>
            <p:cNvSpPr>
              <a:spLocks/>
            </p:cNvSpPr>
            <p:nvPr/>
          </p:nvSpPr>
          <p:spPr bwMode="auto">
            <a:xfrm>
              <a:off x="7962901" y="366871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9" name="Freeform 443"/>
            <p:cNvSpPr>
              <a:spLocks/>
            </p:cNvSpPr>
            <p:nvPr/>
          </p:nvSpPr>
          <p:spPr bwMode="auto">
            <a:xfrm>
              <a:off x="8007351" y="36401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0" name="Freeform 444"/>
            <p:cNvSpPr>
              <a:spLocks/>
            </p:cNvSpPr>
            <p:nvPr/>
          </p:nvSpPr>
          <p:spPr bwMode="auto">
            <a:xfrm>
              <a:off x="7962901" y="36083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1" name="Freeform 445"/>
            <p:cNvSpPr>
              <a:spLocks/>
            </p:cNvSpPr>
            <p:nvPr/>
          </p:nvSpPr>
          <p:spPr bwMode="auto">
            <a:xfrm>
              <a:off x="8007351" y="358140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Freeform 446"/>
            <p:cNvSpPr>
              <a:spLocks/>
            </p:cNvSpPr>
            <p:nvPr/>
          </p:nvSpPr>
          <p:spPr bwMode="auto">
            <a:xfrm>
              <a:off x="7962901" y="355282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Freeform 447"/>
            <p:cNvSpPr>
              <a:spLocks/>
            </p:cNvSpPr>
            <p:nvPr/>
          </p:nvSpPr>
          <p:spPr bwMode="auto">
            <a:xfrm>
              <a:off x="8007351" y="35242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Freeform 448"/>
            <p:cNvSpPr>
              <a:spLocks/>
            </p:cNvSpPr>
            <p:nvPr/>
          </p:nvSpPr>
          <p:spPr bwMode="auto">
            <a:xfrm>
              <a:off x="7962901" y="349567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5" name="Freeform 449"/>
            <p:cNvSpPr>
              <a:spLocks/>
            </p:cNvSpPr>
            <p:nvPr/>
          </p:nvSpPr>
          <p:spPr bwMode="auto">
            <a:xfrm>
              <a:off x="8007351" y="34686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3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3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6" name="Freeform 450"/>
            <p:cNvSpPr>
              <a:spLocks/>
            </p:cNvSpPr>
            <p:nvPr/>
          </p:nvSpPr>
          <p:spPr bwMode="auto">
            <a:xfrm>
              <a:off x="8007351" y="3440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451"/>
            <p:cNvSpPr>
              <a:spLocks/>
            </p:cNvSpPr>
            <p:nvPr/>
          </p:nvSpPr>
          <p:spPr bwMode="auto">
            <a:xfrm>
              <a:off x="7962901" y="34083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8" name="Freeform 452"/>
            <p:cNvSpPr>
              <a:spLocks/>
            </p:cNvSpPr>
            <p:nvPr/>
          </p:nvSpPr>
          <p:spPr bwMode="auto">
            <a:xfrm>
              <a:off x="8007351" y="3382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9" name="Freeform 453"/>
            <p:cNvSpPr>
              <a:spLocks/>
            </p:cNvSpPr>
            <p:nvPr/>
          </p:nvSpPr>
          <p:spPr bwMode="auto">
            <a:xfrm>
              <a:off x="7962901" y="3352801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0" name="Freeform 454"/>
            <p:cNvSpPr>
              <a:spLocks/>
            </p:cNvSpPr>
            <p:nvPr/>
          </p:nvSpPr>
          <p:spPr bwMode="auto">
            <a:xfrm>
              <a:off x="8007351" y="33274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455"/>
            <p:cNvSpPr>
              <a:spLocks/>
            </p:cNvSpPr>
            <p:nvPr/>
          </p:nvSpPr>
          <p:spPr bwMode="auto">
            <a:xfrm>
              <a:off x="7962901" y="32956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2" name="Freeform 456"/>
            <p:cNvSpPr>
              <a:spLocks/>
            </p:cNvSpPr>
            <p:nvPr/>
          </p:nvSpPr>
          <p:spPr bwMode="auto">
            <a:xfrm>
              <a:off x="8007351" y="326707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3" name="Group 762"/>
          <p:cNvGrpSpPr/>
          <p:nvPr/>
        </p:nvGrpSpPr>
        <p:grpSpPr>
          <a:xfrm>
            <a:off x="8261351" y="6262688"/>
            <a:ext cx="1123950" cy="392113"/>
            <a:chOff x="8261351" y="6262688"/>
            <a:chExt cx="1123950" cy="392113"/>
          </a:xfrm>
        </p:grpSpPr>
        <p:sp>
          <p:nvSpPr>
            <p:cNvPr id="642" name="Freeform 486"/>
            <p:cNvSpPr>
              <a:spLocks/>
            </p:cNvSpPr>
            <p:nvPr/>
          </p:nvSpPr>
          <p:spPr bwMode="auto">
            <a:xfrm>
              <a:off x="8261351" y="663257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3" name="Freeform 487"/>
            <p:cNvSpPr>
              <a:spLocks/>
            </p:cNvSpPr>
            <p:nvPr/>
          </p:nvSpPr>
          <p:spPr bwMode="auto">
            <a:xfrm>
              <a:off x="8307388" y="66040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4" name="Freeform 488"/>
            <p:cNvSpPr>
              <a:spLocks/>
            </p:cNvSpPr>
            <p:nvPr/>
          </p:nvSpPr>
          <p:spPr bwMode="auto">
            <a:xfrm>
              <a:off x="8261351" y="65754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5" name="Freeform 489"/>
            <p:cNvSpPr>
              <a:spLocks/>
            </p:cNvSpPr>
            <p:nvPr/>
          </p:nvSpPr>
          <p:spPr bwMode="auto">
            <a:xfrm>
              <a:off x="8307388" y="6548438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6" name="Freeform 490"/>
            <p:cNvSpPr>
              <a:spLocks/>
            </p:cNvSpPr>
            <p:nvPr/>
          </p:nvSpPr>
          <p:spPr bwMode="auto">
            <a:xfrm>
              <a:off x="8261351" y="65198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Freeform 491"/>
            <p:cNvSpPr>
              <a:spLocks/>
            </p:cNvSpPr>
            <p:nvPr/>
          </p:nvSpPr>
          <p:spPr bwMode="auto">
            <a:xfrm>
              <a:off x="8307388" y="6491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Freeform 492"/>
            <p:cNvSpPr>
              <a:spLocks/>
            </p:cNvSpPr>
            <p:nvPr/>
          </p:nvSpPr>
          <p:spPr bwMode="auto">
            <a:xfrm>
              <a:off x="8261351" y="64595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Freeform 493"/>
            <p:cNvSpPr>
              <a:spLocks/>
            </p:cNvSpPr>
            <p:nvPr/>
          </p:nvSpPr>
          <p:spPr bwMode="auto">
            <a:xfrm>
              <a:off x="8307388" y="6435726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494"/>
            <p:cNvSpPr>
              <a:spLocks/>
            </p:cNvSpPr>
            <p:nvPr/>
          </p:nvSpPr>
          <p:spPr bwMode="auto">
            <a:xfrm>
              <a:off x="8307388" y="640397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1" name="Freeform 495"/>
            <p:cNvSpPr>
              <a:spLocks/>
            </p:cNvSpPr>
            <p:nvPr/>
          </p:nvSpPr>
          <p:spPr bwMode="auto">
            <a:xfrm>
              <a:off x="8261351" y="63754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2" name="Freeform 496"/>
            <p:cNvSpPr>
              <a:spLocks/>
            </p:cNvSpPr>
            <p:nvPr/>
          </p:nvSpPr>
          <p:spPr bwMode="auto">
            <a:xfrm>
              <a:off x="8307388" y="63468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497"/>
            <p:cNvSpPr>
              <a:spLocks/>
            </p:cNvSpPr>
            <p:nvPr/>
          </p:nvSpPr>
          <p:spPr bwMode="auto">
            <a:xfrm>
              <a:off x="8261351" y="6319838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498"/>
            <p:cNvSpPr>
              <a:spLocks/>
            </p:cNvSpPr>
            <p:nvPr/>
          </p:nvSpPr>
          <p:spPr bwMode="auto">
            <a:xfrm>
              <a:off x="8307388" y="62912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5" name="Freeform 499"/>
            <p:cNvSpPr>
              <a:spLocks/>
            </p:cNvSpPr>
            <p:nvPr/>
          </p:nvSpPr>
          <p:spPr bwMode="auto">
            <a:xfrm>
              <a:off x="8261351" y="626268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8261351" y="5834063"/>
            <a:ext cx="1123950" cy="422275"/>
            <a:chOff x="8261351" y="5834063"/>
            <a:chExt cx="1123950" cy="422275"/>
          </a:xfrm>
        </p:grpSpPr>
        <p:sp>
          <p:nvSpPr>
            <p:cNvPr id="656" name="Freeform 500"/>
            <p:cNvSpPr>
              <a:spLocks/>
            </p:cNvSpPr>
            <p:nvPr/>
          </p:nvSpPr>
          <p:spPr bwMode="auto">
            <a:xfrm>
              <a:off x="8307388" y="6234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501"/>
            <p:cNvSpPr>
              <a:spLocks/>
            </p:cNvSpPr>
            <p:nvPr/>
          </p:nvSpPr>
          <p:spPr bwMode="auto">
            <a:xfrm>
              <a:off x="8261351" y="6207126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502"/>
            <p:cNvSpPr>
              <a:spLocks/>
            </p:cNvSpPr>
            <p:nvPr/>
          </p:nvSpPr>
          <p:spPr bwMode="auto">
            <a:xfrm>
              <a:off x="8307388" y="617855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503"/>
            <p:cNvSpPr>
              <a:spLocks/>
            </p:cNvSpPr>
            <p:nvPr/>
          </p:nvSpPr>
          <p:spPr bwMode="auto">
            <a:xfrm>
              <a:off x="8261351" y="614680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504"/>
            <p:cNvSpPr>
              <a:spLocks/>
            </p:cNvSpPr>
            <p:nvPr/>
          </p:nvSpPr>
          <p:spPr bwMode="auto">
            <a:xfrm>
              <a:off x="8307388" y="61214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505"/>
            <p:cNvSpPr>
              <a:spLocks/>
            </p:cNvSpPr>
            <p:nvPr/>
          </p:nvSpPr>
          <p:spPr bwMode="auto">
            <a:xfrm>
              <a:off x="8261351" y="60896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506"/>
            <p:cNvSpPr>
              <a:spLocks/>
            </p:cNvSpPr>
            <p:nvPr/>
          </p:nvSpPr>
          <p:spPr bwMode="auto">
            <a:xfrm>
              <a:off x="8307388" y="60658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3" name="Freeform 507"/>
            <p:cNvSpPr>
              <a:spLocks/>
            </p:cNvSpPr>
            <p:nvPr/>
          </p:nvSpPr>
          <p:spPr bwMode="auto">
            <a:xfrm>
              <a:off x="8261351" y="60340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4" name="Freeform 508"/>
            <p:cNvSpPr>
              <a:spLocks/>
            </p:cNvSpPr>
            <p:nvPr/>
          </p:nvSpPr>
          <p:spPr bwMode="auto">
            <a:xfrm>
              <a:off x="8307388" y="6005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Freeform 509"/>
            <p:cNvSpPr>
              <a:spLocks/>
            </p:cNvSpPr>
            <p:nvPr/>
          </p:nvSpPr>
          <p:spPr bwMode="auto">
            <a:xfrm>
              <a:off x="8307388" y="59769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Freeform 510"/>
            <p:cNvSpPr>
              <a:spLocks/>
            </p:cNvSpPr>
            <p:nvPr/>
          </p:nvSpPr>
          <p:spPr bwMode="auto">
            <a:xfrm>
              <a:off x="8261351" y="5949951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7" name="Freeform 511"/>
            <p:cNvSpPr>
              <a:spLocks/>
            </p:cNvSpPr>
            <p:nvPr/>
          </p:nvSpPr>
          <p:spPr bwMode="auto">
            <a:xfrm>
              <a:off x="8307388" y="592137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8" name="Freeform 512"/>
            <p:cNvSpPr>
              <a:spLocks/>
            </p:cNvSpPr>
            <p:nvPr/>
          </p:nvSpPr>
          <p:spPr bwMode="auto">
            <a:xfrm>
              <a:off x="8261351" y="58928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9" name="Freeform 513"/>
            <p:cNvSpPr>
              <a:spLocks/>
            </p:cNvSpPr>
            <p:nvPr/>
          </p:nvSpPr>
          <p:spPr bwMode="auto">
            <a:xfrm>
              <a:off x="8307388" y="58642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0" name="Freeform 514"/>
            <p:cNvSpPr>
              <a:spLocks/>
            </p:cNvSpPr>
            <p:nvPr/>
          </p:nvSpPr>
          <p:spPr bwMode="auto">
            <a:xfrm>
              <a:off x="8261351" y="58340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7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1" name="Group 760"/>
          <p:cNvGrpSpPr/>
          <p:nvPr/>
        </p:nvGrpSpPr>
        <p:grpSpPr>
          <a:xfrm>
            <a:off x="7089776" y="5937251"/>
            <a:ext cx="1120775" cy="820737"/>
            <a:chOff x="7089776" y="5937251"/>
            <a:chExt cx="1120775" cy="820737"/>
          </a:xfrm>
        </p:grpSpPr>
        <p:sp>
          <p:nvSpPr>
            <p:cNvPr id="671" name="Freeform 515"/>
            <p:cNvSpPr>
              <a:spLocks/>
            </p:cNvSpPr>
            <p:nvPr/>
          </p:nvSpPr>
          <p:spPr bwMode="auto">
            <a:xfrm>
              <a:off x="7089776" y="6732588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2" name="Freeform 516"/>
            <p:cNvSpPr>
              <a:spLocks/>
            </p:cNvSpPr>
            <p:nvPr/>
          </p:nvSpPr>
          <p:spPr bwMode="auto">
            <a:xfrm>
              <a:off x="7135813" y="670401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3" name="Freeform 517"/>
            <p:cNvSpPr>
              <a:spLocks/>
            </p:cNvSpPr>
            <p:nvPr/>
          </p:nvSpPr>
          <p:spPr bwMode="auto">
            <a:xfrm>
              <a:off x="7089776" y="6677026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4" name="Freeform 518"/>
            <p:cNvSpPr>
              <a:spLocks/>
            </p:cNvSpPr>
            <p:nvPr/>
          </p:nvSpPr>
          <p:spPr bwMode="auto">
            <a:xfrm>
              <a:off x="7135813" y="664845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5" name="Freeform 519"/>
            <p:cNvSpPr>
              <a:spLocks/>
            </p:cNvSpPr>
            <p:nvPr/>
          </p:nvSpPr>
          <p:spPr bwMode="auto">
            <a:xfrm>
              <a:off x="7089776" y="6619876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6" name="Freeform 520"/>
            <p:cNvSpPr>
              <a:spLocks/>
            </p:cNvSpPr>
            <p:nvPr/>
          </p:nvSpPr>
          <p:spPr bwMode="auto">
            <a:xfrm>
              <a:off x="7135813" y="659130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7" name="Freeform 521"/>
            <p:cNvSpPr>
              <a:spLocks/>
            </p:cNvSpPr>
            <p:nvPr/>
          </p:nvSpPr>
          <p:spPr bwMode="auto">
            <a:xfrm>
              <a:off x="7089776" y="6562726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8" name="Freeform 522"/>
            <p:cNvSpPr>
              <a:spLocks/>
            </p:cNvSpPr>
            <p:nvPr/>
          </p:nvSpPr>
          <p:spPr bwMode="auto">
            <a:xfrm>
              <a:off x="7135813" y="65357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523"/>
            <p:cNvSpPr>
              <a:spLocks/>
            </p:cNvSpPr>
            <p:nvPr/>
          </p:nvSpPr>
          <p:spPr bwMode="auto">
            <a:xfrm>
              <a:off x="7135813" y="65071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524"/>
            <p:cNvSpPr>
              <a:spLocks/>
            </p:cNvSpPr>
            <p:nvPr/>
          </p:nvSpPr>
          <p:spPr bwMode="auto">
            <a:xfrm>
              <a:off x="7089776" y="647541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525"/>
            <p:cNvSpPr>
              <a:spLocks/>
            </p:cNvSpPr>
            <p:nvPr/>
          </p:nvSpPr>
          <p:spPr bwMode="auto">
            <a:xfrm>
              <a:off x="7135813" y="64468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526"/>
            <p:cNvSpPr>
              <a:spLocks/>
            </p:cNvSpPr>
            <p:nvPr/>
          </p:nvSpPr>
          <p:spPr bwMode="auto">
            <a:xfrm>
              <a:off x="7089776" y="6419851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3" name="Freeform 527"/>
            <p:cNvSpPr>
              <a:spLocks/>
            </p:cNvSpPr>
            <p:nvPr/>
          </p:nvSpPr>
          <p:spPr bwMode="auto">
            <a:xfrm>
              <a:off x="7135813" y="6391276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4" name="Freeform 528"/>
            <p:cNvSpPr>
              <a:spLocks/>
            </p:cNvSpPr>
            <p:nvPr/>
          </p:nvSpPr>
          <p:spPr bwMode="auto">
            <a:xfrm>
              <a:off x="7089776" y="6362701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529"/>
            <p:cNvSpPr>
              <a:spLocks/>
            </p:cNvSpPr>
            <p:nvPr/>
          </p:nvSpPr>
          <p:spPr bwMode="auto">
            <a:xfrm>
              <a:off x="7135813" y="6334126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530"/>
            <p:cNvSpPr>
              <a:spLocks/>
            </p:cNvSpPr>
            <p:nvPr/>
          </p:nvSpPr>
          <p:spPr bwMode="auto">
            <a:xfrm>
              <a:off x="7089776" y="6307138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531"/>
            <p:cNvSpPr>
              <a:spLocks/>
            </p:cNvSpPr>
            <p:nvPr/>
          </p:nvSpPr>
          <p:spPr bwMode="auto">
            <a:xfrm>
              <a:off x="7135813" y="627856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8" name="Freeform 532"/>
            <p:cNvSpPr>
              <a:spLocks/>
            </p:cNvSpPr>
            <p:nvPr/>
          </p:nvSpPr>
          <p:spPr bwMode="auto">
            <a:xfrm>
              <a:off x="7089776" y="6249988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9" name="Freeform 533"/>
            <p:cNvSpPr>
              <a:spLocks/>
            </p:cNvSpPr>
            <p:nvPr/>
          </p:nvSpPr>
          <p:spPr bwMode="auto">
            <a:xfrm>
              <a:off x="7135813" y="622141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534"/>
            <p:cNvSpPr>
              <a:spLocks/>
            </p:cNvSpPr>
            <p:nvPr/>
          </p:nvSpPr>
          <p:spPr bwMode="auto">
            <a:xfrm>
              <a:off x="7089776" y="6194426"/>
              <a:ext cx="1076325" cy="20638"/>
            </a:xfrm>
            <a:custGeom>
              <a:avLst/>
              <a:gdLst>
                <a:gd name="T0" fmla="*/ 678 w 678"/>
                <a:gd name="T1" fmla="*/ 13 h 13"/>
                <a:gd name="T2" fmla="*/ 17 w 678"/>
                <a:gd name="T3" fmla="*/ 13 h 13"/>
                <a:gd name="T4" fmla="*/ 0 w 678"/>
                <a:gd name="T5" fmla="*/ 0 h 13"/>
                <a:gd name="T6" fmla="*/ 661 w 678"/>
                <a:gd name="T7" fmla="*/ 0 h 13"/>
                <a:gd name="T8" fmla="*/ 678 w 67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3">
                  <a:moveTo>
                    <a:pt x="678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535"/>
            <p:cNvSpPr>
              <a:spLocks/>
            </p:cNvSpPr>
            <p:nvPr/>
          </p:nvSpPr>
          <p:spPr bwMode="auto">
            <a:xfrm>
              <a:off x="7135813" y="616585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536"/>
            <p:cNvSpPr>
              <a:spLocks/>
            </p:cNvSpPr>
            <p:nvPr/>
          </p:nvSpPr>
          <p:spPr bwMode="auto">
            <a:xfrm>
              <a:off x="7089776" y="6137276"/>
              <a:ext cx="1076325" cy="22225"/>
            </a:xfrm>
            <a:custGeom>
              <a:avLst/>
              <a:gdLst>
                <a:gd name="T0" fmla="*/ 678 w 678"/>
                <a:gd name="T1" fmla="*/ 14 h 14"/>
                <a:gd name="T2" fmla="*/ 17 w 678"/>
                <a:gd name="T3" fmla="*/ 14 h 14"/>
                <a:gd name="T4" fmla="*/ 0 w 678"/>
                <a:gd name="T5" fmla="*/ 0 h 14"/>
                <a:gd name="T6" fmla="*/ 661 w 678"/>
                <a:gd name="T7" fmla="*/ 0 h 14"/>
                <a:gd name="T8" fmla="*/ 678 w 67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4">
                  <a:moveTo>
                    <a:pt x="678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537"/>
            <p:cNvSpPr>
              <a:spLocks/>
            </p:cNvSpPr>
            <p:nvPr/>
          </p:nvSpPr>
          <p:spPr bwMode="auto">
            <a:xfrm>
              <a:off x="7135813" y="6108701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Freeform 538"/>
            <p:cNvSpPr>
              <a:spLocks/>
            </p:cNvSpPr>
            <p:nvPr/>
          </p:nvSpPr>
          <p:spPr bwMode="auto">
            <a:xfrm>
              <a:off x="7135813" y="6078538"/>
              <a:ext cx="1074738" cy="23813"/>
            </a:xfrm>
            <a:custGeom>
              <a:avLst/>
              <a:gdLst>
                <a:gd name="T0" fmla="*/ 0 w 677"/>
                <a:gd name="T1" fmla="*/ 15 h 15"/>
                <a:gd name="T2" fmla="*/ 661 w 677"/>
                <a:gd name="T3" fmla="*/ 15 h 15"/>
                <a:gd name="T4" fmla="*/ 677 w 677"/>
                <a:gd name="T5" fmla="*/ 0 h 15"/>
                <a:gd name="T6" fmla="*/ 16 w 677"/>
                <a:gd name="T7" fmla="*/ 0 h 15"/>
                <a:gd name="T8" fmla="*/ 0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0" y="15"/>
                  </a:moveTo>
                  <a:lnTo>
                    <a:pt x="661" y="15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539"/>
            <p:cNvSpPr>
              <a:spLocks/>
            </p:cNvSpPr>
            <p:nvPr/>
          </p:nvSpPr>
          <p:spPr bwMode="auto">
            <a:xfrm>
              <a:off x="7089776" y="604996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540"/>
            <p:cNvSpPr>
              <a:spLocks/>
            </p:cNvSpPr>
            <p:nvPr/>
          </p:nvSpPr>
          <p:spPr bwMode="auto">
            <a:xfrm>
              <a:off x="7135813" y="602138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Freeform 541"/>
            <p:cNvSpPr>
              <a:spLocks/>
            </p:cNvSpPr>
            <p:nvPr/>
          </p:nvSpPr>
          <p:spPr bwMode="auto">
            <a:xfrm>
              <a:off x="7089776" y="599281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542"/>
            <p:cNvSpPr>
              <a:spLocks/>
            </p:cNvSpPr>
            <p:nvPr/>
          </p:nvSpPr>
          <p:spPr bwMode="auto">
            <a:xfrm>
              <a:off x="7135813" y="5965826"/>
              <a:ext cx="1074738" cy="23813"/>
            </a:xfrm>
            <a:custGeom>
              <a:avLst/>
              <a:gdLst>
                <a:gd name="T0" fmla="*/ 0 w 677"/>
                <a:gd name="T1" fmla="*/ 15 h 15"/>
                <a:gd name="T2" fmla="*/ 661 w 677"/>
                <a:gd name="T3" fmla="*/ 15 h 15"/>
                <a:gd name="T4" fmla="*/ 677 w 677"/>
                <a:gd name="T5" fmla="*/ 0 h 15"/>
                <a:gd name="T6" fmla="*/ 16 w 677"/>
                <a:gd name="T7" fmla="*/ 0 h 15"/>
                <a:gd name="T8" fmla="*/ 0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0" y="15"/>
                  </a:moveTo>
                  <a:lnTo>
                    <a:pt x="661" y="15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9" name="Freeform 543"/>
            <p:cNvSpPr>
              <a:spLocks/>
            </p:cNvSpPr>
            <p:nvPr/>
          </p:nvSpPr>
          <p:spPr bwMode="auto">
            <a:xfrm>
              <a:off x="7089776" y="5937251"/>
              <a:ext cx="1076325" cy="22225"/>
            </a:xfrm>
            <a:custGeom>
              <a:avLst/>
              <a:gdLst>
                <a:gd name="T0" fmla="*/ 678 w 678"/>
                <a:gd name="T1" fmla="*/ 14 h 14"/>
                <a:gd name="T2" fmla="*/ 17 w 678"/>
                <a:gd name="T3" fmla="*/ 14 h 14"/>
                <a:gd name="T4" fmla="*/ 0 w 678"/>
                <a:gd name="T5" fmla="*/ 0 h 14"/>
                <a:gd name="T6" fmla="*/ 661 w 678"/>
                <a:gd name="T7" fmla="*/ 0 h 14"/>
                <a:gd name="T8" fmla="*/ 678 w 67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4">
                  <a:moveTo>
                    <a:pt x="678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822951" y="6291263"/>
            <a:ext cx="1125538" cy="450850"/>
            <a:chOff x="5822951" y="6291263"/>
            <a:chExt cx="1125538" cy="450850"/>
          </a:xfrm>
        </p:grpSpPr>
        <p:sp>
          <p:nvSpPr>
            <p:cNvPr id="700" name="Freeform 544"/>
            <p:cNvSpPr>
              <a:spLocks/>
            </p:cNvSpPr>
            <p:nvPr/>
          </p:nvSpPr>
          <p:spPr bwMode="auto">
            <a:xfrm>
              <a:off x="5822951" y="6716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1" name="Freeform 545"/>
            <p:cNvSpPr>
              <a:spLocks/>
            </p:cNvSpPr>
            <p:nvPr/>
          </p:nvSpPr>
          <p:spPr bwMode="auto">
            <a:xfrm>
              <a:off x="5870576" y="66913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2" name="Freeform 546"/>
            <p:cNvSpPr>
              <a:spLocks/>
            </p:cNvSpPr>
            <p:nvPr/>
          </p:nvSpPr>
          <p:spPr bwMode="auto">
            <a:xfrm>
              <a:off x="5822951" y="6661151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3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Freeform 548"/>
            <p:cNvSpPr>
              <a:spLocks/>
            </p:cNvSpPr>
            <p:nvPr/>
          </p:nvSpPr>
          <p:spPr bwMode="auto">
            <a:xfrm>
              <a:off x="5870576" y="66325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Freeform 549"/>
            <p:cNvSpPr>
              <a:spLocks/>
            </p:cNvSpPr>
            <p:nvPr/>
          </p:nvSpPr>
          <p:spPr bwMode="auto">
            <a:xfrm>
              <a:off x="5822951" y="660400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Freeform 550"/>
            <p:cNvSpPr>
              <a:spLocks/>
            </p:cNvSpPr>
            <p:nvPr/>
          </p:nvSpPr>
          <p:spPr bwMode="auto">
            <a:xfrm>
              <a:off x="5870576" y="65754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Freeform 551"/>
            <p:cNvSpPr>
              <a:spLocks/>
            </p:cNvSpPr>
            <p:nvPr/>
          </p:nvSpPr>
          <p:spPr bwMode="auto">
            <a:xfrm>
              <a:off x="5822951" y="654843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3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Freeform 552"/>
            <p:cNvSpPr>
              <a:spLocks/>
            </p:cNvSpPr>
            <p:nvPr/>
          </p:nvSpPr>
          <p:spPr bwMode="auto">
            <a:xfrm>
              <a:off x="5870576" y="65198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Freeform 553"/>
            <p:cNvSpPr>
              <a:spLocks/>
            </p:cNvSpPr>
            <p:nvPr/>
          </p:nvSpPr>
          <p:spPr bwMode="auto">
            <a:xfrm>
              <a:off x="5870576" y="6491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Freeform 554"/>
            <p:cNvSpPr>
              <a:spLocks/>
            </p:cNvSpPr>
            <p:nvPr/>
          </p:nvSpPr>
          <p:spPr bwMode="auto">
            <a:xfrm>
              <a:off x="5822951" y="64595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Freeform 555"/>
            <p:cNvSpPr>
              <a:spLocks/>
            </p:cNvSpPr>
            <p:nvPr/>
          </p:nvSpPr>
          <p:spPr bwMode="auto">
            <a:xfrm>
              <a:off x="5870576" y="6435725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3" name="Freeform 556"/>
            <p:cNvSpPr>
              <a:spLocks/>
            </p:cNvSpPr>
            <p:nvPr/>
          </p:nvSpPr>
          <p:spPr bwMode="auto">
            <a:xfrm>
              <a:off x="5822951" y="64039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4" name="Freeform 557"/>
            <p:cNvSpPr>
              <a:spLocks/>
            </p:cNvSpPr>
            <p:nvPr/>
          </p:nvSpPr>
          <p:spPr bwMode="auto">
            <a:xfrm>
              <a:off x="5870576" y="637857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Freeform 558"/>
            <p:cNvSpPr>
              <a:spLocks/>
            </p:cNvSpPr>
            <p:nvPr/>
          </p:nvSpPr>
          <p:spPr bwMode="auto">
            <a:xfrm>
              <a:off x="5822951" y="634682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Freeform 559"/>
            <p:cNvSpPr>
              <a:spLocks/>
            </p:cNvSpPr>
            <p:nvPr/>
          </p:nvSpPr>
          <p:spPr bwMode="auto">
            <a:xfrm>
              <a:off x="5870576" y="631983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560"/>
            <p:cNvSpPr>
              <a:spLocks/>
            </p:cNvSpPr>
            <p:nvPr/>
          </p:nvSpPr>
          <p:spPr bwMode="auto">
            <a:xfrm>
              <a:off x="5822951" y="62912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822951" y="5921375"/>
            <a:ext cx="1125538" cy="366713"/>
            <a:chOff x="5822951" y="5921375"/>
            <a:chExt cx="1125538" cy="366713"/>
          </a:xfrm>
        </p:grpSpPr>
        <p:sp>
          <p:nvSpPr>
            <p:cNvPr id="378" name="Freeform 561"/>
            <p:cNvSpPr>
              <a:spLocks/>
            </p:cNvSpPr>
            <p:nvPr/>
          </p:nvSpPr>
          <p:spPr bwMode="auto">
            <a:xfrm>
              <a:off x="5870576" y="62626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9" name="Freeform 562"/>
            <p:cNvSpPr>
              <a:spLocks/>
            </p:cNvSpPr>
            <p:nvPr/>
          </p:nvSpPr>
          <p:spPr bwMode="auto">
            <a:xfrm>
              <a:off x="5822951" y="62341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0" name="Freeform 563"/>
            <p:cNvSpPr>
              <a:spLocks/>
            </p:cNvSpPr>
            <p:nvPr/>
          </p:nvSpPr>
          <p:spPr bwMode="auto">
            <a:xfrm>
              <a:off x="5870576" y="6207125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1" name="Freeform 564"/>
            <p:cNvSpPr>
              <a:spLocks/>
            </p:cNvSpPr>
            <p:nvPr/>
          </p:nvSpPr>
          <p:spPr bwMode="auto">
            <a:xfrm>
              <a:off x="5822951" y="61785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565"/>
            <p:cNvSpPr>
              <a:spLocks/>
            </p:cNvSpPr>
            <p:nvPr/>
          </p:nvSpPr>
          <p:spPr bwMode="auto">
            <a:xfrm>
              <a:off x="5870576" y="61499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3" name="Freeform 566"/>
            <p:cNvSpPr>
              <a:spLocks/>
            </p:cNvSpPr>
            <p:nvPr/>
          </p:nvSpPr>
          <p:spPr bwMode="auto">
            <a:xfrm>
              <a:off x="5822951" y="6121400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3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4" name="Freeform 567"/>
            <p:cNvSpPr>
              <a:spLocks/>
            </p:cNvSpPr>
            <p:nvPr/>
          </p:nvSpPr>
          <p:spPr bwMode="auto">
            <a:xfrm>
              <a:off x="5870576" y="60928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Freeform 568"/>
            <p:cNvSpPr>
              <a:spLocks/>
            </p:cNvSpPr>
            <p:nvPr/>
          </p:nvSpPr>
          <p:spPr bwMode="auto">
            <a:xfrm>
              <a:off x="5870576" y="60658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6" name="Freeform 569"/>
            <p:cNvSpPr>
              <a:spLocks/>
            </p:cNvSpPr>
            <p:nvPr/>
          </p:nvSpPr>
          <p:spPr bwMode="auto">
            <a:xfrm>
              <a:off x="5822951" y="60340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7" name="Freeform 570"/>
            <p:cNvSpPr>
              <a:spLocks/>
            </p:cNvSpPr>
            <p:nvPr/>
          </p:nvSpPr>
          <p:spPr bwMode="auto">
            <a:xfrm>
              <a:off x="5870576" y="6005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571"/>
            <p:cNvSpPr>
              <a:spLocks/>
            </p:cNvSpPr>
            <p:nvPr/>
          </p:nvSpPr>
          <p:spPr bwMode="auto">
            <a:xfrm>
              <a:off x="5822951" y="59769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Freeform 572"/>
            <p:cNvSpPr>
              <a:spLocks/>
            </p:cNvSpPr>
            <p:nvPr/>
          </p:nvSpPr>
          <p:spPr bwMode="auto">
            <a:xfrm>
              <a:off x="5870576" y="5949950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0" name="Freeform 573"/>
            <p:cNvSpPr>
              <a:spLocks/>
            </p:cNvSpPr>
            <p:nvPr/>
          </p:nvSpPr>
          <p:spPr bwMode="auto">
            <a:xfrm>
              <a:off x="5822951" y="59213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7" name="Group 756"/>
          <p:cNvGrpSpPr/>
          <p:nvPr/>
        </p:nvGrpSpPr>
        <p:grpSpPr>
          <a:xfrm>
            <a:off x="3206751" y="6275388"/>
            <a:ext cx="1122363" cy="419100"/>
            <a:chOff x="3206751" y="6275388"/>
            <a:chExt cx="1122363" cy="419100"/>
          </a:xfrm>
        </p:grpSpPr>
        <p:sp>
          <p:nvSpPr>
            <p:cNvPr id="406" name="Freeform 589"/>
            <p:cNvSpPr>
              <a:spLocks/>
            </p:cNvSpPr>
            <p:nvPr/>
          </p:nvSpPr>
          <p:spPr bwMode="auto">
            <a:xfrm>
              <a:off x="3206751" y="6673850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8 w 679"/>
                <a:gd name="T3" fmla="*/ 13 h 13"/>
                <a:gd name="T4" fmla="*/ 0 w 679"/>
                <a:gd name="T5" fmla="*/ 0 h 13"/>
                <a:gd name="T6" fmla="*/ 662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Freeform 590"/>
            <p:cNvSpPr>
              <a:spLocks/>
            </p:cNvSpPr>
            <p:nvPr/>
          </p:nvSpPr>
          <p:spPr bwMode="auto">
            <a:xfrm>
              <a:off x="3254376" y="6645275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8" name="Freeform 591"/>
            <p:cNvSpPr>
              <a:spLocks/>
            </p:cNvSpPr>
            <p:nvPr/>
          </p:nvSpPr>
          <p:spPr bwMode="auto">
            <a:xfrm>
              <a:off x="3206751" y="661352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9" name="Freeform 592"/>
            <p:cNvSpPr>
              <a:spLocks/>
            </p:cNvSpPr>
            <p:nvPr/>
          </p:nvSpPr>
          <p:spPr bwMode="auto">
            <a:xfrm>
              <a:off x="3254376" y="6588125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Freeform 593"/>
            <p:cNvSpPr>
              <a:spLocks/>
            </p:cNvSpPr>
            <p:nvPr/>
          </p:nvSpPr>
          <p:spPr bwMode="auto">
            <a:xfrm>
              <a:off x="3206751" y="65579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2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Freeform 594"/>
            <p:cNvSpPr>
              <a:spLocks/>
            </p:cNvSpPr>
            <p:nvPr/>
          </p:nvSpPr>
          <p:spPr bwMode="auto">
            <a:xfrm>
              <a:off x="3254376" y="65325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595"/>
            <p:cNvSpPr>
              <a:spLocks/>
            </p:cNvSpPr>
            <p:nvPr/>
          </p:nvSpPr>
          <p:spPr bwMode="auto">
            <a:xfrm>
              <a:off x="3206751" y="65008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596"/>
            <p:cNvSpPr>
              <a:spLocks/>
            </p:cNvSpPr>
            <p:nvPr/>
          </p:nvSpPr>
          <p:spPr bwMode="auto">
            <a:xfrm>
              <a:off x="3254376" y="64722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597"/>
            <p:cNvSpPr>
              <a:spLocks/>
            </p:cNvSpPr>
            <p:nvPr/>
          </p:nvSpPr>
          <p:spPr bwMode="auto">
            <a:xfrm>
              <a:off x="3254376" y="64436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598"/>
            <p:cNvSpPr>
              <a:spLocks/>
            </p:cNvSpPr>
            <p:nvPr/>
          </p:nvSpPr>
          <p:spPr bwMode="auto">
            <a:xfrm>
              <a:off x="3206751" y="6416675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2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599"/>
            <p:cNvSpPr>
              <a:spLocks/>
            </p:cNvSpPr>
            <p:nvPr/>
          </p:nvSpPr>
          <p:spPr bwMode="auto">
            <a:xfrm>
              <a:off x="3254376" y="6388100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600"/>
            <p:cNvSpPr>
              <a:spLocks/>
            </p:cNvSpPr>
            <p:nvPr/>
          </p:nvSpPr>
          <p:spPr bwMode="auto">
            <a:xfrm>
              <a:off x="3206751" y="6359525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2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601"/>
            <p:cNvSpPr>
              <a:spLocks/>
            </p:cNvSpPr>
            <p:nvPr/>
          </p:nvSpPr>
          <p:spPr bwMode="auto">
            <a:xfrm>
              <a:off x="3254376" y="6330950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602"/>
            <p:cNvSpPr>
              <a:spLocks/>
            </p:cNvSpPr>
            <p:nvPr/>
          </p:nvSpPr>
          <p:spPr bwMode="auto">
            <a:xfrm>
              <a:off x="3206751" y="63007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603"/>
            <p:cNvSpPr>
              <a:spLocks/>
            </p:cNvSpPr>
            <p:nvPr/>
          </p:nvSpPr>
          <p:spPr bwMode="auto">
            <a:xfrm>
              <a:off x="3254376" y="6275388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8" name="Group 757"/>
          <p:cNvGrpSpPr/>
          <p:nvPr/>
        </p:nvGrpSpPr>
        <p:grpSpPr>
          <a:xfrm>
            <a:off x="4525963" y="5953125"/>
            <a:ext cx="1125538" cy="820738"/>
            <a:chOff x="4525963" y="5953125"/>
            <a:chExt cx="1125538" cy="820738"/>
          </a:xfrm>
        </p:grpSpPr>
        <p:sp>
          <p:nvSpPr>
            <p:cNvPr id="391" name="Freeform 574"/>
            <p:cNvSpPr>
              <a:spLocks/>
            </p:cNvSpPr>
            <p:nvPr/>
          </p:nvSpPr>
          <p:spPr bwMode="auto">
            <a:xfrm>
              <a:off x="4525963" y="675163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Freeform 575"/>
            <p:cNvSpPr>
              <a:spLocks/>
            </p:cNvSpPr>
            <p:nvPr/>
          </p:nvSpPr>
          <p:spPr bwMode="auto">
            <a:xfrm>
              <a:off x="4573588" y="67230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3" name="Freeform 576"/>
            <p:cNvSpPr>
              <a:spLocks/>
            </p:cNvSpPr>
            <p:nvPr/>
          </p:nvSpPr>
          <p:spPr bwMode="auto">
            <a:xfrm>
              <a:off x="4525963" y="66913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4" name="Freeform 577"/>
            <p:cNvSpPr>
              <a:spLocks/>
            </p:cNvSpPr>
            <p:nvPr/>
          </p:nvSpPr>
          <p:spPr bwMode="auto">
            <a:xfrm>
              <a:off x="4573588" y="6667500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5" name="Freeform 578"/>
            <p:cNvSpPr>
              <a:spLocks/>
            </p:cNvSpPr>
            <p:nvPr/>
          </p:nvSpPr>
          <p:spPr bwMode="auto">
            <a:xfrm>
              <a:off x="4525963" y="66357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Freeform 579"/>
            <p:cNvSpPr>
              <a:spLocks/>
            </p:cNvSpPr>
            <p:nvPr/>
          </p:nvSpPr>
          <p:spPr bwMode="auto">
            <a:xfrm>
              <a:off x="4573588" y="66071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Freeform 580"/>
            <p:cNvSpPr>
              <a:spLocks/>
            </p:cNvSpPr>
            <p:nvPr/>
          </p:nvSpPr>
          <p:spPr bwMode="auto">
            <a:xfrm>
              <a:off x="4525963" y="657860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Freeform 581"/>
            <p:cNvSpPr>
              <a:spLocks/>
            </p:cNvSpPr>
            <p:nvPr/>
          </p:nvSpPr>
          <p:spPr bwMode="auto">
            <a:xfrm>
              <a:off x="4573588" y="6551613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9" name="Freeform 582"/>
            <p:cNvSpPr>
              <a:spLocks/>
            </p:cNvSpPr>
            <p:nvPr/>
          </p:nvSpPr>
          <p:spPr bwMode="auto">
            <a:xfrm>
              <a:off x="4573588" y="65230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0" name="Freeform 583"/>
            <p:cNvSpPr>
              <a:spLocks/>
            </p:cNvSpPr>
            <p:nvPr/>
          </p:nvSpPr>
          <p:spPr bwMode="auto">
            <a:xfrm>
              <a:off x="4525963" y="64944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1" name="Freeform 584"/>
            <p:cNvSpPr>
              <a:spLocks/>
            </p:cNvSpPr>
            <p:nvPr/>
          </p:nvSpPr>
          <p:spPr bwMode="auto">
            <a:xfrm>
              <a:off x="4573588" y="64658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2" name="Freeform 585"/>
            <p:cNvSpPr>
              <a:spLocks/>
            </p:cNvSpPr>
            <p:nvPr/>
          </p:nvSpPr>
          <p:spPr bwMode="auto">
            <a:xfrm>
              <a:off x="4525963" y="6438900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8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Freeform 586"/>
            <p:cNvSpPr>
              <a:spLocks/>
            </p:cNvSpPr>
            <p:nvPr/>
          </p:nvSpPr>
          <p:spPr bwMode="auto">
            <a:xfrm>
              <a:off x="4573588" y="641032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Freeform 587"/>
            <p:cNvSpPr>
              <a:spLocks/>
            </p:cNvSpPr>
            <p:nvPr/>
          </p:nvSpPr>
          <p:spPr bwMode="auto">
            <a:xfrm>
              <a:off x="4525963" y="63785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Freeform 588"/>
            <p:cNvSpPr>
              <a:spLocks/>
            </p:cNvSpPr>
            <p:nvPr/>
          </p:nvSpPr>
          <p:spPr bwMode="auto">
            <a:xfrm>
              <a:off x="4573588" y="63500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604"/>
            <p:cNvSpPr>
              <a:spLocks/>
            </p:cNvSpPr>
            <p:nvPr/>
          </p:nvSpPr>
          <p:spPr bwMode="auto">
            <a:xfrm>
              <a:off x="4525963" y="632301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605"/>
            <p:cNvSpPr>
              <a:spLocks/>
            </p:cNvSpPr>
            <p:nvPr/>
          </p:nvSpPr>
          <p:spPr bwMode="auto">
            <a:xfrm>
              <a:off x="4573588" y="62944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606"/>
            <p:cNvSpPr>
              <a:spLocks/>
            </p:cNvSpPr>
            <p:nvPr/>
          </p:nvSpPr>
          <p:spPr bwMode="auto">
            <a:xfrm>
              <a:off x="4525963" y="62658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607"/>
            <p:cNvSpPr>
              <a:spLocks/>
            </p:cNvSpPr>
            <p:nvPr/>
          </p:nvSpPr>
          <p:spPr bwMode="auto">
            <a:xfrm>
              <a:off x="4573588" y="62372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608"/>
            <p:cNvSpPr>
              <a:spLocks/>
            </p:cNvSpPr>
            <p:nvPr/>
          </p:nvSpPr>
          <p:spPr bwMode="auto">
            <a:xfrm>
              <a:off x="4525963" y="6208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Freeform 609"/>
            <p:cNvSpPr>
              <a:spLocks/>
            </p:cNvSpPr>
            <p:nvPr/>
          </p:nvSpPr>
          <p:spPr bwMode="auto">
            <a:xfrm>
              <a:off x="4573588" y="61817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610"/>
            <p:cNvSpPr>
              <a:spLocks/>
            </p:cNvSpPr>
            <p:nvPr/>
          </p:nvSpPr>
          <p:spPr bwMode="auto">
            <a:xfrm>
              <a:off x="4525963" y="61531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Freeform 611"/>
            <p:cNvSpPr>
              <a:spLocks/>
            </p:cNvSpPr>
            <p:nvPr/>
          </p:nvSpPr>
          <p:spPr bwMode="auto">
            <a:xfrm>
              <a:off x="4573588" y="61245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612"/>
            <p:cNvSpPr>
              <a:spLocks/>
            </p:cNvSpPr>
            <p:nvPr/>
          </p:nvSpPr>
          <p:spPr bwMode="auto">
            <a:xfrm>
              <a:off x="4573588" y="60960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613"/>
            <p:cNvSpPr>
              <a:spLocks/>
            </p:cNvSpPr>
            <p:nvPr/>
          </p:nvSpPr>
          <p:spPr bwMode="auto">
            <a:xfrm>
              <a:off x="4525963" y="606583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614"/>
            <p:cNvSpPr>
              <a:spLocks/>
            </p:cNvSpPr>
            <p:nvPr/>
          </p:nvSpPr>
          <p:spPr bwMode="auto">
            <a:xfrm>
              <a:off x="4573588" y="60372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Freeform 615"/>
            <p:cNvSpPr>
              <a:spLocks/>
            </p:cNvSpPr>
            <p:nvPr/>
          </p:nvSpPr>
          <p:spPr bwMode="auto">
            <a:xfrm>
              <a:off x="4525963" y="60086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Freeform 616"/>
            <p:cNvSpPr>
              <a:spLocks/>
            </p:cNvSpPr>
            <p:nvPr/>
          </p:nvSpPr>
          <p:spPr bwMode="auto">
            <a:xfrm>
              <a:off x="4573588" y="59801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617"/>
            <p:cNvSpPr>
              <a:spLocks/>
            </p:cNvSpPr>
            <p:nvPr/>
          </p:nvSpPr>
          <p:spPr bwMode="auto">
            <a:xfrm>
              <a:off x="4525963" y="5953125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4" name="Group 763"/>
          <p:cNvGrpSpPr/>
          <p:nvPr/>
        </p:nvGrpSpPr>
        <p:grpSpPr>
          <a:xfrm>
            <a:off x="9542463" y="5705475"/>
            <a:ext cx="1120776" cy="849313"/>
            <a:chOff x="9542463" y="5705475"/>
            <a:chExt cx="1120776" cy="849313"/>
          </a:xfrm>
        </p:grpSpPr>
        <p:sp>
          <p:nvSpPr>
            <p:cNvPr id="613" name="Freeform 457"/>
            <p:cNvSpPr>
              <a:spLocks/>
            </p:cNvSpPr>
            <p:nvPr/>
          </p:nvSpPr>
          <p:spPr bwMode="auto">
            <a:xfrm>
              <a:off x="9542463" y="65293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458"/>
            <p:cNvSpPr>
              <a:spLocks/>
            </p:cNvSpPr>
            <p:nvPr/>
          </p:nvSpPr>
          <p:spPr bwMode="auto">
            <a:xfrm>
              <a:off x="9585326" y="65008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5" name="Freeform 459"/>
            <p:cNvSpPr>
              <a:spLocks/>
            </p:cNvSpPr>
            <p:nvPr/>
          </p:nvSpPr>
          <p:spPr bwMode="auto">
            <a:xfrm>
              <a:off x="9542463" y="64722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460"/>
            <p:cNvSpPr>
              <a:spLocks/>
            </p:cNvSpPr>
            <p:nvPr/>
          </p:nvSpPr>
          <p:spPr bwMode="auto">
            <a:xfrm>
              <a:off x="9585326" y="64436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461"/>
            <p:cNvSpPr>
              <a:spLocks/>
            </p:cNvSpPr>
            <p:nvPr/>
          </p:nvSpPr>
          <p:spPr bwMode="auto">
            <a:xfrm>
              <a:off x="9542463" y="641667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462"/>
            <p:cNvSpPr>
              <a:spLocks/>
            </p:cNvSpPr>
            <p:nvPr/>
          </p:nvSpPr>
          <p:spPr bwMode="auto">
            <a:xfrm>
              <a:off x="9585326" y="638810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463"/>
            <p:cNvSpPr>
              <a:spLocks/>
            </p:cNvSpPr>
            <p:nvPr/>
          </p:nvSpPr>
          <p:spPr bwMode="auto">
            <a:xfrm>
              <a:off x="9542463" y="63595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0" name="Freeform 464"/>
            <p:cNvSpPr>
              <a:spLocks/>
            </p:cNvSpPr>
            <p:nvPr/>
          </p:nvSpPr>
          <p:spPr bwMode="auto">
            <a:xfrm>
              <a:off x="9585326" y="63309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1" name="Freeform 465"/>
            <p:cNvSpPr>
              <a:spLocks/>
            </p:cNvSpPr>
            <p:nvPr/>
          </p:nvSpPr>
          <p:spPr bwMode="auto">
            <a:xfrm>
              <a:off x="9585326" y="6303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466"/>
            <p:cNvSpPr>
              <a:spLocks/>
            </p:cNvSpPr>
            <p:nvPr/>
          </p:nvSpPr>
          <p:spPr bwMode="auto">
            <a:xfrm>
              <a:off x="9542463" y="62722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467"/>
            <p:cNvSpPr>
              <a:spLocks/>
            </p:cNvSpPr>
            <p:nvPr/>
          </p:nvSpPr>
          <p:spPr bwMode="auto">
            <a:xfrm>
              <a:off x="9585326" y="62436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468"/>
            <p:cNvSpPr>
              <a:spLocks/>
            </p:cNvSpPr>
            <p:nvPr/>
          </p:nvSpPr>
          <p:spPr bwMode="auto">
            <a:xfrm>
              <a:off x="9542463" y="62150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469"/>
            <p:cNvSpPr>
              <a:spLocks/>
            </p:cNvSpPr>
            <p:nvPr/>
          </p:nvSpPr>
          <p:spPr bwMode="auto">
            <a:xfrm>
              <a:off x="9585326" y="6188076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470"/>
            <p:cNvSpPr>
              <a:spLocks/>
            </p:cNvSpPr>
            <p:nvPr/>
          </p:nvSpPr>
          <p:spPr bwMode="auto">
            <a:xfrm>
              <a:off x="9542463" y="615950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471"/>
            <p:cNvSpPr>
              <a:spLocks/>
            </p:cNvSpPr>
            <p:nvPr/>
          </p:nvSpPr>
          <p:spPr bwMode="auto">
            <a:xfrm>
              <a:off x="9585326" y="613092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472"/>
            <p:cNvSpPr>
              <a:spLocks/>
            </p:cNvSpPr>
            <p:nvPr/>
          </p:nvSpPr>
          <p:spPr bwMode="auto">
            <a:xfrm>
              <a:off x="9542463" y="61023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9" name="Freeform 473"/>
            <p:cNvSpPr>
              <a:spLocks/>
            </p:cNvSpPr>
            <p:nvPr/>
          </p:nvSpPr>
          <p:spPr bwMode="auto">
            <a:xfrm>
              <a:off x="9585326" y="6075363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0" name="Freeform 474"/>
            <p:cNvSpPr>
              <a:spLocks/>
            </p:cNvSpPr>
            <p:nvPr/>
          </p:nvSpPr>
          <p:spPr bwMode="auto">
            <a:xfrm>
              <a:off x="9542463" y="604678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1" name="Freeform 475"/>
            <p:cNvSpPr>
              <a:spLocks/>
            </p:cNvSpPr>
            <p:nvPr/>
          </p:nvSpPr>
          <p:spPr bwMode="auto">
            <a:xfrm>
              <a:off x="9585326" y="60182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476"/>
            <p:cNvSpPr>
              <a:spLocks/>
            </p:cNvSpPr>
            <p:nvPr/>
          </p:nvSpPr>
          <p:spPr bwMode="auto">
            <a:xfrm>
              <a:off x="9542463" y="598963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3" name="Freeform 477"/>
            <p:cNvSpPr>
              <a:spLocks/>
            </p:cNvSpPr>
            <p:nvPr/>
          </p:nvSpPr>
          <p:spPr bwMode="auto">
            <a:xfrm>
              <a:off x="9585326" y="5962651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4" name="Freeform 478"/>
            <p:cNvSpPr>
              <a:spLocks/>
            </p:cNvSpPr>
            <p:nvPr/>
          </p:nvSpPr>
          <p:spPr bwMode="auto">
            <a:xfrm>
              <a:off x="9542463" y="593407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479"/>
            <p:cNvSpPr>
              <a:spLocks/>
            </p:cNvSpPr>
            <p:nvPr/>
          </p:nvSpPr>
          <p:spPr bwMode="auto">
            <a:xfrm>
              <a:off x="9585326" y="59055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480"/>
            <p:cNvSpPr>
              <a:spLocks/>
            </p:cNvSpPr>
            <p:nvPr/>
          </p:nvSpPr>
          <p:spPr bwMode="auto">
            <a:xfrm>
              <a:off x="9585326" y="58737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Freeform 481"/>
            <p:cNvSpPr>
              <a:spLocks/>
            </p:cNvSpPr>
            <p:nvPr/>
          </p:nvSpPr>
          <p:spPr bwMode="auto">
            <a:xfrm>
              <a:off x="9542463" y="58467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8" name="Freeform 482"/>
            <p:cNvSpPr>
              <a:spLocks/>
            </p:cNvSpPr>
            <p:nvPr/>
          </p:nvSpPr>
          <p:spPr bwMode="auto">
            <a:xfrm>
              <a:off x="9585326" y="58181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9" name="Freeform 483"/>
            <p:cNvSpPr>
              <a:spLocks/>
            </p:cNvSpPr>
            <p:nvPr/>
          </p:nvSpPr>
          <p:spPr bwMode="auto">
            <a:xfrm>
              <a:off x="9542463" y="57896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Freeform 484"/>
            <p:cNvSpPr>
              <a:spLocks/>
            </p:cNvSpPr>
            <p:nvPr/>
          </p:nvSpPr>
          <p:spPr bwMode="auto">
            <a:xfrm>
              <a:off x="9585326" y="57610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Freeform 485"/>
            <p:cNvSpPr>
              <a:spLocks/>
            </p:cNvSpPr>
            <p:nvPr/>
          </p:nvSpPr>
          <p:spPr bwMode="auto">
            <a:xfrm>
              <a:off x="9542463" y="5734051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6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Freeform 618"/>
            <p:cNvSpPr>
              <a:spLocks/>
            </p:cNvSpPr>
            <p:nvPr/>
          </p:nvSpPr>
          <p:spPr bwMode="auto">
            <a:xfrm>
              <a:off x="9585326" y="570547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4860926" y="2416175"/>
            <a:ext cx="1122363" cy="1700213"/>
            <a:chOff x="4860926" y="2416175"/>
            <a:chExt cx="1122363" cy="1700213"/>
          </a:xfrm>
        </p:grpSpPr>
        <p:sp>
          <p:nvSpPr>
            <p:cNvPr id="436" name="Freeform 619"/>
            <p:cNvSpPr>
              <a:spLocks/>
            </p:cNvSpPr>
            <p:nvPr/>
          </p:nvSpPr>
          <p:spPr bwMode="auto">
            <a:xfrm>
              <a:off x="4860926" y="409416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620"/>
            <p:cNvSpPr>
              <a:spLocks/>
            </p:cNvSpPr>
            <p:nvPr/>
          </p:nvSpPr>
          <p:spPr bwMode="auto">
            <a:xfrm>
              <a:off x="4905376" y="4067175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621"/>
            <p:cNvSpPr>
              <a:spLocks/>
            </p:cNvSpPr>
            <p:nvPr/>
          </p:nvSpPr>
          <p:spPr bwMode="auto">
            <a:xfrm>
              <a:off x="4860926" y="4038600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622"/>
            <p:cNvSpPr>
              <a:spLocks/>
            </p:cNvSpPr>
            <p:nvPr/>
          </p:nvSpPr>
          <p:spPr bwMode="auto">
            <a:xfrm>
              <a:off x="4905376" y="401002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623"/>
            <p:cNvSpPr>
              <a:spLocks/>
            </p:cNvSpPr>
            <p:nvPr/>
          </p:nvSpPr>
          <p:spPr bwMode="auto">
            <a:xfrm>
              <a:off x="4860926" y="3981450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624"/>
            <p:cNvSpPr>
              <a:spLocks/>
            </p:cNvSpPr>
            <p:nvPr/>
          </p:nvSpPr>
          <p:spPr bwMode="auto">
            <a:xfrm>
              <a:off x="4905376" y="39544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625"/>
            <p:cNvSpPr>
              <a:spLocks/>
            </p:cNvSpPr>
            <p:nvPr/>
          </p:nvSpPr>
          <p:spPr bwMode="auto">
            <a:xfrm>
              <a:off x="4860926" y="39227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626"/>
            <p:cNvSpPr>
              <a:spLocks/>
            </p:cNvSpPr>
            <p:nvPr/>
          </p:nvSpPr>
          <p:spPr bwMode="auto">
            <a:xfrm>
              <a:off x="4905376" y="38941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627"/>
            <p:cNvSpPr>
              <a:spLocks/>
            </p:cNvSpPr>
            <p:nvPr/>
          </p:nvSpPr>
          <p:spPr bwMode="auto">
            <a:xfrm>
              <a:off x="4905376" y="38655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628"/>
            <p:cNvSpPr>
              <a:spLocks/>
            </p:cNvSpPr>
            <p:nvPr/>
          </p:nvSpPr>
          <p:spPr bwMode="auto">
            <a:xfrm>
              <a:off x="4860926" y="3838575"/>
              <a:ext cx="1074738" cy="20638"/>
            </a:xfrm>
            <a:custGeom>
              <a:avLst/>
              <a:gdLst>
                <a:gd name="T0" fmla="*/ 677 w 677"/>
                <a:gd name="T1" fmla="*/ 13 h 13"/>
                <a:gd name="T2" fmla="*/ 16 w 677"/>
                <a:gd name="T3" fmla="*/ 13 h 13"/>
                <a:gd name="T4" fmla="*/ 0 w 677"/>
                <a:gd name="T5" fmla="*/ 0 h 13"/>
                <a:gd name="T6" fmla="*/ 662 w 677"/>
                <a:gd name="T7" fmla="*/ 0 h 13"/>
                <a:gd name="T8" fmla="*/ 677 w 67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3">
                  <a:moveTo>
                    <a:pt x="677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629"/>
            <p:cNvSpPr>
              <a:spLocks/>
            </p:cNvSpPr>
            <p:nvPr/>
          </p:nvSpPr>
          <p:spPr bwMode="auto">
            <a:xfrm>
              <a:off x="4905376" y="38100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630"/>
            <p:cNvSpPr>
              <a:spLocks/>
            </p:cNvSpPr>
            <p:nvPr/>
          </p:nvSpPr>
          <p:spPr bwMode="auto">
            <a:xfrm>
              <a:off x="4860926" y="3781425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631"/>
            <p:cNvSpPr>
              <a:spLocks/>
            </p:cNvSpPr>
            <p:nvPr/>
          </p:nvSpPr>
          <p:spPr bwMode="auto">
            <a:xfrm>
              <a:off x="4905376" y="375285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632"/>
            <p:cNvSpPr>
              <a:spLocks/>
            </p:cNvSpPr>
            <p:nvPr/>
          </p:nvSpPr>
          <p:spPr bwMode="auto">
            <a:xfrm>
              <a:off x="4860926" y="37226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633"/>
            <p:cNvSpPr>
              <a:spLocks/>
            </p:cNvSpPr>
            <p:nvPr/>
          </p:nvSpPr>
          <p:spPr bwMode="auto">
            <a:xfrm>
              <a:off x="4905376" y="3697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634"/>
            <p:cNvSpPr>
              <a:spLocks/>
            </p:cNvSpPr>
            <p:nvPr/>
          </p:nvSpPr>
          <p:spPr bwMode="auto">
            <a:xfrm>
              <a:off x="4860926" y="366871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635"/>
            <p:cNvSpPr>
              <a:spLocks/>
            </p:cNvSpPr>
            <p:nvPr/>
          </p:nvSpPr>
          <p:spPr bwMode="auto">
            <a:xfrm>
              <a:off x="4905376" y="36401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636"/>
            <p:cNvSpPr>
              <a:spLocks/>
            </p:cNvSpPr>
            <p:nvPr/>
          </p:nvSpPr>
          <p:spPr bwMode="auto">
            <a:xfrm>
              <a:off x="4860926" y="3608388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637"/>
            <p:cNvSpPr>
              <a:spLocks/>
            </p:cNvSpPr>
            <p:nvPr/>
          </p:nvSpPr>
          <p:spPr bwMode="auto">
            <a:xfrm>
              <a:off x="4905376" y="35814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638"/>
            <p:cNvSpPr>
              <a:spLocks/>
            </p:cNvSpPr>
            <p:nvPr/>
          </p:nvSpPr>
          <p:spPr bwMode="auto">
            <a:xfrm>
              <a:off x="4860926" y="355282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639"/>
            <p:cNvSpPr>
              <a:spLocks/>
            </p:cNvSpPr>
            <p:nvPr/>
          </p:nvSpPr>
          <p:spPr bwMode="auto">
            <a:xfrm>
              <a:off x="4905376" y="35242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640"/>
            <p:cNvSpPr>
              <a:spLocks/>
            </p:cNvSpPr>
            <p:nvPr/>
          </p:nvSpPr>
          <p:spPr bwMode="auto">
            <a:xfrm>
              <a:off x="4860926" y="349567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641"/>
            <p:cNvSpPr>
              <a:spLocks/>
            </p:cNvSpPr>
            <p:nvPr/>
          </p:nvSpPr>
          <p:spPr bwMode="auto">
            <a:xfrm>
              <a:off x="4905376" y="34686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642"/>
            <p:cNvSpPr>
              <a:spLocks/>
            </p:cNvSpPr>
            <p:nvPr/>
          </p:nvSpPr>
          <p:spPr bwMode="auto">
            <a:xfrm>
              <a:off x="4905376" y="3440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643"/>
            <p:cNvSpPr>
              <a:spLocks/>
            </p:cNvSpPr>
            <p:nvPr/>
          </p:nvSpPr>
          <p:spPr bwMode="auto">
            <a:xfrm>
              <a:off x="4860926" y="340836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644"/>
            <p:cNvSpPr>
              <a:spLocks/>
            </p:cNvSpPr>
            <p:nvPr/>
          </p:nvSpPr>
          <p:spPr bwMode="auto">
            <a:xfrm>
              <a:off x="4905376" y="3382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645"/>
            <p:cNvSpPr>
              <a:spLocks/>
            </p:cNvSpPr>
            <p:nvPr/>
          </p:nvSpPr>
          <p:spPr bwMode="auto">
            <a:xfrm>
              <a:off x="4860926" y="3352800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Freeform 646"/>
            <p:cNvSpPr>
              <a:spLocks/>
            </p:cNvSpPr>
            <p:nvPr/>
          </p:nvSpPr>
          <p:spPr bwMode="auto">
            <a:xfrm>
              <a:off x="4905376" y="33274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647"/>
            <p:cNvSpPr>
              <a:spLocks/>
            </p:cNvSpPr>
            <p:nvPr/>
          </p:nvSpPr>
          <p:spPr bwMode="auto">
            <a:xfrm>
              <a:off x="4860926" y="329565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648"/>
            <p:cNvSpPr>
              <a:spLocks/>
            </p:cNvSpPr>
            <p:nvPr/>
          </p:nvSpPr>
          <p:spPr bwMode="auto">
            <a:xfrm>
              <a:off x="4905376" y="32670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649"/>
            <p:cNvSpPr>
              <a:spLocks/>
            </p:cNvSpPr>
            <p:nvPr/>
          </p:nvSpPr>
          <p:spPr bwMode="auto">
            <a:xfrm>
              <a:off x="4860926" y="32400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650"/>
            <p:cNvSpPr>
              <a:spLocks/>
            </p:cNvSpPr>
            <p:nvPr/>
          </p:nvSpPr>
          <p:spPr bwMode="auto">
            <a:xfrm>
              <a:off x="4905376" y="3211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Freeform 651"/>
            <p:cNvSpPr>
              <a:spLocks/>
            </p:cNvSpPr>
            <p:nvPr/>
          </p:nvSpPr>
          <p:spPr bwMode="auto">
            <a:xfrm>
              <a:off x="4860926" y="3182938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652"/>
            <p:cNvSpPr>
              <a:spLocks/>
            </p:cNvSpPr>
            <p:nvPr/>
          </p:nvSpPr>
          <p:spPr bwMode="auto">
            <a:xfrm>
              <a:off x="4905376" y="31543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653"/>
            <p:cNvSpPr>
              <a:spLocks/>
            </p:cNvSpPr>
            <p:nvPr/>
          </p:nvSpPr>
          <p:spPr bwMode="auto">
            <a:xfrm>
              <a:off x="4860926" y="3127375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654"/>
            <p:cNvSpPr>
              <a:spLocks/>
            </p:cNvSpPr>
            <p:nvPr/>
          </p:nvSpPr>
          <p:spPr bwMode="auto">
            <a:xfrm>
              <a:off x="4905376" y="30988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655"/>
            <p:cNvSpPr>
              <a:spLocks/>
            </p:cNvSpPr>
            <p:nvPr/>
          </p:nvSpPr>
          <p:spPr bwMode="auto">
            <a:xfrm>
              <a:off x="4860926" y="307022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Freeform 656"/>
            <p:cNvSpPr>
              <a:spLocks/>
            </p:cNvSpPr>
            <p:nvPr/>
          </p:nvSpPr>
          <p:spPr bwMode="auto">
            <a:xfrm>
              <a:off x="4905376" y="30416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Freeform 657"/>
            <p:cNvSpPr>
              <a:spLocks/>
            </p:cNvSpPr>
            <p:nvPr/>
          </p:nvSpPr>
          <p:spPr bwMode="auto">
            <a:xfrm>
              <a:off x="4905376" y="30146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658"/>
            <p:cNvSpPr>
              <a:spLocks/>
            </p:cNvSpPr>
            <p:nvPr/>
          </p:nvSpPr>
          <p:spPr bwMode="auto">
            <a:xfrm>
              <a:off x="4860926" y="29829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659"/>
            <p:cNvSpPr>
              <a:spLocks/>
            </p:cNvSpPr>
            <p:nvPr/>
          </p:nvSpPr>
          <p:spPr bwMode="auto">
            <a:xfrm>
              <a:off x="4905376" y="29543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660"/>
            <p:cNvSpPr>
              <a:spLocks/>
            </p:cNvSpPr>
            <p:nvPr/>
          </p:nvSpPr>
          <p:spPr bwMode="auto">
            <a:xfrm>
              <a:off x="4860926" y="292576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661"/>
            <p:cNvSpPr>
              <a:spLocks/>
            </p:cNvSpPr>
            <p:nvPr/>
          </p:nvSpPr>
          <p:spPr bwMode="auto">
            <a:xfrm>
              <a:off x="4905376" y="28971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Freeform 662"/>
            <p:cNvSpPr>
              <a:spLocks/>
            </p:cNvSpPr>
            <p:nvPr/>
          </p:nvSpPr>
          <p:spPr bwMode="auto">
            <a:xfrm>
              <a:off x="4860926" y="287020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663"/>
            <p:cNvSpPr>
              <a:spLocks/>
            </p:cNvSpPr>
            <p:nvPr/>
          </p:nvSpPr>
          <p:spPr bwMode="auto">
            <a:xfrm>
              <a:off x="4905376" y="28416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664"/>
            <p:cNvSpPr>
              <a:spLocks/>
            </p:cNvSpPr>
            <p:nvPr/>
          </p:nvSpPr>
          <p:spPr bwMode="auto">
            <a:xfrm>
              <a:off x="4860926" y="281305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665"/>
            <p:cNvSpPr>
              <a:spLocks/>
            </p:cNvSpPr>
            <p:nvPr/>
          </p:nvSpPr>
          <p:spPr bwMode="auto">
            <a:xfrm>
              <a:off x="4905376" y="27844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666"/>
            <p:cNvSpPr>
              <a:spLocks/>
            </p:cNvSpPr>
            <p:nvPr/>
          </p:nvSpPr>
          <p:spPr bwMode="auto">
            <a:xfrm>
              <a:off x="4860926" y="27574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667"/>
            <p:cNvSpPr>
              <a:spLocks/>
            </p:cNvSpPr>
            <p:nvPr/>
          </p:nvSpPr>
          <p:spPr bwMode="auto">
            <a:xfrm>
              <a:off x="4905376" y="27289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668"/>
            <p:cNvSpPr>
              <a:spLocks/>
            </p:cNvSpPr>
            <p:nvPr/>
          </p:nvSpPr>
          <p:spPr bwMode="auto">
            <a:xfrm>
              <a:off x="4860926" y="2700338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669"/>
            <p:cNvSpPr>
              <a:spLocks/>
            </p:cNvSpPr>
            <p:nvPr/>
          </p:nvSpPr>
          <p:spPr bwMode="auto">
            <a:xfrm>
              <a:off x="4905376" y="26717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670"/>
            <p:cNvSpPr>
              <a:spLocks/>
            </p:cNvSpPr>
            <p:nvPr/>
          </p:nvSpPr>
          <p:spPr bwMode="auto">
            <a:xfrm>
              <a:off x="4860926" y="2644775"/>
              <a:ext cx="1074738" cy="20638"/>
            </a:xfrm>
            <a:custGeom>
              <a:avLst/>
              <a:gdLst>
                <a:gd name="T0" fmla="*/ 677 w 677"/>
                <a:gd name="T1" fmla="*/ 13 h 13"/>
                <a:gd name="T2" fmla="*/ 16 w 677"/>
                <a:gd name="T3" fmla="*/ 13 h 13"/>
                <a:gd name="T4" fmla="*/ 0 w 677"/>
                <a:gd name="T5" fmla="*/ 0 h 13"/>
                <a:gd name="T6" fmla="*/ 662 w 677"/>
                <a:gd name="T7" fmla="*/ 0 h 13"/>
                <a:gd name="T8" fmla="*/ 677 w 67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3">
                  <a:moveTo>
                    <a:pt x="677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Freeform 671"/>
            <p:cNvSpPr>
              <a:spLocks/>
            </p:cNvSpPr>
            <p:nvPr/>
          </p:nvSpPr>
          <p:spPr bwMode="auto">
            <a:xfrm>
              <a:off x="4905376" y="26162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672"/>
            <p:cNvSpPr>
              <a:spLocks/>
            </p:cNvSpPr>
            <p:nvPr/>
          </p:nvSpPr>
          <p:spPr bwMode="auto">
            <a:xfrm>
              <a:off x="4905376" y="25844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673"/>
            <p:cNvSpPr>
              <a:spLocks/>
            </p:cNvSpPr>
            <p:nvPr/>
          </p:nvSpPr>
          <p:spPr bwMode="auto">
            <a:xfrm>
              <a:off x="4860926" y="255587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674"/>
            <p:cNvSpPr>
              <a:spLocks/>
            </p:cNvSpPr>
            <p:nvPr/>
          </p:nvSpPr>
          <p:spPr bwMode="auto">
            <a:xfrm>
              <a:off x="4905376" y="25288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675"/>
            <p:cNvSpPr>
              <a:spLocks/>
            </p:cNvSpPr>
            <p:nvPr/>
          </p:nvSpPr>
          <p:spPr bwMode="auto">
            <a:xfrm>
              <a:off x="4860926" y="25003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676"/>
            <p:cNvSpPr>
              <a:spLocks/>
            </p:cNvSpPr>
            <p:nvPr/>
          </p:nvSpPr>
          <p:spPr bwMode="auto">
            <a:xfrm>
              <a:off x="4905376" y="24717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677"/>
            <p:cNvSpPr>
              <a:spLocks/>
            </p:cNvSpPr>
            <p:nvPr/>
          </p:nvSpPr>
          <p:spPr bwMode="auto">
            <a:xfrm>
              <a:off x="4860926" y="244316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Freeform 678"/>
            <p:cNvSpPr>
              <a:spLocks/>
            </p:cNvSpPr>
            <p:nvPr/>
          </p:nvSpPr>
          <p:spPr bwMode="auto">
            <a:xfrm>
              <a:off x="4905376" y="2416175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6761570" y="2297410"/>
            <a:ext cx="554809" cy="146050"/>
            <a:chOff x="5645922" y="2309302"/>
            <a:chExt cx="554809" cy="146050"/>
          </a:xfrm>
        </p:grpSpPr>
        <p:grpSp>
          <p:nvGrpSpPr>
            <p:cNvPr id="766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770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1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67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768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9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1396475" y="72944"/>
            <a:ext cx="3815598" cy="892281"/>
            <a:chOff x="1657040" y="1604474"/>
            <a:chExt cx="3815598" cy="1374775"/>
          </a:xfrm>
          <a:noFill/>
        </p:grpSpPr>
        <p:sp>
          <p:nvSpPr>
            <p:cNvPr id="497" name="Rectangle 496"/>
            <p:cNvSpPr/>
            <p:nvPr/>
          </p:nvSpPr>
          <p:spPr>
            <a:xfrm>
              <a:off x="1657040" y="1604474"/>
              <a:ext cx="3815598" cy="137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1764003" y="1726478"/>
              <a:ext cx="2372444" cy="9958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36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Janda Manatee Solid" panose="02000506000000020004" pitchFamily="2" charset="0"/>
                </a:rPr>
                <a:t>Pertemuan 3</a:t>
              </a:r>
              <a:endParaRPr lang="id-ID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Janda Manatee Solid" panose="02000506000000020004" pitchFamily="2" charset="0"/>
              </a:endParaRPr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453435" y="1128665"/>
            <a:ext cx="5355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nda Manatee Solid" panose="02000506000000020004" pitchFamily="2" charset="0"/>
              </a:rPr>
              <a:t>KEGIATAN MANAJEMEN KANTOR</a:t>
            </a:r>
            <a:endParaRPr lang="id-ID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:fade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4" grpId="0" animBg="1"/>
          <p:bldP spid="4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4" grpId="0" animBg="1"/>
          <p:bldP spid="49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64" y="530492"/>
            <a:ext cx="499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AKTIVITAS DARI MANAJEMEN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562764" y="1361489"/>
            <a:ext cx="499087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sz="2400" dirty="0"/>
          </a:p>
          <a:p>
            <a:r>
              <a:rPr lang="id-ID" sz="2400" dirty="0"/>
              <a:t>Geoffrey Whitehead mengatakan bahwa di seluruh kantor terdapat lima bidang kegiatan utama, yaitu</a:t>
            </a:r>
            <a:r>
              <a:rPr lang="id-ID" sz="2400" dirty="0" smtClean="0"/>
              <a:t>:</a:t>
            </a:r>
          </a:p>
          <a:p>
            <a:endParaRPr lang="id-ID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Kegiatan </a:t>
            </a:r>
            <a:r>
              <a:rPr lang="id-ID" sz="2400" dirty="0" smtClean="0"/>
              <a:t>komunikasi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 smtClean="0"/>
              <a:t>Kegiatan kalkulasi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 smtClean="0"/>
              <a:t>Pengolahan Warkat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 smtClean="0"/>
              <a:t>Penyusunan laporan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 smtClean="0"/>
              <a:t>Kegiatan </a:t>
            </a:r>
            <a:r>
              <a:rPr lang="id-ID" sz="2400" dirty="0"/>
              <a:t>yang mengikuti prosedur rutin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364">
            <a:off x="5823742" y="1704996"/>
            <a:ext cx="6074607" cy="38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0304" y="705304"/>
            <a:ext cx="999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PEKERJAAN MANAJER DALAM MANAJEMEN PERKANTORAN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5565069" y="1166969"/>
            <a:ext cx="636247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i="1" dirty="0" smtClean="0"/>
              <a:t>Developing </a:t>
            </a:r>
            <a:r>
              <a:rPr lang="id-ID" sz="2800" i="1" dirty="0"/>
              <a:t>performance standard </a:t>
            </a:r>
            <a:r>
              <a:rPr lang="id-ID" sz="2800" dirty="0"/>
              <a:t>(perkembangan tingkat/derajat </a:t>
            </a:r>
            <a:r>
              <a:rPr lang="id-ID" sz="2800" dirty="0" smtClean="0"/>
              <a:t>pekerjaan)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i="1" dirty="0" smtClean="0"/>
              <a:t>Measuring </a:t>
            </a:r>
            <a:r>
              <a:rPr lang="id-ID" sz="2800" i="1" dirty="0"/>
              <a:t>performance </a:t>
            </a:r>
            <a:r>
              <a:rPr lang="id-ID" sz="2800" dirty="0"/>
              <a:t>(pengukuran hasil </a:t>
            </a:r>
            <a:r>
              <a:rPr lang="id-ID" sz="2800" dirty="0" smtClean="0"/>
              <a:t>pekerjaan)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i="1" dirty="0" smtClean="0"/>
              <a:t>Evaluating </a:t>
            </a:r>
            <a:r>
              <a:rPr lang="id-ID" sz="2800" i="1" dirty="0"/>
              <a:t>results </a:t>
            </a:r>
            <a:r>
              <a:rPr lang="id-ID" sz="2800" dirty="0"/>
              <a:t>(penilain hasil </a:t>
            </a:r>
            <a:r>
              <a:rPr lang="id-ID" sz="2800" dirty="0" smtClean="0"/>
              <a:t>pekerjaan)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i="1" dirty="0" smtClean="0"/>
              <a:t>Taking </a:t>
            </a:r>
            <a:r>
              <a:rPr lang="id-ID" sz="2800" i="1" dirty="0"/>
              <a:t>corrective action </a:t>
            </a:r>
            <a:r>
              <a:rPr lang="id-ID" sz="2800" dirty="0"/>
              <a:t>(pengambilan tindakan perbaikan).</a:t>
            </a:r>
          </a:p>
          <a:p>
            <a:r>
              <a:rPr lang="id-ID" sz="2800" dirty="0"/>
              <a:t/>
            </a:r>
            <a:br>
              <a:rPr lang="id-ID" sz="2800" dirty="0"/>
            </a:b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4" y="3147732"/>
            <a:ext cx="4271792" cy="2365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406" y="1705104"/>
            <a:ext cx="4424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/>
              <a:t>Pekerjaan manajer dalam menilai dan  mengatur pekerjaan yang diselenggarakan  </a:t>
            </a:r>
            <a:r>
              <a:rPr lang="id-ID" dirty="0" smtClean="0"/>
              <a:t>yaitu </a:t>
            </a:r>
            <a:r>
              <a:rPr lang="id-ID" dirty="0"/>
              <a:t>dengan cara pengawasan yang diperoleh melalui:</a:t>
            </a:r>
          </a:p>
        </p:txBody>
      </p:sp>
    </p:spTree>
    <p:extLst>
      <p:ext uri="{BB962C8B-B14F-4D97-AF65-F5344CB8AC3E}">
        <p14:creationId xmlns:p14="http://schemas.microsoft.com/office/powerpoint/2010/main" val="74746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9929" y="1350763"/>
            <a:ext cx="51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PROSES MANAJEMEN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5829529" y="1705104"/>
            <a:ext cx="636247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Perencanaan Kantor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Pengorganisasian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Pengkoordinasian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Tujuan kantor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Aspek Manajemen kantor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Harapan Manajemen kepada Manajemen Kantor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800" dirty="0" smtClean="0"/>
              <a:t>Peranan Manajemen Kantor</a:t>
            </a:r>
          </a:p>
          <a:p>
            <a:r>
              <a:rPr lang="id-ID" sz="2800" dirty="0"/>
              <a:t/>
            </a:r>
            <a:br>
              <a:rPr lang="id-ID" sz="2800" dirty="0"/>
            </a:b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343" y="2177773"/>
            <a:ext cx="442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 smtClean="0"/>
              <a:t>Proses manajemen kantor meliputi berbagai macam kegiatan, antara lain: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5" y="2824104"/>
            <a:ext cx="4355558" cy="26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5" y="1971559"/>
            <a:ext cx="5582639" cy="3729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6395" y="1055180"/>
            <a:ext cx="51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ASPEK MANAJEMEN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6710082" y="763809"/>
            <a:ext cx="498337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/>
              <a:t>Tujuan, yang dapat dirumuskan untuk menilai dan menetapkan keberhasilan mengarahkan dan mengkoordinasian elmen-elemen </a:t>
            </a:r>
            <a:r>
              <a:rPr lang="id-ID" sz="2000" dirty="0" smtClean="0"/>
              <a:t>manajemen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 smtClean="0"/>
              <a:t>Organisasi</a:t>
            </a:r>
            <a:r>
              <a:rPr lang="id-ID" sz="2000" dirty="0"/>
              <a:t>, meliputi kegiatan pembentukan staf dan alokasi tugas untuk staf </a:t>
            </a:r>
            <a:r>
              <a:rPr lang="id-ID" sz="2000" dirty="0" smtClean="0"/>
              <a:t>tersebut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 smtClean="0"/>
              <a:t>Metode </a:t>
            </a:r>
            <a:r>
              <a:rPr lang="id-ID" sz="2000" dirty="0"/>
              <a:t>adalah urutan pelaksanaan bagaimana dana di mana pelaksanaan manajemen </a:t>
            </a:r>
            <a:r>
              <a:rPr lang="id-ID" sz="2000" dirty="0" smtClean="0"/>
              <a:t>dilangsungkan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 smtClean="0"/>
              <a:t>Personalia</a:t>
            </a:r>
            <a:r>
              <a:rPr lang="id-ID" sz="2000" dirty="0"/>
              <a:t>, meliputi perekrutan staf, tempat, latihan, dan pengehntian </a:t>
            </a:r>
            <a:r>
              <a:rPr lang="id-ID" sz="2000" dirty="0" smtClean="0"/>
              <a:t>karyawan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 smtClean="0"/>
              <a:t>Lingkungan</a:t>
            </a:r>
            <a:r>
              <a:rPr lang="id-ID" sz="2000" dirty="0"/>
              <a:t>, meliputi bangunan kantor, perabot dan kondisi jasmani di dalam </a:t>
            </a:r>
            <a:r>
              <a:rPr lang="id-ID" sz="2000" dirty="0" smtClean="0"/>
              <a:t>kantor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 smtClean="0"/>
              <a:t>Mesin </a:t>
            </a:r>
            <a:r>
              <a:rPr lang="id-ID" sz="2000" dirty="0"/>
              <a:t>dan perlengkapan, mencakup segenap benda mati yang digunakan dalam kantor untuk membantu pelaksanaan kerja.</a:t>
            </a:r>
          </a:p>
          <a:p>
            <a:r>
              <a:rPr lang="id-ID" sz="2000" dirty="0"/>
              <a:t/>
            </a:r>
            <a:br>
              <a:rPr lang="id-ID" sz="2000" dirty="0"/>
            </a:b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57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:fad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185</Words>
  <Application>Microsoft Office PowerPoint</Application>
  <PresentationFormat>Widescreen</PresentationFormat>
  <Paragraphs>47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Janda Manatee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MasDa</dc:creator>
  <cp:lastModifiedBy>Adi Irwansyah</cp:lastModifiedBy>
  <cp:revision>135</cp:revision>
  <dcterms:created xsi:type="dcterms:W3CDTF">2015-12-05T10:28:56Z</dcterms:created>
  <dcterms:modified xsi:type="dcterms:W3CDTF">2021-02-28T15:06:30Z</dcterms:modified>
</cp:coreProperties>
</file>