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33DC4-3BA6-4B72-94C4-47CC0EC8CAC8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0DF44-E2FC-4AD1-B327-D1FDE422B0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382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C3C86-730C-4C1F-BF78-1A3C7869CF8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C3C86-730C-4C1F-BF78-1A3C7869CF8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C3C86-730C-4C1F-BF78-1A3C7869CF8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521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442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9246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04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B5C23-AE6C-4F98-B86D-783DB52169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9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EA41B-B56A-4F1F-B4CE-1EC775D18A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84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4BFF-F275-4791-99C2-0A1872846B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39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6AB71-AC6B-4D8F-91AC-83B62C7E4C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39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3C01C-9723-4CF8-8BA2-42B0F0BDCD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52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37BA-004C-42C7-897A-E5A1D5955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84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9C9A-2B3F-4325-B6B7-86CACFF7CB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82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43ED5-9C58-4421-BFDC-B79658DBE4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5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186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DFF8-DA4E-435C-BB78-4220702C8F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52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911A-FDB1-4A06-988F-11D31FAC3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48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CAC2D-8222-493A-880F-24E5E4194E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39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C69BB-3C4C-46CD-932F-16BF5F8B1C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81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6C0B3-4713-4071-BA24-E63BD79319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7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634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356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006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80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885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597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247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B92D-372B-4FEC-9B66-CD47C1B7B401}" type="datetimeFigureOut">
              <a:rPr lang="id-ID" smtClean="0"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E78F-1696-4BA5-ADB4-F6C7E7DFCC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94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939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58626-9037-4EF9-ABCB-7B4117FDDB5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7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id-ID" b="1" dirty="0" smtClean="0"/>
              <a:t>MANUSIA DAN ALAM SEMESTA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MK. PAI UNILA</a:t>
            </a:r>
            <a:endParaRPr lang="id-ID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6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z="3600" b="1" dirty="0" err="1" smtClean="0"/>
              <a:t>Bab</a:t>
            </a:r>
            <a:r>
              <a:rPr lang="en-US" sz="3600" b="1" dirty="0" smtClean="0"/>
              <a:t> I. </a:t>
            </a:r>
            <a:r>
              <a:rPr lang="en-US" sz="3600" b="1" dirty="0" err="1" smtClean="0"/>
              <a:t>Manusia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Semesta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	    	    Agama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/>
              <a:t>A.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r>
              <a:rPr lang="en-US" b="1" dirty="0" smtClean="0"/>
              <a:t> </a:t>
            </a:r>
            <a:r>
              <a:rPr lang="en-US" b="1" dirty="0" err="1" smtClean="0"/>
              <a:t>Semesta</a:t>
            </a:r>
            <a:endParaRPr lang="en-US" b="1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Perenungan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ttg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dimulai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sejak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sebelum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masehi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filsafat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Yunani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kuno</a:t>
            </a:r>
            <a:r>
              <a:rPr lang="en-US" sz="2400" b="1" dirty="0" smtClean="0"/>
              <a:t>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Para </a:t>
            </a:r>
            <a:r>
              <a:rPr lang="en-US" sz="2400" b="1" dirty="0" err="1" smtClean="0"/>
              <a:t>filosof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jawaban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ttg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semesta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dugaan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pemikiran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filsafat</a:t>
            </a:r>
            <a:r>
              <a:rPr lang="en-US" sz="2400" b="1" dirty="0" smtClean="0"/>
              <a:t>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Abad 19 , </a:t>
            </a:r>
            <a:r>
              <a:rPr lang="en-US" sz="2400" b="1" dirty="0" err="1" smtClean="0"/>
              <a:t>pemikiran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filsafat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digantikan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pemikiran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ilmiah</a:t>
            </a:r>
            <a:r>
              <a:rPr lang="en-US" sz="2400" b="1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Makhluk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menghuni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menurut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pengetahuan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tdd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dr</a:t>
            </a:r>
            <a:r>
              <a:rPr lang="en-US" sz="2400" b="1" dirty="0" smtClean="0"/>
              <a:t> 3 </a:t>
            </a:r>
            <a:r>
              <a:rPr lang="en-US" sz="2400" b="1" dirty="0" err="1" smtClean="0"/>
              <a:t>hal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langsung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bumi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urutan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kimia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dimulai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makhluk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9856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endParaRPr lang="en-US" sz="36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/>
              <a:t>B. </a:t>
            </a:r>
            <a:r>
              <a:rPr lang="en-US" b="1" dirty="0" err="1" smtClean="0"/>
              <a:t>Pandangan</a:t>
            </a:r>
            <a:r>
              <a:rPr lang="en-US" b="1" dirty="0" smtClean="0"/>
              <a:t> Islam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endParaRPr lang="en-US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semesta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pandangan</a:t>
            </a:r>
            <a:r>
              <a:rPr lang="en-US" sz="2400" b="1" dirty="0" smtClean="0"/>
              <a:t> Islam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makhluk</a:t>
            </a:r>
            <a:r>
              <a:rPr lang="en-US" sz="2400" b="1" dirty="0" smtClean="0"/>
              <a:t> Allah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mendorong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menyelidiki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fenomena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r>
              <a:rPr lang="en-US" sz="2400" b="1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semesta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pandangan</a:t>
            </a:r>
            <a:r>
              <a:rPr lang="en-US" sz="2400" b="1" dirty="0" smtClean="0"/>
              <a:t> Islam </a:t>
            </a:r>
            <a:r>
              <a:rPr lang="en-US" sz="2400" b="1" dirty="0" err="1" smtClean="0"/>
              <a:t>tdk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ditinjau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aspek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ilmiah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juga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fenomena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muncul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sbg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ayat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kauniah</a:t>
            </a:r>
            <a:r>
              <a:rPr lang="en-US" sz="2400" b="1" dirty="0" smtClean="0"/>
              <a:t>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isyarat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ilmiah</a:t>
            </a:r>
            <a:r>
              <a:rPr lang="en-US" sz="2400" b="1" dirty="0" smtClean="0"/>
              <a:t> Al Qur’an </a:t>
            </a:r>
            <a:r>
              <a:rPr lang="en-US" sz="2400" b="1" dirty="0" err="1" smtClean="0"/>
              <a:t>bahwa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semesta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tercipta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melalui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(QS, </a:t>
            </a:r>
            <a:r>
              <a:rPr lang="en-US" sz="2400" b="1" dirty="0" err="1" smtClean="0"/>
              <a:t>Hud</a:t>
            </a:r>
            <a:r>
              <a:rPr lang="en-US" sz="2400" b="1" dirty="0" smtClean="0"/>
              <a:t> 11:7).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semesta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diciptakan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kurun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6 “</a:t>
            </a:r>
            <a:r>
              <a:rPr lang="en-US" sz="2400" b="1" dirty="0" err="1" smtClean="0"/>
              <a:t>hari</a:t>
            </a:r>
            <a:r>
              <a:rPr lang="en-US" sz="2400" b="1" dirty="0" smtClean="0"/>
              <a:t>” (</a:t>
            </a:r>
            <a:r>
              <a:rPr lang="en-US" sz="2400" b="1" dirty="0" err="1" smtClean="0"/>
              <a:t>masa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periode</a:t>
            </a:r>
            <a:r>
              <a:rPr lang="en-US" sz="2400" b="1" dirty="0" smtClean="0"/>
              <a:t>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Bumi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langit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sesuatu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padu</a:t>
            </a:r>
            <a:r>
              <a:rPr lang="en-US" sz="2400" b="1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4109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endParaRPr lang="en-US" sz="36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/>
              <a:t>C.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Agama Islam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Asal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tdk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dpt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dipisahkan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penciptaan</a:t>
            </a:r>
            <a:r>
              <a:rPr lang="en-US" sz="2400" b="1" dirty="0" smtClean="0"/>
              <a:t> Adam </a:t>
            </a:r>
            <a:r>
              <a:rPr lang="en-US" sz="2400" b="1" dirty="0" err="1" smtClean="0"/>
              <a:t>sbg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(QS Al </a:t>
            </a:r>
            <a:r>
              <a:rPr lang="en-US" sz="2400" b="1" dirty="0" err="1" smtClean="0"/>
              <a:t>Baqarah</a:t>
            </a:r>
            <a:r>
              <a:rPr lang="en-US" sz="2400" b="1" dirty="0" smtClean="0"/>
              <a:t> 2:30). </a:t>
            </a:r>
            <a:r>
              <a:rPr lang="en-US" sz="2400" b="1" dirty="0" err="1" smtClean="0"/>
              <a:t>Hawa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berasal</a:t>
            </a:r>
            <a:r>
              <a:rPr lang="en-US" sz="2400" b="1" dirty="0" smtClean="0"/>
              <a:t> “</a:t>
            </a:r>
            <a:r>
              <a:rPr lang="en-US" sz="2400" b="1" dirty="0" err="1" smtClean="0"/>
              <a:t>darinya</a:t>
            </a:r>
            <a:r>
              <a:rPr lang="en-US" sz="2400" b="1" dirty="0" smtClean="0"/>
              <a:t>”.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Allah </a:t>
            </a:r>
            <a:r>
              <a:rPr lang="en-US" sz="2400" b="1" dirty="0" err="1" smtClean="0"/>
              <a:t>menciptakan</a:t>
            </a:r>
            <a:r>
              <a:rPr lang="en-US" sz="2400" b="1" dirty="0" smtClean="0"/>
              <a:t> Adam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dilengkapi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kemampuan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intelegensia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dibandingkan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dgn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makhluk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lainnya</a:t>
            </a:r>
            <a:r>
              <a:rPr lang="en-US" sz="2400" b="1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Penciptaan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selanjutnya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melalui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percampuran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nutfah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laki-laki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perempuan</a:t>
            </a:r>
            <a:r>
              <a:rPr lang="en-US" sz="2400" b="1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Tahapan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: sari </a:t>
            </a:r>
            <a:r>
              <a:rPr lang="en-US" sz="2400" b="1" dirty="0" err="1" smtClean="0"/>
              <a:t>pati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berasal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makanan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terbentuk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nutfah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gamet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wanita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disimpan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rahim</a:t>
            </a:r>
            <a:r>
              <a:rPr lang="en-US" sz="2400" b="1" dirty="0" smtClean="0"/>
              <a:t> (</a:t>
            </a:r>
            <a:r>
              <a:rPr lang="en-US" sz="2400" b="1" i="1" dirty="0" err="1" smtClean="0"/>
              <a:t>qararin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makin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alaqah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darah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mudghah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daging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idzam</a:t>
            </a:r>
            <a:r>
              <a:rPr lang="en-US" sz="2400" b="1" dirty="0" smtClean="0"/>
              <a:t> (stadium </a:t>
            </a:r>
            <a:r>
              <a:rPr lang="en-US" sz="2400" b="1" dirty="0" err="1" smtClean="0"/>
              <a:t>tulang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tulang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dibungkus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daging</a:t>
            </a:r>
            <a:r>
              <a:rPr lang="en-US" sz="2400" b="1" dirty="0" smtClean="0"/>
              <a:t> (</a:t>
            </a:r>
            <a:r>
              <a:rPr lang="en-US" sz="2400" b="1" i="1" dirty="0" err="1" smtClean="0"/>
              <a:t>fakaussaunal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idzama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lahma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bayi</a:t>
            </a:r>
            <a:r>
              <a:rPr lang="en-US" sz="2400" b="1" dirty="0" smtClean="0"/>
              <a:t>.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2400" b="1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7015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308</Words>
  <Application>Microsoft Office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Layers</vt:lpstr>
      <vt:lpstr>MANUSIA DAN ALAM SEMESTA</vt:lpstr>
      <vt:lpstr>Bab I. Manusia, Alam Semesta dan           Agama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MANUSIA DAN ALAM SEMESTA</dc:title>
  <dc:creator>THINKPAD</dc:creator>
  <cp:lastModifiedBy>THINKPAD</cp:lastModifiedBy>
  <cp:revision>1</cp:revision>
  <dcterms:created xsi:type="dcterms:W3CDTF">2021-06-11T13:34:32Z</dcterms:created>
  <dcterms:modified xsi:type="dcterms:W3CDTF">2021-06-11T13:36:01Z</dcterms:modified>
</cp:coreProperties>
</file>