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94" d="100"/>
          <a:sy n="94" d="100"/>
        </p:scale>
        <p:origin x="6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7523">
        <p:split orient="vert"/>
      </p:transition>
    </mc:Choice>
    <mc:Fallback>
      <p:transition spd="slow" advTm="7523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7523">
        <p:split orient="vert"/>
      </p:transition>
    </mc:Choice>
    <mc:Fallback>
      <p:transition spd="slow" advTm="7523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7523">
        <p:split orient="vert"/>
      </p:transition>
    </mc:Choice>
    <mc:Fallback>
      <p:transition spd="slow" advTm="7523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7523">
        <p:split orient="vert"/>
      </p:transition>
    </mc:Choice>
    <mc:Fallback>
      <p:transition spd="slow" advTm="7523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7523">
        <p:split orient="vert"/>
      </p:transition>
    </mc:Choice>
    <mc:Fallback>
      <p:transition spd="slow" advTm="7523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7523">
        <p:split orient="vert"/>
      </p:transition>
    </mc:Choice>
    <mc:Fallback>
      <p:transition spd="slow" advTm="7523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7523">
        <p:split orient="vert"/>
      </p:transition>
    </mc:Choice>
    <mc:Fallback>
      <p:transition spd="slow" advTm="7523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7523">
        <p:split orient="vert"/>
      </p:transition>
    </mc:Choice>
    <mc:Fallback>
      <p:transition spd="slow" advTm="7523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7523">
        <p:split orient="vert"/>
      </p:transition>
    </mc:Choice>
    <mc:Fallback>
      <p:transition spd="slow" advTm="7523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7523">
        <p:split orient="vert"/>
      </p:transition>
    </mc:Choice>
    <mc:Fallback>
      <p:transition spd="slow" advTm="7523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7523">
        <p:split orient="vert"/>
      </p:transition>
    </mc:Choice>
    <mc:Fallback>
      <p:transition spd="slow" advTm="7523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7523">
        <p:split orient="vert"/>
      </p:transition>
    </mc:Choice>
    <mc:Fallback>
      <p:transition spd="slow" advTm="7523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7523">
        <p:split orient="vert"/>
      </p:transition>
    </mc:Choice>
    <mc:Fallback>
      <p:transition spd="slow" advTm="7523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7523">
        <p:split orient="vert"/>
      </p:transition>
    </mc:Choice>
    <mc:Fallback>
      <p:transition spd="slow" advTm="7523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7523">
        <p:split orient="vert"/>
      </p:transition>
    </mc:Choice>
    <mc:Fallback>
      <p:transition spd="slow" advTm="7523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7523">
        <p:split orient="vert"/>
      </p:transition>
    </mc:Choice>
    <mc:Fallback>
      <p:transition spd="slow" advTm="7523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7523">
        <p:split orient="vert"/>
      </p:transition>
    </mc:Choice>
    <mc:Fallback>
      <p:transition spd="slow" advTm="7523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3500" advTm="7523">
        <p:split orient="vert"/>
      </p:transition>
    </mc:Choice>
    <mc:Fallback>
      <p:transition spd="slow" advTm="7523">
        <p:split orient="vert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Communication and Social Media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Dianita Sugiyo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87DA733-D0FA-4165-BF29-FD8D6E0FFB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4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4066">
        <p:split orient="vert"/>
      </p:transition>
    </mc:Choice>
    <mc:Fallback>
      <p:transition spd="slow" advTm="406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Social Media benefit for health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/>
              <a:t>Modifying behaviours</a:t>
            </a:r>
          </a:p>
          <a:p>
            <a:r>
              <a:rPr lang="id-ID" sz="2800" dirty="0"/>
              <a:t>Improving efficiency</a:t>
            </a:r>
          </a:p>
          <a:p>
            <a:r>
              <a:rPr lang="id-ID" sz="2800" dirty="0"/>
              <a:t>Decreasing costs</a:t>
            </a:r>
          </a:p>
          <a:p>
            <a:r>
              <a:rPr lang="id-ID" sz="2800"/>
              <a:t>Patients-provider e communication</a:t>
            </a:r>
            <a:endParaRPr lang="id-ID" sz="280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B59C7AF-07CE-46E1-8B48-850E81E69C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02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4610">
        <p:split orient="vert"/>
      </p:transition>
    </mc:Choice>
    <mc:Fallback>
      <p:transition spd="slow" advTm="461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Electronic platform for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Email</a:t>
            </a:r>
          </a:p>
          <a:p>
            <a:r>
              <a:rPr lang="id-ID" dirty="0"/>
              <a:t>Text messaging</a:t>
            </a:r>
          </a:p>
          <a:p>
            <a:r>
              <a:rPr lang="id-ID" dirty="0"/>
              <a:t>Social media</a:t>
            </a:r>
          </a:p>
          <a:p>
            <a:r>
              <a:rPr lang="id-ID" dirty="0"/>
              <a:t>Electronic health records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3775EBF-8A70-4093-8B0B-675DC76565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06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7563">
        <p:split orient="vert"/>
      </p:transition>
    </mc:Choice>
    <mc:Fallback>
      <p:transition spd="slow" advTm="756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The American </a:t>
            </a:r>
            <a:r>
              <a:rPr lang="id-ID" dirty="0" err="1"/>
              <a:t>Recovery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id-ID" dirty="0" err="1"/>
              <a:t>ncentives</a:t>
            </a:r>
            <a:r>
              <a:rPr lang="id-ID" dirty="0"/>
              <a:t> </a:t>
            </a:r>
            <a:r>
              <a:rPr lang="id-ID" dirty="0" err="1"/>
              <a:t>for</a:t>
            </a:r>
            <a:r>
              <a:rPr lang="id-ID" dirty="0"/>
              <a:t> </a:t>
            </a:r>
            <a:r>
              <a:rPr lang="id-ID" dirty="0" err="1"/>
              <a:t>health</a:t>
            </a:r>
            <a:r>
              <a:rPr lang="id-ID" dirty="0"/>
              <a:t> </a:t>
            </a:r>
            <a:r>
              <a:rPr lang="id-ID" dirty="0" err="1"/>
              <a:t>information</a:t>
            </a:r>
            <a:r>
              <a:rPr lang="id-ID" dirty="0"/>
              <a:t> </a:t>
            </a:r>
            <a:r>
              <a:rPr lang="id-ID" dirty="0" err="1"/>
              <a:t>technology</a:t>
            </a:r>
            <a:endParaRPr lang="id-ID" dirty="0"/>
          </a:p>
          <a:p>
            <a:r>
              <a:rPr lang="en-US" dirty="0"/>
              <a:t>R</a:t>
            </a:r>
            <a:r>
              <a:rPr lang="id-ID" dirty="0" err="1"/>
              <a:t>esearch</a:t>
            </a:r>
            <a:r>
              <a:rPr lang="id-ID" dirty="0"/>
              <a:t> </a:t>
            </a:r>
            <a:r>
              <a:rPr lang="id-ID" dirty="0" err="1"/>
              <a:t>for</a:t>
            </a:r>
            <a:r>
              <a:rPr lang="id-ID" dirty="0"/>
              <a:t> </a:t>
            </a:r>
            <a:r>
              <a:rPr lang="id-ID" dirty="0" err="1"/>
              <a:t>patients</a:t>
            </a:r>
            <a:r>
              <a:rPr lang="id-ID" dirty="0"/>
              <a:t> </a:t>
            </a:r>
            <a:r>
              <a:rPr lang="id-ID" dirty="0" err="1"/>
              <a:t>communication</a:t>
            </a:r>
            <a:endParaRPr lang="id-ID" dirty="0"/>
          </a:p>
          <a:p>
            <a:r>
              <a:rPr lang="en-US" dirty="0"/>
              <a:t>E</a:t>
            </a:r>
            <a:r>
              <a:rPr lang="id-ID" dirty="0"/>
              <a:t> </a:t>
            </a:r>
            <a:r>
              <a:rPr lang="id-ID" dirty="0" err="1"/>
              <a:t>communication</a:t>
            </a:r>
            <a:r>
              <a:rPr lang="id-ID" dirty="0"/>
              <a:t> </a:t>
            </a:r>
            <a:r>
              <a:rPr lang="id-ID" dirty="0" err="1"/>
              <a:t>technology</a:t>
            </a:r>
            <a:r>
              <a:rPr lang="id-ID" dirty="0"/>
              <a:t> </a:t>
            </a:r>
            <a:r>
              <a:rPr lang="id-ID" dirty="0" err="1"/>
              <a:t>for</a:t>
            </a:r>
            <a:r>
              <a:rPr lang="id-ID" dirty="0"/>
              <a:t> </a:t>
            </a:r>
            <a:r>
              <a:rPr lang="id-ID" dirty="0" err="1"/>
              <a:t>patients</a:t>
            </a:r>
            <a:r>
              <a:rPr lang="id-ID" dirty="0"/>
              <a:t> </a:t>
            </a:r>
            <a:r>
              <a:rPr lang="id-ID" dirty="0" err="1"/>
              <a:t>provider</a:t>
            </a:r>
            <a:r>
              <a:rPr lang="id-ID" dirty="0"/>
              <a:t> </a:t>
            </a:r>
            <a:r>
              <a:rPr lang="id-ID" dirty="0" err="1"/>
              <a:t>connections</a:t>
            </a:r>
            <a:endParaRPr lang="id-ID" dirty="0"/>
          </a:p>
          <a:p>
            <a:endParaRPr lang="id-ID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0C19729-D838-4379-976B-5C2068AB06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5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4895">
        <p:split orient="vert"/>
      </p:transition>
    </mc:Choice>
    <mc:Fallback>
      <p:transition spd="slow" advTm="489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findings for e communication: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the community going online</a:t>
            </a:r>
          </a:p>
          <a:p>
            <a:r>
              <a:rPr lang="en-US" dirty="0"/>
              <a:t>Adults go online wirelessly</a:t>
            </a:r>
          </a:p>
          <a:p>
            <a:r>
              <a:rPr lang="en-US" dirty="0"/>
              <a:t>Small screens outnumber big screen</a:t>
            </a:r>
          </a:p>
          <a:p>
            <a:r>
              <a:rPr lang="en-US" dirty="0"/>
              <a:t>adult cell phone owners use their phones to look up health or medical information </a:t>
            </a:r>
          </a:p>
          <a:p>
            <a:r>
              <a:rPr lang="en-US" dirty="0"/>
              <a:t>communicating electronically and on the go is how people connect 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C70E3EB-E9A7-4594-89E4-2E071734D0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7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12976">
        <p:split orient="vert"/>
      </p:transition>
    </mc:Choice>
    <mc:Fallback>
      <p:transition spd="slow" advTm="1297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communication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email as an electronic communication</a:t>
            </a:r>
          </a:p>
          <a:p>
            <a:r>
              <a:rPr lang="en-US" sz="3200" dirty="0"/>
              <a:t>cell phone text messaging </a:t>
            </a:r>
          </a:p>
          <a:p>
            <a:r>
              <a:rPr lang="en-US" sz="3200" dirty="0"/>
              <a:t>Social networking (e.g., Facebook®, Google Plus®) 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7A8AB40-9253-4AF4-9244-8226B0C113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5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6079">
        <p:split orient="vert"/>
      </p:transition>
    </mc:Choice>
    <mc:Fallback>
      <p:transition spd="slow" advTm="607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does this mean to healthcare, and more strategically, to nurses?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Role of Technology in Healthcare Informatics </a:t>
            </a:r>
          </a:p>
          <a:p>
            <a:r>
              <a:rPr lang="en-US" dirty="0"/>
              <a:t>strengthen communication with patients. </a:t>
            </a:r>
          </a:p>
          <a:p>
            <a:r>
              <a:rPr lang="en-US" dirty="0"/>
              <a:t>Facebook sites to manage chronically ill populations of patients through social networking </a:t>
            </a:r>
          </a:p>
          <a:p>
            <a:r>
              <a:rPr lang="en-US" dirty="0"/>
              <a:t>enhance patient connection and support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61AD2B7-E421-48D1-B0F0-EA52734C1E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10372">
        <p:split orient="vert"/>
      </p:transition>
    </mc:Choice>
    <mc:Fallback>
      <p:transition spd="slow" advTm="1037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social media as a powerful communication strategies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Connecting through social networks </a:t>
            </a:r>
          </a:p>
          <a:p>
            <a:r>
              <a:rPr lang="en-US" dirty="0"/>
              <a:t>Posts on hospital Facebook® pages </a:t>
            </a:r>
          </a:p>
          <a:p>
            <a:r>
              <a:rPr lang="en-US" dirty="0"/>
              <a:t>effective forum for healthcare providers </a:t>
            </a:r>
          </a:p>
          <a:p>
            <a:r>
              <a:rPr lang="en-US" dirty="0"/>
              <a:t>Following others as an excellent source of education </a:t>
            </a:r>
          </a:p>
          <a:p>
            <a:r>
              <a:rPr lang="en-US" dirty="0"/>
              <a:t>knowing the hashtags for which to search </a:t>
            </a:r>
          </a:p>
          <a:p>
            <a:r>
              <a:rPr lang="en-US" dirty="0"/>
              <a:t>professional networking and connection.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AC05ECD-CDE2-40F7-9EB3-23FF00867F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0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12591">
        <p:split orient="vert"/>
      </p:transition>
    </mc:Choice>
    <mc:Fallback>
      <p:transition spd="slow" advTm="1259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Benefit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Saving nursing time through automation </a:t>
            </a:r>
          </a:p>
          <a:p>
            <a:r>
              <a:rPr lang="en-US" dirty="0"/>
              <a:t>Effectiveness of E-Communication in Healthcare </a:t>
            </a:r>
          </a:p>
          <a:p>
            <a:r>
              <a:rPr lang="en-US"/>
              <a:t>the opportunities and efficiencies that electronic connections afford both their patients and the 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C17501D-864B-4C78-9725-3D1681C816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8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8682">
        <p:split orient="vert"/>
      </p:transition>
    </mc:Choice>
    <mc:Fallback>
      <p:transition spd="slow" advTm="868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139</TotalTime>
  <Words>236</Words>
  <Application>Microsoft Office PowerPoint</Application>
  <PresentationFormat>Widescreen</PresentationFormat>
  <Paragraphs>43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Berlin</vt:lpstr>
      <vt:lpstr>Communication and Social Media</vt:lpstr>
      <vt:lpstr>Social Media benefit for health care</vt:lpstr>
      <vt:lpstr>Electronic platform for communication</vt:lpstr>
      <vt:lpstr>The American Recovery</vt:lpstr>
      <vt:lpstr>Data findings for e communication:</vt:lpstr>
      <vt:lpstr>Methods of communication  </vt:lpstr>
      <vt:lpstr>What does this mean to healthcare, and more strategically, to nurses?  </vt:lpstr>
      <vt:lpstr>social media as a powerful communication strategies </vt:lpstr>
      <vt:lpstr>Social Media Benefit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and Social Media</dc:title>
  <dc:creator>indah</dc:creator>
  <cp:lastModifiedBy>MTCC_01</cp:lastModifiedBy>
  <cp:revision>8</cp:revision>
  <dcterms:created xsi:type="dcterms:W3CDTF">2018-04-16T08:25:36Z</dcterms:created>
  <dcterms:modified xsi:type="dcterms:W3CDTF">2019-11-23T09:39:39Z</dcterms:modified>
</cp:coreProperties>
</file>