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AE471-B54E-40A0-A314-BB86EBA097F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27CF-AB01-498C-AA52-5C0598459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Nitrogen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terlarut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</a:p>
          <a:p>
            <a:r>
              <a:rPr lang="en-US" dirty="0"/>
              <a:t>8.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melimpah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didapatkan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hayati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endParaRPr lang="en-US" dirty="0"/>
          </a:p>
          <a:p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  <a:p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inokulan</a:t>
            </a:r>
            <a:r>
              <a:rPr lang="en-US" dirty="0"/>
              <a:t> </a:t>
            </a:r>
            <a:r>
              <a:rPr lang="en-US" dirty="0" err="1"/>
              <a:t>berbahan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menambat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prosesnya</a:t>
            </a:r>
            <a:r>
              <a:rPr lang="en-US" dirty="0"/>
              <a:t>,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hayati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biofertilizer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menyebutnya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bio</a:t>
            </a:r>
          </a:p>
          <a:p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mikororganisme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mikroba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menambat</a:t>
            </a:r>
            <a:r>
              <a:rPr lang="en-US" dirty="0"/>
              <a:t> 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mikroba</a:t>
            </a:r>
            <a:r>
              <a:rPr lang="en-US" dirty="0"/>
              <a:t> yang </a:t>
            </a:r>
            <a:r>
              <a:rPr lang="en-US" dirty="0" err="1"/>
              <a:t>melarutkan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(</a:t>
            </a:r>
            <a:r>
              <a:rPr lang="en-US" dirty="0" err="1"/>
              <a:t>terutama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K)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mikroba-mikroba</a:t>
            </a:r>
            <a:r>
              <a:rPr lang="en-US" dirty="0"/>
              <a:t> yang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petumbuhan</a:t>
            </a:r>
            <a:r>
              <a:rPr lang="en-US" dirty="0"/>
              <a:t> </a:t>
            </a:r>
            <a:r>
              <a:rPr lang="en-US" dirty="0" err="1"/>
              <a:t>tanaman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Pertanian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(</a:t>
            </a:r>
            <a:r>
              <a:rPr lang="en-US" dirty="0" err="1"/>
              <a:t>sawah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) yang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(</a:t>
            </a:r>
            <a:r>
              <a:rPr lang="en-US" dirty="0" err="1"/>
              <a:t>kimia</a:t>
            </a:r>
            <a:r>
              <a:rPr lang="en-US" dirty="0"/>
              <a:t>) yang </a:t>
            </a:r>
            <a:r>
              <a:rPr lang="en-US" dirty="0" err="1"/>
              <a:t>berlebihan</a:t>
            </a:r>
            <a:r>
              <a:rPr lang="en-US" dirty="0"/>
              <a:t>.</a:t>
            </a:r>
          </a:p>
          <a:p>
            <a:r>
              <a:rPr lang="en-US" dirty="0" err="1"/>
              <a:t>Dikhawatirkan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deptan</a:t>
            </a:r>
            <a:r>
              <a:rPr lang="en-US" dirty="0"/>
              <a:t> </a:t>
            </a:r>
            <a:r>
              <a:rPr lang="en-US" dirty="0" err="1"/>
              <a:t>menghimbau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petani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bercocok</a:t>
            </a:r>
            <a:r>
              <a:rPr lang="en-US" dirty="0"/>
              <a:t> </a:t>
            </a:r>
            <a:r>
              <a:rPr lang="en-US" dirty="0" err="1"/>
              <a:t>tanam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produktifitas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mencemari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r>
              <a:rPr lang="en-US" dirty="0" err="1"/>
              <a:t>Akibatnya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karakteristiknya</a:t>
            </a:r>
            <a:r>
              <a:rPr lang="en-US" dirty="0"/>
              <a:t>, </a:t>
            </a:r>
            <a:r>
              <a:rPr lang="en-US" dirty="0" err="1"/>
              <a:t>sehing-ga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gembur</a:t>
            </a:r>
            <a:r>
              <a:rPr lang="en-US" dirty="0"/>
              <a:t>, </a:t>
            </a:r>
            <a:r>
              <a:rPr lang="en-US" dirty="0" err="1"/>
              <a:t>ringan,mu-dah</a:t>
            </a:r>
            <a:r>
              <a:rPr lang="en-US" dirty="0"/>
              <a:t> </a:t>
            </a:r>
            <a:r>
              <a:rPr lang="en-US" dirty="0" err="1"/>
              <a:t>diolah,dan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ditembus</a:t>
            </a:r>
            <a:r>
              <a:rPr lang="en-US" dirty="0"/>
              <a:t> </a:t>
            </a:r>
            <a:r>
              <a:rPr lang="en-US" dirty="0" err="1"/>
              <a:t>akar</a:t>
            </a:r>
            <a:endParaRPr lang="en-US" dirty="0"/>
          </a:p>
          <a:p>
            <a:r>
              <a:rPr lang="en-US" dirty="0"/>
              <a:t>Tanah-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.</a:t>
            </a:r>
          </a:p>
          <a:p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</a:t>
            </a:r>
          </a:p>
          <a:p>
            <a:r>
              <a:rPr lang="en-US" b="1" dirty="0" err="1"/>
              <a:t>Aktivitas</a:t>
            </a:r>
            <a:r>
              <a:rPr lang="en-US" b="1" dirty="0"/>
              <a:t> </a:t>
            </a:r>
            <a:r>
              <a:rPr lang="en-US" b="1" dirty="0" err="1"/>
              <a:t>mikroba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pun </a:t>
            </a:r>
            <a:r>
              <a:rPr lang="en-US" b="1" dirty="0" err="1"/>
              <a:t>mening-kat</a:t>
            </a:r>
            <a:r>
              <a:rPr lang="en-US" b="1" dirty="0"/>
              <a:t>.</a:t>
            </a:r>
          </a:p>
          <a:p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penyerapan</a:t>
            </a:r>
            <a:r>
              <a:rPr lang="en-US" dirty="0"/>
              <a:t> air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men-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air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.</a:t>
            </a:r>
          </a:p>
          <a:p>
            <a:r>
              <a:rPr lang="en-US" dirty="0" err="1"/>
              <a:t>Memperbaiki</a:t>
            </a:r>
            <a:r>
              <a:rPr lang="en-US" dirty="0"/>
              <a:t> habitat </a:t>
            </a:r>
            <a:r>
              <a:rPr lang="en-US" dirty="0" err="1"/>
              <a:t>hewan</a:t>
            </a:r>
            <a:r>
              <a:rPr lang="en-US" dirty="0"/>
              <a:t> yang hi-dup </a:t>
            </a:r>
            <a:r>
              <a:rPr lang="en-US" dirty="0" err="1"/>
              <a:t>ditanah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maka-nan</a:t>
            </a:r>
            <a:r>
              <a:rPr lang="en-US" dirty="0"/>
              <a:t> </a:t>
            </a:r>
            <a:r>
              <a:rPr lang="en-US" dirty="0" err="1"/>
              <a:t>hewan-hewan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terjamin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tiba-tiba</a:t>
            </a:r>
            <a:r>
              <a:rPr lang="en-US" dirty="0"/>
              <a:t>.</a:t>
            </a:r>
          </a:p>
          <a:p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mikroba</a:t>
            </a:r>
            <a:r>
              <a:rPr lang="en-US" dirty="0"/>
              <a:t>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mengurai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.</a:t>
            </a:r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kation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tana</a:t>
            </a:r>
            <a:r>
              <a:rPr lang="en-US" dirty="0"/>
              <a:t>-man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tercuci</a:t>
            </a:r>
            <a:r>
              <a:rPr lang="en-US" dirty="0"/>
              <a:t>.</a:t>
            </a:r>
          </a:p>
          <a:p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br>
              <a:rPr lang="en-US" dirty="0"/>
            </a:b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(</a:t>
            </a:r>
            <a:r>
              <a:rPr lang="en-US" dirty="0" err="1"/>
              <a:t>kompos</a:t>
            </a:r>
            <a:r>
              <a:rPr lang="en-US" dirty="0"/>
              <a:t>)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diserang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mikroba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menja-di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“</a:t>
            </a:r>
            <a:r>
              <a:rPr lang="en-US" dirty="0" err="1"/>
              <a:t>dimakan</a:t>
            </a:r>
            <a:r>
              <a:rPr lang="en-US" dirty="0"/>
              <a:t>”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mikroba-mikroba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kompos</a:t>
            </a:r>
            <a:r>
              <a:rPr lang="en-US" dirty="0"/>
              <a:t> men-</a:t>
            </a:r>
            <a:r>
              <a:rPr lang="en-US" dirty="0" err="1"/>
              <a:t>tah</a:t>
            </a:r>
            <a:endParaRPr lang="en-US" dirty="0"/>
          </a:p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lim</a:t>
            </a:r>
            <a:r>
              <a:rPr lang="en-US" dirty="0"/>
              <a:t>-bah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mikroba</a:t>
            </a:r>
            <a:r>
              <a:rPr lang="en-US" dirty="0"/>
              <a:t> </a:t>
            </a:r>
            <a:r>
              <a:rPr lang="en-US" dirty="0" err="1"/>
              <a:t>patogen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ber-pengaruh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akan</a:t>
            </a:r>
            <a:br>
              <a:rPr lang="en-US" dirty="0"/>
            </a:b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pun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imbasnya</a:t>
            </a:r>
            <a:r>
              <a:rPr lang="en-US" dirty="0"/>
              <a:t> (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negatifnya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/>
              <a:t>1. </a:t>
            </a:r>
            <a:r>
              <a:rPr lang="en-US" sz="3800" dirty="0" err="1"/>
              <a:t>Pupuk</a:t>
            </a:r>
            <a:r>
              <a:rPr lang="en-US" sz="3800" dirty="0"/>
              <a:t> </a:t>
            </a:r>
            <a:r>
              <a:rPr lang="en-US" sz="3800" dirty="0" err="1"/>
              <a:t>organik</a:t>
            </a:r>
            <a:r>
              <a:rPr lang="en-US" sz="3800" dirty="0"/>
              <a:t> </a:t>
            </a:r>
            <a:r>
              <a:rPr lang="en-US" sz="3800" dirty="0" err="1"/>
              <a:t>mampu</a:t>
            </a:r>
            <a:r>
              <a:rPr lang="en-US" sz="3800" dirty="0"/>
              <a:t> </a:t>
            </a:r>
            <a:r>
              <a:rPr lang="en-US" sz="3800" dirty="0" err="1"/>
              <a:t>berperan</a:t>
            </a:r>
            <a:r>
              <a:rPr lang="en-US" sz="3800" dirty="0"/>
              <a:t> </a:t>
            </a:r>
            <a:r>
              <a:rPr lang="en-US" sz="3800" dirty="0" err="1"/>
              <a:t>memobilisasi</a:t>
            </a:r>
            <a:r>
              <a:rPr lang="en-US" sz="3800" dirty="0"/>
              <a:t> </a:t>
            </a:r>
            <a:r>
              <a:rPr lang="en-US" sz="3800" dirty="0" err="1"/>
              <a:t>atau</a:t>
            </a:r>
            <a:r>
              <a:rPr lang="en-US" sz="3800" dirty="0"/>
              <a:t> </a:t>
            </a:r>
            <a:r>
              <a:rPr lang="en-US" sz="3800" dirty="0" err="1"/>
              <a:t>menjembatani</a:t>
            </a:r>
            <a:r>
              <a:rPr lang="en-US" sz="3800" dirty="0"/>
              <a:t> </a:t>
            </a:r>
            <a:r>
              <a:rPr lang="en-US" sz="3800" dirty="0" err="1"/>
              <a:t>hara</a:t>
            </a:r>
            <a:r>
              <a:rPr lang="en-US" sz="3800" dirty="0"/>
              <a:t> yang </a:t>
            </a:r>
            <a:r>
              <a:rPr lang="en-US" sz="3800" dirty="0" err="1"/>
              <a:t>sudah</a:t>
            </a:r>
            <a:r>
              <a:rPr lang="en-US" sz="3800" dirty="0"/>
              <a:t> </a:t>
            </a:r>
            <a:r>
              <a:rPr lang="en-US" sz="3800" dirty="0" err="1"/>
              <a:t>ada</a:t>
            </a:r>
            <a:r>
              <a:rPr lang="en-US" sz="3800" dirty="0"/>
              <a:t> </a:t>
            </a:r>
            <a:r>
              <a:rPr lang="en-US" sz="3800" dirty="0" err="1"/>
              <a:t>ditanah</a:t>
            </a:r>
            <a:r>
              <a:rPr lang="en-US" sz="3800" dirty="0"/>
              <a:t> </a:t>
            </a:r>
            <a:r>
              <a:rPr lang="en-US" sz="3800" dirty="0" err="1"/>
              <a:t>sehingga</a:t>
            </a:r>
            <a:r>
              <a:rPr lang="en-US" sz="3800" dirty="0"/>
              <a:t> </a:t>
            </a:r>
            <a:r>
              <a:rPr lang="en-US" sz="3800" dirty="0" err="1"/>
              <a:t>mampu</a:t>
            </a:r>
            <a:r>
              <a:rPr lang="en-US" sz="3800" dirty="0"/>
              <a:t> </a:t>
            </a:r>
            <a:r>
              <a:rPr lang="en-US" sz="3800" dirty="0" err="1"/>
              <a:t>membentuk</a:t>
            </a:r>
            <a:r>
              <a:rPr lang="en-US" sz="3800" dirty="0"/>
              <a:t> </a:t>
            </a:r>
            <a:r>
              <a:rPr lang="en-US" sz="3800" dirty="0" err="1"/>
              <a:t>partikel</a:t>
            </a:r>
            <a:r>
              <a:rPr lang="en-US" sz="3800" dirty="0"/>
              <a:t> ion yang </a:t>
            </a:r>
            <a:r>
              <a:rPr lang="en-US" sz="3800" dirty="0" err="1"/>
              <a:t>mudah</a:t>
            </a:r>
            <a:r>
              <a:rPr lang="en-US" sz="3800" dirty="0"/>
              <a:t> </a:t>
            </a:r>
            <a:r>
              <a:rPr lang="en-US" sz="3800" dirty="0" err="1"/>
              <a:t>diserap</a:t>
            </a:r>
            <a:r>
              <a:rPr lang="en-US" sz="3800" dirty="0"/>
              <a:t> </a:t>
            </a:r>
            <a:r>
              <a:rPr lang="en-US" sz="3800" dirty="0" err="1"/>
              <a:t>oleh</a:t>
            </a:r>
            <a:r>
              <a:rPr lang="en-US" sz="3800" dirty="0"/>
              <a:t> </a:t>
            </a:r>
            <a:r>
              <a:rPr lang="en-US" sz="3800" dirty="0" err="1"/>
              <a:t>akar</a:t>
            </a:r>
            <a:r>
              <a:rPr lang="en-US" sz="3800" dirty="0"/>
              <a:t> </a:t>
            </a:r>
            <a:r>
              <a:rPr lang="en-US" sz="3800" dirty="0" err="1"/>
              <a:t>tanaman</a:t>
            </a:r>
            <a:r>
              <a:rPr lang="en-US" sz="3800" dirty="0"/>
              <a:t>. </a:t>
            </a:r>
          </a:p>
          <a:p>
            <a:r>
              <a:rPr lang="en-US" sz="3800" dirty="0"/>
              <a:t>2. </a:t>
            </a:r>
            <a:r>
              <a:rPr lang="en-US" sz="3800" dirty="0" err="1"/>
              <a:t>Pupuk</a:t>
            </a:r>
            <a:r>
              <a:rPr lang="en-US" sz="3800" dirty="0"/>
              <a:t> </a:t>
            </a:r>
            <a:r>
              <a:rPr lang="en-US" sz="3800" dirty="0" err="1"/>
              <a:t>organik</a:t>
            </a:r>
            <a:r>
              <a:rPr lang="en-US" sz="3800" dirty="0"/>
              <a:t> </a:t>
            </a:r>
            <a:r>
              <a:rPr lang="en-US" sz="3800" dirty="0" err="1"/>
              <a:t>berperan</a:t>
            </a:r>
            <a:r>
              <a:rPr lang="en-US" sz="3800" dirty="0"/>
              <a:t> </a:t>
            </a:r>
            <a:r>
              <a:rPr lang="en-US" sz="3800" dirty="0" err="1"/>
              <a:t>dalam</a:t>
            </a:r>
            <a:r>
              <a:rPr lang="en-US" sz="3800" dirty="0"/>
              <a:t> </a:t>
            </a:r>
            <a:r>
              <a:rPr lang="en-US" sz="3800" dirty="0" err="1"/>
              <a:t>pelepasan</a:t>
            </a:r>
            <a:r>
              <a:rPr lang="en-US" sz="3800" dirty="0"/>
              <a:t> </a:t>
            </a:r>
            <a:r>
              <a:rPr lang="en-US" sz="3800" dirty="0" err="1"/>
              <a:t>hara</a:t>
            </a:r>
            <a:r>
              <a:rPr lang="en-US" sz="3800" dirty="0"/>
              <a:t> </a:t>
            </a:r>
            <a:r>
              <a:rPr lang="en-US" sz="3800" dirty="0" err="1"/>
              <a:t>tanah</a:t>
            </a:r>
            <a:r>
              <a:rPr lang="en-US" sz="3800" dirty="0"/>
              <a:t> </a:t>
            </a:r>
            <a:r>
              <a:rPr lang="en-US" sz="3800" dirty="0" err="1"/>
              <a:t>secara</a:t>
            </a:r>
            <a:r>
              <a:rPr lang="en-US" sz="3800" dirty="0"/>
              <a:t> </a:t>
            </a:r>
            <a:r>
              <a:rPr lang="en-US" sz="3800" dirty="0" err="1"/>
              <a:t>perlahan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kontinu</a:t>
            </a:r>
            <a:r>
              <a:rPr lang="en-US" sz="3800" dirty="0"/>
              <a:t> </a:t>
            </a:r>
            <a:r>
              <a:rPr lang="en-US" sz="3800" dirty="0" err="1"/>
              <a:t>sehingga</a:t>
            </a:r>
            <a:r>
              <a:rPr lang="en-US" sz="3800" dirty="0"/>
              <a:t> </a:t>
            </a:r>
            <a:r>
              <a:rPr lang="en-US" sz="3800" dirty="0" err="1"/>
              <a:t>dapat</a:t>
            </a:r>
            <a:r>
              <a:rPr lang="en-US" sz="3800" dirty="0"/>
              <a:t> </a:t>
            </a:r>
            <a:r>
              <a:rPr lang="en-US" sz="3800" dirty="0" err="1"/>
              <a:t>membantu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mencegah</a:t>
            </a:r>
            <a:r>
              <a:rPr lang="en-US" sz="3800" dirty="0"/>
              <a:t> </a:t>
            </a:r>
            <a:r>
              <a:rPr lang="en-US" sz="3800" dirty="0" err="1"/>
              <a:t>terjadinya</a:t>
            </a:r>
            <a:r>
              <a:rPr lang="en-US" sz="3800" dirty="0"/>
              <a:t> </a:t>
            </a:r>
            <a:r>
              <a:rPr lang="en-US" sz="3800" dirty="0" err="1"/>
              <a:t>ledakan</a:t>
            </a:r>
            <a:r>
              <a:rPr lang="en-US" sz="3800" dirty="0"/>
              <a:t> </a:t>
            </a:r>
            <a:r>
              <a:rPr lang="en-US" sz="3800" dirty="0" err="1"/>
              <a:t>suplai</a:t>
            </a:r>
            <a:r>
              <a:rPr lang="en-US" sz="3800" dirty="0"/>
              <a:t> </a:t>
            </a:r>
            <a:r>
              <a:rPr lang="en-US" sz="3800" dirty="0" err="1"/>
              <a:t>hara</a:t>
            </a:r>
            <a:r>
              <a:rPr lang="en-US" sz="3800" dirty="0"/>
              <a:t> yang </a:t>
            </a:r>
            <a:r>
              <a:rPr lang="en-US" sz="3800" dirty="0" err="1"/>
              <a:t>dapat</a:t>
            </a:r>
            <a:r>
              <a:rPr lang="en-US" sz="3800" dirty="0"/>
              <a:t> </a:t>
            </a:r>
            <a:r>
              <a:rPr lang="en-US" sz="3800" dirty="0" err="1"/>
              <a:t>membuat</a:t>
            </a:r>
            <a:r>
              <a:rPr lang="en-US" sz="3800" dirty="0"/>
              <a:t> </a:t>
            </a:r>
            <a:r>
              <a:rPr lang="en-US" sz="3800" dirty="0" err="1"/>
              <a:t>tanaman</a:t>
            </a:r>
            <a:r>
              <a:rPr lang="en-US" sz="3800" dirty="0"/>
              <a:t> </a:t>
            </a:r>
            <a:r>
              <a:rPr lang="en-US" sz="3800" dirty="0" err="1"/>
              <a:t>menjadi</a:t>
            </a:r>
            <a:r>
              <a:rPr lang="en-US" sz="3800" dirty="0"/>
              <a:t> </a:t>
            </a:r>
            <a:r>
              <a:rPr lang="en-US" sz="3800" dirty="0" err="1"/>
              <a:t>keracunan</a:t>
            </a:r>
            <a:r>
              <a:rPr lang="en-US" sz="38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kelembaban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akar-akar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</a:p>
          <a:p>
            <a:r>
              <a:rPr lang="en-US" dirty="0"/>
              <a:t>4.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pergerakan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,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kecambah</a:t>
            </a:r>
            <a:r>
              <a:rPr lang="en-US" dirty="0"/>
              <a:t> </a:t>
            </a:r>
            <a:r>
              <a:rPr lang="en-US" dirty="0" err="1"/>
              <a:t>biji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5.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. </a:t>
            </a:r>
          </a:p>
          <a:p>
            <a:r>
              <a:rPr lang="en-US" dirty="0"/>
              <a:t>6.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/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keadaaan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pemupukan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/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595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Manfaat pupuk organik</vt:lpstr>
      <vt:lpstr>Analisa Lahan Pertanian</vt:lpstr>
      <vt:lpstr>PowerPoint Presentation</vt:lpstr>
      <vt:lpstr>Manfaat pupuk organik</vt:lpstr>
      <vt:lpstr>PowerPoint Presentation</vt:lpstr>
      <vt:lpstr>Kerugian pupuk organik</vt:lpstr>
      <vt:lpstr>Pemakaian secara kontinu dan berkesinambungan</vt:lpstr>
      <vt:lpstr>PowerPoint Presentation</vt:lpstr>
      <vt:lpstr>PowerPoint Presentation</vt:lpstr>
      <vt:lpstr>PowerPoint Presentation</vt:lpstr>
      <vt:lpstr>Pupuk organik hayati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Manfaat pupuk organik</dc:title>
  <dc:creator>Mr. Abr</dc:creator>
  <cp:lastModifiedBy>user</cp:lastModifiedBy>
  <cp:revision>11</cp:revision>
  <dcterms:created xsi:type="dcterms:W3CDTF">2015-10-12T00:18:19Z</dcterms:created>
  <dcterms:modified xsi:type="dcterms:W3CDTF">2022-10-04T05:23:13Z</dcterms:modified>
</cp:coreProperties>
</file>