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3" r:id="rId2"/>
  </p:sldMasterIdLst>
  <p:sldIdLst>
    <p:sldId id="256" r:id="rId3"/>
    <p:sldId id="280" r:id="rId4"/>
    <p:sldId id="281" r:id="rId5"/>
    <p:sldId id="279" r:id="rId6"/>
    <p:sldId id="384" r:id="rId7"/>
    <p:sldId id="285" r:id="rId8"/>
    <p:sldId id="283" r:id="rId9"/>
    <p:sldId id="38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8CE-CE40-51A6-7A04-B88A51301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A3F22-E78A-5929-B56B-1EE54D59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D-AE53-A6CC-78ED-13D4E456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A9DF-8708-CCC9-A1AF-38065F58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A34C-FAF0-BE17-5489-A2FB010E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53E3-8178-AAF9-A92B-AE6DA610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F8219-AE4C-C9F6-0403-BF254A498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AA50-D030-DF21-B3DD-D7A5446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545D-4DE4-D4E4-A4CC-3E75461D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45CC-37F4-26BE-72E2-9B1E488B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5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0C28A-262C-E685-F5AE-C005C88C5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77A23-A085-B477-C9E7-0DBE63A7C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2654-F08F-5BA2-8016-D14E16F0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E6B9-DC7E-7457-FD3F-703838D0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D048C-5496-E083-0FFF-A064F44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451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184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9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06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592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998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942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4429-9A25-6B45-B99D-A9996056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A065-D426-0BDD-DE55-BD449D9A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B387-94CF-D5DA-4ED9-D5BE6C31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5387-954E-E9C1-3449-E5516967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02C3-8DFE-97B6-9D6C-03370B39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2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0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96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97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4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57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43771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62243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65D6-FA98-4C6D-80DC-B8FBB6E99D0B}" type="datetimeFigureOut">
              <a:rPr lang="id-ID" smtClean="0"/>
              <a:t>05/12/2022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59F-8626-4C86-990E-F5EA9E29A0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82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5DFE-4AB4-5262-5EFE-E54C455E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CD2F6-5BC6-97B9-1946-183199453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92A73-A01B-D68D-6B01-4491CC5B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79046-720B-563A-50C2-20B35EBF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5285-8A69-05AD-89A6-E14A22C5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3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7630-6ECD-BA6E-EEC9-955B94B2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DA7D-BB8C-9A3D-98F2-E1F82541D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73E4A-4907-9FDB-ABAD-A37876BD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AC6E1-F8C5-F14A-8C28-3B0D9A26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C4EEF-9C3D-F7F3-AADC-4569A907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9665B-FB67-8822-1C4C-0AFD885D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7DBA-E154-B2FD-CB6B-D149A02B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F0880-9ECD-5120-FD03-840DDC23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669B3-C824-16A9-604B-CC5E7018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2440C-B77C-A28C-E961-E1A3FABB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E0B35-388A-E8D0-BCDE-E17633C8B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52594-78C1-1BB3-8DAC-6733A4B5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7D0E3-DB9C-2358-AF67-98004AC4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C9208-CFAC-AF34-E8E1-08F4FBC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F7FA-6BBA-C97F-C3BB-B0686521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78472-FFE1-94F7-E71D-4234F0FB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7A02D-9E02-EF54-1D78-04A1FD02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861BD-6318-5ACF-8334-F80C2E16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4ED16-249E-5E8F-F9A8-56251C77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47ADD-FB66-84B5-DBCD-873FD2BC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DAE3-152D-CACD-D32B-7B4BBBB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4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D7D8-A3F2-FB4D-4952-5C7EB9BA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8C03-AABB-D43F-1825-7B3DDEE6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D35B3-B4D4-C733-90A2-1227224A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65B88-5F59-EEC9-F6F4-C00B98E2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FECD4-B476-8CE1-12EC-F155B69C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19F62-2C65-048E-530B-E6EA278B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6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8D5C-E28B-F730-07DE-5DD42946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BF256-E837-E2DE-7F99-304179A3E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5DA9F-ECCA-64B2-B9E2-13241E723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C2CFF-EB8F-133D-362B-BD9848F8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CD329-3D5B-4DDE-DA07-3DD25C37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5DE6A-50BE-7F7D-BA50-317C05BB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0A16C-61A1-02AC-0550-1FA16E5D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1D8A3-981B-FCB7-DC78-877E9B3E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C8F3-9B67-04C9-50CD-A00A0FC1A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CBFF-3161-702C-AA3F-DD63B90FF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664A5-260D-FECD-ACDC-BF02EAAC2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range.biz/fx/white-coffee-cup-effect-hard-33453" TargetMode="External"/><Relationship Id="rId3" Type="http://schemas.openxmlformats.org/officeDocument/2006/relationships/hyperlink" Target="https://www.coffeeaddictedwriter.com/2018/05/what-are-your-favorite-chocolates.html" TargetMode="External"/><Relationship Id="rId7" Type="http://schemas.openxmlformats.org/officeDocument/2006/relationships/image" Target="../media/image13.jpg"/><Relationship Id="rId12" Type="http://schemas.openxmlformats.org/officeDocument/2006/relationships/hyperlink" Target="https://www.cookipedia.co.uk/recipes_wiki/Chocolate_sauce_recip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pngimg.com/png/30343-tea-file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pn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freepngimg.com/png/30343-tea-file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ookipedia.co.uk/recipes_wiki/Chocolate_sauce_recip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cookipedia.co.uk/recipes_wiki/Chocolate_sauce_recip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torange.biz/fx/white-coffee-cup-effect-hard-33453" TargetMode="Externa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cookipedia.co.uk/recipes_wiki/Chocolate_sauce_recip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torange.biz/fx/white-coffee-cup-effect-hard-33453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s://www.cookipedia.co.uk/recipes_wiki/Chocolate_sauce_recip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torange.biz/fx/white-coffee-cup-effect-hard-33453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949" y="2446282"/>
            <a:ext cx="8026102" cy="853344"/>
          </a:xfrm>
        </p:spPr>
        <p:txBody>
          <a:bodyPr>
            <a:noAutofit/>
          </a:bodyPr>
          <a:lstStyle/>
          <a:p>
            <a:r>
              <a:rPr lang="en-US" altLang="id-ID" sz="4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TP. Kopi, </a:t>
            </a:r>
            <a:r>
              <a:rPr lang="en-US" altLang="id-ID" sz="48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Teh</a:t>
            </a:r>
            <a:r>
              <a:rPr lang="en-US" altLang="id-ID" sz="4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 dan Kakao</a:t>
            </a:r>
            <a:endParaRPr lang="id-ID" sz="4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091E9-397E-F01E-0AD9-609306AD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58986" y="2045392"/>
            <a:ext cx="3609434" cy="2030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5902EB-2E2D-6B85-E01E-92461098C792}"/>
              </a:ext>
            </a:extLst>
          </p:cNvPr>
          <p:cNvSpPr txBox="1"/>
          <p:nvPr/>
        </p:nvSpPr>
        <p:spPr>
          <a:xfrm>
            <a:off x="4828917" y="3473558"/>
            <a:ext cx="690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Oleh: Reza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Widyasaputra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, S.TP.,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M.Si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</a:p>
          <a:p>
            <a:pPr algn="ctr"/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Mustamin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A. Masuku, S.TP.,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M.Sc</a:t>
            </a:r>
            <a:endParaRPr lang="en-ID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6" y="6099548"/>
            <a:ext cx="1990675" cy="663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C96C7-6557-9C50-19E9-C2119FEE5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749736" y="34099"/>
            <a:ext cx="1587270" cy="1276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164168-53C8-0712-3C98-E74509D8C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49677" y="34099"/>
            <a:ext cx="2114026" cy="1409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20A9C-92F1-390D-D63C-D17C3E8943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8" y="6068251"/>
            <a:ext cx="78105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DA1145-99F1-CC82-398D-7D122A622A34}"/>
              </a:ext>
            </a:extLst>
          </p:cNvPr>
          <p:cNvSpPr txBox="1"/>
          <p:nvPr/>
        </p:nvSpPr>
        <p:spPr>
          <a:xfrm>
            <a:off x="705678" y="4076300"/>
            <a:ext cx="3362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s://www.coffeeaddictedwriter.com/2018/05/what-are-your-favorite-chocolates.html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10" tooltip="https://creativecommons.org/licenses/by-nc-sa/3.0/"/>
              </a:rPr>
              <a:t>CC BY-SA-NC</a:t>
            </a:r>
            <a:endParaRPr lang="en-ID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007CBA-C8B0-4A0E-AF9E-06AB7DB91F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5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938"/>
            <a:ext cx="10515600" cy="1048081"/>
          </a:xfrm>
        </p:spPr>
        <p:txBody>
          <a:bodyPr>
            <a:noAutofit/>
          </a:bodyPr>
          <a:lstStyle/>
          <a:p>
            <a:pPr algn="l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INOVASI PRODUK BERBASIS KOPI, TEH, KAKAO DAN KOMODITAS PERKEBUNAN LAINNYA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F0C3-C057-3DBD-77F0-508F784C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2"/>
            <a:ext cx="10515600" cy="4438772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Komoditas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Perkebunan (Kopi,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Kakao,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Tembakau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Pala, Tebu,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Cengkeh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SWOT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Kelemahan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(T)).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Deskripsikan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paragraf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“Bagan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Lalu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(Waktu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Alat,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Sarana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F34FD-B012-3967-4BED-29F453A48024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7CC1C2-B753-12C2-D3C3-EAEAC247DED3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2398F490-762F-E894-4A11-653ABDCFE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8B3084-4613-FD00-8948-AF2ADE648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2966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258"/>
            <a:ext cx="10515600" cy="679326"/>
          </a:xfrm>
        </p:spPr>
        <p:txBody>
          <a:bodyPr>
            <a:noAutofit/>
          </a:bodyPr>
          <a:lstStyle/>
          <a:p>
            <a:pPr algn="l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INOVASI PRODUK BERBASIS KOPI, TEH, KAKAO DAN KOMODITAS PERKEBUNAN LAINNYA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F0C3-C057-3DBD-77F0-508F784C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787"/>
            <a:ext cx="10515600" cy="34812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Halaman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Judul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Judul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Inovasi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Nama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NIM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Universitas, Gambar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Ilustrasi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Program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Pembelajaran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Daring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Kolaboratif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Institut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Stiper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Yogyakarta dan Universitas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Khairun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BAB I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Analisis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SWOT)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BAB II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Analisis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Permasalahan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BAB III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Rencana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BAB IV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Analisis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BAB V (Kesimpulan)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indent="-1143000">
              <a:buFont typeface="+mj-lt"/>
              <a:buAutoNum type="arabicPeriod"/>
            </a:pPr>
            <a:endParaRPr lang="id-ID" sz="6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875E7-D86E-7B67-D6F1-36C36D98E81F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F51D54-33F3-F2EE-2E35-F2BF50DC876E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AD37AA28-5D81-6FF2-BFD4-6D0DBBC8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E65429-8C7B-BF3F-DC09-A2B8731EC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312B3E-F6E2-BF94-300C-D1CECF326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020354" y="79581"/>
            <a:ext cx="1230515" cy="989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9A904-7DC9-840D-141D-403F3C840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100"/>
            <a:ext cx="1660205" cy="1106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9B3F5-1386-BC3A-C9C2-A78476201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31794" y="0"/>
            <a:ext cx="1660205" cy="1246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79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26237C-D959-3F3B-2120-493C364EBF5B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C2A79C-F0AF-540C-BDA7-20EE0819507A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9A937D0D-8270-11D1-AD15-C842F7A4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478A87-03F6-B3B8-6674-2C157A62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17B9853-5984-1F36-3884-3C7B7F223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3A4DF-338D-410F-FBBC-40CC7C103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119CC5D-61B3-C777-14F9-4193FDF23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18212"/>
              </p:ext>
            </p:extLst>
          </p:nvPr>
        </p:nvGraphicFramePr>
        <p:xfrm>
          <a:off x="1648239" y="94893"/>
          <a:ext cx="8895522" cy="6716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7761">
                  <a:extLst>
                    <a:ext uri="{9D8B030D-6E8A-4147-A177-3AD203B41FA5}">
                      <a16:colId xmlns:a16="http://schemas.microsoft.com/office/drawing/2014/main" val="456548847"/>
                    </a:ext>
                  </a:extLst>
                </a:gridCol>
                <a:gridCol w="4447761">
                  <a:extLst>
                    <a:ext uri="{9D8B030D-6E8A-4147-A177-3AD203B41FA5}">
                      <a16:colId xmlns:a16="http://schemas.microsoft.com/office/drawing/2014/main" val="2437693231"/>
                    </a:ext>
                  </a:extLst>
                </a:gridCol>
              </a:tblGrid>
              <a:tr h="2207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Internal</a:t>
                      </a:r>
                      <a:endParaRPr lang="en-ID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Eksternal</a:t>
                      </a:r>
                      <a:endParaRPr lang="en-ID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/>
                </a:tc>
                <a:extLst>
                  <a:ext uri="{0D108BD9-81ED-4DB2-BD59-A6C34878D82A}">
                    <a16:rowId xmlns:a16="http://schemas.microsoft.com/office/drawing/2014/main" val="4028864509"/>
                  </a:ext>
                </a:extLst>
              </a:tr>
              <a:tr h="3012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Strength (</a:t>
                      </a:r>
                      <a:r>
                        <a:rPr lang="en-US" sz="1400" b="1" dirty="0" err="1">
                          <a:effectLst/>
                        </a:rPr>
                        <a:t>Kekuatan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b="1" dirty="0" err="1">
                          <a:effectLst/>
                        </a:rPr>
                        <a:t>Antosianin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tinggi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b="1" dirty="0" err="1">
                          <a:effectLst/>
                        </a:rPr>
                        <a:t>Antioksidan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tinggi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b="1" dirty="0" err="1">
                          <a:effectLst/>
                        </a:rPr>
                        <a:t>Budidaya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murah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b="1" dirty="0" err="1">
                          <a:effectLst/>
                        </a:rPr>
                        <a:t>Buah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lokal</a:t>
                      </a:r>
                      <a:r>
                        <a:rPr lang="en-US" sz="1400" b="1" dirty="0">
                          <a:effectLst/>
                        </a:rPr>
                        <a:t> Indonesia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b="1" dirty="0">
                          <a:effectLst/>
                        </a:rPr>
                        <a:t>Sifat </a:t>
                      </a:r>
                      <a:r>
                        <a:rPr lang="en-US" sz="1400" b="1" dirty="0" err="1">
                          <a:effectLst/>
                        </a:rPr>
                        <a:t>fungsionalitasnya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banyak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b="1" dirty="0" err="1">
                          <a:effectLst/>
                        </a:rPr>
                        <a:t>Panen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buah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duwet</a:t>
                      </a:r>
                      <a:r>
                        <a:rPr lang="en-US" sz="1400" b="1" dirty="0">
                          <a:effectLst/>
                        </a:rPr>
                        <a:t> yang </a:t>
                      </a:r>
                      <a:r>
                        <a:rPr lang="en-US" sz="1400" b="1" dirty="0" err="1">
                          <a:effectLst/>
                        </a:rPr>
                        <a:t>melimpah</a:t>
                      </a:r>
                      <a:endParaRPr lang="en-ID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Opportunities (</a:t>
                      </a:r>
                      <a:r>
                        <a:rPr lang="en-US" sz="1400" dirty="0" err="1">
                          <a:effectLst/>
                        </a:rPr>
                        <a:t>Peluang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Belum </a:t>
                      </a:r>
                      <a:r>
                        <a:rPr lang="en-US" sz="1400" dirty="0" err="1">
                          <a:effectLst/>
                        </a:rPr>
                        <a:t>dikomersialkan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Kesadaran masyarakat yang tinggi akan pangan fungsional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Minat masyarakat yang tinggi akan kepraktisan konsumsi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Alternatif minuman kaya antioksidan yang alami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Alternatif minuman kaya antioksidan yang alami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 err="1">
                          <a:effectLst/>
                        </a:rPr>
                        <a:t>Perhatian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terhadap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potensi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buah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lokal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/>
                </a:tc>
                <a:extLst>
                  <a:ext uri="{0D108BD9-81ED-4DB2-BD59-A6C34878D82A}">
                    <a16:rowId xmlns:a16="http://schemas.microsoft.com/office/drawing/2014/main" val="208100523"/>
                  </a:ext>
                </a:extLst>
              </a:tr>
              <a:tr h="32516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Weakness (</a:t>
                      </a:r>
                      <a:r>
                        <a:rPr lang="en-US" sz="1400" b="1" dirty="0" err="1">
                          <a:effectLst/>
                        </a:rPr>
                        <a:t>Kelemahan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Shelf life </a:t>
                      </a:r>
                      <a:r>
                        <a:rPr lang="en-US" sz="1400" dirty="0" err="1">
                          <a:effectLst/>
                        </a:rPr>
                        <a:t>rendah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Sepat 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Pigmen </a:t>
                      </a:r>
                      <a:r>
                        <a:rPr lang="en-US" sz="1400" dirty="0" err="1">
                          <a:effectLst/>
                        </a:rPr>
                        <a:t>antosianin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terkonsentrasi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kulit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buah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 err="1">
                          <a:effectLst/>
                        </a:rPr>
                        <a:t>Stabilitas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antosinin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rendah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Kontinuitas ketersediaan bahan baku rendah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 err="1">
                          <a:effectLst/>
                        </a:rPr>
                        <a:t>Petani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tidak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tertarik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membudidayakan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buah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duwet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Threats (</a:t>
                      </a:r>
                      <a:r>
                        <a:rPr lang="en-US" sz="1400" b="1" dirty="0" err="1">
                          <a:effectLst/>
                        </a:rPr>
                        <a:t>Ancaman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n-ID" sz="14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 err="1">
                          <a:effectLst/>
                        </a:rPr>
                        <a:t>Pengolahan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kurang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Belum ada industri yang tertarik mengembangkan buah 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id-ID" sz="1400" dirty="0">
                          <a:effectLst/>
                        </a:rPr>
                        <a:t>uwet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Nilai </a:t>
                      </a:r>
                      <a:r>
                        <a:rPr lang="en-US" sz="1400" dirty="0" err="1">
                          <a:effectLst/>
                        </a:rPr>
                        <a:t>jual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rendah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Konsumen kurang familiar terhadap buah duwet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>
                          <a:effectLst/>
                        </a:rPr>
                        <a:t>Kurang</a:t>
                      </a:r>
                      <a:r>
                        <a:rPr lang="id-ID" sz="1400" dirty="0">
                          <a:effectLst/>
                        </a:rPr>
                        <a:t> ada bantuan modal usaha dari pemerintah maupun swasta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en-US" sz="1400" dirty="0" err="1">
                          <a:effectLst/>
                        </a:rPr>
                        <a:t>Pasukan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buah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duwet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terhambat</a:t>
                      </a:r>
                      <a:endParaRPr lang="en-ID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id-ID" sz="1400" dirty="0">
                          <a:effectLst/>
                        </a:rPr>
                        <a:t>Alat </a:t>
                      </a: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id-ID" sz="1400" dirty="0">
                          <a:effectLst/>
                        </a:rPr>
                        <a:t>engolahan </a:t>
                      </a:r>
                      <a:r>
                        <a:rPr lang="en-US" sz="1400" dirty="0">
                          <a:effectLst/>
                        </a:rPr>
                        <a:t>m</a:t>
                      </a:r>
                      <a:r>
                        <a:rPr lang="id-ID" sz="1400" dirty="0">
                          <a:effectLst/>
                        </a:rPr>
                        <a:t>inuman </a:t>
                      </a:r>
                      <a:r>
                        <a:rPr lang="en-US" sz="1400" dirty="0">
                          <a:effectLst/>
                        </a:rPr>
                        <a:t>sari </a:t>
                      </a:r>
                      <a:r>
                        <a:rPr lang="en-US" sz="1400" dirty="0" err="1">
                          <a:effectLst/>
                        </a:rPr>
                        <a:t>buah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duwet</a:t>
                      </a:r>
                      <a:r>
                        <a:rPr lang="id-ID" sz="1400" dirty="0">
                          <a:effectLst/>
                        </a:rPr>
                        <a:t> yang </a:t>
                      </a:r>
                      <a:r>
                        <a:rPr lang="en-US" sz="1400" dirty="0">
                          <a:effectLst/>
                        </a:rPr>
                        <a:t>m</a:t>
                      </a:r>
                      <a:r>
                        <a:rPr lang="id-ID" sz="1400" dirty="0">
                          <a:effectLst/>
                        </a:rPr>
                        <a:t>ahal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5" marR="47215" marT="0" marB="0"/>
                </a:tc>
                <a:extLst>
                  <a:ext uri="{0D108BD9-81ED-4DB2-BD59-A6C34878D82A}">
                    <a16:rowId xmlns:a16="http://schemas.microsoft.com/office/drawing/2014/main" val="140731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6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26237C-D959-3F3B-2120-493C364EBF5B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C2A79C-F0AF-540C-BDA7-20EE0819507A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9A937D0D-8270-11D1-AD15-C842F7A4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478A87-03F6-B3B8-6674-2C157A62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17B9853-5984-1F36-3884-3C7B7F223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3A4DF-338D-410F-FBBC-40CC7C103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E5C170-7AF6-F0A1-8A83-CAD0AB91E6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749" y="34099"/>
            <a:ext cx="5826260" cy="68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1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FD436D-A3BD-DCB6-D9F2-96557E92337F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D76B69-2414-5A2E-6345-E390317C8E2E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Content Placeholder 5">
              <a:extLst>
                <a:ext uri="{FF2B5EF4-FFF2-40B4-BE49-F238E27FC236}">
                  <a16:creationId xmlns:a16="http://schemas.microsoft.com/office/drawing/2014/main" id="{DAC73190-FE3F-D50D-3FCC-89278107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BB8A57-B5EE-5130-AE0B-ADA906530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D8EF9AC-3DDE-E883-8858-372FFEF5F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28E5A1-1541-8490-7D09-51D4330ED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C909C-2653-7807-7098-FA6230327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034" y="-85850"/>
            <a:ext cx="4909931" cy="6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76" y="394618"/>
            <a:ext cx="10515600" cy="546100"/>
          </a:xfrm>
        </p:spPr>
        <p:txBody>
          <a:bodyPr>
            <a:noAutofit/>
          </a:bodyPr>
          <a:lstStyle/>
          <a:p>
            <a:pPr algn="ctr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EVALUASI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346F0-8AA3-F98A-4660-90593796B62E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E23D6C-345A-6C66-34BF-F9BFEE3317EB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Content Placeholder 5">
              <a:extLst>
                <a:ext uri="{FF2B5EF4-FFF2-40B4-BE49-F238E27FC236}">
                  <a16:creationId xmlns:a16="http://schemas.microsoft.com/office/drawing/2014/main" id="{EEE326F3-BDF9-7BF0-649C-39C9B880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EAAAB5-2493-FB40-FE0C-D81D9F49B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" name="Group 68">
            <a:extLst>
              <a:ext uri="{FF2B5EF4-FFF2-40B4-BE49-F238E27FC236}">
                <a16:creationId xmlns:a16="http://schemas.microsoft.com/office/drawing/2014/main" id="{719181B8-ACAC-748C-1759-D4F7B855B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210095"/>
              </p:ext>
            </p:extLst>
          </p:nvPr>
        </p:nvGraphicFramePr>
        <p:xfrm>
          <a:off x="780075" y="1399546"/>
          <a:ext cx="10659863" cy="4145280"/>
        </p:xfrm>
        <a:graphic>
          <a:graphicData uri="http://schemas.openxmlformats.org/drawingml/2006/table">
            <a:tbl>
              <a:tblPr/>
              <a:tblGrid>
                <a:gridCol w="240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0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Kriteria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50 - 65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66 - 80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81 - 100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Pertemuan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kelompok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(Bukti: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Notulensi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(10%)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1-2 kali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kali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Lebih dari 3 kali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Penentuan Tema, Analisis SWOT dan Permasalahan (20%)</a:t>
                      </a: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Dasar kurang kuat, penjabaran kurang runtun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Dasar kuat, penjabaran runtun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Dasar kuat, penjabaran runtun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Rencana Kegiatan (30%)</a:t>
                      </a: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Sulit dipahami</a:t>
                      </a: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Mudah dipahami</a:t>
                      </a: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Mudah dipahami dengan </a:t>
                      </a:r>
                      <a:r>
                        <a:rPr kumimoji="0" lang="sv-SE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lay out</a:t>
                      </a: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menarik</a:t>
                      </a: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Analisis Sumber Daya (30%)</a:t>
                      </a: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Penjabaran kurang runtun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Penjabaran runtun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Penjabaran runtun dan analisis sangat jelas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1472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Presentasi (10%)</a:t>
                      </a:r>
                      <a:endParaRPr kumimoji="0" 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Tata cara presentasi kurang baik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Tata cara presentasi baik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Tata cara presentasi baik dan power point menarik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6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20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76" y="394618"/>
            <a:ext cx="10515600" cy="546100"/>
          </a:xfrm>
        </p:spPr>
        <p:txBody>
          <a:bodyPr>
            <a:noAutofit/>
          </a:bodyPr>
          <a:lstStyle/>
          <a:p>
            <a:pPr algn="ctr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EVALUASI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346F0-8AA3-F98A-4660-90593796B62E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E23D6C-345A-6C66-34BF-F9BFEE3317EB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Content Placeholder 5">
              <a:extLst>
                <a:ext uri="{FF2B5EF4-FFF2-40B4-BE49-F238E27FC236}">
                  <a16:creationId xmlns:a16="http://schemas.microsoft.com/office/drawing/2014/main" id="{EEE326F3-BDF9-7BF0-649C-39C9B880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EAAAB5-2493-FB40-FE0C-D81D9F49B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6" name="Group 68">
            <a:extLst>
              <a:ext uri="{FF2B5EF4-FFF2-40B4-BE49-F238E27FC236}">
                <a16:creationId xmlns:a16="http://schemas.microsoft.com/office/drawing/2014/main" id="{939390FB-D0F4-FFC4-A23A-1F4068777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158879"/>
              </p:ext>
            </p:extLst>
          </p:nvPr>
        </p:nvGraphicFramePr>
        <p:xfrm>
          <a:off x="708991" y="1796995"/>
          <a:ext cx="10774018" cy="2963850"/>
        </p:xfrm>
        <a:graphic>
          <a:graphicData uri="http://schemas.openxmlformats.org/drawingml/2006/table">
            <a:tbl>
              <a:tblPr/>
              <a:tblGrid>
                <a:gridCol w="627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17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Kegiatan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Tanggal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Pembuatan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makalah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– 19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Desember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Konsultasi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Desember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Pengumpulan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Makalah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Presentasi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Desember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91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54E3-8786-4C4E-9DDF-82CED185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34" y="2379765"/>
            <a:ext cx="9291215" cy="104923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46696-5C61-17E1-CC34-6A804571BE4A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6C1746F-1012-36C5-4D9F-C80AB8E74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" y="6099549"/>
            <a:ext cx="1990675" cy="6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7FFC88-B7AB-4826-889E-0D98FE67C1AF}">
  <we:reference id="wa104380907" version="3.0.0.1" store="en-U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588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Times New Roman</vt:lpstr>
      <vt:lpstr>Office Theme</vt:lpstr>
      <vt:lpstr>Contents Slide Master</vt:lpstr>
      <vt:lpstr>TP. Kopi, Teh dan Kakao</vt:lpstr>
      <vt:lpstr>INOVASI PRODUK BERBASIS KOPI, TEH, KAKAO DAN KOMODITAS PERKEBUNAN LAINNYA</vt:lpstr>
      <vt:lpstr>INOVASI PRODUK BERBASIS KOPI, TEH, KAKAO DAN KOMODITAS PERKEBUNAN LAINNYA</vt:lpstr>
      <vt:lpstr>PowerPoint Presentation</vt:lpstr>
      <vt:lpstr>PowerPoint Presentation</vt:lpstr>
      <vt:lpstr>PowerPoint Presentation</vt:lpstr>
      <vt:lpstr>EVALUASI</vt:lpstr>
      <vt:lpstr>EVALUASI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makanan &amp; zat makanan</dc:title>
  <dc:creator>Reza Widyasaputra</dc:creator>
  <cp:lastModifiedBy>Dell</cp:lastModifiedBy>
  <cp:revision>39</cp:revision>
  <dcterms:created xsi:type="dcterms:W3CDTF">2020-09-09T11:49:07Z</dcterms:created>
  <dcterms:modified xsi:type="dcterms:W3CDTF">2022-12-05T02:35:21Z</dcterms:modified>
</cp:coreProperties>
</file>