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1" r:id="rId2"/>
    <p:sldId id="296" r:id="rId3"/>
    <p:sldId id="295" r:id="rId4"/>
    <p:sldId id="285" r:id="rId5"/>
    <p:sldId id="286" r:id="rId6"/>
    <p:sldId id="287" r:id="rId7"/>
    <p:sldId id="288" r:id="rId8"/>
    <p:sldId id="297" r:id="rId9"/>
    <p:sldId id="290" r:id="rId10"/>
    <p:sldId id="291" r:id="rId11"/>
    <p:sldId id="292" r:id="rId12"/>
    <p:sldId id="289" r:id="rId13"/>
    <p:sldId id="298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108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94CE1-BD0B-446F-BE01-316108543B4D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17075-FA8D-4F94-961E-58863B7BE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1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79A13D-183F-44CA-AF8D-241EBCE48399}" type="slidenum">
              <a:rPr kumimoji="1" lang="id-ID" altLang="en-US" smtClean="0">
                <a:solidFill>
                  <a:schemeClr val="tx2"/>
                </a:solidFill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1" lang="id-ID" altLang="en-US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54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5" y="6495422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319400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www.esaunggul.ac.id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2177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3"/>
              </a:rPr>
              <a:t>www.esaunggul.ac.id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2806" y="2179887"/>
            <a:ext cx="6145657" cy="648072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Lily Widjaja, SKM., MM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Pertemuan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27784" y="1268760"/>
            <a:ext cx="6151123" cy="720080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AUDIT PENDOKUMENTASIAN RM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642120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TINDAK LANJUT 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HASIL ANALISIS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cs typeface="Times New Roman" panose="02020603050405020304" pitchFamily="18" charset="0"/>
              </a:rPr>
              <a:t>Cara Melengkapi Pencatatan yang tidak lengkap dari Rekam Medis </a:t>
            </a:r>
            <a:endParaRPr lang="en-GB" altLang="en-US" sz="3200">
              <a:cs typeface="Times New Roman" panose="02020603050405020304" pitchFamily="18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Fasilitas Pel.Kesh. mempunyai beberapa cara agar berkas MR tsb dapat dilengkapi.</a:t>
            </a:r>
          </a:p>
          <a:p>
            <a:pPr algn="just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Pemberi pel.kesh.secara rutin datang ke dept. MR</a:t>
            </a:r>
          </a:p>
          <a:p>
            <a:pPr algn="just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MR dikirim ke tempat yang telah ditetapkan.</a:t>
            </a:r>
          </a:p>
          <a:p>
            <a:pPr algn="just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MR diletakkan di Nurse station.</a:t>
            </a:r>
          </a:p>
          <a:p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MR dikirim ke ruang pemberi pel.kesh.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7EB826-AFC4-452A-A68A-61E95E7A9FB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36870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6D654A36-FA09-4B6B-B178-B73A41F9654D}" type="slidenum">
              <a:rPr lang="en-US" altLang="en-US" sz="140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10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pic>
        <p:nvPicPr>
          <p:cNvPr id="36871" name="Picture 4" descr="WB01423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91440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0213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cs typeface="Times New Roman" panose="02020603050405020304" pitchFamily="18" charset="0"/>
              </a:rPr>
              <a:t>Penyimpanan Rekam Medis </a:t>
            </a:r>
            <a:br>
              <a:rPr lang="en-US" altLang="en-US" sz="3200">
                <a:cs typeface="Times New Roman" panose="02020603050405020304" pitchFamily="18" charset="0"/>
              </a:rPr>
            </a:br>
            <a:r>
              <a:rPr lang="en-US" altLang="en-US" sz="3200">
                <a:cs typeface="Times New Roman" panose="02020603050405020304" pitchFamily="18" charset="0"/>
              </a:rPr>
              <a:t>yang tidak lengkap</a:t>
            </a:r>
            <a:endParaRPr lang="en-GB" altLang="en-US" sz="3200">
              <a:cs typeface="Times New Roman" panose="02020603050405020304" pitchFamily="18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33400" indent="-533400" algn="just"/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MR disimpan di Unit MR dengan cara:</a:t>
            </a:r>
          </a:p>
          <a:p>
            <a:pPr marL="533400" indent="-533400" algn="just"/>
            <a:r>
              <a:rPr lang="en-US" altLang="en-US" sz="1800" b="1">
                <a:latin typeface="Arial" panose="020B0604020202020204" pitchFamily="34" charset="0"/>
                <a:cs typeface="Arial" panose="020B0604020202020204" pitchFamily="34" charset="0"/>
              </a:rPr>
              <a:t>1.     Penyimpanan disatukan dalam file MR permanen</a:t>
            </a:r>
          </a:p>
          <a:p>
            <a:pPr marL="533400" indent="-533400" algn="just"/>
            <a:r>
              <a:rPr lang="en-US" altLang="en-US" sz="1800" b="1">
                <a:latin typeface="Arial" panose="020B0604020202020204" pitchFamily="34" charset="0"/>
                <a:cs typeface="Arial" panose="020B0604020202020204" pitchFamily="34" charset="0"/>
              </a:rPr>
              <a:t>2.     Dipisah , dan diberi nama pemberi pel.kesh.</a:t>
            </a:r>
          </a:p>
          <a:p>
            <a:pPr marL="533400" indent="-533400" algn="just"/>
            <a:r>
              <a:rPr lang="en-US" altLang="en-US" sz="1800" b="1">
                <a:latin typeface="Arial" panose="020B0604020202020204" pitchFamily="34" charset="0"/>
                <a:cs typeface="Arial" panose="020B0604020202020204" pitchFamily="34" charset="0"/>
              </a:rPr>
              <a:t>3.     Dipisah, dan diberi No.MR.</a:t>
            </a:r>
          </a:p>
          <a:p>
            <a:pPr marL="914400" lvl="1" indent="-457200" algn="just">
              <a:buClr>
                <a:schemeClr val="tx1"/>
              </a:buClr>
              <a:buFont typeface="Monotype Sorts" pitchFamily="2" charset="2"/>
              <a:buAutoNum type="alphaLcParenR"/>
            </a:pPr>
            <a:r>
              <a:rPr lang="en-US" altLang="en-US" sz="1600">
                <a:latin typeface="Arial" panose="020B0604020202020204" pitchFamily="34" charset="0"/>
                <a:cs typeface="Arial" panose="020B0604020202020204" pitchFamily="34" charset="0"/>
              </a:rPr>
              <a:t>Penggunan komputer dapat memudahkan banyak pekerjaan ini:</a:t>
            </a:r>
          </a:p>
          <a:p>
            <a:pPr marL="914400" lvl="1" indent="-457200" algn="just">
              <a:buClr>
                <a:schemeClr val="tx1"/>
              </a:buClr>
              <a:buFont typeface="Monotype Sorts" pitchFamily="2" charset="2"/>
              <a:buAutoNum type="alphaLcParenR"/>
            </a:pPr>
            <a:r>
              <a:rPr lang="en-US" altLang="en-US" sz="1600">
                <a:latin typeface="Arial" panose="020B0604020202020204" pitchFamily="34" charset="0"/>
                <a:cs typeface="Arial" panose="020B0604020202020204" pitchFamily="34" charset="0"/>
              </a:rPr>
              <a:t>Membuat daftar MR yang tidak lengkap per pemberi pel.kesh.</a:t>
            </a:r>
          </a:p>
          <a:p>
            <a:pPr marL="914400" lvl="1" indent="-457200" algn="just">
              <a:buClr>
                <a:schemeClr val="tx1"/>
              </a:buClr>
              <a:buFont typeface="Monotype Sorts" pitchFamily="2" charset="2"/>
              <a:buAutoNum type="alphaLcParenR"/>
            </a:pPr>
            <a:r>
              <a:rPr lang="en-US" altLang="en-US" sz="1600">
                <a:latin typeface="Arial" panose="020B0604020202020204" pitchFamily="34" charset="0"/>
                <a:cs typeface="Arial" panose="020B0604020202020204" pitchFamily="34" charset="0"/>
              </a:rPr>
              <a:t>Membuat daftar lembaran yang tidak lengkap pada setiap MR yang tidak lengkap</a:t>
            </a:r>
          </a:p>
          <a:p>
            <a:pPr marL="914400" lvl="1" indent="-457200" algn="just">
              <a:buClr>
                <a:schemeClr val="tx1"/>
              </a:buClr>
              <a:buFont typeface="Monotype Sorts" pitchFamily="2" charset="2"/>
              <a:buAutoNum type="alphaLcParenR"/>
            </a:pPr>
            <a:r>
              <a:rPr lang="en-US" altLang="en-US" sz="1600">
                <a:latin typeface="Arial" panose="020B0604020202020204" pitchFamily="34" charset="0"/>
                <a:cs typeface="Arial" panose="020B0604020202020204" pitchFamily="34" charset="0"/>
              </a:rPr>
              <a:t>Membuat statistik Inc.MR dan D.MR per dokter atau per tipe kekurangan , atau berdasarkan lamanya D.MR.</a:t>
            </a:r>
          </a:p>
          <a:p>
            <a:pPr marL="914400" lvl="1" indent="-457200" algn="just">
              <a:buClr>
                <a:schemeClr val="tx1"/>
              </a:buClr>
              <a:buFont typeface="Monotype Sorts" pitchFamily="2" charset="2"/>
              <a:buAutoNum type="alphaLcParenR"/>
            </a:pPr>
            <a:r>
              <a:rPr lang="en-US" altLang="en-US" sz="1600">
                <a:latin typeface="Arial" panose="020B0604020202020204" pitchFamily="34" charset="0"/>
                <a:cs typeface="Arial" panose="020B0604020202020204" pitchFamily="34" charset="0"/>
              </a:rPr>
              <a:t>Membantu mengetahui lokasi MR yang tidak lengkap.</a:t>
            </a:r>
          </a:p>
          <a:p>
            <a:pPr marL="533400" indent="-533400" algn="just">
              <a:buFont typeface="Monotype Sorts" pitchFamily="2" charset="2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Final Chart Check</a:t>
            </a:r>
          </a:p>
          <a:p>
            <a:pPr marL="533400" indent="-533400" algn="just"/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Berguna untuk merecheck berkas MR yang telah dilengkapi.</a:t>
            </a:r>
          </a:p>
          <a:p>
            <a:pPr marL="533400" indent="-533400" algn="just"/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/>
            <a:endParaRPr lang="en-GB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C7723-4739-4F73-9F17-95A4B65BDBB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3789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BA110608-CF1D-43BA-B326-B7C3EACD8244}" type="slidenum">
              <a:rPr lang="en-US" altLang="en-US" sz="140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11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461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cs typeface="Times New Roman" panose="02020603050405020304" pitchFamily="18" charset="0"/>
              </a:rPr>
              <a:t>C. REKOMENDASI PERBAIKAN RM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 indent="-457200" algn="just">
              <a:buFont typeface="Monotype Sorts" pitchFamily="2" charset="2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Perbaikan dapat dilakukan dengan:</a:t>
            </a:r>
          </a:p>
          <a:p>
            <a:pPr marL="838200" lvl="1" indent="-381000" algn="just">
              <a:buClr>
                <a:schemeClr val="tx1"/>
              </a:buClr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- Meminta penjelasan pada yang mengisi/     </a:t>
            </a:r>
          </a:p>
          <a:p>
            <a:pPr marL="838200" lvl="1" indent="-381000" algn="just">
              <a:buClr>
                <a:schemeClr val="tx1"/>
              </a:buClr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                mencatat RM </a:t>
            </a:r>
          </a:p>
          <a:p>
            <a:pPr marL="838200" lvl="1" indent="-381000" algn="just">
              <a:buClr>
                <a:schemeClr val="tx1"/>
              </a:buClr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- Mengulang desain formulir </a:t>
            </a:r>
          </a:p>
          <a:p>
            <a:pPr marL="838200" lvl="1" indent="-381000" algn="just">
              <a:buClr>
                <a:schemeClr val="tx1"/>
              </a:buClr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- Memberi training kepada pemberi pelay. tsb.</a:t>
            </a:r>
          </a:p>
          <a:p>
            <a:pPr marL="838200" lvl="1" indent="-381000" algn="just">
              <a:buClr>
                <a:schemeClr val="tx1"/>
              </a:buClr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-Menghapus honor dokter yang selalu salah dalam  </a:t>
            </a:r>
          </a:p>
          <a:p>
            <a:pPr marL="838200" lvl="1" indent="-381000" algn="just">
              <a:buClr>
                <a:schemeClr val="tx1"/>
              </a:buClr>
              <a:buFontTx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  mencatat perkembangan penyakit pasien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8A9E0B13-4161-47EB-8552-7D051F29958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34822" name="Slide Number Placeholder 6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E91793F9-9748-40EC-9C8F-9D204DF99BDF}" type="slidenum">
              <a:rPr lang="en-US" altLang="en-US" sz="140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12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pic>
        <p:nvPicPr>
          <p:cNvPr id="20486" name="Picture 6" descr="pe0161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38" y="838200"/>
            <a:ext cx="1905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7" descr="WB01423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91440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4512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2100" dirty="0">
                <a:cs typeface="Times New Roman" panose="02020603050405020304" pitchFamily="18" charset="0"/>
              </a:rPr>
              <a:t> PENANGANAN PENCATATAN YANG TAK DAPAT DILENGKAPI</a:t>
            </a:r>
            <a:br>
              <a:rPr lang="en-US" altLang="en-US" sz="2100" dirty="0">
                <a:cs typeface="Times New Roman" panose="02020603050405020304" pitchFamily="18" charset="0"/>
              </a:rPr>
            </a:br>
            <a:endParaRPr lang="en-GB" altLang="en-US" sz="2100" dirty="0">
              <a:cs typeface="Times New Roman" panose="02020603050405020304" pitchFamily="18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buFont typeface="Monotype Sorts" pitchFamily="2" charset="2"/>
              <a:buNone/>
            </a:pP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Praktek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pendokumenasian</a:t>
            </a:r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pembayanaran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ganti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rugi</a:t>
            </a:r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Monotype Sorts" pitchFamily="2" charset="2"/>
              <a:buNone/>
            </a:pPr>
            <a:endParaRPr lang="en-US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Monotype Sorts" pitchFamily="2" charset="2"/>
              <a:buNone/>
            </a:pP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en-US" altLang="en-US" sz="1500">
                <a:latin typeface="Arial" panose="020B0604020202020204" pitchFamily="34" charset="0"/>
                <a:cs typeface="Arial" panose="020B0604020202020204" pitchFamily="34" charset="0"/>
              </a:rPr>
              <a:t>kuantitatif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ternyata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pendokumentasian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jelek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tak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dikoreksi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praktisi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Rekam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Medis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menyampaikan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Staf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Medis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RS,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etik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profesi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RM.</a:t>
            </a:r>
          </a:p>
          <a:p>
            <a:pPr algn="just">
              <a:buFont typeface="Monotype Sorts" pitchFamily="2" charset="2"/>
              <a:buNone/>
            </a:pP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situasi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pendokumentasian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jelek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menandakan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perlunya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perhatian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atasan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alt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Komite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Staf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Medis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Komite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Rekam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Medis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, QA, </a:t>
            </a:r>
            <a:r>
              <a:rPr lang="en-US" altLang="en-US" sz="1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dsb</a:t>
            </a:r>
            <a:r>
              <a:rPr lang="en-US" altLang="en-US" sz="15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5C697-577C-4D6A-9F0C-0A1F6254D97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38918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1575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125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fontAlgn="base">
              <a:lnSpc>
                <a:spcPct val="90000"/>
              </a:lnSpc>
              <a:spcBef>
                <a:spcPts val="281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fontAlgn="base">
              <a:lnSpc>
                <a:spcPct val="90000"/>
              </a:lnSpc>
              <a:spcBef>
                <a:spcPts val="281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fontAlgn="base">
              <a:lnSpc>
                <a:spcPct val="90000"/>
              </a:lnSpc>
              <a:spcBef>
                <a:spcPts val="281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fontAlgn="base">
              <a:lnSpc>
                <a:spcPct val="90000"/>
              </a:lnSpc>
              <a:spcBef>
                <a:spcPts val="281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7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6C6221EF-89CF-4B29-AB46-8A159A252FE5}" type="slidenum">
              <a:rPr lang="en-US" altLang="en-US" sz="105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13</a:t>
            </a:fld>
            <a:endParaRPr lang="en-US" altLang="en-US" sz="105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92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KESIMPULAN</a:t>
            </a:r>
            <a:endParaRPr lang="en-GB" altLang="en-US" sz="3200"/>
          </a:p>
        </p:txBody>
      </p:sp>
      <p:pic>
        <p:nvPicPr>
          <p:cNvPr id="51205" name="Picture 5" descr="bd05584_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7096" y="2136065"/>
            <a:ext cx="2589807" cy="3454233"/>
          </a:xfrm>
        </p:spPr>
      </p:pic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04E6168C-520B-42F8-9A4C-D4AABA80A7E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Lilywi</a:t>
            </a:r>
            <a:endParaRPr lang="en-US" dirty="0"/>
          </a:p>
        </p:txBody>
      </p:sp>
      <p:sp>
        <p:nvSpPr>
          <p:cNvPr id="39943" name="Slide Number Placeholder 6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9F18D8B4-1CCC-4C3C-95AC-D91D0C5F206D}" type="slidenum">
              <a:rPr lang="en-US" altLang="en-US" sz="1400" smtClean="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14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pic>
        <p:nvPicPr>
          <p:cNvPr id="51206" name="Picture 6" descr="bd04972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71800"/>
            <a:ext cx="29257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7" name="Picture 7" descr="bd21298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267200"/>
            <a:ext cx="129540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9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5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KEMAMPUAN AKHIR YANG DIHARAPKAN</a:t>
            </a:r>
          </a:p>
        </p:txBody>
      </p:sp>
      <p:sp>
        <p:nvSpPr>
          <p:cNvPr id="3076" name="Content Placeholder 5">
            <a:extLst>
              <a:ext uri="{FF2B5EF4-FFF2-40B4-BE49-F238E27FC236}">
                <a16:creationId xmlns:a16="http://schemas.microsoft.com/office/drawing/2014/main" id="{D768E26C-CEEA-46F2-86C4-E977D0708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menguraikan</a:t>
            </a:r>
            <a:r>
              <a:rPr lang="en-US" sz="2400" dirty="0"/>
              <a:t> :</a:t>
            </a:r>
          </a:p>
          <a:p>
            <a:pPr algn="just">
              <a:defRPr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Pengontrolan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Rekam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Medis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lengkap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Tindak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Lanjut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Kuantitatif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Rekomendasi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Perbaikan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27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AUDIT PENDOKUMENTASIAN REKAM MEDIS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0DD292E-A245-461C-8E6A-E8FD45D07A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PEMBAHASAN</a:t>
            </a:r>
            <a:endParaRPr lang="en-US" sz="2400" b="1" i="1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A.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Pengontrolan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Rekam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Medis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lengkap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B.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Tindak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Lanjut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Kuantitatif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Rekomendasi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Perbaikan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5A506-998D-47FA-9AC3-5025F0A7458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B3AB3843-973B-4EF8-BAFE-50388DD12382}" type="slidenum">
              <a:rPr lang="en-US" altLang="en-US" sz="140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3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98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cs typeface="Times New Roman" panose="02020603050405020304" pitchFamily="18" charset="0"/>
              </a:rPr>
              <a:t>A.PENGONTROLAN REKAM MEDIS YANG TIDAK LENGKAP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A.K &amp;K :</a:t>
            </a:r>
          </a:p>
          <a:p>
            <a:pPr algn="just"/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Identifikasi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spesifik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- Incomplete MR</a:t>
            </a:r>
          </a:p>
          <a:p>
            <a:pPr algn="just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- Delinquent MR</a:t>
            </a:r>
          </a:p>
          <a:p>
            <a:pPr algn="just"/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9E9A73C-AEBD-4BE3-84FF-1607B103BD21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FD0AF547-063B-4509-9A13-24CC8A4B280C}" type="slidenum">
              <a:rPr lang="en-US" altLang="en-US" sz="140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4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pic>
        <p:nvPicPr>
          <p:cNvPr id="30727" name="Picture 4" descr="WB01423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91440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5934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cs typeface="Times New Roman" panose="02020603050405020304" pitchFamily="18" charset="0"/>
              </a:rPr>
              <a:t>Incomplete MR</a:t>
            </a:r>
            <a:endParaRPr lang="en-GB" altLang="en-US" sz="3200">
              <a:cs typeface="Times New Roman" panose="02020603050405020304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buFont typeface="Monotype Sorts" pitchFamily="2" charset="2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Inc.MR Rate=                 Inc.MR x 100%</a:t>
            </a:r>
          </a:p>
          <a:p>
            <a:pPr algn="just">
              <a:buFont typeface="Monotype Sorts" pitchFamily="2" charset="2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	                  Jl.P.pulang selama periode melengkapi  </a:t>
            </a:r>
          </a:p>
          <a:p>
            <a:pPr algn="just">
              <a:buFont typeface="Monotype Sorts" pitchFamily="2" charset="2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Rekam Medis tsb. 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340FCEA-F729-4550-B97D-FB678D87D4C1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AB797A63-09B3-40CB-97B9-AB40458F1DD9}" type="slidenum">
              <a:rPr lang="en-US" altLang="en-US" sz="140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5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2819400" y="25908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31752" name="Picture 5" descr="WB00928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177" y="5961764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762000" y="3429000"/>
            <a:ext cx="7772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kumimoji="1"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kumimoji="1"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Contoh: Jumlah pasien pulang =75 orang , sesudah batas waktu untuk melengkapi ternyata masih ada 25 berkas pasien pulang tersebut yang masih belum dilengkapi oleh pemberi pelayanan kesehatan, maka Inc.MR= 25/75 x100%= 33%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l"/>
            </a:pPr>
            <a:endParaRPr kumimoji="1"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920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cs typeface="Times New Roman" panose="02020603050405020304" pitchFamily="18" charset="0"/>
              </a:rPr>
              <a:t>Delinquent MR</a:t>
            </a:r>
            <a:endParaRPr lang="en-GB" altLang="en-US" sz="3200">
              <a:cs typeface="Times New Roman" panose="02020603050405020304" pitchFamily="18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D.MR Rate  = </a:t>
            </a: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         	     D. MR  x 100%</a:t>
            </a:r>
          </a:p>
          <a:p>
            <a:pPr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                            Rata-rata Jl.P.pulang selama periode     </a:t>
            </a:r>
          </a:p>
          <a:p>
            <a:pPr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melengkapi Rekam Medis tsb  .</a:t>
            </a:r>
          </a:p>
          <a:p>
            <a:pPr algn="just"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AEF33B0-3BAB-41E6-9AB2-2219AB971E8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3277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1ACEBE55-584C-419D-9CE8-09600703E36F}" type="slidenum">
              <a:rPr lang="en-US" altLang="en-US" sz="140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6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2743200" y="25146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32776" name="Picture 5" descr="WB00928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3" y="5907251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914400" y="2910682"/>
            <a:ext cx="7772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ontoh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Rekam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Medis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sesudah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batas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pengisian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, rata-rata-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pasien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pulang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pengisian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=75 </a:t>
            </a:r>
            <a:r>
              <a:rPr kumimoji="1" lang="en-US" altLang="en-US" sz="2400" strike="sngStrike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kumimoji="1" lang="en-US" altLang="en-US" sz="24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D.MR Rate= 50/75 x100%= 67%. </a:t>
            </a:r>
          </a:p>
          <a:p>
            <a:pPr algn="just" eaLnBrk="1" hangingPunct="1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l"/>
            </a:pP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D.MR &gt; 50 % </a:t>
            </a: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serius</a:t>
            </a:r>
            <a:endParaRPr kumimoji="1"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l"/>
            </a:pP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Inc.MR </a:t>
            </a: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D.MR </a:t>
            </a: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kumimoji="1"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kumimoji="1"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l"/>
            </a:pPr>
            <a:endParaRPr kumimoji="1"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93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cs typeface="Times New Roman" panose="02020603050405020304" pitchFamily="18" charset="0"/>
              </a:rPr>
              <a:t>Incomplete / Delinquent MR</a:t>
            </a:r>
            <a:endParaRPr lang="en-GB" altLang="en-US" sz="3200">
              <a:cs typeface="Times New Roman" panose="02020603050405020304" pitchFamily="18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04800" y="1143000"/>
            <a:ext cx="8229600" cy="4038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Rekam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Medis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·    Age /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D.MR 40%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melewati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batas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2/3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minggu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D.MR 20% yang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melewati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batas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·   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Tipe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D.MR: D.MR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Riwayat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Peny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Pem.Fisik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tanda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tangan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pengesahan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jelek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D.MR yang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Ringkasan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Penyakit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tandatangan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Cat.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Perkembangan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A1E5715-2B3D-4560-B243-4B3165DB2E7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650E5336-A6F3-4823-A095-A2FB5A363469}" type="slidenum">
              <a:rPr lang="en-US" altLang="en-US" sz="140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7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pic>
        <p:nvPicPr>
          <p:cNvPr id="33799" name="Picture 4" descr="WB00928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67" y="5943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4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dirty="0"/>
              <a:t>B. </a:t>
            </a:r>
            <a:r>
              <a:rPr lang="en-US" sz="3600" dirty="0" err="1"/>
              <a:t>Tindak</a:t>
            </a:r>
            <a:r>
              <a:rPr lang="en-US" sz="3600" dirty="0"/>
              <a:t> </a:t>
            </a:r>
            <a:r>
              <a:rPr lang="en-US" sz="3600" dirty="0" err="1"/>
              <a:t>Lanjut</a:t>
            </a:r>
            <a:r>
              <a:rPr lang="en-US" sz="3600" dirty="0"/>
              <a:t> </a:t>
            </a:r>
            <a:r>
              <a:rPr lang="en-US" sz="3600" dirty="0" err="1"/>
              <a:t>Hasil</a:t>
            </a:r>
            <a:r>
              <a:rPr lang="en-US" sz="3600" dirty="0"/>
              <a:t> </a:t>
            </a:r>
            <a:r>
              <a:rPr lang="en-US" sz="3600" dirty="0" err="1"/>
              <a:t>Analisis</a:t>
            </a:r>
            <a:r>
              <a:rPr lang="en-US" sz="3600" dirty="0"/>
              <a:t> </a:t>
            </a:r>
            <a:r>
              <a:rPr lang="en-US" sz="3600" dirty="0" err="1"/>
              <a:t>Kuantitatif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Pencatatan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Melengkapi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Penyimanan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RM yang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Gambaran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Pencatatan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jelek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mengakibatkan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ganti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rugi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70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cs typeface="Times New Roman" panose="02020603050405020304" pitchFamily="18" charset="0"/>
              </a:rPr>
              <a:t>Pencatatan Kekurangan dari Rekam Medis </a:t>
            </a:r>
            <a:br>
              <a:rPr lang="en-US" altLang="en-US" sz="3200">
                <a:cs typeface="Times New Roman" panose="02020603050405020304" pitchFamily="18" charset="0"/>
              </a:rPr>
            </a:br>
            <a:endParaRPr lang="en-GB" altLang="en-US" sz="3200">
              <a:cs typeface="Times New Roman" panose="02020603050405020304" pitchFamily="18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buFont typeface="Monotype Sorts" pitchFamily="2" charset="2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Pemberi pel.Kesh. perlu mengetahui bahwa mereka mempunyai Rekam Medis yang perlu dilengkapi dan apa saja kekurangannya.</a:t>
            </a:r>
          </a:p>
          <a:p>
            <a:pPr algn="just">
              <a:buFont typeface="Monotype Sorts" pitchFamily="2" charset="2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Dalam analisis identifikasi kekurangan MR dapat dilakukan :</a:t>
            </a:r>
          </a:p>
          <a:p>
            <a:pPr algn="just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Membuat catatan kecil dan diletakkan langsung dalam MR tsb.</a:t>
            </a:r>
          </a:p>
          <a:p>
            <a:pPr algn="just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Memberi tanda dengan selotip / stempel di map MR.</a:t>
            </a:r>
          </a:p>
          <a:p>
            <a:pPr algn="just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Memberi Stiker pada lembaran yang belum lengkap.</a:t>
            </a:r>
          </a:p>
          <a:p>
            <a:pPr algn="just">
              <a:buFont typeface="Monotype Sorts" pitchFamily="2" charset="2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Diharapkan pada waktu yang akan datang telah dilengkapi.</a:t>
            </a: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C3206-51DE-41EC-91B4-4E987E624519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Lilywi</a:t>
            </a:r>
          </a:p>
        </p:txBody>
      </p:sp>
      <p:sp>
        <p:nvSpPr>
          <p:cNvPr id="35846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078DA4D1-4E8F-4D2A-9803-2CC4C0DF432F}" type="slidenum">
              <a:rPr lang="en-US" altLang="en-US" sz="1400">
                <a:solidFill>
                  <a:schemeClr val="tx2"/>
                </a:solidFill>
                <a:latin typeface="Arial Black" panose="020B0A04020102020204" pitchFamily="34" charset="0"/>
              </a:rPr>
              <a:pPr fontAlgn="base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9</a:t>
            </a:fld>
            <a:endParaRPr lang="en-US" altLang="en-US" sz="140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524895"/>
      </p:ext>
    </p:extLst>
  </p:cSld>
  <p:clrMapOvr>
    <a:masterClrMapping/>
  </p:clrMapOvr>
</p:sld>
</file>

<file path=ppt/theme/theme1.xml><?xml version="1.0" encoding="utf-8"?>
<a:theme xmlns:a="http://schemas.openxmlformats.org/drawingml/2006/main" name="0-Blanko-PPT-sesi-2-14 baru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0-Blanko-PPT-sesi-2-14 baru (1)</Template>
  <TotalTime>172</TotalTime>
  <Words>442</Words>
  <Application>Microsoft Office PowerPoint</Application>
  <PresentationFormat>On-screen Show (4:3)</PresentationFormat>
  <Paragraphs>111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Monotype Sorts</vt:lpstr>
      <vt:lpstr>Times New Roman</vt:lpstr>
      <vt:lpstr>0-Blanko-PPT-sesi-2-14 baru (1)</vt:lpstr>
      <vt:lpstr>Lily Widjaja, SKM., MM</vt:lpstr>
      <vt:lpstr>KEMAMPUAN AKHIR YANG DIHARAPKAN</vt:lpstr>
      <vt:lpstr>AUDIT PENDOKUMENTASIAN REKAM MEDIS</vt:lpstr>
      <vt:lpstr>A.PENGONTROLAN REKAM MEDIS YANG TIDAK LENGKAP</vt:lpstr>
      <vt:lpstr>Incomplete MR</vt:lpstr>
      <vt:lpstr>Delinquent MR</vt:lpstr>
      <vt:lpstr>Incomplete / Delinquent MR</vt:lpstr>
      <vt:lpstr>B. Tindak Lanjut Hasil Analisis Kuantitatif</vt:lpstr>
      <vt:lpstr>Pencatatan Kekurangan dari Rekam Medis  </vt:lpstr>
      <vt:lpstr>Cara Melengkapi Pencatatan yang tidak lengkap dari Rekam Medis </vt:lpstr>
      <vt:lpstr>Penyimpanan Rekam Medis  yang tidak lengkap</vt:lpstr>
      <vt:lpstr>C. REKOMENDASI PERBAIKAN RM</vt:lpstr>
      <vt:lpstr> PENANGANAN PENCATATAN YANG TAK DAPAT DILENGKAPI 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Mulyo.W</dc:creator>
  <cp:lastModifiedBy>Lily Widjaja</cp:lastModifiedBy>
  <cp:revision>13</cp:revision>
  <dcterms:created xsi:type="dcterms:W3CDTF">2019-09-17T08:28:18Z</dcterms:created>
  <dcterms:modified xsi:type="dcterms:W3CDTF">2021-05-04T14:00:06Z</dcterms:modified>
</cp:coreProperties>
</file>