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6EAEC1-27C0-4F22-B400-DF4E674A6555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DB2CE5-F568-4524-A6F8-375FC616CF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6EAEC1-27C0-4F22-B400-DF4E674A6555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DB2CE5-F568-4524-A6F8-375FC616CF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6EAEC1-27C0-4F22-B400-DF4E674A6555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DB2CE5-F568-4524-A6F8-375FC616CF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6EAEC1-27C0-4F22-B400-DF4E674A6555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DB2CE5-F568-4524-A6F8-375FC616CF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6EAEC1-27C0-4F22-B400-DF4E674A6555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DB2CE5-F568-4524-A6F8-375FC616CF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6EAEC1-27C0-4F22-B400-DF4E674A6555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DB2CE5-F568-4524-A6F8-375FC616CF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6EAEC1-27C0-4F22-B400-DF4E674A6555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DB2CE5-F568-4524-A6F8-375FC616CF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6EAEC1-27C0-4F22-B400-DF4E674A6555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DB2CE5-F568-4524-A6F8-375FC616CF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6EAEC1-27C0-4F22-B400-DF4E674A6555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DB2CE5-F568-4524-A6F8-375FC616CF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6EAEC1-27C0-4F22-B400-DF4E674A6555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DB2CE5-F568-4524-A6F8-375FC616CF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6EAEC1-27C0-4F22-B400-DF4E674A6555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DB2CE5-F568-4524-A6F8-375FC616CFF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36EAEC1-27C0-4F22-B400-DF4E674A6555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6DB2CE5-F568-4524-A6F8-375FC616CFF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6400"/>
            <a:ext cx="8153400" cy="1828800"/>
          </a:xfrm>
        </p:spPr>
        <p:txBody>
          <a:bodyPr/>
          <a:lstStyle/>
          <a:p>
            <a:pPr algn="l"/>
            <a:r>
              <a:rPr lang="en-US" dirty="0" smtClean="0"/>
              <a:t>KONSEP – KONSEP OLAHRAGA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PERTEMUAN V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86160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8183880" cy="1051560"/>
          </a:xfrm>
        </p:spPr>
        <p:txBody>
          <a:bodyPr/>
          <a:lstStyle/>
          <a:p>
            <a:r>
              <a:rPr lang="en-US" dirty="0" smtClean="0"/>
              <a:t>KONSEP OLAHRAGA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81200"/>
            <a:ext cx="8183880" cy="3810000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Perkataan</a:t>
            </a:r>
            <a:r>
              <a:rPr lang="en-US" dirty="0"/>
              <a:t> </a:t>
            </a:r>
            <a:r>
              <a:rPr lang="en-US" dirty="0" err="1"/>
              <a:t>olahraga</a:t>
            </a:r>
            <a:r>
              <a:rPr lang="en-US" dirty="0"/>
              <a:t> </a:t>
            </a:r>
            <a:r>
              <a:rPr lang="en-US" dirty="0" err="1"/>
              <a:t>mengandung</a:t>
            </a:r>
            <a:r>
              <a:rPr lang="en-US" dirty="0"/>
              <a:t> </a:t>
            </a:r>
            <a:r>
              <a:rPr lang="en-US" dirty="0" err="1"/>
              <a:t>arti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sesuatu</a:t>
            </a:r>
            <a:r>
              <a:rPr lang="en-US" dirty="0"/>
              <a:t> yang </a:t>
            </a:r>
            <a:r>
              <a:rPr lang="en-US" dirty="0" err="1"/>
              <a:t>berhubungan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peristiwa</a:t>
            </a:r>
            <a:r>
              <a:rPr lang="en-US" dirty="0"/>
              <a:t> </a:t>
            </a:r>
            <a:r>
              <a:rPr lang="en-US" dirty="0" err="1"/>
              <a:t>mengolah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mengolah</a:t>
            </a:r>
            <a:r>
              <a:rPr lang="en-US" dirty="0"/>
              <a:t> raga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mengolah</a:t>
            </a:r>
            <a:r>
              <a:rPr lang="en-US" dirty="0"/>
              <a:t> </a:t>
            </a:r>
            <a:r>
              <a:rPr lang="en-US" dirty="0" err="1"/>
              <a:t>jasmani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64854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183880" cy="1051560"/>
          </a:xfrm>
        </p:spPr>
        <p:txBody>
          <a:bodyPr/>
          <a:lstStyle/>
          <a:p>
            <a:r>
              <a:rPr lang="en-US" dirty="0" smtClean="0"/>
              <a:t>PENGERTIAN REKREASI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183880" cy="2593848"/>
          </a:xfrm>
        </p:spPr>
        <p:txBody>
          <a:bodyPr/>
          <a:lstStyle/>
          <a:p>
            <a:r>
              <a:rPr lang="en-US" dirty="0" err="1" smtClean="0"/>
              <a:t>Kegiatan</a:t>
            </a:r>
            <a:r>
              <a:rPr lang="en-US" dirty="0" smtClean="0"/>
              <a:t> yang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penyegaran</a:t>
            </a:r>
            <a:r>
              <a:rPr lang="en-US" dirty="0" smtClean="0"/>
              <a:t> </a:t>
            </a:r>
            <a:r>
              <a:rPr lang="en-US" dirty="0" err="1" smtClean="0"/>
              <a:t>kembali</a:t>
            </a:r>
            <a:r>
              <a:rPr lang="en-US" dirty="0" smtClean="0"/>
              <a:t> </a:t>
            </a:r>
            <a:r>
              <a:rPr lang="en-US" dirty="0" err="1" smtClean="0"/>
              <a:t>jasmani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rohani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670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183880" cy="1051560"/>
          </a:xfrm>
        </p:spPr>
        <p:txBody>
          <a:bodyPr/>
          <a:lstStyle/>
          <a:p>
            <a:r>
              <a:rPr lang="en-US" dirty="0" smtClean="0"/>
              <a:t>TUJUAN OLAHRAGA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28800"/>
            <a:ext cx="8183880" cy="3886200"/>
          </a:xfrm>
        </p:spPr>
        <p:txBody>
          <a:bodyPr/>
          <a:lstStyle/>
          <a:p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terlepas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aktivitas</a:t>
            </a:r>
            <a:r>
              <a:rPr lang="en-US" dirty="0"/>
              <a:t> </a:t>
            </a:r>
            <a:r>
              <a:rPr lang="en-US" dirty="0" err="1"/>
              <a:t>sehari-hari</a:t>
            </a:r>
            <a:r>
              <a:rPr lang="en-US" dirty="0"/>
              <a:t>, 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satunya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aktivitas</a:t>
            </a:r>
            <a:r>
              <a:rPr lang="en-US" dirty="0"/>
              <a:t> </a:t>
            </a:r>
            <a:r>
              <a:rPr lang="en-US" dirty="0" err="1"/>
              <a:t>fisik</a:t>
            </a:r>
            <a:r>
              <a:rPr lang="en-US" dirty="0"/>
              <a:t> yang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olahraga</a:t>
            </a:r>
            <a:r>
              <a:rPr lang="en-US" dirty="0"/>
              <a:t>. </a:t>
            </a:r>
            <a:r>
              <a:rPr lang="en-US" dirty="0" err="1"/>
              <a:t>Olahraga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yang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orang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, </a:t>
            </a:r>
            <a:r>
              <a:rPr lang="en-US" dirty="0" err="1"/>
              <a:t>kesenangan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kesempatan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29365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183880" cy="1051560"/>
          </a:xfrm>
        </p:spPr>
        <p:txBody>
          <a:bodyPr/>
          <a:lstStyle/>
          <a:p>
            <a:r>
              <a:rPr lang="en-US" dirty="0" smtClean="0"/>
              <a:t>MAMFAAT OLAHRAGA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09800"/>
            <a:ext cx="8183880" cy="3810000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/>
              <a:t>Aktivitas</a:t>
            </a:r>
            <a:r>
              <a:rPr lang="en-US" dirty="0"/>
              <a:t> </a:t>
            </a:r>
            <a:r>
              <a:rPr lang="en-US" dirty="0" err="1"/>
              <a:t>jasmani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olahraga</a:t>
            </a:r>
            <a:r>
              <a:rPr lang="en-US" dirty="0"/>
              <a:t> yang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teratur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menjadikan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seutuhnya</a:t>
            </a:r>
            <a:r>
              <a:rPr lang="en-US" dirty="0"/>
              <a:t>, </a:t>
            </a:r>
            <a:r>
              <a:rPr lang="en-US" dirty="0" err="1"/>
              <a:t>disepanjang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selalu</a:t>
            </a:r>
            <a:r>
              <a:rPr lang="en-US" dirty="0"/>
              <a:t> </a:t>
            </a:r>
            <a:r>
              <a:rPr lang="en-US" dirty="0" err="1"/>
              <a:t>berusaha</a:t>
            </a:r>
            <a:r>
              <a:rPr lang="en-US" dirty="0"/>
              <a:t> agar </a:t>
            </a:r>
            <a:r>
              <a:rPr lang="en-US" dirty="0" err="1"/>
              <a:t>hidup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nyaman</a:t>
            </a:r>
            <a:r>
              <a:rPr lang="en-US" dirty="0"/>
              <a:t>,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mudah</a:t>
            </a:r>
            <a:r>
              <a:rPr lang="en-US" dirty="0"/>
              <a:t>,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ringan</a:t>
            </a:r>
            <a:r>
              <a:rPr lang="en-US" dirty="0"/>
              <a:t>. </a:t>
            </a:r>
            <a:r>
              <a:rPr lang="en-US" dirty="0" err="1"/>
              <a:t>Dorongan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menyebabkan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</a:t>
            </a:r>
            <a:r>
              <a:rPr lang="en-US" dirty="0" err="1"/>
              <a:t>olahraga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berkembang</a:t>
            </a:r>
            <a:r>
              <a:rPr lang="en-US" dirty="0"/>
              <a:t> </a:t>
            </a:r>
            <a:r>
              <a:rPr lang="en-US" dirty="0" err="1"/>
              <a:t>dikehidupan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masa</a:t>
            </a:r>
            <a:r>
              <a:rPr lang="en-US" dirty="0"/>
              <a:t> </a:t>
            </a:r>
            <a:r>
              <a:rPr lang="en-US" dirty="0" err="1"/>
              <a:t>sekarang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. Hal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dilihat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berjalan</a:t>
            </a:r>
            <a:r>
              <a:rPr lang="en-US" dirty="0"/>
              <a:t> kaki, </a:t>
            </a:r>
            <a:r>
              <a:rPr lang="en-US" dirty="0" err="1"/>
              <a:t>bersepeda</a:t>
            </a:r>
            <a:r>
              <a:rPr lang="en-US" dirty="0"/>
              <a:t>, </a:t>
            </a:r>
            <a:r>
              <a:rPr lang="en-US" dirty="0" err="1"/>
              <a:t>berolahraga</a:t>
            </a:r>
            <a:r>
              <a:rPr lang="en-US" dirty="0"/>
              <a:t>, </a:t>
            </a:r>
            <a:r>
              <a:rPr lang="en-US" dirty="0" err="1"/>
              <a:t>menulis</a:t>
            </a:r>
            <a:r>
              <a:rPr lang="en-US" dirty="0"/>
              <a:t>, </a:t>
            </a:r>
            <a:r>
              <a:rPr lang="en-US" dirty="0" err="1"/>
              <a:t>bekerja</a:t>
            </a:r>
            <a:r>
              <a:rPr lang="en-US" dirty="0"/>
              <a:t>, </a:t>
            </a:r>
            <a:r>
              <a:rPr lang="en-US" dirty="0" err="1"/>
              <a:t>pergi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kantor</a:t>
            </a:r>
            <a:r>
              <a:rPr lang="en-US" dirty="0"/>
              <a:t>,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menunjang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diharapkan</a:t>
            </a:r>
            <a:r>
              <a:rPr lang="en-US" dirty="0"/>
              <a:t> </a:t>
            </a:r>
            <a:r>
              <a:rPr lang="en-US" dirty="0" err="1"/>
              <a:t>seseorang</a:t>
            </a:r>
            <a:r>
              <a:rPr lang="en-US" dirty="0"/>
              <a:t> </a:t>
            </a:r>
            <a:r>
              <a:rPr lang="en-US" dirty="0" err="1"/>
              <a:t>mengembangkan</a:t>
            </a:r>
            <a:r>
              <a:rPr lang="en-US" dirty="0"/>
              <a:t> </a:t>
            </a:r>
            <a:r>
              <a:rPr lang="en-US" dirty="0" err="1"/>
              <a:t>faktor-faktor</a:t>
            </a:r>
            <a:r>
              <a:rPr lang="en-US" dirty="0"/>
              <a:t> </a:t>
            </a:r>
            <a:r>
              <a:rPr lang="en-US" dirty="0" err="1"/>
              <a:t>fisik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olahraga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85765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71820" y="2967335"/>
            <a:ext cx="60003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TERIMA KASIH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145833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18</TotalTime>
  <Words>162</Words>
  <Application>Microsoft Office PowerPoint</Application>
  <PresentationFormat>On-screen Show (4:3)</PresentationFormat>
  <Paragraphs>11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Aspect</vt:lpstr>
      <vt:lpstr>KONSEP – KONSEP OLAHRAGA</vt:lpstr>
      <vt:lpstr>KONSEP OLAHRAGA</vt:lpstr>
      <vt:lpstr>PENGERTIAN REKREASI</vt:lpstr>
      <vt:lpstr>TUJUAN OLAHRAGA</vt:lpstr>
      <vt:lpstr>MAMFAAT OLAHRAGA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KONSEP – KONSEP OLAHRAGA</dc:title>
  <dc:creator>ismail - [2010]</dc:creator>
  <cp:lastModifiedBy>ismail - [2010]</cp:lastModifiedBy>
  <cp:revision>2</cp:revision>
  <dcterms:created xsi:type="dcterms:W3CDTF">2023-11-14T11:05:44Z</dcterms:created>
  <dcterms:modified xsi:type="dcterms:W3CDTF">2023-11-14T11:23:55Z</dcterms:modified>
</cp:coreProperties>
</file>