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Open Sans Bold" charset="1" panose="020B0806030504020204"/>
      <p:regular r:id="rId20"/>
    </p:embeddedFont>
    <p:embeddedFont>
      <p:font typeface="Calibri (MS)" charset="1" panose="020F0502020204030204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7.png" Type="http://schemas.openxmlformats.org/officeDocument/2006/relationships/image"/><Relationship Id="rId11" Target="../media/image108.svg" Type="http://schemas.openxmlformats.org/officeDocument/2006/relationships/image"/><Relationship Id="rId12" Target="../media/image109.png" Type="http://schemas.openxmlformats.org/officeDocument/2006/relationships/image"/><Relationship Id="rId13" Target="../media/image110.svg" Type="http://schemas.openxmlformats.org/officeDocument/2006/relationships/image"/><Relationship Id="rId2" Target="../media/image34.png" Type="http://schemas.openxmlformats.org/officeDocument/2006/relationships/image"/><Relationship Id="rId3" Target="../media/image83.png" Type="http://schemas.openxmlformats.org/officeDocument/2006/relationships/image"/><Relationship Id="rId4" Target="../media/image84.svg" Type="http://schemas.openxmlformats.org/officeDocument/2006/relationships/image"/><Relationship Id="rId5" Target="../media/image85.png" Type="http://schemas.openxmlformats.org/officeDocument/2006/relationships/image"/><Relationship Id="rId6" Target="../media/image101.png" Type="http://schemas.openxmlformats.org/officeDocument/2006/relationships/image"/><Relationship Id="rId7" Target="../media/image102.svg" Type="http://schemas.openxmlformats.org/officeDocument/2006/relationships/image"/><Relationship Id="rId8" Target="../media/image86.png" Type="http://schemas.openxmlformats.org/officeDocument/2006/relationships/image"/><Relationship Id="rId9" Target="../media/image8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png" Type="http://schemas.openxmlformats.org/officeDocument/2006/relationships/image"/><Relationship Id="rId12" Target="../media/image115.png" Type="http://schemas.openxmlformats.org/officeDocument/2006/relationships/image"/><Relationship Id="rId13" Target="../media/image116.svg" Type="http://schemas.openxmlformats.org/officeDocument/2006/relationships/image"/><Relationship Id="rId2" Target="../media/image34.png" Type="http://schemas.openxmlformats.org/officeDocument/2006/relationships/image"/><Relationship Id="rId3" Target="../media/image83.png" Type="http://schemas.openxmlformats.org/officeDocument/2006/relationships/image"/><Relationship Id="rId4" Target="../media/image84.svg" Type="http://schemas.openxmlformats.org/officeDocument/2006/relationships/image"/><Relationship Id="rId5" Target="../media/image85.png" Type="http://schemas.openxmlformats.org/officeDocument/2006/relationships/image"/><Relationship Id="rId6" Target="../media/image111.png" Type="http://schemas.openxmlformats.org/officeDocument/2006/relationships/image"/><Relationship Id="rId7" Target="../media/image112.png" Type="http://schemas.openxmlformats.org/officeDocument/2006/relationships/image"/><Relationship Id="rId8" Target="../media/image113.png" Type="http://schemas.openxmlformats.org/officeDocument/2006/relationships/image"/><Relationship Id="rId9" Target="../media/image11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4.png" Type="http://schemas.openxmlformats.org/officeDocument/2006/relationships/image"/><Relationship Id="rId11" Target="../media/image125.png" Type="http://schemas.openxmlformats.org/officeDocument/2006/relationships/image"/><Relationship Id="rId12" Target="../media/image126.png" Type="http://schemas.openxmlformats.org/officeDocument/2006/relationships/image"/><Relationship Id="rId13" Target="../media/image127.png" Type="http://schemas.openxmlformats.org/officeDocument/2006/relationships/image"/><Relationship Id="rId14" Target="../media/image128.png" Type="http://schemas.openxmlformats.org/officeDocument/2006/relationships/image"/><Relationship Id="rId15" Target="../media/image129.svg" Type="http://schemas.openxmlformats.org/officeDocument/2006/relationships/image"/><Relationship Id="rId16" Target="../media/image130.png" Type="http://schemas.openxmlformats.org/officeDocument/2006/relationships/image"/><Relationship Id="rId17" Target="../media/image131.svg" Type="http://schemas.openxmlformats.org/officeDocument/2006/relationships/image"/><Relationship Id="rId2" Target="../media/image17.png" Type="http://schemas.openxmlformats.org/officeDocument/2006/relationships/image"/><Relationship Id="rId3" Target="../media/image117.png" Type="http://schemas.openxmlformats.org/officeDocument/2006/relationships/image"/><Relationship Id="rId4" Target="../media/image118.png" Type="http://schemas.openxmlformats.org/officeDocument/2006/relationships/image"/><Relationship Id="rId5" Target="../media/image119.png" Type="http://schemas.openxmlformats.org/officeDocument/2006/relationships/image"/><Relationship Id="rId6" Target="../media/image120.png" Type="http://schemas.openxmlformats.org/officeDocument/2006/relationships/image"/><Relationship Id="rId7" Target="../media/image121.png" Type="http://schemas.openxmlformats.org/officeDocument/2006/relationships/image"/><Relationship Id="rId8" Target="../media/image122.png" Type="http://schemas.openxmlformats.org/officeDocument/2006/relationships/image"/><Relationship Id="rId9" Target="../media/image12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9.png" Type="http://schemas.openxmlformats.org/officeDocument/2006/relationships/image"/><Relationship Id="rId11" Target="../media/image140.png" Type="http://schemas.openxmlformats.org/officeDocument/2006/relationships/image"/><Relationship Id="rId12" Target="../media/image141.png" Type="http://schemas.openxmlformats.org/officeDocument/2006/relationships/image"/><Relationship Id="rId13" Target="../media/image124.png" Type="http://schemas.openxmlformats.org/officeDocument/2006/relationships/image"/><Relationship Id="rId14" Target="../media/image142.png" Type="http://schemas.openxmlformats.org/officeDocument/2006/relationships/image"/><Relationship Id="rId15" Target="../media/image143.png" Type="http://schemas.openxmlformats.org/officeDocument/2006/relationships/image"/><Relationship Id="rId16" Target="../media/image144.png" Type="http://schemas.openxmlformats.org/officeDocument/2006/relationships/image"/><Relationship Id="rId17" Target="../media/image145.png" Type="http://schemas.openxmlformats.org/officeDocument/2006/relationships/image"/><Relationship Id="rId18" Target="../media/image146.svg" Type="http://schemas.openxmlformats.org/officeDocument/2006/relationships/image"/><Relationship Id="rId19" Target="../media/image130.png" Type="http://schemas.openxmlformats.org/officeDocument/2006/relationships/image"/><Relationship Id="rId2" Target="../media/image17.png" Type="http://schemas.openxmlformats.org/officeDocument/2006/relationships/image"/><Relationship Id="rId20" Target="../media/image131.svg" Type="http://schemas.openxmlformats.org/officeDocument/2006/relationships/image"/><Relationship Id="rId3" Target="../media/image132.png" Type="http://schemas.openxmlformats.org/officeDocument/2006/relationships/image"/><Relationship Id="rId4" Target="../media/image133.png" Type="http://schemas.openxmlformats.org/officeDocument/2006/relationships/image"/><Relationship Id="rId5" Target="../media/image134.png" Type="http://schemas.openxmlformats.org/officeDocument/2006/relationships/image"/><Relationship Id="rId6" Target="../media/image135.png" Type="http://schemas.openxmlformats.org/officeDocument/2006/relationships/image"/><Relationship Id="rId7" Target="../media/image136.png" Type="http://schemas.openxmlformats.org/officeDocument/2006/relationships/image"/><Relationship Id="rId8" Target="../media/image137.png" Type="http://schemas.openxmlformats.org/officeDocument/2006/relationships/image"/><Relationship Id="rId9" Target="../media/image13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2.png" Type="http://schemas.openxmlformats.org/officeDocument/2006/relationships/image"/><Relationship Id="rId11" Target="../media/image153.png" Type="http://schemas.openxmlformats.org/officeDocument/2006/relationships/image"/><Relationship Id="rId12" Target="../media/image154.png" Type="http://schemas.openxmlformats.org/officeDocument/2006/relationships/image"/><Relationship Id="rId13" Target="../media/image155.png" Type="http://schemas.openxmlformats.org/officeDocument/2006/relationships/image"/><Relationship Id="rId14" Target="../media/image156.png" Type="http://schemas.openxmlformats.org/officeDocument/2006/relationships/image"/><Relationship Id="rId15" Target="../media/image157.png" Type="http://schemas.openxmlformats.org/officeDocument/2006/relationships/image"/><Relationship Id="rId16" Target="../media/image158.png" Type="http://schemas.openxmlformats.org/officeDocument/2006/relationships/image"/><Relationship Id="rId17" Target="../media/image159.png" Type="http://schemas.openxmlformats.org/officeDocument/2006/relationships/image"/><Relationship Id="rId18" Target="../media/image160.png" Type="http://schemas.openxmlformats.org/officeDocument/2006/relationships/image"/><Relationship Id="rId19" Target="../media/image161.png" Type="http://schemas.openxmlformats.org/officeDocument/2006/relationships/image"/><Relationship Id="rId2" Target="../media/image1.png" Type="http://schemas.openxmlformats.org/officeDocument/2006/relationships/image"/><Relationship Id="rId20" Target="../media/image162.svg" Type="http://schemas.openxmlformats.org/officeDocument/2006/relationships/image"/><Relationship Id="rId21" Target="../media/image86.png" Type="http://schemas.openxmlformats.org/officeDocument/2006/relationships/image"/><Relationship Id="rId3" Target="../media/image2.svg" Type="http://schemas.openxmlformats.org/officeDocument/2006/relationships/image"/><Relationship Id="rId4" Target="../media/image147.png" Type="http://schemas.openxmlformats.org/officeDocument/2006/relationships/image"/><Relationship Id="rId5" Target="../media/image148.svg" Type="http://schemas.openxmlformats.org/officeDocument/2006/relationships/image"/><Relationship Id="rId6" Target="../media/image5.png" Type="http://schemas.openxmlformats.org/officeDocument/2006/relationships/image"/><Relationship Id="rId7" Target="../media/image149.png" Type="http://schemas.openxmlformats.org/officeDocument/2006/relationships/image"/><Relationship Id="rId8" Target="../media/image150.png" Type="http://schemas.openxmlformats.org/officeDocument/2006/relationships/image"/><Relationship Id="rId9" Target="../media/image15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png" Type="http://schemas.openxmlformats.org/officeDocument/2006/relationships/image"/><Relationship Id="rId12" Target="../media/image27.svg" Type="http://schemas.openxmlformats.org/officeDocument/2006/relationships/image"/><Relationship Id="rId13" Target="../media/image28.png" Type="http://schemas.openxmlformats.org/officeDocument/2006/relationships/image"/><Relationship Id="rId14" Target="../media/image29.svg" Type="http://schemas.openxmlformats.org/officeDocument/2006/relationships/image"/><Relationship Id="rId15" Target="../media/image30.png" Type="http://schemas.openxmlformats.org/officeDocument/2006/relationships/image"/><Relationship Id="rId16" Target="../media/image31.svg" Type="http://schemas.openxmlformats.org/officeDocument/2006/relationships/image"/><Relationship Id="rId17" Target="../media/image32.png" Type="http://schemas.openxmlformats.org/officeDocument/2006/relationships/image"/><Relationship Id="rId18" Target="../media/image33.svg" Type="http://schemas.openxmlformats.org/officeDocument/2006/relationships/image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png" Type="http://schemas.openxmlformats.org/officeDocument/2006/relationships/image"/><Relationship Id="rId12" Target="../media/image44.png" Type="http://schemas.openxmlformats.org/officeDocument/2006/relationships/image"/><Relationship Id="rId13" Target="../media/image45.png" Type="http://schemas.openxmlformats.org/officeDocument/2006/relationships/image"/><Relationship Id="rId14" Target="../media/image46.png" Type="http://schemas.openxmlformats.org/officeDocument/2006/relationships/image"/><Relationship Id="rId2" Target="../media/image34.png" Type="http://schemas.openxmlformats.org/officeDocument/2006/relationships/image"/><Relationship Id="rId3" Target="../media/image35.pn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pn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png" Type="http://schemas.openxmlformats.org/officeDocument/2006/relationships/image"/><Relationship Id="rId12" Target="../media/image57.png" Type="http://schemas.openxmlformats.org/officeDocument/2006/relationships/image"/><Relationship Id="rId13" Target="../media/image58.png" Type="http://schemas.openxmlformats.org/officeDocument/2006/relationships/image"/><Relationship Id="rId14" Target="../media/image59.svg" Type="http://schemas.openxmlformats.org/officeDocument/2006/relationships/image"/><Relationship Id="rId15" Target="../media/image6.png" Type="http://schemas.openxmlformats.org/officeDocument/2006/relationships/image"/><Relationship Id="rId16" Target="../media/image60.png" Type="http://schemas.openxmlformats.org/officeDocument/2006/relationships/image"/><Relationship Id="rId2" Target="../media/image47.jpeg" Type="http://schemas.openxmlformats.org/officeDocument/2006/relationships/image"/><Relationship Id="rId3" Target="../media/image48.png" Type="http://schemas.openxmlformats.org/officeDocument/2006/relationships/image"/><Relationship Id="rId4" Target="../media/image49.png" Type="http://schemas.openxmlformats.org/officeDocument/2006/relationships/image"/><Relationship Id="rId5" Target="../media/image50.png" Type="http://schemas.openxmlformats.org/officeDocument/2006/relationships/image"/><Relationship Id="rId6" Target="../media/image51.png" Type="http://schemas.openxmlformats.org/officeDocument/2006/relationships/image"/><Relationship Id="rId7" Target="../media/image52.png" Type="http://schemas.openxmlformats.org/officeDocument/2006/relationships/image"/><Relationship Id="rId8" Target="../media/image53.pn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png" Type="http://schemas.openxmlformats.org/officeDocument/2006/relationships/image"/><Relationship Id="rId11" Target="../media/image69.png" Type="http://schemas.openxmlformats.org/officeDocument/2006/relationships/image"/><Relationship Id="rId12" Target="../media/image70.png" Type="http://schemas.openxmlformats.org/officeDocument/2006/relationships/image"/><Relationship Id="rId13" Target="../media/image71.png" Type="http://schemas.openxmlformats.org/officeDocument/2006/relationships/image"/><Relationship Id="rId14" Target="../media/image72.png" Type="http://schemas.openxmlformats.org/officeDocument/2006/relationships/image"/><Relationship Id="rId15" Target="../media/image73.png" Type="http://schemas.openxmlformats.org/officeDocument/2006/relationships/image"/><Relationship Id="rId16" Target="../media/image74.png" Type="http://schemas.openxmlformats.org/officeDocument/2006/relationships/image"/><Relationship Id="rId17" Target="../media/image75.png" Type="http://schemas.openxmlformats.org/officeDocument/2006/relationships/image"/><Relationship Id="rId18" Target="../media/image76.png" Type="http://schemas.openxmlformats.org/officeDocument/2006/relationships/image"/><Relationship Id="rId19" Target="../media/image77.png" Type="http://schemas.openxmlformats.org/officeDocument/2006/relationships/image"/><Relationship Id="rId2" Target="../media/image61.png" Type="http://schemas.openxmlformats.org/officeDocument/2006/relationships/image"/><Relationship Id="rId20" Target="../media/image78.png" Type="http://schemas.openxmlformats.org/officeDocument/2006/relationships/image"/><Relationship Id="rId21" Target="../media/image79.png" Type="http://schemas.openxmlformats.org/officeDocument/2006/relationships/image"/><Relationship Id="rId22" Target="../media/image80.png" Type="http://schemas.openxmlformats.org/officeDocument/2006/relationships/image"/><Relationship Id="rId23" Target="../media/image81.png" Type="http://schemas.openxmlformats.org/officeDocument/2006/relationships/image"/><Relationship Id="rId24" Target="../media/image82.svg" Type="http://schemas.openxmlformats.org/officeDocument/2006/relationships/image"/><Relationship Id="rId3" Target="../media/image62.svg" Type="http://schemas.openxmlformats.org/officeDocument/2006/relationships/image"/><Relationship Id="rId4" Target="../media/image34.png" Type="http://schemas.openxmlformats.org/officeDocument/2006/relationships/image"/><Relationship Id="rId5" Target="../media/image63.png" Type="http://schemas.openxmlformats.org/officeDocument/2006/relationships/image"/><Relationship Id="rId6" Target="../media/image64.png" Type="http://schemas.openxmlformats.org/officeDocument/2006/relationships/image"/><Relationship Id="rId7" Target="../media/image65.png" Type="http://schemas.openxmlformats.org/officeDocument/2006/relationships/image"/><Relationship Id="rId8" Target="../media/image66.png" Type="http://schemas.openxmlformats.org/officeDocument/2006/relationships/image"/><Relationship Id="rId9" Target="../media/image6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0.png" Type="http://schemas.openxmlformats.org/officeDocument/2006/relationships/image"/><Relationship Id="rId11" Target="../media/image91.svg" Type="http://schemas.openxmlformats.org/officeDocument/2006/relationships/image"/><Relationship Id="rId12" Target="../media/image92.png" Type="http://schemas.openxmlformats.org/officeDocument/2006/relationships/image"/><Relationship Id="rId13" Target="../media/image93.svg" Type="http://schemas.openxmlformats.org/officeDocument/2006/relationships/image"/><Relationship Id="rId2" Target="../media/image34.png" Type="http://schemas.openxmlformats.org/officeDocument/2006/relationships/image"/><Relationship Id="rId3" Target="../media/image83.png" Type="http://schemas.openxmlformats.org/officeDocument/2006/relationships/image"/><Relationship Id="rId4" Target="../media/image84.svg" Type="http://schemas.openxmlformats.org/officeDocument/2006/relationships/image"/><Relationship Id="rId5" Target="../media/image85.png" Type="http://schemas.openxmlformats.org/officeDocument/2006/relationships/image"/><Relationship Id="rId6" Target="../media/image86.png" Type="http://schemas.openxmlformats.org/officeDocument/2006/relationships/image"/><Relationship Id="rId7" Target="../media/image87.png" Type="http://schemas.openxmlformats.org/officeDocument/2006/relationships/image"/><Relationship Id="rId8" Target="../media/image88.png" Type="http://schemas.openxmlformats.org/officeDocument/2006/relationships/image"/><Relationship Id="rId9" Target="../media/image89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2.png" Type="http://schemas.openxmlformats.org/officeDocument/2006/relationships/image"/><Relationship Id="rId11" Target="../media/image93.svg" Type="http://schemas.openxmlformats.org/officeDocument/2006/relationships/image"/><Relationship Id="rId2" Target="../media/image34.png" Type="http://schemas.openxmlformats.org/officeDocument/2006/relationships/image"/><Relationship Id="rId3" Target="../media/image83.png" Type="http://schemas.openxmlformats.org/officeDocument/2006/relationships/image"/><Relationship Id="rId4" Target="../media/image84.svg" Type="http://schemas.openxmlformats.org/officeDocument/2006/relationships/image"/><Relationship Id="rId5" Target="../media/image85.png" Type="http://schemas.openxmlformats.org/officeDocument/2006/relationships/image"/><Relationship Id="rId6" Target="../media/image86.png" Type="http://schemas.openxmlformats.org/officeDocument/2006/relationships/image"/><Relationship Id="rId7" Target="../media/image87.png" Type="http://schemas.openxmlformats.org/officeDocument/2006/relationships/image"/><Relationship Id="rId8" Target="../media/image94.png" Type="http://schemas.openxmlformats.org/officeDocument/2006/relationships/image"/><Relationship Id="rId9" Target="../media/image9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9.png" Type="http://schemas.openxmlformats.org/officeDocument/2006/relationships/image"/><Relationship Id="rId11" Target="../media/image100.png" Type="http://schemas.openxmlformats.org/officeDocument/2006/relationships/image"/><Relationship Id="rId2" Target="../media/image34.png" Type="http://schemas.openxmlformats.org/officeDocument/2006/relationships/image"/><Relationship Id="rId3" Target="../media/image35.pn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96.png" Type="http://schemas.openxmlformats.org/officeDocument/2006/relationships/image"/><Relationship Id="rId7" Target="../media/image79.png" Type="http://schemas.openxmlformats.org/officeDocument/2006/relationships/image"/><Relationship Id="rId8" Target="../media/image97.png" Type="http://schemas.openxmlformats.org/officeDocument/2006/relationships/image"/><Relationship Id="rId9" Target="../media/image9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3.png" Type="http://schemas.openxmlformats.org/officeDocument/2006/relationships/image"/><Relationship Id="rId11" Target="../media/image104.svg" Type="http://schemas.openxmlformats.org/officeDocument/2006/relationships/image"/><Relationship Id="rId12" Target="../media/image105.png" Type="http://schemas.openxmlformats.org/officeDocument/2006/relationships/image"/><Relationship Id="rId13" Target="../media/image106.svg" Type="http://schemas.openxmlformats.org/officeDocument/2006/relationships/image"/><Relationship Id="rId2" Target="../media/image34.png" Type="http://schemas.openxmlformats.org/officeDocument/2006/relationships/image"/><Relationship Id="rId3" Target="../media/image83.png" Type="http://schemas.openxmlformats.org/officeDocument/2006/relationships/image"/><Relationship Id="rId4" Target="../media/image84.svg" Type="http://schemas.openxmlformats.org/officeDocument/2006/relationships/image"/><Relationship Id="rId5" Target="../media/image85.png" Type="http://schemas.openxmlformats.org/officeDocument/2006/relationships/image"/><Relationship Id="rId6" Target="../media/image101.png" Type="http://schemas.openxmlformats.org/officeDocument/2006/relationships/image"/><Relationship Id="rId7" Target="../media/image102.svg" Type="http://schemas.openxmlformats.org/officeDocument/2006/relationships/image"/><Relationship Id="rId8" Target="../media/image86.png" Type="http://schemas.openxmlformats.org/officeDocument/2006/relationships/image"/><Relationship Id="rId9" Target="../media/image8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A3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9606" y="195834"/>
            <a:ext cx="4105199" cy="3973925"/>
          </a:xfrm>
          <a:custGeom>
            <a:avLst/>
            <a:gdLst/>
            <a:ahLst/>
            <a:cxnLst/>
            <a:rect r="r" b="b" t="t" l="l"/>
            <a:pathLst>
              <a:path h="3973925" w="4105199">
                <a:moveTo>
                  <a:pt x="0" y="0"/>
                </a:moveTo>
                <a:lnTo>
                  <a:pt x="4105199" y="0"/>
                </a:lnTo>
                <a:lnTo>
                  <a:pt x="4105199" y="3973925"/>
                </a:lnTo>
                <a:lnTo>
                  <a:pt x="0" y="3973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848558" y="590617"/>
            <a:ext cx="4837767" cy="8885120"/>
          </a:xfrm>
          <a:custGeom>
            <a:avLst/>
            <a:gdLst/>
            <a:ahLst/>
            <a:cxnLst/>
            <a:rect r="r" b="b" t="t" l="l"/>
            <a:pathLst>
              <a:path h="8885120" w="4837767">
                <a:moveTo>
                  <a:pt x="0" y="0"/>
                </a:moveTo>
                <a:lnTo>
                  <a:pt x="4837767" y="0"/>
                </a:lnTo>
                <a:lnTo>
                  <a:pt x="4837767" y="8885120"/>
                </a:lnTo>
                <a:lnTo>
                  <a:pt x="0" y="8885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3550920" y="1299972"/>
            <a:ext cx="11186160" cy="7687056"/>
          </a:xfrm>
          <a:custGeom>
            <a:avLst/>
            <a:gdLst/>
            <a:ahLst/>
            <a:cxnLst/>
            <a:rect r="r" b="b" t="t" l="l"/>
            <a:pathLst>
              <a:path h="7687056" w="11186160">
                <a:moveTo>
                  <a:pt x="0" y="0"/>
                </a:moveTo>
                <a:lnTo>
                  <a:pt x="11186160" y="0"/>
                </a:lnTo>
                <a:lnTo>
                  <a:pt x="11186160" y="7687056"/>
                </a:lnTo>
                <a:lnTo>
                  <a:pt x="0" y="768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6242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3006138" y="112662"/>
            <a:ext cx="5004464" cy="2219325"/>
            <a:chOff x="0" y="0"/>
            <a:chExt cx="5004460" cy="221932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2428" y="918464"/>
              <a:ext cx="4882007" cy="1300861"/>
            </a:xfrm>
            <a:custGeom>
              <a:avLst/>
              <a:gdLst/>
              <a:ahLst/>
              <a:cxnLst/>
              <a:rect r="r" b="b" t="t" l="l"/>
              <a:pathLst>
                <a:path h="1300861" w="4882007">
                  <a:moveTo>
                    <a:pt x="4788281" y="0"/>
                  </a:moveTo>
                  <a:lnTo>
                    <a:pt x="0" y="254254"/>
                  </a:lnTo>
                  <a:cubicBezTo>
                    <a:pt x="22860" y="523621"/>
                    <a:pt x="45720" y="866648"/>
                    <a:pt x="65532" y="1300861"/>
                  </a:cubicBezTo>
                  <a:lnTo>
                    <a:pt x="4882007" y="1056894"/>
                  </a:lnTo>
                  <a:lnTo>
                    <a:pt x="4880864" y="1035431"/>
                  </a:lnTo>
                  <a:lnTo>
                    <a:pt x="4788281" y="0"/>
                  </a:lnTo>
                  <a:close/>
                </a:path>
              </a:pathLst>
            </a:custGeom>
            <a:solidFill>
              <a:srgbClr val="824133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-180600">
            <a:off x="3152918" y="1155278"/>
            <a:ext cx="4833137" cy="1060399"/>
            <a:chOff x="0" y="0"/>
            <a:chExt cx="6444183" cy="14138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444107" cy="1413891"/>
            </a:xfrm>
            <a:custGeom>
              <a:avLst/>
              <a:gdLst/>
              <a:ahLst/>
              <a:cxnLst/>
              <a:rect r="r" b="b" t="t" l="l"/>
              <a:pathLst>
                <a:path h="1413891" w="6444107">
                  <a:moveTo>
                    <a:pt x="6392926" y="0"/>
                  </a:moveTo>
                  <a:lnTo>
                    <a:pt x="0" y="3302"/>
                  </a:lnTo>
                  <a:lnTo>
                    <a:pt x="0" y="3302"/>
                  </a:lnTo>
                  <a:cubicBezTo>
                    <a:pt x="11557" y="363601"/>
                    <a:pt x="18034" y="821944"/>
                    <a:pt x="13970" y="1401445"/>
                  </a:cubicBezTo>
                  <a:lnTo>
                    <a:pt x="6444107" y="1413891"/>
                  </a:lnTo>
                  <a:lnTo>
                    <a:pt x="6444107" y="1413891"/>
                  </a:lnTo>
                  <a:lnTo>
                    <a:pt x="6392926" y="0"/>
                  </a:lnTo>
                  <a:close/>
                </a:path>
              </a:pathLst>
            </a:custGeom>
            <a:blipFill>
              <a:blip r:embed="rId7"/>
              <a:stretch>
                <a:fillRect l="-1547" t="-86843" r="-1" b="-301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591322" y="4593469"/>
            <a:ext cx="3784568" cy="5866143"/>
          </a:xfrm>
          <a:custGeom>
            <a:avLst/>
            <a:gdLst/>
            <a:ahLst/>
            <a:cxnLst/>
            <a:rect r="r" b="b" t="t" l="l"/>
            <a:pathLst>
              <a:path h="5866143" w="3784568">
                <a:moveTo>
                  <a:pt x="0" y="0"/>
                </a:moveTo>
                <a:lnTo>
                  <a:pt x="3784568" y="0"/>
                </a:lnTo>
                <a:lnTo>
                  <a:pt x="3784568" y="5866143"/>
                </a:lnTo>
                <a:lnTo>
                  <a:pt x="0" y="5866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354682" y="7819968"/>
            <a:ext cx="7401525" cy="1443799"/>
          </a:xfrm>
          <a:custGeom>
            <a:avLst/>
            <a:gdLst/>
            <a:ahLst/>
            <a:cxnLst/>
            <a:rect r="r" b="b" t="t" l="l"/>
            <a:pathLst>
              <a:path h="1443799" w="7401525">
                <a:moveTo>
                  <a:pt x="0" y="0"/>
                </a:moveTo>
                <a:lnTo>
                  <a:pt x="7401525" y="0"/>
                </a:lnTo>
                <a:lnTo>
                  <a:pt x="7401525" y="1443799"/>
                </a:lnTo>
                <a:lnTo>
                  <a:pt x="0" y="14437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917949" y="3018158"/>
            <a:ext cx="7137911" cy="1821437"/>
          </a:xfrm>
          <a:custGeom>
            <a:avLst/>
            <a:gdLst/>
            <a:ahLst/>
            <a:cxnLst/>
            <a:rect r="r" b="b" t="t" l="l"/>
            <a:pathLst>
              <a:path h="1821437" w="7137911">
                <a:moveTo>
                  <a:pt x="0" y="0"/>
                </a:moveTo>
                <a:lnTo>
                  <a:pt x="7137911" y="0"/>
                </a:lnTo>
                <a:lnTo>
                  <a:pt x="7137911" y="1821437"/>
                </a:lnTo>
                <a:lnTo>
                  <a:pt x="0" y="18214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649469" y="4376671"/>
            <a:ext cx="5490591" cy="1821180"/>
          </a:xfrm>
          <a:custGeom>
            <a:avLst/>
            <a:gdLst/>
            <a:ahLst/>
            <a:cxnLst/>
            <a:rect r="r" b="b" t="t" l="l"/>
            <a:pathLst>
              <a:path h="1821180" w="5490591">
                <a:moveTo>
                  <a:pt x="0" y="0"/>
                </a:moveTo>
                <a:lnTo>
                  <a:pt x="5490591" y="0"/>
                </a:lnTo>
                <a:lnTo>
                  <a:pt x="5490591" y="1821180"/>
                </a:lnTo>
                <a:lnTo>
                  <a:pt x="0" y="1821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2159527" y="3633835"/>
            <a:ext cx="2186083" cy="2047037"/>
            <a:chOff x="0" y="0"/>
            <a:chExt cx="2186089" cy="204703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9906" y="-32766"/>
              <a:ext cx="2229231" cy="2089658"/>
            </a:xfrm>
            <a:custGeom>
              <a:avLst/>
              <a:gdLst/>
              <a:ahLst/>
              <a:cxnLst/>
              <a:rect r="r" b="b" t="t" l="l"/>
              <a:pathLst>
                <a:path h="2089658" w="2229231">
                  <a:moveTo>
                    <a:pt x="1698498" y="123698"/>
                  </a:moveTo>
                  <a:cubicBezTo>
                    <a:pt x="1472565" y="0"/>
                    <a:pt x="1199261" y="17145"/>
                    <a:pt x="959612" y="88519"/>
                  </a:cubicBezTo>
                  <a:cubicBezTo>
                    <a:pt x="743966" y="152527"/>
                    <a:pt x="539496" y="265049"/>
                    <a:pt x="379095" y="424434"/>
                  </a:cubicBezTo>
                  <a:cubicBezTo>
                    <a:pt x="223012" y="579501"/>
                    <a:pt x="114554" y="778510"/>
                    <a:pt x="88138" y="998093"/>
                  </a:cubicBezTo>
                  <a:cubicBezTo>
                    <a:pt x="63627" y="1202055"/>
                    <a:pt x="107188" y="1419606"/>
                    <a:pt x="223647" y="1590294"/>
                  </a:cubicBezTo>
                  <a:cubicBezTo>
                    <a:pt x="364998" y="1797177"/>
                    <a:pt x="600202" y="1892554"/>
                    <a:pt x="838835" y="1936115"/>
                  </a:cubicBezTo>
                  <a:cubicBezTo>
                    <a:pt x="966978" y="1959610"/>
                    <a:pt x="1100455" y="1966468"/>
                    <a:pt x="1227582" y="1935607"/>
                  </a:cubicBezTo>
                  <a:cubicBezTo>
                    <a:pt x="1345946" y="1906778"/>
                    <a:pt x="1451610" y="1842643"/>
                    <a:pt x="1537208" y="1756664"/>
                  </a:cubicBezTo>
                  <a:cubicBezTo>
                    <a:pt x="1726438" y="1565910"/>
                    <a:pt x="1800860" y="1299337"/>
                    <a:pt x="1858518" y="1044575"/>
                  </a:cubicBezTo>
                  <a:cubicBezTo>
                    <a:pt x="1912747" y="804926"/>
                    <a:pt x="1947545" y="554101"/>
                    <a:pt x="1849247" y="321310"/>
                  </a:cubicBezTo>
                  <a:cubicBezTo>
                    <a:pt x="1813052" y="235712"/>
                    <a:pt x="1758315" y="149225"/>
                    <a:pt x="1674114" y="103632"/>
                  </a:cubicBezTo>
                  <a:cubicBezTo>
                    <a:pt x="1572895" y="48387"/>
                    <a:pt x="1440307" y="56134"/>
                    <a:pt x="1330833" y="75311"/>
                  </a:cubicBezTo>
                  <a:cubicBezTo>
                    <a:pt x="1209040" y="96266"/>
                    <a:pt x="1091184" y="139319"/>
                    <a:pt x="976757" y="188214"/>
                  </a:cubicBezTo>
                  <a:cubicBezTo>
                    <a:pt x="845693" y="243967"/>
                    <a:pt x="719455" y="310515"/>
                    <a:pt x="599186" y="386842"/>
                  </a:cubicBezTo>
                  <a:cubicBezTo>
                    <a:pt x="493522" y="453898"/>
                    <a:pt x="392303" y="529590"/>
                    <a:pt x="306197" y="620141"/>
                  </a:cubicBezTo>
                  <a:cubicBezTo>
                    <a:pt x="218694" y="712089"/>
                    <a:pt x="150749" y="820166"/>
                    <a:pt x="106172" y="938911"/>
                  </a:cubicBezTo>
                  <a:cubicBezTo>
                    <a:pt x="58293" y="1065149"/>
                    <a:pt x="29845" y="1201547"/>
                    <a:pt x="14732" y="1335532"/>
                  </a:cubicBezTo>
                  <a:cubicBezTo>
                    <a:pt x="0" y="1467104"/>
                    <a:pt x="16637" y="1597152"/>
                    <a:pt x="94996" y="1707261"/>
                  </a:cubicBezTo>
                  <a:cubicBezTo>
                    <a:pt x="166370" y="1808480"/>
                    <a:pt x="269113" y="1880870"/>
                    <a:pt x="380619" y="1931797"/>
                  </a:cubicBezTo>
                  <a:cubicBezTo>
                    <a:pt x="502412" y="1987550"/>
                    <a:pt x="634873" y="2027174"/>
                    <a:pt x="765556" y="2054987"/>
                  </a:cubicBezTo>
                  <a:cubicBezTo>
                    <a:pt x="904875" y="2084832"/>
                    <a:pt x="1044321" y="2089658"/>
                    <a:pt x="1184148" y="2058924"/>
                  </a:cubicBezTo>
                  <a:cubicBezTo>
                    <a:pt x="1319149" y="2029079"/>
                    <a:pt x="1450721" y="1977263"/>
                    <a:pt x="1574927" y="1916176"/>
                  </a:cubicBezTo>
                  <a:cubicBezTo>
                    <a:pt x="1801368" y="1804162"/>
                    <a:pt x="2032635" y="1650111"/>
                    <a:pt x="2134870" y="1409573"/>
                  </a:cubicBezTo>
                  <a:cubicBezTo>
                    <a:pt x="2229231" y="1187577"/>
                    <a:pt x="2212594" y="932307"/>
                    <a:pt x="2097659" y="720979"/>
                  </a:cubicBezTo>
                  <a:cubicBezTo>
                    <a:pt x="2041906" y="618744"/>
                    <a:pt x="1966087" y="529209"/>
                    <a:pt x="1875663" y="456438"/>
                  </a:cubicBezTo>
                  <a:cubicBezTo>
                    <a:pt x="1772920" y="374269"/>
                    <a:pt x="1653159" y="319024"/>
                    <a:pt x="1529461" y="275463"/>
                  </a:cubicBezTo>
                  <a:cubicBezTo>
                    <a:pt x="1268857" y="183515"/>
                    <a:pt x="982726" y="147828"/>
                    <a:pt x="716661" y="237363"/>
                  </a:cubicBezTo>
                  <a:cubicBezTo>
                    <a:pt x="598297" y="276987"/>
                    <a:pt x="488823" y="338074"/>
                    <a:pt x="392430" y="416814"/>
                  </a:cubicBezTo>
                  <a:cubicBezTo>
                    <a:pt x="341630" y="458851"/>
                    <a:pt x="296545" y="505841"/>
                    <a:pt x="269621" y="566928"/>
                  </a:cubicBezTo>
                  <a:cubicBezTo>
                    <a:pt x="246634" y="619760"/>
                    <a:pt x="233934" y="677418"/>
                    <a:pt x="226060" y="734187"/>
                  </a:cubicBezTo>
                  <a:cubicBezTo>
                    <a:pt x="198247" y="948944"/>
                    <a:pt x="261747" y="1173353"/>
                    <a:pt x="391795" y="1345565"/>
                  </a:cubicBezTo>
                  <a:cubicBezTo>
                    <a:pt x="453390" y="1428242"/>
                    <a:pt x="530733" y="1497711"/>
                    <a:pt x="618744" y="1550924"/>
                  </a:cubicBezTo>
                  <a:cubicBezTo>
                    <a:pt x="639318" y="1563116"/>
                    <a:pt x="657860" y="1531366"/>
                    <a:pt x="637286" y="1519174"/>
                  </a:cubicBezTo>
                  <a:cubicBezTo>
                    <a:pt x="459232" y="1412621"/>
                    <a:pt x="333121" y="1232535"/>
                    <a:pt x="281686" y="1032510"/>
                  </a:cubicBezTo>
                  <a:cubicBezTo>
                    <a:pt x="255270" y="932307"/>
                    <a:pt x="249428" y="828040"/>
                    <a:pt x="264033" y="725424"/>
                  </a:cubicBezTo>
                  <a:cubicBezTo>
                    <a:pt x="272796" y="666750"/>
                    <a:pt x="287020" y="606044"/>
                    <a:pt x="316357" y="554228"/>
                  </a:cubicBezTo>
                  <a:cubicBezTo>
                    <a:pt x="347218" y="499491"/>
                    <a:pt x="397002" y="457454"/>
                    <a:pt x="446405" y="420243"/>
                  </a:cubicBezTo>
                  <a:cubicBezTo>
                    <a:pt x="648589" y="267462"/>
                    <a:pt x="899414" y="203454"/>
                    <a:pt x="1150366" y="226441"/>
                  </a:cubicBezTo>
                  <a:cubicBezTo>
                    <a:pt x="1285367" y="238633"/>
                    <a:pt x="1417828" y="273939"/>
                    <a:pt x="1545082" y="320294"/>
                  </a:cubicBezTo>
                  <a:cubicBezTo>
                    <a:pt x="1663954" y="363855"/>
                    <a:pt x="1778889" y="420497"/>
                    <a:pt x="1875155" y="504190"/>
                  </a:cubicBezTo>
                  <a:cubicBezTo>
                    <a:pt x="2044319" y="650875"/>
                    <a:pt x="2154936" y="862711"/>
                    <a:pt x="2159254" y="1088136"/>
                  </a:cubicBezTo>
                  <a:cubicBezTo>
                    <a:pt x="2161667" y="1204976"/>
                    <a:pt x="2136775" y="1320927"/>
                    <a:pt x="2086356" y="1426083"/>
                  </a:cubicBezTo>
                  <a:cubicBezTo>
                    <a:pt x="2033016" y="1535684"/>
                    <a:pt x="1951355" y="1625092"/>
                    <a:pt x="1855978" y="1699514"/>
                  </a:cubicBezTo>
                  <a:cubicBezTo>
                    <a:pt x="1753743" y="1778762"/>
                    <a:pt x="1640840" y="1844802"/>
                    <a:pt x="1523873" y="1899539"/>
                  </a:cubicBezTo>
                  <a:cubicBezTo>
                    <a:pt x="1404493" y="1955800"/>
                    <a:pt x="1277366" y="2003171"/>
                    <a:pt x="1147318" y="2028698"/>
                  </a:cubicBezTo>
                  <a:cubicBezTo>
                    <a:pt x="1013333" y="2054606"/>
                    <a:pt x="880237" y="2044319"/>
                    <a:pt x="748284" y="2013585"/>
                  </a:cubicBezTo>
                  <a:cubicBezTo>
                    <a:pt x="621665" y="1983740"/>
                    <a:pt x="493014" y="1946148"/>
                    <a:pt x="375666" y="1888871"/>
                  </a:cubicBezTo>
                  <a:cubicBezTo>
                    <a:pt x="270510" y="1837563"/>
                    <a:pt x="172720" y="1764665"/>
                    <a:pt x="110109" y="1663446"/>
                  </a:cubicBezTo>
                  <a:cubicBezTo>
                    <a:pt x="38735" y="1548003"/>
                    <a:pt x="38735" y="1415542"/>
                    <a:pt x="58801" y="1285367"/>
                  </a:cubicBezTo>
                  <a:cubicBezTo>
                    <a:pt x="78359" y="1157224"/>
                    <a:pt x="106680" y="1027684"/>
                    <a:pt x="158115" y="908304"/>
                  </a:cubicBezTo>
                  <a:cubicBezTo>
                    <a:pt x="205486" y="798068"/>
                    <a:pt x="275336" y="700786"/>
                    <a:pt x="360553" y="617220"/>
                  </a:cubicBezTo>
                  <a:cubicBezTo>
                    <a:pt x="445770" y="533654"/>
                    <a:pt x="544957" y="462661"/>
                    <a:pt x="647192" y="400050"/>
                  </a:cubicBezTo>
                  <a:cubicBezTo>
                    <a:pt x="762127" y="329184"/>
                    <a:pt x="882396" y="267462"/>
                    <a:pt x="1006602" y="215138"/>
                  </a:cubicBezTo>
                  <a:cubicBezTo>
                    <a:pt x="1117092" y="168656"/>
                    <a:pt x="1231519" y="128524"/>
                    <a:pt x="1349883" y="108966"/>
                  </a:cubicBezTo>
                  <a:cubicBezTo>
                    <a:pt x="1454023" y="91821"/>
                    <a:pt x="1584579" y="85979"/>
                    <a:pt x="1676527" y="147066"/>
                  </a:cubicBezTo>
                  <a:cubicBezTo>
                    <a:pt x="1751838" y="196977"/>
                    <a:pt x="1798828" y="283972"/>
                    <a:pt x="1828673" y="366649"/>
                  </a:cubicBezTo>
                  <a:cubicBezTo>
                    <a:pt x="1863344" y="463042"/>
                    <a:pt x="1879473" y="564769"/>
                    <a:pt x="1877060" y="666877"/>
                  </a:cubicBezTo>
                  <a:cubicBezTo>
                    <a:pt x="1874647" y="806196"/>
                    <a:pt x="1845310" y="943737"/>
                    <a:pt x="1813433" y="1079119"/>
                  </a:cubicBezTo>
                  <a:cubicBezTo>
                    <a:pt x="1783080" y="1208278"/>
                    <a:pt x="1748917" y="1337818"/>
                    <a:pt x="1693672" y="1458595"/>
                  </a:cubicBezTo>
                  <a:cubicBezTo>
                    <a:pt x="1597279" y="1670812"/>
                    <a:pt x="1430528" y="1857629"/>
                    <a:pt x="1193419" y="1905127"/>
                  </a:cubicBezTo>
                  <a:cubicBezTo>
                    <a:pt x="1065784" y="1930527"/>
                    <a:pt x="932815" y="1918335"/>
                    <a:pt x="806577" y="1891411"/>
                  </a:cubicBezTo>
                  <a:cubicBezTo>
                    <a:pt x="683387" y="1864995"/>
                    <a:pt x="560070" y="1826387"/>
                    <a:pt x="452501" y="1759331"/>
                  </a:cubicBezTo>
                  <a:cubicBezTo>
                    <a:pt x="97409" y="1538605"/>
                    <a:pt x="35306" y="1037209"/>
                    <a:pt x="225552" y="688594"/>
                  </a:cubicBezTo>
                  <a:cubicBezTo>
                    <a:pt x="329184" y="498348"/>
                    <a:pt x="494538" y="348234"/>
                    <a:pt x="682371" y="244094"/>
                  </a:cubicBezTo>
                  <a:cubicBezTo>
                    <a:pt x="879856" y="133985"/>
                    <a:pt x="1111631" y="65024"/>
                    <a:pt x="1339088" y="69850"/>
                  </a:cubicBezTo>
                  <a:cubicBezTo>
                    <a:pt x="1457960" y="72263"/>
                    <a:pt x="1575308" y="98171"/>
                    <a:pt x="1679956" y="155448"/>
                  </a:cubicBezTo>
                  <a:cubicBezTo>
                    <a:pt x="1700530" y="167132"/>
                    <a:pt x="1719072" y="135382"/>
                    <a:pt x="1698498" y="123698"/>
                  </a:cubicBezTo>
                  <a:close/>
                </a:path>
              </a:pathLst>
            </a:custGeom>
            <a:solidFill>
              <a:srgbClr val="C8B8B1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712547" y="7450103"/>
            <a:ext cx="1871053" cy="455752"/>
          </a:xfrm>
          <a:custGeom>
            <a:avLst/>
            <a:gdLst/>
            <a:ahLst/>
            <a:cxnLst/>
            <a:rect r="r" b="b" t="t" l="l"/>
            <a:pathLst>
              <a:path h="455752" w="1871053">
                <a:moveTo>
                  <a:pt x="0" y="0"/>
                </a:moveTo>
                <a:lnTo>
                  <a:pt x="1871053" y="0"/>
                </a:lnTo>
                <a:lnTo>
                  <a:pt x="1871053" y="455752"/>
                </a:lnTo>
                <a:lnTo>
                  <a:pt x="0" y="4557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4172886" y="4465863"/>
            <a:ext cx="980323" cy="2117788"/>
            <a:chOff x="0" y="0"/>
            <a:chExt cx="980326" cy="211778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50673" y="0"/>
              <a:ext cx="1053973" cy="2117725"/>
            </a:xfrm>
            <a:custGeom>
              <a:avLst/>
              <a:gdLst/>
              <a:ahLst/>
              <a:cxnLst/>
              <a:rect r="r" b="b" t="t" l="l"/>
              <a:pathLst>
                <a:path h="2117725" w="1053973">
                  <a:moveTo>
                    <a:pt x="381000" y="162179"/>
                  </a:moveTo>
                  <a:cubicBezTo>
                    <a:pt x="417703" y="162179"/>
                    <a:pt x="451231" y="166370"/>
                    <a:pt x="468122" y="171069"/>
                  </a:cubicBezTo>
                  <a:cubicBezTo>
                    <a:pt x="555625" y="195834"/>
                    <a:pt x="654431" y="278765"/>
                    <a:pt x="723646" y="377571"/>
                  </a:cubicBezTo>
                  <a:lnTo>
                    <a:pt x="671068" y="393319"/>
                  </a:lnTo>
                  <a:cubicBezTo>
                    <a:pt x="628777" y="403733"/>
                    <a:pt x="585089" y="409194"/>
                    <a:pt x="542544" y="409194"/>
                  </a:cubicBezTo>
                  <a:cubicBezTo>
                    <a:pt x="408940" y="409194"/>
                    <a:pt x="286131" y="355346"/>
                    <a:pt x="247396" y="229997"/>
                  </a:cubicBezTo>
                  <a:cubicBezTo>
                    <a:pt x="243713" y="218440"/>
                    <a:pt x="243459" y="208915"/>
                    <a:pt x="247142" y="201422"/>
                  </a:cubicBezTo>
                  <a:cubicBezTo>
                    <a:pt x="253619" y="188087"/>
                    <a:pt x="269113" y="180086"/>
                    <a:pt x="287528" y="174371"/>
                  </a:cubicBezTo>
                  <a:cubicBezTo>
                    <a:pt x="315214" y="165481"/>
                    <a:pt x="349377" y="162306"/>
                    <a:pt x="381127" y="162306"/>
                  </a:cubicBezTo>
                  <a:close/>
                  <a:moveTo>
                    <a:pt x="283083" y="631444"/>
                  </a:moveTo>
                  <a:cubicBezTo>
                    <a:pt x="343281" y="631444"/>
                    <a:pt x="422402" y="662178"/>
                    <a:pt x="501523" y="709930"/>
                  </a:cubicBezTo>
                  <a:cubicBezTo>
                    <a:pt x="566547" y="748792"/>
                    <a:pt x="632206" y="800354"/>
                    <a:pt x="688086" y="857885"/>
                  </a:cubicBezTo>
                  <a:lnTo>
                    <a:pt x="685419" y="859790"/>
                  </a:lnTo>
                  <a:cubicBezTo>
                    <a:pt x="636143" y="891667"/>
                    <a:pt x="578739" y="905129"/>
                    <a:pt x="520954" y="905129"/>
                  </a:cubicBezTo>
                  <a:cubicBezTo>
                    <a:pt x="467233" y="905129"/>
                    <a:pt x="413131" y="893572"/>
                    <a:pt x="364871" y="874522"/>
                  </a:cubicBezTo>
                  <a:cubicBezTo>
                    <a:pt x="309245" y="852805"/>
                    <a:pt x="260858" y="820674"/>
                    <a:pt x="230505" y="783590"/>
                  </a:cubicBezTo>
                  <a:cubicBezTo>
                    <a:pt x="203581" y="751332"/>
                    <a:pt x="190246" y="714883"/>
                    <a:pt x="202184" y="679323"/>
                  </a:cubicBezTo>
                  <a:cubicBezTo>
                    <a:pt x="212217" y="648589"/>
                    <a:pt x="237363" y="634492"/>
                    <a:pt x="269748" y="632079"/>
                  </a:cubicBezTo>
                  <a:cubicBezTo>
                    <a:pt x="274066" y="631698"/>
                    <a:pt x="278638" y="631571"/>
                    <a:pt x="283210" y="631571"/>
                  </a:cubicBezTo>
                  <a:close/>
                  <a:moveTo>
                    <a:pt x="264541" y="1110996"/>
                  </a:moveTo>
                  <a:cubicBezTo>
                    <a:pt x="274574" y="1110996"/>
                    <a:pt x="285369" y="1111885"/>
                    <a:pt x="296799" y="1113409"/>
                  </a:cubicBezTo>
                  <a:cubicBezTo>
                    <a:pt x="359283" y="1122045"/>
                    <a:pt x="438404" y="1153033"/>
                    <a:pt x="517017" y="1198880"/>
                  </a:cubicBezTo>
                  <a:cubicBezTo>
                    <a:pt x="581025" y="1236345"/>
                    <a:pt x="644525" y="1283716"/>
                    <a:pt x="697865" y="1336929"/>
                  </a:cubicBezTo>
                  <a:cubicBezTo>
                    <a:pt x="650367" y="1362075"/>
                    <a:pt x="599059" y="1372489"/>
                    <a:pt x="548005" y="1372489"/>
                  </a:cubicBezTo>
                  <a:cubicBezTo>
                    <a:pt x="526161" y="1372489"/>
                    <a:pt x="504444" y="1370584"/>
                    <a:pt x="483108" y="1367155"/>
                  </a:cubicBezTo>
                  <a:cubicBezTo>
                    <a:pt x="377698" y="1350010"/>
                    <a:pt x="280416" y="1294130"/>
                    <a:pt x="228727" y="1234186"/>
                  </a:cubicBezTo>
                  <a:cubicBezTo>
                    <a:pt x="193548" y="1193419"/>
                    <a:pt x="177673" y="1151001"/>
                    <a:pt x="213995" y="1124077"/>
                  </a:cubicBezTo>
                  <a:cubicBezTo>
                    <a:pt x="226314" y="1114679"/>
                    <a:pt x="243840" y="1110869"/>
                    <a:pt x="264795" y="1110869"/>
                  </a:cubicBezTo>
                  <a:close/>
                  <a:moveTo>
                    <a:pt x="181102" y="1526032"/>
                  </a:moveTo>
                  <a:cubicBezTo>
                    <a:pt x="198755" y="1526032"/>
                    <a:pt x="218567" y="1529842"/>
                    <a:pt x="239903" y="1536446"/>
                  </a:cubicBezTo>
                  <a:cubicBezTo>
                    <a:pt x="324866" y="1562735"/>
                    <a:pt x="431800" y="1632712"/>
                    <a:pt x="527939" y="1715262"/>
                  </a:cubicBezTo>
                  <a:cubicBezTo>
                    <a:pt x="573532" y="1754886"/>
                    <a:pt x="617220" y="1797558"/>
                    <a:pt x="654812" y="1839976"/>
                  </a:cubicBezTo>
                  <a:cubicBezTo>
                    <a:pt x="622935" y="1851660"/>
                    <a:pt x="588772" y="1858645"/>
                    <a:pt x="554101" y="1861312"/>
                  </a:cubicBezTo>
                  <a:cubicBezTo>
                    <a:pt x="542925" y="1862201"/>
                    <a:pt x="531622" y="1862582"/>
                    <a:pt x="520192" y="1862582"/>
                  </a:cubicBezTo>
                  <a:cubicBezTo>
                    <a:pt x="419481" y="1862582"/>
                    <a:pt x="314960" y="1830197"/>
                    <a:pt x="235077" y="1782445"/>
                  </a:cubicBezTo>
                  <a:cubicBezTo>
                    <a:pt x="189103" y="1754632"/>
                    <a:pt x="150876" y="1721739"/>
                    <a:pt x="127127" y="1686560"/>
                  </a:cubicBezTo>
                  <a:cubicBezTo>
                    <a:pt x="95631" y="1639951"/>
                    <a:pt x="91059" y="1589278"/>
                    <a:pt x="131699" y="1544066"/>
                  </a:cubicBezTo>
                  <a:cubicBezTo>
                    <a:pt x="141478" y="1533271"/>
                    <a:pt x="154940" y="1528191"/>
                    <a:pt x="170942" y="1526667"/>
                  </a:cubicBezTo>
                  <a:cubicBezTo>
                    <a:pt x="174244" y="1526413"/>
                    <a:pt x="177546" y="1526159"/>
                    <a:pt x="181102" y="1526159"/>
                  </a:cubicBezTo>
                  <a:close/>
                  <a:moveTo>
                    <a:pt x="1000760" y="0"/>
                  </a:moveTo>
                  <a:cubicBezTo>
                    <a:pt x="999490" y="0"/>
                    <a:pt x="998220" y="127"/>
                    <a:pt x="996950" y="254"/>
                  </a:cubicBezTo>
                  <a:cubicBezTo>
                    <a:pt x="982980" y="2413"/>
                    <a:pt x="973455" y="15494"/>
                    <a:pt x="975614" y="29464"/>
                  </a:cubicBezTo>
                  <a:cubicBezTo>
                    <a:pt x="999744" y="182499"/>
                    <a:pt x="902462" y="296291"/>
                    <a:pt x="772541" y="357632"/>
                  </a:cubicBezTo>
                  <a:cubicBezTo>
                    <a:pt x="695706" y="244475"/>
                    <a:pt x="581787" y="149733"/>
                    <a:pt x="482092" y="121666"/>
                  </a:cubicBezTo>
                  <a:cubicBezTo>
                    <a:pt x="462534" y="116205"/>
                    <a:pt x="423037" y="111125"/>
                    <a:pt x="380111" y="111125"/>
                  </a:cubicBezTo>
                  <a:cubicBezTo>
                    <a:pt x="343281" y="111125"/>
                    <a:pt x="303784" y="114808"/>
                    <a:pt x="271907" y="125222"/>
                  </a:cubicBezTo>
                  <a:cubicBezTo>
                    <a:pt x="238633" y="136144"/>
                    <a:pt x="212852" y="154305"/>
                    <a:pt x="201041" y="179324"/>
                  </a:cubicBezTo>
                  <a:cubicBezTo>
                    <a:pt x="192405" y="196977"/>
                    <a:pt x="190119" y="218948"/>
                    <a:pt x="198628" y="245364"/>
                  </a:cubicBezTo>
                  <a:cubicBezTo>
                    <a:pt x="244221" y="392811"/>
                    <a:pt x="388747" y="460248"/>
                    <a:pt x="545719" y="460248"/>
                  </a:cubicBezTo>
                  <a:cubicBezTo>
                    <a:pt x="591312" y="460248"/>
                    <a:pt x="638048" y="454533"/>
                    <a:pt x="683641" y="443484"/>
                  </a:cubicBezTo>
                  <a:lnTo>
                    <a:pt x="752348" y="422148"/>
                  </a:lnTo>
                  <a:cubicBezTo>
                    <a:pt x="795401" y="495300"/>
                    <a:pt x="820293" y="573786"/>
                    <a:pt x="809625" y="642112"/>
                  </a:cubicBezTo>
                  <a:cubicBezTo>
                    <a:pt x="796925" y="723773"/>
                    <a:pt x="767461" y="783336"/>
                    <a:pt x="727329" y="824738"/>
                  </a:cubicBezTo>
                  <a:cubicBezTo>
                    <a:pt x="668147" y="762889"/>
                    <a:pt x="598170" y="707390"/>
                    <a:pt x="527558" y="665480"/>
                  </a:cubicBezTo>
                  <a:cubicBezTo>
                    <a:pt x="438404" y="612140"/>
                    <a:pt x="348869" y="579882"/>
                    <a:pt x="280924" y="579882"/>
                  </a:cubicBezTo>
                  <a:cubicBezTo>
                    <a:pt x="275463" y="579882"/>
                    <a:pt x="270002" y="580136"/>
                    <a:pt x="264795" y="580517"/>
                  </a:cubicBezTo>
                  <a:cubicBezTo>
                    <a:pt x="209804" y="584835"/>
                    <a:pt x="169799" y="611251"/>
                    <a:pt x="152527" y="662940"/>
                  </a:cubicBezTo>
                  <a:cubicBezTo>
                    <a:pt x="127889" y="738378"/>
                    <a:pt x="173609" y="819023"/>
                    <a:pt x="258064" y="876300"/>
                  </a:cubicBezTo>
                  <a:cubicBezTo>
                    <a:pt x="328803" y="924306"/>
                    <a:pt x="425704" y="955929"/>
                    <a:pt x="521335" y="955929"/>
                  </a:cubicBezTo>
                  <a:cubicBezTo>
                    <a:pt x="592963" y="955929"/>
                    <a:pt x="663956" y="938149"/>
                    <a:pt x="722757" y="896239"/>
                  </a:cubicBezTo>
                  <a:cubicBezTo>
                    <a:pt x="762889" y="943356"/>
                    <a:pt x="795147" y="993902"/>
                    <a:pt x="814578" y="1044321"/>
                  </a:cubicBezTo>
                  <a:cubicBezTo>
                    <a:pt x="845185" y="1123823"/>
                    <a:pt x="842899" y="1203325"/>
                    <a:pt x="783336" y="1269619"/>
                  </a:cubicBezTo>
                  <a:lnTo>
                    <a:pt x="741680" y="1308608"/>
                  </a:lnTo>
                  <a:cubicBezTo>
                    <a:pt x="683514" y="1249045"/>
                    <a:pt x="613283" y="1196086"/>
                    <a:pt x="542544" y="1154430"/>
                  </a:cubicBezTo>
                  <a:cubicBezTo>
                    <a:pt x="457454" y="1104519"/>
                    <a:pt x="371348" y="1071372"/>
                    <a:pt x="303403" y="1062355"/>
                  </a:cubicBezTo>
                  <a:cubicBezTo>
                    <a:pt x="290576" y="1060577"/>
                    <a:pt x="278257" y="1059815"/>
                    <a:pt x="266700" y="1059815"/>
                  </a:cubicBezTo>
                  <a:cubicBezTo>
                    <a:pt x="231648" y="1059815"/>
                    <a:pt x="202819" y="1067689"/>
                    <a:pt x="182499" y="1083183"/>
                  </a:cubicBezTo>
                  <a:cubicBezTo>
                    <a:pt x="122682" y="1128395"/>
                    <a:pt x="130810" y="1200150"/>
                    <a:pt x="189611" y="1268349"/>
                  </a:cubicBezTo>
                  <a:cubicBezTo>
                    <a:pt x="247650" y="1335405"/>
                    <a:pt x="356235" y="1399032"/>
                    <a:pt x="474472" y="1418336"/>
                  </a:cubicBezTo>
                  <a:cubicBezTo>
                    <a:pt x="498729" y="1422273"/>
                    <a:pt x="523367" y="1424432"/>
                    <a:pt x="548132" y="1424432"/>
                  </a:cubicBezTo>
                  <a:cubicBezTo>
                    <a:pt x="611759" y="1424432"/>
                    <a:pt x="675767" y="1410081"/>
                    <a:pt x="734314" y="1376045"/>
                  </a:cubicBezTo>
                  <a:cubicBezTo>
                    <a:pt x="763524" y="1409954"/>
                    <a:pt x="788035" y="1445514"/>
                    <a:pt x="806069" y="1482344"/>
                  </a:cubicBezTo>
                  <a:cubicBezTo>
                    <a:pt x="840105" y="1551940"/>
                    <a:pt x="849376" y="1625092"/>
                    <a:pt x="815594" y="1694561"/>
                  </a:cubicBezTo>
                  <a:cubicBezTo>
                    <a:pt x="788162" y="1750695"/>
                    <a:pt x="749046" y="1790827"/>
                    <a:pt x="703199" y="1817497"/>
                  </a:cubicBezTo>
                  <a:cubicBezTo>
                    <a:pt x="662051" y="1769745"/>
                    <a:pt x="613283" y="1721104"/>
                    <a:pt x="561213" y="1676527"/>
                  </a:cubicBezTo>
                  <a:cubicBezTo>
                    <a:pt x="458978" y="1588770"/>
                    <a:pt x="345059" y="1515491"/>
                    <a:pt x="255016" y="1487551"/>
                  </a:cubicBezTo>
                  <a:cubicBezTo>
                    <a:pt x="228473" y="1479296"/>
                    <a:pt x="203835" y="1475232"/>
                    <a:pt x="181483" y="1475232"/>
                  </a:cubicBezTo>
                  <a:cubicBezTo>
                    <a:pt x="144780" y="1475232"/>
                    <a:pt x="114554" y="1486535"/>
                    <a:pt x="93853" y="1509776"/>
                  </a:cubicBezTo>
                  <a:cubicBezTo>
                    <a:pt x="0" y="1613662"/>
                    <a:pt x="68834" y="1742567"/>
                    <a:pt x="209296" y="1826641"/>
                  </a:cubicBezTo>
                  <a:cubicBezTo>
                    <a:pt x="296672" y="1879219"/>
                    <a:pt x="411099" y="1914144"/>
                    <a:pt x="521335" y="1914144"/>
                  </a:cubicBezTo>
                  <a:cubicBezTo>
                    <a:pt x="533781" y="1914144"/>
                    <a:pt x="546227" y="1913636"/>
                    <a:pt x="558546" y="1912747"/>
                  </a:cubicBezTo>
                  <a:cubicBezTo>
                    <a:pt x="604647" y="1909445"/>
                    <a:pt x="649097" y="1899412"/>
                    <a:pt x="689991" y="1882013"/>
                  </a:cubicBezTo>
                  <a:cubicBezTo>
                    <a:pt x="715010" y="1913763"/>
                    <a:pt x="735965" y="1944497"/>
                    <a:pt x="751078" y="1973707"/>
                  </a:cubicBezTo>
                  <a:cubicBezTo>
                    <a:pt x="763397" y="1997583"/>
                    <a:pt x="771652" y="2019808"/>
                    <a:pt x="774192" y="2039366"/>
                  </a:cubicBezTo>
                  <a:cubicBezTo>
                    <a:pt x="775970" y="2053971"/>
                    <a:pt x="774573" y="2066798"/>
                    <a:pt x="767207" y="2076450"/>
                  </a:cubicBezTo>
                  <a:cubicBezTo>
                    <a:pt x="758571" y="2087880"/>
                    <a:pt x="760857" y="2104136"/>
                    <a:pt x="771779" y="2112518"/>
                  </a:cubicBezTo>
                  <a:cubicBezTo>
                    <a:pt x="776478" y="2116074"/>
                    <a:pt x="781939" y="2117725"/>
                    <a:pt x="787400" y="2117725"/>
                  </a:cubicBezTo>
                  <a:cubicBezTo>
                    <a:pt x="795147" y="2117725"/>
                    <a:pt x="802894" y="2114296"/>
                    <a:pt x="807847" y="2107819"/>
                  </a:cubicBezTo>
                  <a:cubicBezTo>
                    <a:pt x="829056" y="2079879"/>
                    <a:pt x="831723" y="2039747"/>
                    <a:pt x="815213" y="1992503"/>
                  </a:cubicBezTo>
                  <a:cubicBezTo>
                    <a:pt x="801243" y="1952752"/>
                    <a:pt x="773176" y="1906524"/>
                    <a:pt x="735965" y="1858518"/>
                  </a:cubicBezTo>
                  <a:cubicBezTo>
                    <a:pt x="787019" y="1826768"/>
                    <a:pt x="830326" y="1780667"/>
                    <a:pt x="861314" y="1717294"/>
                  </a:cubicBezTo>
                  <a:cubicBezTo>
                    <a:pt x="902335" y="1633093"/>
                    <a:pt x="893191" y="1544320"/>
                    <a:pt x="852170" y="1459865"/>
                  </a:cubicBezTo>
                  <a:cubicBezTo>
                    <a:pt x="833247" y="1421257"/>
                    <a:pt x="807339" y="1383157"/>
                    <a:pt x="776732" y="1347343"/>
                  </a:cubicBezTo>
                  <a:lnTo>
                    <a:pt x="821944" y="1304798"/>
                  </a:lnTo>
                  <a:cubicBezTo>
                    <a:pt x="895731" y="1222756"/>
                    <a:pt x="900557" y="1124458"/>
                    <a:pt x="862838" y="1026795"/>
                  </a:cubicBezTo>
                  <a:cubicBezTo>
                    <a:pt x="841375" y="971296"/>
                    <a:pt x="806069" y="916178"/>
                    <a:pt x="762127" y="864108"/>
                  </a:cubicBezTo>
                  <a:cubicBezTo>
                    <a:pt x="809752" y="815594"/>
                    <a:pt x="845566" y="746633"/>
                    <a:pt x="860679" y="651129"/>
                  </a:cubicBezTo>
                  <a:cubicBezTo>
                    <a:pt x="872871" y="574167"/>
                    <a:pt x="847471" y="485648"/>
                    <a:pt x="800227" y="402971"/>
                  </a:cubicBezTo>
                  <a:cubicBezTo>
                    <a:pt x="947166" y="331089"/>
                    <a:pt x="1053973" y="197866"/>
                    <a:pt x="1026795" y="22860"/>
                  </a:cubicBezTo>
                  <a:cubicBezTo>
                    <a:pt x="1024255" y="9144"/>
                    <a:pt x="1013079" y="0"/>
                    <a:pt x="1000760" y="0"/>
                  </a:cubicBezTo>
                  <a:close/>
                </a:path>
              </a:pathLst>
            </a:custGeom>
            <a:solidFill>
              <a:srgbClr val="C8B8B1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5419356" y="2121351"/>
            <a:ext cx="995877" cy="686857"/>
            <a:chOff x="0" y="0"/>
            <a:chExt cx="995883" cy="68685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37414" y="328295"/>
              <a:ext cx="165481" cy="276860"/>
            </a:xfrm>
            <a:custGeom>
              <a:avLst/>
              <a:gdLst/>
              <a:ahLst/>
              <a:cxnLst/>
              <a:rect r="r" b="b" t="t" l="l"/>
              <a:pathLst>
                <a:path h="276860" w="165481">
                  <a:moveTo>
                    <a:pt x="31877" y="762"/>
                  </a:moveTo>
                  <a:cubicBezTo>
                    <a:pt x="44958" y="1524"/>
                    <a:pt x="54229" y="11049"/>
                    <a:pt x="60325" y="24003"/>
                  </a:cubicBezTo>
                  <a:lnTo>
                    <a:pt x="82804" y="75819"/>
                  </a:lnTo>
                  <a:cubicBezTo>
                    <a:pt x="104902" y="121031"/>
                    <a:pt x="127635" y="165735"/>
                    <a:pt x="150114" y="210693"/>
                  </a:cubicBezTo>
                  <a:lnTo>
                    <a:pt x="158369" y="225425"/>
                  </a:lnTo>
                  <a:cubicBezTo>
                    <a:pt x="165481" y="247015"/>
                    <a:pt x="162560" y="259715"/>
                    <a:pt x="150241" y="268097"/>
                  </a:cubicBezTo>
                  <a:cubicBezTo>
                    <a:pt x="137414" y="276860"/>
                    <a:pt x="124079" y="274828"/>
                    <a:pt x="112395" y="265303"/>
                  </a:cubicBezTo>
                  <a:lnTo>
                    <a:pt x="102997" y="255397"/>
                  </a:lnTo>
                  <a:cubicBezTo>
                    <a:pt x="60452" y="186563"/>
                    <a:pt x="30226" y="119253"/>
                    <a:pt x="4064" y="50038"/>
                  </a:cubicBezTo>
                  <a:lnTo>
                    <a:pt x="0" y="33655"/>
                  </a:lnTo>
                  <a:cubicBezTo>
                    <a:pt x="1524" y="10287"/>
                    <a:pt x="14351" y="0"/>
                    <a:pt x="32004" y="635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79526" y="99314"/>
              <a:ext cx="155829" cy="274701"/>
            </a:xfrm>
            <a:custGeom>
              <a:avLst/>
              <a:gdLst/>
              <a:ahLst/>
              <a:cxnLst/>
              <a:rect r="r" b="b" t="t" l="l"/>
              <a:pathLst>
                <a:path h="274701" w="155829">
                  <a:moveTo>
                    <a:pt x="126873" y="254"/>
                  </a:moveTo>
                  <a:cubicBezTo>
                    <a:pt x="117983" y="254"/>
                    <a:pt x="109474" y="5080"/>
                    <a:pt x="103378" y="14605"/>
                  </a:cubicBezTo>
                  <a:lnTo>
                    <a:pt x="83947" y="48641"/>
                  </a:lnTo>
                  <a:cubicBezTo>
                    <a:pt x="57023" y="107315"/>
                    <a:pt x="30734" y="166116"/>
                    <a:pt x="2159" y="229997"/>
                  </a:cubicBezTo>
                  <a:lnTo>
                    <a:pt x="0" y="239649"/>
                  </a:lnTo>
                  <a:cubicBezTo>
                    <a:pt x="127" y="255778"/>
                    <a:pt x="4953" y="267462"/>
                    <a:pt x="19050" y="272796"/>
                  </a:cubicBezTo>
                  <a:cubicBezTo>
                    <a:pt x="22479" y="274066"/>
                    <a:pt x="25908" y="274701"/>
                    <a:pt x="29083" y="274701"/>
                  </a:cubicBezTo>
                  <a:cubicBezTo>
                    <a:pt x="39116" y="274701"/>
                    <a:pt x="48260" y="268351"/>
                    <a:pt x="58166" y="254762"/>
                  </a:cubicBezTo>
                  <a:lnTo>
                    <a:pt x="65151" y="240538"/>
                  </a:lnTo>
                  <a:cubicBezTo>
                    <a:pt x="89789" y="184531"/>
                    <a:pt x="114554" y="128397"/>
                    <a:pt x="138938" y="72136"/>
                  </a:cubicBezTo>
                  <a:lnTo>
                    <a:pt x="151257" y="36449"/>
                  </a:lnTo>
                  <a:cubicBezTo>
                    <a:pt x="155829" y="21082"/>
                    <a:pt x="149860" y="7747"/>
                    <a:pt x="137160" y="2159"/>
                  </a:cubicBezTo>
                  <a:cubicBezTo>
                    <a:pt x="133731" y="635"/>
                    <a:pt x="130302" y="0"/>
                    <a:pt x="126873" y="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94386" y="66802"/>
              <a:ext cx="98806" cy="277749"/>
            </a:xfrm>
            <a:custGeom>
              <a:avLst/>
              <a:gdLst/>
              <a:ahLst/>
              <a:cxnLst/>
              <a:rect r="r" b="b" t="t" l="l"/>
              <a:pathLst>
                <a:path h="277749" w="98806">
                  <a:moveTo>
                    <a:pt x="27051" y="254"/>
                  </a:moveTo>
                  <a:cubicBezTo>
                    <a:pt x="41148" y="1143"/>
                    <a:pt x="49276" y="10668"/>
                    <a:pt x="52197" y="24638"/>
                  </a:cubicBezTo>
                  <a:lnTo>
                    <a:pt x="91059" y="212090"/>
                  </a:lnTo>
                  <a:cubicBezTo>
                    <a:pt x="92837" y="220218"/>
                    <a:pt x="93980" y="228473"/>
                    <a:pt x="95631" y="236728"/>
                  </a:cubicBezTo>
                  <a:cubicBezTo>
                    <a:pt x="98806" y="253619"/>
                    <a:pt x="91948" y="267081"/>
                    <a:pt x="77597" y="272542"/>
                  </a:cubicBezTo>
                  <a:cubicBezTo>
                    <a:pt x="63500" y="277749"/>
                    <a:pt x="47752" y="272288"/>
                    <a:pt x="39497" y="258826"/>
                  </a:cubicBezTo>
                  <a:lnTo>
                    <a:pt x="34290" y="248412"/>
                  </a:lnTo>
                  <a:cubicBezTo>
                    <a:pt x="22098" y="182245"/>
                    <a:pt x="11049" y="121539"/>
                    <a:pt x="635" y="60706"/>
                  </a:cubicBezTo>
                  <a:lnTo>
                    <a:pt x="0" y="24765"/>
                  </a:lnTo>
                  <a:cubicBezTo>
                    <a:pt x="889" y="9906"/>
                    <a:pt x="11938" y="0"/>
                    <a:pt x="27178" y="25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536956" y="335788"/>
              <a:ext cx="88646" cy="261620"/>
            </a:xfrm>
            <a:custGeom>
              <a:avLst/>
              <a:gdLst/>
              <a:ahLst/>
              <a:cxnLst/>
              <a:rect r="r" b="b" t="t" l="l"/>
              <a:pathLst>
                <a:path h="261620" w="88646">
                  <a:moveTo>
                    <a:pt x="1270" y="217297"/>
                  </a:moveTo>
                  <a:lnTo>
                    <a:pt x="25781" y="56007"/>
                  </a:lnTo>
                  <a:cubicBezTo>
                    <a:pt x="28575" y="41275"/>
                    <a:pt x="38735" y="26162"/>
                    <a:pt x="49657" y="15240"/>
                  </a:cubicBezTo>
                  <a:cubicBezTo>
                    <a:pt x="64770" y="0"/>
                    <a:pt x="86360" y="9017"/>
                    <a:pt x="88646" y="30353"/>
                  </a:cubicBezTo>
                  <a:lnTo>
                    <a:pt x="86487" y="64516"/>
                  </a:lnTo>
                  <a:cubicBezTo>
                    <a:pt x="83312" y="87884"/>
                    <a:pt x="79375" y="110998"/>
                    <a:pt x="75565" y="134366"/>
                  </a:cubicBezTo>
                  <a:lnTo>
                    <a:pt x="57150" y="240792"/>
                  </a:lnTo>
                  <a:cubicBezTo>
                    <a:pt x="55499" y="248666"/>
                    <a:pt x="45466" y="258699"/>
                    <a:pt x="37973" y="260096"/>
                  </a:cubicBezTo>
                  <a:cubicBezTo>
                    <a:pt x="29591" y="261620"/>
                    <a:pt x="16510" y="257175"/>
                    <a:pt x="10795" y="250571"/>
                  </a:cubicBezTo>
                  <a:cubicBezTo>
                    <a:pt x="3429" y="242443"/>
                    <a:pt x="0" y="217805"/>
                    <a:pt x="1143" y="21742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580390" y="63500"/>
              <a:ext cx="82296" cy="180086"/>
            </a:xfrm>
            <a:custGeom>
              <a:avLst/>
              <a:gdLst/>
              <a:ahLst/>
              <a:cxnLst/>
              <a:rect r="r" b="b" t="t" l="l"/>
              <a:pathLst>
                <a:path h="180086" w="82296">
                  <a:moveTo>
                    <a:pt x="52705" y="0"/>
                  </a:moveTo>
                  <a:cubicBezTo>
                    <a:pt x="40640" y="0"/>
                    <a:pt x="29845" y="7366"/>
                    <a:pt x="23622" y="20193"/>
                  </a:cubicBezTo>
                  <a:cubicBezTo>
                    <a:pt x="21844" y="24003"/>
                    <a:pt x="20193" y="27813"/>
                    <a:pt x="19431" y="31877"/>
                  </a:cubicBezTo>
                  <a:lnTo>
                    <a:pt x="1016" y="151130"/>
                  </a:lnTo>
                  <a:cubicBezTo>
                    <a:pt x="0" y="159766"/>
                    <a:pt x="7620" y="173355"/>
                    <a:pt x="15240" y="177673"/>
                  </a:cubicBezTo>
                  <a:cubicBezTo>
                    <a:pt x="18288" y="179324"/>
                    <a:pt x="22479" y="180086"/>
                    <a:pt x="26924" y="180086"/>
                  </a:cubicBezTo>
                  <a:cubicBezTo>
                    <a:pt x="33528" y="180086"/>
                    <a:pt x="40513" y="178435"/>
                    <a:pt x="45339" y="175514"/>
                  </a:cubicBezTo>
                  <a:cubicBezTo>
                    <a:pt x="53213" y="170942"/>
                    <a:pt x="60198" y="159893"/>
                    <a:pt x="61976" y="150495"/>
                  </a:cubicBezTo>
                  <a:lnTo>
                    <a:pt x="81407" y="33782"/>
                  </a:lnTo>
                  <a:cubicBezTo>
                    <a:pt x="82296" y="17526"/>
                    <a:pt x="73279" y="3810"/>
                    <a:pt x="59309" y="762"/>
                  </a:cubicBezTo>
                  <a:cubicBezTo>
                    <a:pt x="57023" y="254"/>
                    <a:pt x="54864" y="0"/>
                    <a:pt x="52705" y="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693420" y="471297"/>
              <a:ext cx="99822" cy="151892"/>
            </a:xfrm>
            <a:custGeom>
              <a:avLst/>
              <a:gdLst/>
              <a:ahLst/>
              <a:cxnLst/>
              <a:rect r="r" b="b" t="t" l="l"/>
              <a:pathLst>
                <a:path h="151892" w="99822">
                  <a:moveTo>
                    <a:pt x="70358" y="0"/>
                  </a:moveTo>
                  <a:cubicBezTo>
                    <a:pt x="60198" y="0"/>
                    <a:pt x="51689" y="5842"/>
                    <a:pt x="46609" y="15240"/>
                  </a:cubicBezTo>
                  <a:cubicBezTo>
                    <a:pt x="30607" y="44577"/>
                    <a:pt x="16510" y="74803"/>
                    <a:pt x="0" y="109474"/>
                  </a:cubicBezTo>
                  <a:lnTo>
                    <a:pt x="254" y="120396"/>
                  </a:lnTo>
                  <a:cubicBezTo>
                    <a:pt x="508" y="136144"/>
                    <a:pt x="10287" y="148463"/>
                    <a:pt x="24257" y="151257"/>
                  </a:cubicBezTo>
                  <a:cubicBezTo>
                    <a:pt x="26162" y="151638"/>
                    <a:pt x="28194" y="151892"/>
                    <a:pt x="30099" y="151892"/>
                  </a:cubicBezTo>
                  <a:cubicBezTo>
                    <a:pt x="41275" y="151892"/>
                    <a:pt x="51816" y="145288"/>
                    <a:pt x="57531" y="133350"/>
                  </a:cubicBezTo>
                  <a:lnTo>
                    <a:pt x="86995" y="69342"/>
                  </a:lnTo>
                  <a:cubicBezTo>
                    <a:pt x="92202" y="57658"/>
                    <a:pt x="96520" y="45339"/>
                    <a:pt x="99314" y="37973"/>
                  </a:cubicBezTo>
                  <a:cubicBezTo>
                    <a:pt x="99822" y="18796"/>
                    <a:pt x="95123" y="7493"/>
                    <a:pt x="81661" y="2286"/>
                  </a:cubicBezTo>
                  <a:cubicBezTo>
                    <a:pt x="77724" y="762"/>
                    <a:pt x="74041" y="0"/>
                    <a:pt x="70358" y="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65887" y="417195"/>
              <a:ext cx="79375" cy="158369"/>
            </a:xfrm>
            <a:custGeom>
              <a:avLst/>
              <a:gdLst/>
              <a:ahLst/>
              <a:cxnLst/>
              <a:rect r="r" b="b" t="t" l="l"/>
              <a:pathLst>
                <a:path h="158369" w="79375">
                  <a:moveTo>
                    <a:pt x="78613" y="118110"/>
                  </a:moveTo>
                  <a:lnTo>
                    <a:pt x="76454" y="131572"/>
                  </a:lnTo>
                  <a:cubicBezTo>
                    <a:pt x="69088" y="151003"/>
                    <a:pt x="59309" y="158369"/>
                    <a:pt x="45085" y="157861"/>
                  </a:cubicBezTo>
                  <a:cubicBezTo>
                    <a:pt x="31496" y="157226"/>
                    <a:pt x="21717" y="149098"/>
                    <a:pt x="18923" y="136525"/>
                  </a:cubicBezTo>
                  <a:lnTo>
                    <a:pt x="1016" y="42545"/>
                  </a:lnTo>
                  <a:cubicBezTo>
                    <a:pt x="0" y="36576"/>
                    <a:pt x="1143" y="29972"/>
                    <a:pt x="2667" y="23876"/>
                  </a:cubicBezTo>
                  <a:cubicBezTo>
                    <a:pt x="5842" y="11938"/>
                    <a:pt x="12700" y="3048"/>
                    <a:pt x="25908" y="1524"/>
                  </a:cubicBezTo>
                  <a:cubicBezTo>
                    <a:pt x="39878" y="0"/>
                    <a:pt x="50419" y="6731"/>
                    <a:pt x="54229" y="19177"/>
                  </a:cubicBezTo>
                  <a:cubicBezTo>
                    <a:pt x="64389" y="51435"/>
                    <a:pt x="79375" y="117729"/>
                    <a:pt x="78486" y="11811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59563" y="132334"/>
              <a:ext cx="90932" cy="119634"/>
            </a:xfrm>
            <a:custGeom>
              <a:avLst/>
              <a:gdLst/>
              <a:ahLst/>
              <a:cxnLst/>
              <a:rect r="r" b="b" t="t" l="l"/>
              <a:pathLst>
                <a:path h="119634" w="90932">
                  <a:moveTo>
                    <a:pt x="33147" y="0"/>
                  </a:moveTo>
                  <a:cubicBezTo>
                    <a:pt x="29083" y="0"/>
                    <a:pt x="25019" y="889"/>
                    <a:pt x="21082" y="2667"/>
                  </a:cubicBezTo>
                  <a:cubicBezTo>
                    <a:pt x="7112" y="8890"/>
                    <a:pt x="0" y="24384"/>
                    <a:pt x="6096" y="41275"/>
                  </a:cubicBezTo>
                  <a:lnTo>
                    <a:pt x="34417" y="104140"/>
                  </a:lnTo>
                  <a:cubicBezTo>
                    <a:pt x="39624" y="114046"/>
                    <a:pt x="48260" y="119634"/>
                    <a:pt x="58674" y="119634"/>
                  </a:cubicBezTo>
                  <a:cubicBezTo>
                    <a:pt x="61595" y="119634"/>
                    <a:pt x="64643" y="119253"/>
                    <a:pt x="67818" y="118364"/>
                  </a:cubicBezTo>
                  <a:cubicBezTo>
                    <a:pt x="82042" y="114427"/>
                    <a:pt x="88646" y="103505"/>
                    <a:pt x="89662" y="89027"/>
                  </a:cubicBezTo>
                  <a:cubicBezTo>
                    <a:pt x="90932" y="88519"/>
                    <a:pt x="72136" y="39878"/>
                    <a:pt x="59817" y="17272"/>
                  </a:cubicBezTo>
                  <a:cubicBezTo>
                    <a:pt x="53467" y="5715"/>
                    <a:pt x="43434" y="0"/>
                    <a:pt x="33147" y="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3920442" y="1416739"/>
            <a:ext cx="3224727" cy="536267"/>
          </a:xfrm>
          <a:custGeom>
            <a:avLst/>
            <a:gdLst/>
            <a:ahLst/>
            <a:cxnLst/>
            <a:rect r="r" b="b" t="t" l="l"/>
            <a:pathLst>
              <a:path h="536267" w="3224727">
                <a:moveTo>
                  <a:pt x="0" y="0"/>
                </a:moveTo>
                <a:lnTo>
                  <a:pt x="3224727" y="0"/>
                </a:lnTo>
                <a:lnTo>
                  <a:pt x="3224727" y="536267"/>
                </a:lnTo>
                <a:lnTo>
                  <a:pt x="0" y="5362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5076499" y="6418711"/>
            <a:ext cx="8135002" cy="464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Indira Asih V.Y, M.Pd/Firdaus, M.Pd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A3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10507800">
            <a:off x="-456848" y="-755399"/>
            <a:ext cx="19069907" cy="9952472"/>
            <a:chOff x="0" y="0"/>
            <a:chExt cx="25426543" cy="132699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426543" cy="13269976"/>
            </a:xfrm>
            <a:custGeom>
              <a:avLst/>
              <a:gdLst/>
              <a:ahLst/>
              <a:cxnLst/>
              <a:rect r="r" b="b" t="t" l="l"/>
              <a:pathLst>
                <a:path h="13269976" w="25426543">
                  <a:moveTo>
                    <a:pt x="24295988" y="13269976"/>
                  </a:moveTo>
                  <a:lnTo>
                    <a:pt x="25426543" y="0"/>
                  </a:lnTo>
                  <a:lnTo>
                    <a:pt x="847344" y="1255014"/>
                  </a:lnTo>
                  <a:lnTo>
                    <a:pt x="0" y="11200003"/>
                  </a:lnTo>
                  <a:close/>
                </a:path>
              </a:pathLst>
            </a:custGeom>
            <a:blipFill>
              <a:blip r:embed="rId2"/>
              <a:stretch>
                <a:fillRect l="-15337" t="-202" r="-4915" b="-1823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948223" y="-1536363"/>
            <a:ext cx="6997008" cy="8807348"/>
          </a:xfrm>
          <a:custGeom>
            <a:avLst/>
            <a:gdLst/>
            <a:ahLst/>
            <a:cxnLst/>
            <a:rect r="r" b="b" t="t" l="l"/>
            <a:pathLst>
              <a:path h="8807348" w="6997008">
                <a:moveTo>
                  <a:pt x="0" y="0"/>
                </a:moveTo>
                <a:lnTo>
                  <a:pt x="6997008" y="0"/>
                </a:lnTo>
                <a:lnTo>
                  <a:pt x="6997008" y="8807348"/>
                </a:lnTo>
                <a:lnTo>
                  <a:pt x="0" y="88073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98940">
            <a:off x="3364887" y="2332577"/>
            <a:ext cx="11558226" cy="5621855"/>
            <a:chOff x="0" y="0"/>
            <a:chExt cx="15410967" cy="749580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410942" cy="7495794"/>
            </a:xfrm>
            <a:custGeom>
              <a:avLst/>
              <a:gdLst/>
              <a:ahLst/>
              <a:cxnLst/>
              <a:rect r="r" b="b" t="t" l="l"/>
              <a:pathLst>
                <a:path h="7495794" w="15410942">
                  <a:moveTo>
                    <a:pt x="15386177" y="0"/>
                  </a:moveTo>
                  <a:lnTo>
                    <a:pt x="0" y="51308"/>
                  </a:lnTo>
                  <a:lnTo>
                    <a:pt x="24765" y="7495794"/>
                  </a:lnTo>
                  <a:lnTo>
                    <a:pt x="15410942" y="7444486"/>
                  </a:lnTo>
                  <a:lnTo>
                    <a:pt x="15386177" y="0"/>
                  </a:lnTo>
                  <a:close/>
                </a:path>
              </a:pathLst>
            </a:custGeom>
            <a:blipFill>
              <a:blip r:embed="rId5"/>
              <a:stretch>
                <a:fillRect l="-90" t="-55658" r="-1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7353957" y="2064972"/>
            <a:ext cx="495081" cy="176641"/>
            <a:chOff x="0" y="0"/>
            <a:chExt cx="495084" cy="17663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1976" y="61849"/>
              <a:ext cx="130175" cy="52070"/>
            </a:xfrm>
            <a:custGeom>
              <a:avLst/>
              <a:gdLst/>
              <a:ahLst/>
              <a:cxnLst/>
              <a:rect r="r" b="b" t="t" l="l"/>
              <a:pathLst>
                <a:path h="52070" w="130175">
                  <a:moveTo>
                    <a:pt x="66802" y="45720"/>
                  </a:moveTo>
                  <a:lnTo>
                    <a:pt x="24003" y="51181"/>
                  </a:lnTo>
                  <a:cubicBezTo>
                    <a:pt x="16383" y="52070"/>
                    <a:pt x="6223" y="44831"/>
                    <a:pt x="3556" y="36830"/>
                  </a:cubicBezTo>
                  <a:lnTo>
                    <a:pt x="0" y="19939"/>
                  </a:lnTo>
                  <a:cubicBezTo>
                    <a:pt x="8890" y="10287"/>
                    <a:pt x="12446" y="8128"/>
                    <a:pt x="15621" y="7239"/>
                  </a:cubicBezTo>
                  <a:cubicBezTo>
                    <a:pt x="45974" y="889"/>
                    <a:pt x="76708" y="0"/>
                    <a:pt x="107442" y="3810"/>
                  </a:cubicBezTo>
                  <a:lnTo>
                    <a:pt x="117221" y="8001"/>
                  </a:lnTo>
                  <a:cubicBezTo>
                    <a:pt x="127889" y="15240"/>
                    <a:pt x="130175" y="21971"/>
                    <a:pt x="129286" y="29083"/>
                  </a:cubicBezTo>
                  <a:lnTo>
                    <a:pt x="118110" y="45593"/>
                  </a:lnTo>
                  <a:cubicBezTo>
                    <a:pt x="95885" y="45593"/>
                    <a:pt x="81534" y="45593"/>
                    <a:pt x="66929" y="45593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04673" y="65786"/>
              <a:ext cx="125603" cy="46990"/>
            </a:xfrm>
            <a:custGeom>
              <a:avLst/>
              <a:gdLst/>
              <a:ahLst/>
              <a:cxnLst/>
              <a:rect r="r" b="b" t="t" l="l"/>
              <a:pathLst>
                <a:path h="46990" w="125603">
                  <a:moveTo>
                    <a:pt x="69977" y="46863"/>
                  </a:moveTo>
                  <a:cubicBezTo>
                    <a:pt x="47244" y="45593"/>
                    <a:pt x="33020" y="45212"/>
                    <a:pt x="18288" y="43942"/>
                  </a:cubicBezTo>
                  <a:cubicBezTo>
                    <a:pt x="7112" y="43053"/>
                    <a:pt x="0" y="32512"/>
                    <a:pt x="1778" y="21082"/>
                  </a:cubicBezTo>
                  <a:lnTo>
                    <a:pt x="4445" y="10541"/>
                  </a:lnTo>
                  <a:cubicBezTo>
                    <a:pt x="39624" y="6350"/>
                    <a:pt x="68580" y="2540"/>
                    <a:pt x="97536" y="889"/>
                  </a:cubicBezTo>
                  <a:cubicBezTo>
                    <a:pt x="110871" y="0"/>
                    <a:pt x="120269" y="9779"/>
                    <a:pt x="125603" y="21590"/>
                  </a:cubicBezTo>
                  <a:lnTo>
                    <a:pt x="124714" y="40640"/>
                  </a:lnTo>
                  <a:cubicBezTo>
                    <a:pt x="98044" y="44069"/>
                    <a:pt x="79756" y="45720"/>
                    <a:pt x="69977" y="4699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7941983" y="2121589"/>
            <a:ext cx="168011" cy="49701"/>
            <a:chOff x="0" y="0"/>
            <a:chExt cx="168008" cy="4969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381" y="-1016"/>
              <a:ext cx="169418" cy="50673"/>
            </a:xfrm>
            <a:custGeom>
              <a:avLst/>
              <a:gdLst/>
              <a:ahLst/>
              <a:cxnLst/>
              <a:rect r="r" b="b" t="t" l="l"/>
              <a:pathLst>
                <a:path h="50673" w="169418">
                  <a:moveTo>
                    <a:pt x="76962" y="50673"/>
                  </a:moveTo>
                  <a:lnTo>
                    <a:pt x="32893" y="50673"/>
                  </a:lnTo>
                  <a:cubicBezTo>
                    <a:pt x="27559" y="50673"/>
                    <a:pt x="22225" y="49403"/>
                    <a:pt x="16891" y="48514"/>
                  </a:cubicBezTo>
                  <a:lnTo>
                    <a:pt x="381" y="38100"/>
                  </a:lnTo>
                  <a:cubicBezTo>
                    <a:pt x="0" y="21590"/>
                    <a:pt x="7112" y="11811"/>
                    <a:pt x="14605" y="10541"/>
                  </a:cubicBezTo>
                  <a:lnTo>
                    <a:pt x="41783" y="6858"/>
                  </a:lnTo>
                  <a:cubicBezTo>
                    <a:pt x="65405" y="4699"/>
                    <a:pt x="89535" y="3810"/>
                    <a:pt x="113157" y="1270"/>
                  </a:cubicBezTo>
                  <a:cubicBezTo>
                    <a:pt x="126492" y="0"/>
                    <a:pt x="138557" y="2921"/>
                    <a:pt x="150622" y="7239"/>
                  </a:cubicBezTo>
                  <a:lnTo>
                    <a:pt x="167132" y="15621"/>
                  </a:lnTo>
                  <a:cubicBezTo>
                    <a:pt x="169418" y="32131"/>
                    <a:pt x="156845" y="45974"/>
                    <a:pt x="148463" y="47752"/>
                  </a:cubicBezTo>
                  <a:lnTo>
                    <a:pt x="137795" y="50292"/>
                  </a:lnTo>
                  <a:cubicBezTo>
                    <a:pt x="114173" y="50673"/>
                    <a:pt x="95885" y="50292"/>
                    <a:pt x="77216" y="50292"/>
                  </a:cubicBezTo>
                  <a:lnTo>
                    <a:pt x="77216" y="50673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8252746" y="2110816"/>
            <a:ext cx="149495" cy="58779"/>
            <a:chOff x="0" y="0"/>
            <a:chExt cx="149492" cy="5877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1524" y="-762"/>
              <a:ext cx="151511" cy="59563"/>
            </a:xfrm>
            <a:custGeom>
              <a:avLst/>
              <a:gdLst/>
              <a:ahLst/>
              <a:cxnLst/>
              <a:rect r="r" b="b" t="t" l="l"/>
              <a:pathLst>
                <a:path h="59563" w="151511">
                  <a:moveTo>
                    <a:pt x="75692" y="59563"/>
                  </a:moveTo>
                  <a:lnTo>
                    <a:pt x="26289" y="59563"/>
                  </a:lnTo>
                  <a:cubicBezTo>
                    <a:pt x="12446" y="59563"/>
                    <a:pt x="3937" y="51562"/>
                    <a:pt x="1778" y="36703"/>
                  </a:cubicBezTo>
                  <a:cubicBezTo>
                    <a:pt x="0" y="24130"/>
                    <a:pt x="9779" y="10922"/>
                    <a:pt x="21844" y="10160"/>
                  </a:cubicBezTo>
                  <a:lnTo>
                    <a:pt x="87757" y="5080"/>
                  </a:lnTo>
                  <a:cubicBezTo>
                    <a:pt x="98806" y="4191"/>
                    <a:pt x="109601" y="1651"/>
                    <a:pt x="120269" y="889"/>
                  </a:cubicBezTo>
                  <a:cubicBezTo>
                    <a:pt x="130048" y="0"/>
                    <a:pt x="138049" y="5588"/>
                    <a:pt x="143002" y="13081"/>
                  </a:cubicBezTo>
                  <a:cubicBezTo>
                    <a:pt x="148844" y="21971"/>
                    <a:pt x="151511" y="32512"/>
                    <a:pt x="151003" y="43053"/>
                  </a:cubicBezTo>
                  <a:lnTo>
                    <a:pt x="145161" y="54483"/>
                  </a:lnTo>
                  <a:cubicBezTo>
                    <a:pt x="119380" y="55753"/>
                    <a:pt x="97536" y="56642"/>
                    <a:pt x="75184" y="57912"/>
                  </a:cubicBezTo>
                  <a:lnTo>
                    <a:pt x="75692" y="59182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536705" y="2107797"/>
            <a:ext cx="183842" cy="52988"/>
            <a:chOff x="0" y="0"/>
            <a:chExt cx="183832" cy="5298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381" y="-1143"/>
              <a:ext cx="186182" cy="54991"/>
            </a:xfrm>
            <a:custGeom>
              <a:avLst/>
              <a:gdLst/>
              <a:ahLst/>
              <a:cxnLst/>
              <a:rect r="r" b="b" t="t" l="l"/>
              <a:pathLst>
                <a:path h="54991" w="186182">
                  <a:moveTo>
                    <a:pt x="92583" y="53594"/>
                  </a:moveTo>
                  <a:lnTo>
                    <a:pt x="26670" y="50292"/>
                  </a:lnTo>
                  <a:cubicBezTo>
                    <a:pt x="21336" y="49911"/>
                    <a:pt x="16002" y="48133"/>
                    <a:pt x="11049" y="46101"/>
                  </a:cubicBezTo>
                  <a:lnTo>
                    <a:pt x="889" y="36703"/>
                  </a:lnTo>
                  <a:cubicBezTo>
                    <a:pt x="0" y="22352"/>
                    <a:pt x="5334" y="14351"/>
                    <a:pt x="11557" y="12700"/>
                  </a:cubicBezTo>
                  <a:lnTo>
                    <a:pt x="25781" y="8890"/>
                  </a:lnTo>
                  <a:cubicBezTo>
                    <a:pt x="65913" y="5461"/>
                    <a:pt x="98806" y="3810"/>
                    <a:pt x="131318" y="1270"/>
                  </a:cubicBezTo>
                  <a:cubicBezTo>
                    <a:pt x="148717" y="0"/>
                    <a:pt x="163449" y="6731"/>
                    <a:pt x="177673" y="15240"/>
                  </a:cubicBezTo>
                  <a:lnTo>
                    <a:pt x="186182" y="27940"/>
                  </a:lnTo>
                  <a:cubicBezTo>
                    <a:pt x="174625" y="46101"/>
                    <a:pt x="165227" y="54991"/>
                    <a:pt x="147828" y="54102"/>
                  </a:cubicBezTo>
                  <a:lnTo>
                    <a:pt x="93091" y="53594"/>
                  </a:lnTo>
                  <a:cubicBezTo>
                    <a:pt x="92583" y="53975"/>
                    <a:pt x="92583" y="53594"/>
                    <a:pt x="92583" y="5359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8859041" y="2121818"/>
            <a:ext cx="192310" cy="60169"/>
            <a:chOff x="0" y="0"/>
            <a:chExt cx="192316" cy="6017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1524" y="-381"/>
              <a:ext cx="196469" cy="61468"/>
            </a:xfrm>
            <a:custGeom>
              <a:avLst/>
              <a:gdLst/>
              <a:ahLst/>
              <a:cxnLst/>
              <a:rect r="r" b="b" t="t" l="l"/>
              <a:pathLst>
                <a:path h="61468" w="196469">
                  <a:moveTo>
                    <a:pt x="83693" y="51943"/>
                  </a:moveTo>
                  <a:lnTo>
                    <a:pt x="21844" y="48641"/>
                  </a:lnTo>
                  <a:cubicBezTo>
                    <a:pt x="9271" y="47752"/>
                    <a:pt x="0" y="35052"/>
                    <a:pt x="1778" y="21971"/>
                  </a:cubicBezTo>
                  <a:lnTo>
                    <a:pt x="9779" y="4699"/>
                  </a:lnTo>
                  <a:cubicBezTo>
                    <a:pt x="24892" y="1651"/>
                    <a:pt x="32004" y="0"/>
                    <a:pt x="39624" y="508"/>
                  </a:cubicBezTo>
                  <a:lnTo>
                    <a:pt x="165227" y="7747"/>
                  </a:lnTo>
                  <a:cubicBezTo>
                    <a:pt x="171958" y="8128"/>
                    <a:pt x="179070" y="11557"/>
                    <a:pt x="185293" y="14478"/>
                  </a:cubicBezTo>
                  <a:lnTo>
                    <a:pt x="196469" y="29718"/>
                  </a:lnTo>
                  <a:cubicBezTo>
                    <a:pt x="186690" y="41910"/>
                    <a:pt x="181737" y="46990"/>
                    <a:pt x="176911" y="52578"/>
                  </a:cubicBezTo>
                  <a:lnTo>
                    <a:pt x="165735" y="61468"/>
                  </a:lnTo>
                  <a:cubicBezTo>
                    <a:pt x="134493" y="58547"/>
                    <a:pt x="111379" y="55499"/>
                    <a:pt x="83820" y="52197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9200750" y="2138601"/>
            <a:ext cx="196729" cy="54235"/>
            <a:chOff x="0" y="0"/>
            <a:chExt cx="196723" cy="5424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1143" y="-254"/>
              <a:ext cx="198755" cy="54864"/>
            </a:xfrm>
            <a:custGeom>
              <a:avLst/>
              <a:gdLst/>
              <a:ahLst/>
              <a:cxnLst/>
              <a:rect r="r" b="b" t="t" l="l"/>
              <a:pathLst>
                <a:path h="54864" w="198755">
                  <a:moveTo>
                    <a:pt x="114046" y="50673"/>
                  </a:moveTo>
                  <a:lnTo>
                    <a:pt x="42799" y="46482"/>
                  </a:lnTo>
                  <a:cubicBezTo>
                    <a:pt x="33909" y="45593"/>
                    <a:pt x="24511" y="43942"/>
                    <a:pt x="15621" y="42291"/>
                  </a:cubicBezTo>
                  <a:lnTo>
                    <a:pt x="2667" y="34163"/>
                  </a:lnTo>
                  <a:cubicBezTo>
                    <a:pt x="0" y="19812"/>
                    <a:pt x="5842" y="8509"/>
                    <a:pt x="13335" y="6731"/>
                  </a:cubicBezTo>
                  <a:lnTo>
                    <a:pt x="50800" y="381"/>
                  </a:lnTo>
                  <a:cubicBezTo>
                    <a:pt x="90932" y="0"/>
                    <a:pt x="131445" y="381"/>
                    <a:pt x="171577" y="762"/>
                  </a:cubicBezTo>
                  <a:cubicBezTo>
                    <a:pt x="182753" y="762"/>
                    <a:pt x="192532" y="8001"/>
                    <a:pt x="195580" y="18923"/>
                  </a:cubicBezTo>
                  <a:lnTo>
                    <a:pt x="197358" y="29083"/>
                  </a:lnTo>
                  <a:cubicBezTo>
                    <a:pt x="198755" y="47244"/>
                    <a:pt x="191516" y="54864"/>
                    <a:pt x="179070" y="54356"/>
                  </a:cubicBezTo>
                  <a:lnTo>
                    <a:pt x="114046" y="50546"/>
                  </a:lnTo>
                  <a:cubicBezTo>
                    <a:pt x="114046" y="50546"/>
                    <a:pt x="114046" y="50546"/>
                    <a:pt x="114046" y="50546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9575130" y="2131476"/>
            <a:ext cx="183604" cy="60074"/>
            <a:chOff x="0" y="0"/>
            <a:chExt cx="183604" cy="6007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127"/>
              <a:ext cx="185293" cy="59944"/>
            </a:xfrm>
            <a:custGeom>
              <a:avLst/>
              <a:gdLst/>
              <a:ahLst/>
              <a:cxnLst/>
              <a:rect r="r" b="b" t="t" l="l"/>
              <a:pathLst>
                <a:path h="59944" w="185293">
                  <a:moveTo>
                    <a:pt x="159512" y="59944"/>
                  </a:moveTo>
                  <a:cubicBezTo>
                    <a:pt x="122555" y="50292"/>
                    <a:pt x="87757" y="49784"/>
                    <a:pt x="53086" y="49403"/>
                  </a:cubicBezTo>
                  <a:lnTo>
                    <a:pt x="15113" y="45212"/>
                  </a:lnTo>
                  <a:cubicBezTo>
                    <a:pt x="7112" y="43942"/>
                    <a:pt x="508" y="33782"/>
                    <a:pt x="0" y="25273"/>
                  </a:cubicBezTo>
                  <a:lnTo>
                    <a:pt x="5842" y="7112"/>
                  </a:lnTo>
                  <a:cubicBezTo>
                    <a:pt x="23241" y="2921"/>
                    <a:pt x="32131" y="381"/>
                    <a:pt x="41021" y="0"/>
                  </a:cubicBezTo>
                  <a:lnTo>
                    <a:pt x="145669" y="889"/>
                  </a:lnTo>
                  <a:cubicBezTo>
                    <a:pt x="159512" y="889"/>
                    <a:pt x="170180" y="7239"/>
                    <a:pt x="179070" y="16891"/>
                  </a:cubicBezTo>
                  <a:lnTo>
                    <a:pt x="185293" y="26543"/>
                  </a:lnTo>
                  <a:cubicBezTo>
                    <a:pt x="175895" y="40005"/>
                    <a:pt x="168783" y="47625"/>
                    <a:pt x="159512" y="5994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9941966" y="2115960"/>
            <a:ext cx="185404" cy="73057"/>
            <a:chOff x="0" y="0"/>
            <a:chExt cx="185407" cy="7306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-2413" y="-381"/>
              <a:ext cx="191135" cy="73406"/>
            </a:xfrm>
            <a:custGeom>
              <a:avLst/>
              <a:gdLst/>
              <a:ahLst/>
              <a:cxnLst/>
              <a:rect r="r" b="b" t="t" l="l"/>
              <a:pathLst>
                <a:path h="73406" w="191135">
                  <a:moveTo>
                    <a:pt x="44069" y="73406"/>
                  </a:moveTo>
                  <a:lnTo>
                    <a:pt x="17780" y="70485"/>
                  </a:lnTo>
                  <a:cubicBezTo>
                    <a:pt x="7620" y="69215"/>
                    <a:pt x="0" y="57023"/>
                    <a:pt x="3175" y="46482"/>
                  </a:cubicBezTo>
                  <a:cubicBezTo>
                    <a:pt x="5334" y="37973"/>
                    <a:pt x="9779" y="30353"/>
                    <a:pt x="17780" y="25273"/>
                  </a:cubicBezTo>
                  <a:lnTo>
                    <a:pt x="27178" y="19304"/>
                  </a:lnTo>
                  <a:cubicBezTo>
                    <a:pt x="75311" y="10922"/>
                    <a:pt x="117602" y="0"/>
                    <a:pt x="161671" y="381"/>
                  </a:cubicBezTo>
                  <a:lnTo>
                    <a:pt x="172847" y="2540"/>
                  </a:lnTo>
                  <a:cubicBezTo>
                    <a:pt x="186182" y="12192"/>
                    <a:pt x="191135" y="33782"/>
                    <a:pt x="185293" y="43561"/>
                  </a:cubicBezTo>
                  <a:lnTo>
                    <a:pt x="179070" y="51943"/>
                  </a:lnTo>
                  <a:cubicBezTo>
                    <a:pt x="170180" y="57912"/>
                    <a:pt x="164846" y="59563"/>
                    <a:pt x="159512" y="59944"/>
                  </a:cubicBezTo>
                  <a:lnTo>
                    <a:pt x="44069" y="73406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10265864" y="2103291"/>
            <a:ext cx="169745" cy="57121"/>
            <a:chOff x="0" y="0"/>
            <a:chExt cx="169748" cy="5711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2032" y="-381"/>
              <a:ext cx="173736" cy="57404"/>
            </a:xfrm>
            <a:custGeom>
              <a:avLst/>
              <a:gdLst/>
              <a:ahLst/>
              <a:cxnLst/>
              <a:rect r="r" b="b" t="t" l="l"/>
              <a:pathLst>
                <a:path h="57404" w="173736">
                  <a:moveTo>
                    <a:pt x="83312" y="57404"/>
                  </a:moveTo>
                  <a:lnTo>
                    <a:pt x="33401" y="57023"/>
                  </a:lnTo>
                  <a:cubicBezTo>
                    <a:pt x="26289" y="56642"/>
                    <a:pt x="19177" y="54102"/>
                    <a:pt x="12065" y="51943"/>
                  </a:cubicBezTo>
                  <a:lnTo>
                    <a:pt x="0" y="38862"/>
                  </a:lnTo>
                  <a:cubicBezTo>
                    <a:pt x="7112" y="19431"/>
                    <a:pt x="15113" y="12192"/>
                    <a:pt x="25908" y="8890"/>
                  </a:cubicBezTo>
                  <a:lnTo>
                    <a:pt x="53086" y="4572"/>
                  </a:lnTo>
                  <a:cubicBezTo>
                    <a:pt x="84201" y="2921"/>
                    <a:pt x="115443" y="1651"/>
                    <a:pt x="146558" y="381"/>
                  </a:cubicBezTo>
                  <a:cubicBezTo>
                    <a:pt x="159893" y="0"/>
                    <a:pt x="173736" y="15621"/>
                    <a:pt x="171450" y="29464"/>
                  </a:cubicBezTo>
                  <a:lnTo>
                    <a:pt x="169672" y="36195"/>
                  </a:lnTo>
                  <a:cubicBezTo>
                    <a:pt x="164719" y="48006"/>
                    <a:pt x="159004" y="55245"/>
                    <a:pt x="148717" y="55626"/>
                  </a:cubicBezTo>
                  <a:lnTo>
                    <a:pt x="82423" y="55626"/>
                  </a:lnTo>
                  <a:cubicBezTo>
                    <a:pt x="83312" y="56515"/>
                    <a:pt x="83312" y="56896"/>
                    <a:pt x="83312" y="57277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10650512" y="2097815"/>
            <a:ext cx="215370" cy="60808"/>
            <a:chOff x="0" y="0"/>
            <a:chExt cx="215367" cy="6080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-381" y="0"/>
              <a:ext cx="218694" cy="60833"/>
            </a:xfrm>
            <a:custGeom>
              <a:avLst/>
              <a:gdLst/>
              <a:ahLst/>
              <a:cxnLst/>
              <a:rect r="r" b="b" t="t" l="l"/>
              <a:pathLst>
                <a:path h="60833" w="218694">
                  <a:moveTo>
                    <a:pt x="98425" y="7620"/>
                  </a:moveTo>
                  <a:cubicBezTo>
                    <a:pt x="111379" y="7239"/>
                    <a:pt x="136779" y="7239"/>
                    <a:pt x="162560" y="2540"/>
                  </a:cubicBezTo>
                  <a:lnTo>
                    <a:pt x="189738" y="0"/>
                  </a:lnTo>
                  <a:cubicBezTo>
                    <a:pt x="197358" y="0"/>
                    <a:pt x="203962" y="2921"/>
                    <a:pt x="207518" y="10541"/>
                  </a:cubicBezTo>
                  <a:lnTo>
                    <a:pt x="213360" y="23241"/>
                  </a:lnTo>
                  <a:cubicBezTo>
                    <a:pt x="218694" y="43053"/>
                    <a:pt x="206248" y="59182"/>
                    <a:pt x="192024" y="59944"/>
                  </a:cubicBezTo>
                  <a:lnTo>
                    <a:pt x="184404" y="60833"/>
                  </a:lnTo>
                  <a:cubicBezTo>
                    <a:pt x="127381" y="57785"/>
                    <a:pt x="74422" y="54864"/>
                    <a:pt x="20955" y="51943"/>
                  </a:cubicBezTo>
                  <a:lnTo>
                    <a:pt x="13843" y="49784"/>
                  </a:lnTo>
                  <a:cubicBezTo>
                    <a:pt x="4826" y="47244"/>
                    <a:pt x="0" y="38481"/>
                    <a:pt x="381" y="31623"/>
                  </a:cubicBezTo>
                  <a:cubicBezTo>
                    <a:pt x="1778" y="20701"/>
                    <a:pt x="9779" y="10160"/>
                    <a:pt x="19177" y="8382"/>
                  </a:cubicBezTo>
                  <a:lnTo>
                    <a:pt x="33782" y="5461"/>
                  </a:lnTo>
                  <a:cubicBezTo>
                    <a:pt x="56134" y="5461"/>
                    <a:pt x="70739" y="6350"/>
                    <a:pt x="98425" y="762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4289738" y="3220174"/>
            <a:ext cx="1169460" cy="3846795"/>
          </a:xfrm>
          <a:custGeom>
            <a:avLst/>
            <a:gdLst/>
            <a:ahLst/>
            <a:cxnLst/>
            <a:rect r="r" b="b" t="t" l="l"/>
            <a:pathLst>
              <a:path h="3846795" w="1169460">
                <a:moveTo>
                  <a:pt x="0" y="0"/>
                </a:moveTo>
                <a:lnTo>
                  <a:pt x="1169461" y="0"/>
                </a:lnTo>
                <a:lnTo>
                  <a:pt x="1169461" y="3846795"/>
                </a:lnTo>
                <a:lnTo>
                  <a:pt x="0" y="38467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121680">
            <a:off x="5227444" y="7389400"/>
            <a:ext cx="5375253" cy="1459049"/>
            <a:chOff x="0" y="0"/>
            <a:chExt cx="7167004" cy="194539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166991" cy="1945386"/>
            </a:xfrm>
            <a:custGeom>
              <a:avLst/>
              <a:gdLst/>
              <a:ahLst/>
              <a:cxnLst/>
              <a:rect r="r" b="b" t="t" l="l"/>
              <a:pathLst>
                <a:path h="1945386" w="7166991">
                  <a:moveTo>
                    <a:pt x="7165848" y="0"/>
                  </a:moveTo>
                  <a:lnTo>
                    <a:pt x="0" y="4064"/>
                  </a:lnTo>
                  <a:lnTo>
                    <a:pt x="1143" y="1945386"/>
                  </a:lnTo>
                  <a:lnTo>
                    <a:pt x="7166991" y="1941322"/>
                  </a:lnTo>
                  <a:lnTo>
                    <a:pt x="7166864" y="1760601"/>
                  </a:lnTo>
                  <a:lnTo>
                    <a:pt x="7165848" y="0"/>
                  </a:lnTo>
                  <a:close/>
                </a:path>
              </a:pathLst>
            </a:custGeom>
            <a:blipFill>
              <a:blip r:embed="rId8"/>
              <a:stretch>
                <a:fillRect l="0" t="-5" r="0" b="-1"/>
              </a:stretch>
            </a:blipFill>
          </p:spPr>
        </p:sp>
      </p:grpSp>
      <p:grpSp>
        <p:nvGrpSpPr>
          <p:cNvPr name="Group 31" id="31"/>
          <p:cNvGrpSpPr>
            <a:grpSpLocks noChangeAspect="true"/>
          </p:cNvGrpSpPr>
          <p:nvPr/>
        </p:nvGrpSpPr>
        <p:grpSpPr>
          <a:xfrm rot="-487860">
            <a:off x="2395718" y="2123980"/>
            <a:ext cx="1964750" cy="1940252"/>
            <a:chOff x="0" y="0"/>
            <a:chExt cx="2619667" cy="2587003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619629" cy="2586990"/>
            </a:xfrm>
            <a:custGeom>
              <a:avLst/>
              <a:gdLst/>
              <a:ahLst/>
              <a:cxnLst/>
              <a:rect r="r" b="b" t="t" l="l"/>
              <a:pathLst>
                <a:path h="2586990" w="2619629">
                  <a:moveTo>
                    <a:pt x="2619629" y="0"/>
                  </a:moveTo>
                  <a:lnTo>
                    <a:pt x="761492" y="0"/>
                  </a:lnTo>
                  <a:lnTo>
                    <a:pt x="0" y="0"/>
                  </a:lnTo>
                  <a:lnTo>
                    <a:pt x="0" y="2586990"/>
                  </a:lnTo>
                  <a:lnTo>
                    <a:pt x="2619629" y="2586990"/>
                  </a:lnTo>
                  <a:lnTo>
                    <a:pt x="2619629" y="0"/>
                  </a:lnTo>
                  <a:close/>
                </a:path>
              </a:pathLst>
            </a:custGeom>
            <a:blipFill>
              <a:blip r:embed="rId9"/>
              <a:stretch>
                <a:fillRect l="0" t="0" r="-1" b="0"/>
              </a:stretch>
            </a:blipFill>
          </p:spPr>
        </p:sp>
      </p:grpSp>
      <p:sp>
        <p:nvSpPr>
          <p:cNvPr name="Freeform 33" id="33"/>
          <p:cNvSpPr/>
          <p:nvPr/>
        </p:nvSpPr>
        <p:spPr>
          <a:xfrm flipH="false" flipV="false" rot="0">
            <a:off x="5980452" y="3312919"/>
            <a:ext cx="5395951" cy="1438789"/>
          </a:xfrm>
          <a:custGeom>
            <a:avLst/>
            <a:gdLst/>
            <a:ahLst/>
            <a:cxnLst/>
            <a:rect r="r" b="b" t="t" l="l"/>
            <a:pathLst>
              <a:path h="1438789" w="5395951">
                <a:moveTo>
                  <a:pt x="0" y="0"/>
                </a:moveTo>
                <a:lnTo>
                  <a:pt x="5395951" y="0"/>
                </a:lnTo>
                <a:lnTo>
                  <a:pt x="5395951" y="1438789"/>
                </a:lnTo>
                <a:lnTo>
                  <a:pt x="0" y="1438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5601919" y="4756642"/>
            <a:ext cx="6256896" cy="1432951"/>
          </a:xfrm>
          <a:custGeom>
            <a:avLst/>
            <a:gdLst/>
            <a:ahLst/>
            <a:cxnLst/>
            <a:rect r="r" b="b" t="t" l="l"/>
            <a:pathLst>
              <a:path h="1432951" w="6256896">
                <a:moveTo>
                  <a:pt x="0" y="0"/>
                </a:moveTo>
                <a:lnTo>
                  <a:pt x="6256897" y="0"/>
                </a:lnTo>
                <a:lnTo>
                  <a:pt x="6256897" y="1432951"/>
                </a:lnTo>
                <a:lnTo>
                  <a:pt x="0" y="14329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A3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10507800">
            <a:off x="-456848" y="-755399"/>
            <a:ext cx="19069907" cy="9952472"/>
            <a:chOff x="0" y="0"/>
            <a:chExt cx="25426543" cy="132699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426543" cy="13269976"/>
            </a:xfrm>
            <a:custGeom>
              <a:avLst/>
              <a:gdLst/>
              <a:ahLst/>
              <a:cxnLst/>
              <a:rect r="r" b="b" t="t" l="l"/>
              <a:pathLst>
                <a:path h="13269976" w="25426543">
                  <a:moveTo>
                    <a:pt x="24295988" y="13269976"/>
                  </a:moveTo>
                  <a:lnTo>
                    <a:pt x="25426543" y="0"/>
                  </a:lnTo>
                  <a:lnTo>
                    <a:pt x="847344" y="1255014"/>
                  </a:lnTo>
                  <a:lnTo>
                    <a:pt x="0" y="11200003"/>
                  </a:lnTo>
                  <a:close/>
                </a:path>
              </a:pathLst>
            </a:custGeom>
            <a:blipFill>
              <a:blip r:embed="rId2"/>
              <a:stretch>
                <a:fillRect l="-15337" t="-202" r="-4915" b="-1823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948223" y="-1536363"/>
            <a:ext cx="6997008" cy="8807348"/>
          </a:xfrm>
          <a:custGeom>
            <a:avLst/>
            <a:gdLst/>
            <a:ahLst/>
            <a:cxnLst/>
            <a:rect r="r" b="b" t="t" l="l"/>
            <a:pathLst>
              <a:path h="8807348" w="6997008">
                <a:moveTo>
                  <a:pt x="0" y="0"/>
                </a:moveTo>
                <a:lnTo>
                  <a:pt x="6997008" y="0"/>
                </a:lnTo>
                <a:lnTo>
                  <a:pt x="6997008" y="8807348"/>
                </a:lnTo>
                <a:lnTo>
                  <a:pt x="0" y="88073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98940">
            <a:off x="3364887" y="2332577"/>
            <a:ext cx="11558226" cy="5621855"/>
            <a:chOff x="0" y="0"/>
            <a:chExt cx="15410967" cy="749580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410942" cy="7495794"/>
            </a:xfrm>
            <a:custGeom>
              <a:avLst/>
              <a:gdLst/>
              <a:ahLst/>
              <a:cxnLst/>
              <a:rect r="r" b="b" t="t" l="l"/>
              <a:pathLst>
                <a:path h="7495794" w="15410942">
                  <a:moveTo>
                    <a:pt x="15386177" y="0"/>
                  </a:moveTo>
                  <a:lnTo>
                    <a:pt x="0" y="51308"/>
                  </a:lnTo>
                  <a:lnTo>
                    <a:pt x="24765" y="7495794"/>
                  </a:lnTo>
                  <a:lnTo>
                    <a:pt x="15410942" y="7444486"/>
                  </a:lnTo>
                  <a:lnTo>
                    <a:pt x="15386177" y="0"/>
                  </a:lnTo>
                  <a:close/>
                </a:path>
              </a:pathLst>
            </a:custGeom>
            <a:blipFill>
              <a:blip r:embed="rId5"/>
              <a:stretch>
                <a:fillRect l="-90" t="-55658" r="-1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863229" y="2310336"/>
            <a:ext cx="494919" cy="176641"/>
            <a:chOff x="0" y="0"/>
            <a:chExt cx="494919" cy="17663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1976" y="61849"/>
              <a:ext cx="130048" cy="52070"/>
            </a:xfrm>
            <a:custGeom>
              <a:avLst/>
              <a:gdLst/>
              <a:ahLst/>
              <a:cxnLst/>
              <a:rect r="r" b="b" t="t" l="l"/>
              <a:pathLst>
                <a:path h="52070" w="130048">
                  <a:moveTo>
                    <a:pt x="66802" y="45720"/>
                  </a:moveTo>
                  <a:lnTo>
                    <a:pt x="24003" y="51181"/>
                  </a:lnTo>
                  <a:cubicBezTo>
                    <a:pt x="16383" y="52070"/>
                    <a:pt x="6223" y="44831"/>
                    <a:pt x="3556" y="36830"/>
                  </a:cubicBezTo>
                  <a:lnTo>
                    <a:pt x="0" y="19939"/>
                  </a:lnTo>
                  <a:cubicBezTo>
                    <a:pt x="8890" y="10287"/>
                    <a:pt x="12446" y="8128"/>
                    <a:pt x="15621" y="7239"/>
                  </a:cubicBezTo>
                  <a:cubicBezTo>
                    <a:pt x="45847" y="889"/>
                    <a:pt x="76581" y="0"/>
                    <a:pt x="107315" y="3810"/>
                  </a:cubicBezTo>
                  <a:lnTo>
                    <a:pt x="117094" y="8001"/>
                  </a:lnTo>
                  <a:cubicBezTo>
                    <a:pt x="127762" y="15240"/>
                    <a:pt x="130048" y="21971"/>
                    <a:pt x="129159" y="29083"/>
                  </a:cubicBezTo>
                  <a:lnTo>
                    <a:pt x="117983" y="45593"/>
                  </a:lnTo>
                  <a:cubicBezTo>
                    <a:pt x="95758" y="45593"/>
                    <a:pt x="81407" y="45593"/>
                    <a:pt x="66802" y="45593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04546" y="65786"/>
              <a:ext cx="125603" cy="46990"/>
            </a:xfrm>
            <a:custGeom>
              <a:avLst/>
              <a:gdLst/>
              <a:ahLst/>
              <a:cxnLst/>
              <a:rect r="r" b="b" t="t" l="l"/>
              <a:pathLst>
                <a:path h="46990" w="125603">
                  <a:moveTo>
                    <a:pt x="69977" y="46863"/>
                  </a:moveTo>
                  <a:cubicBezTo>
                    <a:pt x="47244" y="45593"/>
                    <a:pt x="33020" y="45212"/>
                    <a:pt x="18288" y="43942"/>
                  </a:cubicBezTo>
                  <a:cubicBezTo>
                    <a:pt x="7112" y="43053"/>
                    <a:pt x="0" y="32512"/>
                    <a:pt x="1778" y="21082"/>
                  </a:cubicBezTo>
                  <a:lnTo>
                    <a:pt x="4445" y="10541"/>
                  </a:lnTo>
                  <a:cubicBezTo>
                    <a:pt x="39624" y="6350"/>
                    <a:pt x="68580" y="2540"/>
                    <a:pt x="97536" y="889"/>
                  </a:cubicBezTo>
                  <a:cubicBezTo>
                    <a:pt x="110871" y="0"/>
                    <a:pt x="120269" y="9779"/>
                    <a:pt x="125603" y="21590"/>
                  </a:cubicBezTo>
                  <a:lnTo>
                    <a:pt x="124714" y="40640"/>
                  </a:lnTo>
                  <a:cubicBezTo>
                    <a:pt x="98044" y="44069"/>
                    <a:pt x="79756" y="45720"/>
                    <a:pt x="69977" y="4699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7451017" y="2366953"/>
            <a:ext cx="167935" cy="49701"/>
            <a:chOff x="0" y="0"/>
            <a:chExt cx="167932" cy="4969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381" y="-1016"/>
              <a:ext cx="169291" cy="50673"/>
            </a:xfrm>
            <a:custGeom>
              <a:avLst/>
              <a:gdLst/>
              <a:ahLst/>
              <a:cxnLst/>
              <a:rect r="r" b="b" t="t" l="l"/>
              <a:pathLst>
                <a:path h="50673" w="169291">
                  <a:moveTo>
                    <a:pt x="76962" y="50673"/>
                  </a:moveTo>
                  <a:lnTo>
                    <a:pt x="32893" y="50673"/>
                  </a:lnTo>
                  <a:cubicBezTo>
                    <a:pt x="27559" y="50673"/>
                    <a:pt x="22225" y="49403"/>
                    <a:pt x="16891" y="48514"/>
                  </a:cubicBezTo>
                  <a:lnTo>
                    <a:pt x="381" y="38100"/>
                  </a:lnTo>
                  <a:cubicBezTo>
                    <a:pt x="0" y="21590"/>
                    <a:pt x="7112" y="11811"/>
                    <a:pt x="14605" y="10541"/>
                  </a:cubicBezTo>
                  <a:lnTo>
                    <a:pt x="41783" y="6858"/>
                  </a:lnTo>
                  <a:cubicBezTo>
                    <a:pt x="65405" y="4699"/>
                    <a:pt x="89408" y="3810"/>
                    <a:pt x="113030" y="1270"/>
                  </a:cubicBezTo>
                  <a:cubicBezTo>
                    <a:pt x="126365" y="0"/>
                    <a:pt x="138430" y="2921"/>
                    <a:pt x="150495" y="7239"/>
                  </a:cubicBezTo>
                  <a:lnTo>
                    <a:pt x="167005" y="15621"/>
                  </a:lnTo>
                  <a:cubicBezTo>
                    <a:pt x="169291" y="32131"/>
                    <a:pt x="156718" y="45974"/>
                    <a:pt x="148336" y="47752"/>
                  </a:cubicBezTo>
                  <a:lnTo>
                    <a:pt x="137668" y="50292"/>
                  </a:lnTo>
                  <a:cubicBezTo>
                    <a:pt x="114046" y="50673"/>
                    <a:pt x="95758" y="50292"/>
                    <a:pt x="77089" y="50292"/>
                  </a:cubicBezTo>
                  <a:lnTo>
                    <a:pt x="77089" y="50673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7761637" y="2356180"/>
            <a:ext cx="149428" cy="58779"/>
            <a:chOff x="0" y="0"/>
            <a:chExt cx="149428" cy="5877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1524" y="-762"/>
              <a:ext cx="151384" cy="59563"/>
            </a:xfrm>
            <a:custGeom>
              <a:avLst/>
              <a:gdLst/>
              <a:ahLst/>
              <a:cxnLst/>
              <a:rect r="r" b="b" t="t" l="l"/>
              <a:pathLst>
                <a:path h="59563" w="151384">
                  <a:moveTo>
                    <a:pt x="75692" y="59563"/>
                  </a:moveTo>
                  <a:lnTo>
                    <a:pt x="26162" y="59563"/>
                  </a:lnTo>
                  <a:cubicBezTo>
                    <a:pt x="12446" y="59563"/>
                    <a:pt x="3937" y="51562"/>
                    <a:pt x="1778" y="36703"/>
                  </a:cubicBezTo>
                  <a:cubicBezTo>
                    <a:pt x="0" y="24130"/>
                    <a:pt x="9779" y="10922"/>
                    <a:pt x="21717" y="10160"/>
                  </a:cubicBezTo>
                  <a:lnTo>
                    <a:pt x="87630" y="5080"/>
                  </a:lnTo>
                  <a:cubicBezTo>
                    <a:pt x="98806" y="4191"/>
                    <a:pt x="109474" y="1651"/>
                    <a:pt x="120142" y="889"/>
                  </a:cubicBezTo>
                  <a:cubicBezTo>
                    <a:pt x="129921" y="0"/>
                    <a:pt x="137922" y="5588"/>
                    <a:pt x="142875" y="13081"/>
                  </a:cubicBezTo>
                  <a:cubicBezTo>
                    <a:pt x="148717" y="21971"/>
                    <a:pt x="151384" y="32512"/>
                    <a:pt x="150876" y="43053"/>
                  </a:cubicBezTo>
                  <a:lnTo>
                    <a:pt x="145034" y="54483"/>
                  </a:lnTo>
                  <a:cubicBezTo>
                    <a:pt x="119253" y="55753"/>
                    <a:pt x="97409" y="56642"/>
                    <a:pt x="75184" y="57912"/>
                  </a:cubicBezTo>
                  <a:lnTo>
                    <a:pt x="75692" y="59182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045472" y="2353161"/>
            <a:ext cx="183756" cy="52988"/>
            <a:chOff x="0" y="0"/>
            <a:chExt cx="183756" cy="5298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381" y="-1143"/>
              <a:ext cx="186182" cy="54991"/>
            </a:xfrm>
            <a:custGeom>
              <a:avLst/>
              <a:gdLst/>
              <a:ahLst/>
              <a:cxnLst/>
              <a:rect r="r" b="b" t="t" l="l"/>
              <a:pathLst>
                <a:path h="54991" w="186182">
                  <a:moveTo>
                    <a:pt x="92583" y="53594"/>
                  </a:moveTo>
                  <a:lnTo>
                    <a:pt x="26670" y="50292"/>
                  </a:lnTo>
                  <a:cubicBezTo>
                    <a:pt x="21336" y="49911"/>
                    <a:pt x="16002" y="48133"/>
                    <a:pt x="11049" y="46101"/>
                  </a:cubicBezTo>
                  <a:lnTo>
                    <a:pt x="889" y="36703"/>
                  </a:lnTo>
                  <a:cubicBezTo>
                    <a:pt x="0" y="22352"/>
                    <a:pt x="5334" y="14351"/>
                    <a:pt x="11557" y="12700"/>
                  </a:cubicBezTo>
                  <a:lnTo>
                    <a:pt x="25781" y="8890"/>
                  </a:lnTo>
                  <a:cubicBezTo>
                    <a:pt x="65913" y="5461"/>
                    <a:pt x="98806" y="3810"/>
                    <a:pt x="131318" y="1270"/>
                  </a:cubicBezTo>
                  <a:cubicBezTo>
                    <a:pt x="148717" y="0"/>
                    <a:pt x="163322" y="6731"/>
                    <a:pt x="177673" y="15240"/>
                  </a:cubicBezTo>
                  <a:lnTo>
                    <a:pt x="186182" y="27940"/>
                  </a:lnTo>
                  <a:cubicBezTo>
                    <a:pt x="174625" y="46101"/>
                    <a:pt x="165227" y="54991"/>
                    <a:pt x="147828" y="54102"/>
                  </a:cubicBezTo>
                  <a:lnTo>
                    <a:pt x="92964" y="53594"/>
                  </a:lnTo>
                  <a:cubicBezTo>
                    <a:pt x="92456" y="53975"/>
                    <a:pt x="92456" y="53594"/>
                    <a:pt x="92456" y="5359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8367665" y="2367182"/>
            <a:ext cx="192224" cy="60169"/>
            <a:chOff x="0" y="0"/>
            <a:chExt cx="192227" cy="6017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1524" y="-381"/>
              <a:ext cx="196469" cy="61468"/>
            </a:xfrm>
            <a:custGeom>
              <a:avLst/>
              <a:gdLst/>
              <a:ahLst/>
              <a:cxnLst/>
              <a:rect r="r" b="b" t="t" l="l"/>
              <a:pathLst>
                <a:path h="61468" w="196469">
                  <a:moveTo>
                    <a:pt x="83693" y="51943"/>
                  </a:moveTo>
                  <a:lnTo>
                    <a:pt x="21717" y="48641"/>
                  </a:lnTo>
                  <a:cubicBezTo>
                    <a:pt x="9271" y="47752"/>
                    <a:pt x="0" y="35052"/>
                    <a:pt x="1778" y="21971"/>
                  </a:cubicBezTo>
                  <a:lnTo>
                    <a:pt x="9779" y="4699"/>
                  </a:lnTo>
                  <a:cubicBezTo>
                    <a:pt x="24892" y="1651"/>
                    <a:pt x="32004" y="0"/>
                    <a:pt x="39624" y="508"/>
                  </a:cubicBezTo>
                  <a:lnTo>
                    <a:pt x="165227" y="7747"/>
                  </a:lnTo>
                  <a:cubicBezTo>
                    <a:pt x="171958" y="8128"/>
                    <a:pt x="179070" y="11557"/>
                    <a:pt x="185293" y="14478"/>
                  </a:cubicBezTo>
                  <a:lnTo>
                    <a:pt x="196469" y="29718"/>
                  </a:lnTo>
                  <a:cubicBezTo>
                    <a:pt x="186690" y="41910"/>
                    <a:pt x="181737" y="46990"/>
                    <a:pt x="176911" y="52578"/>
                  </a:cubicBezTo>
                  <a:lnTo>
                    <a:pt x="165735" y="61468"/>
                  </a:lnTo>
                  <a:cubicBezTo>
                    <a:pt x="134620" y="58547"/>
                    <a:pt x="111379" y="55499"/>
                    <a:pt x="83820" y="52197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8709222" y="2383965"/>
            <a:ext cx="196634" cy="54235"/>
            <a:chOff x="0" y="0"/>
            <a:chExt cx="196634" cy="5424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1143" y="-254"/>
              <a:ext cx="198628" cy="54864"/>
            </a:xfrm>
            <a:custGeom>
              <a:avLst/>
              <a:gdLst/>
              <a:ahLst/>
              <a:cxnLst/>
              <a:rect r="r" b="b" t="t" l="l"/>
              <a:pathLst>
                <a:path h="54864" w="198628">
                  <a:moveTo>
                    <a:pt x="114046" y="50673"/>
                  </a:moveTo>
                  <a:lnTo>
                    <a:pt x="42799" y="46482"/>
                  </a:lnTo>
                  <a:cubicBezTo>
                    <a:pt x="33909" y="45593"/>
                    <a:pt x="24511" y="43942"/>
                    <a:pt x="15621" y="42291"/>
                  </a:cubicBezTo>
                  <a:lnTo>
                    <a:pt x="2667" y="34163"/>
                  </a:lnTo>
                  <a:cubicBezTo>
                    <a:pt x="0" y="19812"/>
                    <a:pt x="5842" y="8509"/>
                    <a:pt x="13335" y="6731"/>
                  </a:cubicBezTo>
                  <a:lnTo>
                    <a:pt x="50800" y="381"/>
                  </a:lnTo>
                  <a:cubicBezTo>
                    <a:pt x="90932" y="0"/>
                    <a:pt x="131445" y="381"/>
                    <a:pt x="171450" y="762"/>
                  </a:cubicBezTo>
                  <a:cubicBezTo>
                    <a:pt x="182626" y="762"/>
                    <a:pt x="192405" y="8001"/>
                    <a:pt x="195453" y="18923"/>
                  </a:cubicBezTo>
                  <a:lnTo>
                    <a:pt x="197231" y="29083"/>
                  </a:lnTo>
                  <a:cubicBezTo>
                    <a:pt x="198628" y="47244"/>
                    <a:pt x="191516" y="54864"/>
                    <a:pt x="178943" y="54483"/>
                  </a:cubicBezTo>
                  <a:lnTo>
                    <a:pt x="113919" y="50673"/>
                  </a:lnTo>
                  <a:cubicBezTo>
                    <a:pt x="113919" y="50673"/>
                    <a:pt x="113919" y="50673"/>
                    <a:pt x="113919" y="50673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9083431" y="2376840"/>
            <a:ext cx="183518" cy="60074"/>
            <a:chOff x="0" y="0"/>
            <a:chExt cx="183515" cy="6007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127"/>
              <a:ext cx="185293" cy="59944"/>
            </a:xfrm>
            <a:custGeom>
              <a:avLst/>
              <a:gdLst/>
              <a:ahLst/>
              <a:cxnLst/>
              <a:rect r="r" b="b" t="t" l="l"/>
              <a:pathLst>
                <a:path h="59944" w="185293">
                  <a:moveTo>
                    <a:pt x="159385" y="59944"/>
                  </a:moveTo>
                  <a:cubicBezTo>
                    <a:pt x="122428" y="50292"/>
                    <a:pt x="87757" y="49784"/>
                    <a:pt x="52959" y="49403"/>
                  </a:cubicBezTo>
                  <a:lnTo>
                    <a:pt x="15113" y="45212"/>
                  </a:lnTo>
                  <a:cubicBezTo>
                    <a:pt x="7112" y="43942"/>
                    <a:pt x="508" y="33782"/>
                    <a:pt x="0" y="25273"/>
                  </a:cubicBezTo>
                  <a:lnTo>
                    <a:pt x="5842" y="7112"/>
                  </a:lnTo>
                  <a:cubicBezTo>
                    <a:pt x="23241" y="2921"/>
                    <a:pt x="32131" y="381"/>
                    <a:pt x="41021" y="0"/>
                  </a:cubicBezTo>
                  <a:lnTo>
                    <a:pt x="145669" y="889"/>
                  </a:lnTo>
                  <a:cubicBezTo>
                    <a:pt x="159512" y="889"/>
                    <a:pt x="170180" y="7239"/>
                    <a:pt x="179070" y="16891"/>
                  </a:cubicBezTo>
                  <a:lnTo>
                    <a:pt x="185293" y="26543"/>
                  </a:lnTo>
                  <a:cubicBezTo>
                    <a:pt x="175895" y="40005"/>
                    <a:pt x="168783" y="47625"/>
                    <a:pt x="159512" y="5994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9450095" y="2361324"/>
            <a:ext cx="185318" cy="73057"/>
            <a:chOff x="0" y="0"/>
            <a:chExt cx="185318" cy="7306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-2413" y="-381"/>
              <a:ext cx="191135" cy="73406"/>
            </a:xfrm>
            <a:custGeom>
              <a:avLst/>
              <a:gdLst/>
              <a:ahLst/>
              <a:cxnLst/>
              <a:rect r="r" b="b" t="t" l="l"/>
              <a:pathLst>
                <a:path h="73406" w="191135">
                  <a:moveTo>
                    <a:pt x="44069" y="73406"/>
                  </a:moveTo>
                  <a:lnTo>
                    <a:pt x="17780" y="70485"/>
                  </a:lnTo>
                  <a:cubicBezTo>
                    <a:pt x="7620" y="69215"/>
                    <a:pt x="0" y="57023"/>
                    <a:pt x="3175" y="46482"/>
                  </a:cubicBezTo>
                  <a:cubicBezTo>
                    <a:pt x="5334" y="37973"/>
                    <a:pt x="9779" y="30353"/>
                    <a:pt x="17780" y="25273"/>
                  </a:cubicBezTo>
                  <a:lnTo>
                    <a:pt x="27178" y="19304"/>
                  </a:lnTo>
                  <a:cubicBezTo>
                    <a:pt x="75311" y="10922"/>
                    <a:pt x="117602" y="0"/>
                    <a:pt x="161671" y="381"/>
                  </a:cubicBezTo>
                  <a:lnTo>
                    <a:pt x="172847" y="2540"/>
                  </a:lnTo>
                  <a:cubicBezTo>
                    <a:pt x="186182" y="12192"/>
                    <a:pt x="191135" y="33782"/>
                    <a:pt x="185293" y="43561"/>
                  </a:cubicBezTo>
                  <a:lnTo>
                    <a:pt x="179070" y="51943"/>
                  </a:lnTo>
                  <a:cubicBezTo>
                    <a:pt x="170180" y="57912"/>
                    <a:pt x="164846" y="59563"/>
                    <a:pt x="159512" y="59944"/>
                  </a:cubicBezTo>
                  <a:lnTo>
                    <a:pt x="44069" y="73406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9773860" y="2348655"/>
            <a:ext cx="169669" cy="57121"/>
            <a:chOff x="0" y="0"/>
            <a:chExt cx="169672" cy="5711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2032" y="-381"/>
              <a:ext cx="173736" cy="57404"/>
            </a:xfrm>
            <a:custGeom>
              <a:avLst/>
              <a:gdLst/>
              <a:ahLst/>
              <a:cxnLst/>
              <a:rect r="r" b="b" t="t" l="l"/>
              <a:pathLst>
                <a:path h="57404" w="173736">
                  <a:moveTo>
                    <a:pt x="83312" y="57404"/>
                  </a:moveTo>
                  <a:lnTo>
                    <a:pt x="33401" y="57023"/>
                  </a:lnTo>
                  <a:cubicBezTo>
                    <a:pt x="26289" y="56642"/>
                    <a:pt x="19177" y="54102"/>
                    <a:pt x="12065" y="51943"/>
                  </a:cubicBezTo>
                  <a:lnTo>
                    <a:pt x="0" y="38862"/>
                  </a:lnTo>
                  <a:cubicBezTo>
                    <a:pt x="7112" y="19431"/>
                    <a:pt x="15113" y="12192"/>
                    <a:pt x="25908" y="8890"/>
                  </a:cubicBezTo>
                  <a:lnTo>
                    <a:pt x="52959" y="4572"/>
                  </a:lnTo>
                  <a:cubicBezTo>
                    <a:pt x="84201" y="2921"/>
                    <a:pt x="115316" y="1651"/>
                    <a:pt x="146558" y="381"/>
                  </a:cubicBezTo>
                  <a:cubicBezTo>
                    <a:pt x="159893" y="0"/>
                    <a:pt x="173736" y="15621"/>
                    <a:pt x="171450" y="29464"/>
                  </a:cubicBezTo>
                  <a:lnTo>
                    <a:pt x="169672" y="36195"/>
                  </a:lnTo>
                  <a:cubicBezTo>
                    <a:pt x="164719" y="48006"/>
                    <a:pt x="159004" y="55245"/>
                    <a:pt x="148717" y="55626"/>
                  </a:cubicBezTo>
                  <a:lnTo>
                    <a:pt x="82423" y="55626"/>
                  </a:lnTo>
                  <a:cubicBezTo>
                    <a:pt x="83312" y="56515"/>
                    <a:pt x="83312" y="56896"/>
                    <a:pt x="83312" y="57277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10158336" y="2343179"/>
            <a:ext cx="215265" cy="60808"/>
            <a:chOff x="0" y="0"/>
            <a:chExt cx="215265" cy="6080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-381" y="0"/>
              <a:ext cx="218567" cy="60833"/>
            </a:xfrm>
            <a:custGeom>
              <a:avLst/>
              <a:gdLst/>
              <a:ahLst/>
              <a:cxnLst/>
              <a:rect r="r" b="b" t="t" l="l"/>
              <a:pathLst>
                <a:path h="60833" w="218567">
                  <a:moveTo>
                    <a:pt x="98425" y="7620"/>
                  </a:moveTo>
                  <a:cubicBezTo>
                    <a:pt x="111252" y="7239"/>
                    <a:pt x="136652" y="7239"/>
                    <a:pt x="162433" y="2540"/>
                  </a:cubicBezTo>
                  <a:lnTo>
                    <a:pt x="189611" y="0"/>
                  </a:lnTo>
                  <a:cubicBezTo>
                    <a:pt x="197231" y="0"/>
                    <a:pt x="203835" y="2921"/>
                    <a:pt x="207391" y="10541"/>
                  </a:cubicBezTo>
                  <a:lnTo>
                    <a:pt x="213233" y="23241"/>
                  </a:lnTo>
                  <a:cubicBezTo>
                    <a:pt x="218567" y="43053"/>
                    <a:pt x="206121" y="59182"/>
                    <a:pt x="191897" y="59944"/>
                  </a:cubicBezTo>
                  <a:lnTo>
                    <a:pt x="184277" y="60833"/>
                  </a:lnTo>
                  <a:cubicBezTo>
                    <a:pt x="127254" y="57912"/>
                    <a:pt x="74295" y="54864"/>
                    <a:pt x="20828" y="51943"/>
                  </a:cubicBezTo>
                  <a:lnTo>
                    <a:pt x="13716" y="49784"/>
                  </a:lnTo>
                  <a:cubicBezTo>
                    <a:pt x="4826" y="47244"/>
                    <a:pt x="0" y="38481"/>
                    <a:pt x="381" y="31623"/>
                  </a:cubicBezTo>
                  <a:cubicBezTo>
                    <a:pt x="1778" y="20701"/>
                    <a:pt x="9779" y="10160"/>
                    <a:pt x="19050" y="8382"/>
                  </a:cubicBezTo>
                  <a:lnTo>
                    <a:pt x="33782" y="5461"/>
                  </a:lnTo>
                  <a:cubicBezTo>
                    <a:pt x="56007" y="5461"/>
                    <a:pt x="70739" y="6350"/>
                    <a:pt x="98425" y="762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6935981" y="296923"/>
            <a:ext cx="3862073" cy="1149096"/>
          </a:xfrm>
          <a:custGeom>
            <a:avLst/>
            <a:gdLst/>
            <a:ahLst/>
            <a:cxnLst/>
            <a:rect r="r" b="b" t="t" l="l"/>
            <a:pathLst>
              <a:path h="1149096" w="3862073">
                <a:moveTo>
                  <a:pt x="0" y="0"/>
                </a:moveTo>
                <a:lnTo>
                  <a:pt x="3862073" y="0"/>
                </a:lnTo>
                <a:lnTo>
                  <a:pt x="3862073" y="1149096"/>
                </a:lnTo>
                <a:lnTo>
                  <a:pt x="0" y="114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198109" y="1160983"/>
            <a:ext cx="3232528" cy="1149401"/>
          </a:xfrm>
          <a:custGeom>
            <a:avLst/>
            <a:gdLst/>
            <a:ahLst/>
            <a:cxnLst/>
            <a:rect r="r" b="b" t="t" l="l"/>
            <a:pathLst>
              <a:path h="1149401" w="3232528">
                <a:moveTo>
                  <a:pt x="0" y="0"/>
                </a:moveTo>
                <a:lnTo>
                  <a:pt x="3232528" y="0"/>
                </a:lnTo>
                <a:lnTo>
                  <a:pt x="3232528" y="1149401"/>
                </a:lnTo>
                <a:lnTo>
                  <a:pt x="0" y="11494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3139954" y="1544764"/>
            <a:ext cx="991514" cy="3428609"/>
          </a:xfrm>
          <a:custGeom>
            <a:avLst/>
            <a:gdLst/>
            <a:ahLst/>
            <a:cxnLst/>
            <a:rect r="r" b="b" t="t" l="l"/>
            <a:pathLst>
              <a:path h="3428609" w="991514">
                <a:moveTo>
                  <a:pt x="0" y="0"/>
                </a:moveTo>
                <a:lnTo>
                  <a:pt x="991515" y="0"/>
                </a:lnTo>
                <a:lnTo>
                  <a:pt x="991515" y="3428610"/>
                </a:lnTo>
                <a:lnTo>
                  <a:pt x="0" y="3428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>
            <a:grpSpLocks noChangeAspect="true"/>
          </p:cNvGrpSpPr>
          <p:nvPr/>
        </p:nvGrpSpPr>
        <p:grpSpPr>
          <a:xfrm rot="-121680">
            <a:off x="6501536" y="7389390"/>
            <a:ext cx="5375224" cy="1459049"/>
            <a:chOff x="0" y="0"/>
            <a:chExt cx="7166966" cy="1945399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7166864" cy="1945386"/>
            </a:xfrm>
            <a:custGeom>
              <a:avLst/>
              <a:gdLst/>
              <a:ahLst/>
              <a:cxnLst/>
              <a:rect r="r" b="b" t="t" l="l"/>
              <a:pathLst>
                <a:path h="1945386" w="7166864">
                  <a:moveTo>
                    <a:pt x="7165848" y="0"/>
                  </a:moveTo>
                  <a:lnTo>
                    <a:pt x="0" y="4064"/>
                  </a:lnTo>
                  <a:lnTo>
                    <a:pt x="1016" y="1945386"/>
                  </a:lnTo>
                  <a:lnTo>
                    <a:pt x="7166864" y="1941322"/>
                  </a:lnTo>
                  <a:lnTo>
                    <a:pt x="7166737" y="1782572"/>
                  </a:lnTo>
                  <a:lnTo>
                    <a:pt x="7165848" y="0"/>
                  </a:lnTo>
                  <a:close/>
                </a:path>
              </a:pathLst>
            </a:custGeom>
            <a:blipFill>
              <a:blip r:embed="rId10"/>
              <a:stretch>
                <a:fillRect l="0" t="-5" r="-1" b="-1"/>
              </a:stretch>
            </a:blipFill>
          </p:spPr>
        </p:sp>
      </p:grpSp>
      <p:grpSp>
        <p:nvGrpSpPr>
          <p:cNvPr name="Group 33" id="33"/>
          <p:cNvGrpSpPr>
            <a:grpSpLocks noChangeAspect="true"/>
          </p:cNvGrpSpPr>
          <p:nvPr/>
        </p:nvGrpSpPr>
        <p:grpSpPr>
          <a:xfrm rot="-487860">
            <a:off x="14018123" y="4562504"/>
            <a:ext cx="1964750" cy="1940252"/>
            <a:chOff x="0" y="0"/>
            <a:chExt cx="2619667" cy="258700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619629" cy="2586990"/>
            </a:xfrm>
            <a:custGeom>
              <a:avLst/>
              <a:gdLst/>
              <a:ahLst/>
              <a:cxnLst/>
              <a:rect r="r" b="b" t="t" l="l"/>
              <a:pathLst>
                <a:path h="2586990" w="2619629">
                  <a:moveTo>
                    <a:pt x="2619629" y="0"/>
                  </a:moveTo>
                  <a:lnTo>
                    <a:pt x="809879" y="0"/>
                  </a:lnTo>
                  <a:lnTo>
                    <a:pt x="0" y="0"/>
                  </a:lnTo>
                  <a:lnTo>
                    <a:pt x="0" y="2586990"/>
                  </a:lnTo>
                  <a:lnTo>
                    <a:pt x="2619629" y="2586990"/>
                  </a:lnTo>
                  <a:lnTo>
                    <a:pt x="2619629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-1" b="0"/>
              </a:stretch>
            </a:blipFill>
          </p:spPr>
        </p:sp>
      </p:grpSp>
      <p:sp>
        <p:nvSpPr>
          <p:cNvPr name="Freeform 35" id="35"/>
          <p:cNvSpPr/>
          <p:nvPr/>
        </p:nvSpPr>
        <p:spPr>
          <a:xfrm flipH="false" flipV="false" rot="0">
            <a:off x="7183355" y="2590714"/>
            <a:ext cx="3722008" cy="3662563"/>
          </a:xfrm>
          <a:custGeom>
            <a:avLst/>
            <a:gdLst/>
            <a:ahLst/>
            <a:cxnLst/>
            <a:rect r="r" b="b" t="t" l="l"/>
            <a:pathLst>
              <a:path h="3662563" w="3722008">
                <a:moveTo>
                  <a:pt x="0" y="0"/>
                </a:moveTo>
                <a:lnTo>
                  <a:pt x="3722008" y="0"/>
                </a:lnTo>
                <a:lnTo>
                  <a:pt x="3722008" y="3662563"/>
                </a:lnTo>
                <a:lnTo>
                  <a:pt x="0" y="36625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>
            <a:grpSpLocks noChangeAspect="true"/>
          </p:cNvGrpSpPr>
          <p:nvPr/>
        </p:nvGrpSpPr>
        <p:grpSpPr>
          <a:xfrm rot="0">
            <a:off x="8802176" y="6383188"/>
            <a:ext cx="707584" cy="535934"/>
            <a:chOff x="0" y="0"/>
            <a:chExt cx="707580" cy="535927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254" y="-1270"/>
              <a:ext cx="707136" cy="537591"/>
            </a:xfrm>
            <a:custGeom>
              <a:avLst/>
              <a:gdLst/>
              <a:ahLst/>
              <a:cxnLst/>
              <a:rect r="r" b="b" t="t" l="l"/>
              <a:pathLst>
                <a:path h="537591" w="707136">
                  <a:moveTo>
                    <a:pt x="41656" y="282194"/>
                  </a:moveTo>
                  <a:lnTo>
                    <a:pt x="165100" y="274574"/>
                  </a:lnTo>
                  <a:cubicBezTo>
                    <a:pt x="171704" y="274447"/>
                    <a:pt x="178308" y="273812"/>
                    <a:pt x="184912" y="272796"/>
                  </a:cubicBezTo>
                  <a:lnTo>
                    <a:pt x="212979" y="266827"/>
                  </a:lnTo>
                  <a:cubicBezTo>
                    <a:pt x="225298" y="263144"/>
                    <a:pt x="233934" y="257175"/>
                    <a:pt x="238760" y="248666"/>
                  </a:cubicBezTo>
                  <a:lnTo>
                    <a:pt x="245872" y="232791"/>
                  </a:lnTo>
                  <a:cubicBezTo>
                    <a:pt x="245237" y="220091"/>
                    <a:pt x="242189" y="214376"/>
                    <a:pt x="236601" y="209169"/>
                  </a:cubicBezTo>
                  <a:lnTo>
                    <a:pt x="223520" y="201549"/>
                  </a:lnTo>
                  <a:cubicBezTo>
                    <a:pt x="184658" y="202692"/>
                    <a:pt x="155956" y="203581"/>
                    <a:pt x="128143" y="204470"/>
                  </a:cubicBezTo>
                  <a:cubicBezTo>
                    <a:pt x="100330" y="205359"/>
                    <a:pt x="66929" y="206375"/>
                    <a:pt x="27686" y="207899"/>
                  </a:cubicBezTo>
                  <a:lnTo>
                    <a:pt x="13843" y="211582"/>
                  </a:lnTo>
                  <a:cubicBezTo>
                    <a:pt x="2794" y="223647"/>
                    <a:pt x="0" y="231394"/>
                    <a:pt x="0" y="240792"/>
                  </a:cubicBezTo>
                  <a:lnTo>
                    <a:pt x="4445" y="269113"/>
                  </a:lnTo>
                  <a:cubicBezTo>
                    <a:pt x="8128" y="278003"/>
                    <a:pt x="20447" y="282321"/>
                    <a:pt x="41656" y="282194"/>
                  </a:cubicBezTo>
                  <a:close/>
                  <a:moveTo>
                    <a:pt x="47244" y="430276"/>
                  </a:moveTo>
                  <a:lnTo>
                    <a:pt x="170688" y="422529"/>
                  </a:lnTo>
                  <a:cubicBezTo>
                    <a:pt x="177292" y="422402"/>
                    <a:pt x="183896" y="421767"/>
                    <a:pt x="190500" y="420878"/>
                  </a:cubicBezTo>
                  <a:lnTo>
                    <a:pt x="218567" y="414782"/>
                  </a:lnTo>
                  <a:cubicBezTo>
                    <a:pt x="230886" y="411226"/>
                    <a:pt x="239522" y="405130"/>
                    <a:pt x="244348" y="396748"/>
                  </a:cubicBezTo>
                  <a:lnTo>
                    <a:pt x="251587" y="380746"/>
                  </a:lnTo>
                  <a:cubicBezTo>
                    <a:pt x="250825" y="368046"/>
                    <a:pt x="247777" y="362331"/>
                    <a:pt x="242189" y="357251"/>
                  </a:cubicBezTo>
                  <a:lnTo>
                    <a:pt x="229235" y="349504"/>
                  </a:lnTo>
                  <a:cubicBezTo>
                    <a:pt x="190246" y="350647"/>
                    <a:pt x="161544" y="351663"/>
                    <a:pt x="133731" y="352425"/>
                  </a:cubicBezTo>
                  <a:cubicBezTo>
                    <a:pt x="106045" y="353314"/>
                    <a:pt x="72517" y="354457"/>
                    <a:pt x="33274" y="355854"/>
                  </a:cubicBezTo>
                  <a:lnTo>
                    <a:pt x="19431" y="359537"/>
                  </a:lnTo>
                  <a:cubicBezTo>
                    <a:pt x="8382" y="371602"/>
                    <a:pt x="5588" y="379349"/>
                    <a:pt x="5588" y="388874"/>
                  </a:cubicBezTo>
                  <a:lnTo>
                    <a:pt x="10033" y="417068"/>
                  </a:lnTo>
                  <a:cubicBezTo>
                    <a:pt x="13716" y="425958"/>
                    <a:pt x="26035" y="430403"/>
                    <a:pt x="47244" y="430276"/>
                  </a:cubicBezTo>
                  <a:close/>
                  <a:moveTo>
                    <a:pt x="510921" y="537210"/>
                  </a:moveTo>
                  <a:cubicBezTo>
                    <a:pt x="517271" y="536829"/>
                    <a:pt x="526796" y="535813"/>
                    <a:pt x="539369" y="534162"/>
                  </a:cubicBezTo>
                  <a:lnTo>
                    <a:pt x="579374" y="529082"/>
                  </a:lnTo>
                  <a:cubicBezTo>
                    <a:pt x="593344" y="527431"/>
                    <a:pt x="605409" y="526288"/>
                    <a:pt x="615696" y="525780"/>
                  </a:cubicBezTo>
                  <a:lnTo>
                    <a:pt x="668274" y="523748"/>
                  </a:lnTo>
                  <a:cubicBezTo>
                    <a:pt x="677418" y="523875"/>
                    <a:pt x="686181" y="522224"/>
                    <a:pt x="694563" y="518922"/>
                  </a:cubicBezTo>
                  <a:lnTo>
                    <a:pt x="707136" y="508635"/>
                  </a:lnTo>
                  <a:cubicBezTo>
                    <a:pt x="706374" y="484759"/>
                    <a:pt x="701294" y="475361"/>
                    <a:pt x="692023" y="469519"/>
                  </a:cubicBezTo>
                  <a:lnTo>
                    <a:pt x="659130" y="458978"/>
                  </a:lnTo>
                  <a:cubicBezTo>
                    <a:pt x="646430" y="457708"/>
                    <a:pt x="634619" y="457454"/>
                    <a:pt x="623570" y="458089"/>
                  </a:cubicBezTo>
                  <a:lnTo>
                    <a:pt x="595376" y="459105"/>
                  </a:lnTo>
                  <a:cubicBezTo>
                    <a:pt x="571627" y="460375"/>
                    <a:pt x="555879" y="459867"/>
                    <a:pt x="548132" y="457327"/>
                  </a:cubicBezTo>
                  <a:lnTo>
                    <a:pt x="536575" y="448310"/>
                  </a:lnTo>
                  <a:cubicBezTo>
                    <a:pt x="536956" y="431419"/>
                    <a:pt x="539369" y="425323"/>
                    <a:pt x="543941" y="419354"/>
                  </a:cubicBezTo>
                  <a:lnTo>
                    <a:pt x="552704" y="409067"/>
                  </a:lnTo>
                  <a:cubicBezTo>
                    <a:pt x="598678" y="374269"/>
                    <a:pt x="629666" y="345313"/>
                    <a:pt x="649351" y="319405"/>
                  </a:cubicBezTo>
                  <a:cubicBezTo>
                    <a:pt x="668909" y="293624"/>
                    <a:pt x="681355" y="270256"/>
                    <a:pt x="686435" y="249301"/>
                  </a:cubicBezTo>
                  <a:cubicBezTo>
                    <a:pt x="691515" y="228346"/>
                    <a:pt x="693420" y="209423"/>
                    <a:pt x="692023" y="192278"/>
                  </a:cubicBezTo>
                  <a:cubicBezTo>
                    <a:pt x="689483" y="127508"/>
                    <a:pt x="677672" y="79121"/>
                    <a:pt x="656463" y="47244"/>
                  </a:cubicBezTo>
                  <a:cubicBezTo>
                    <a:pt x="635254" y="15240"/>
                    <a:pt x="605155" y="0"/>
                    <a:pt x="566166" y="1397"/>
                  </a:cubicBezTo>
                  <a:cubicBezTo>
                    <a:pt x="528828" y="2794"/>
                    <a:pt x="501015" y="16256"/>
                    <a:pt x="482981" y="41783"/>
                  </a:cubicBezTo>
                  <a:cubicBezTo>
                    <a:pt x="464947" y="67310"/>
                    <a:pt x="456819" y="104521"/>
                    <a:pt x="458597" y="153797"/>
                  </a:cubicBezTo>
                  <a:lnTo>
                    <a:pt x="463550" y="203454"/>
                  </a:lnTo>
                  <a:cubicBezTo>
                    <a:pt x="466217" y="220218"/>
                    <a:pt x="469519" y="236601"/>
                    <a:pt x="473456" y="252476"/>
                  </a:cubicBezTo>
                  <a:lnTo>
                    <a:pt x="479425" y="267970"/>
                  </a:lnTo>
                  <a:cubicBezTo>
                    <a:pt x="490347" y="276860"/>
                    <a:pt x="497459" y="279019"/>
                    <a:pt x="506349" y="278638"/>
                  </a:cubicBezTo>
                  <a:cubicBezTo>
                    <a:pt x="517779" y="278384"/>
                    <a:pt x="526415" y="275336"/>
                    <a:pt x="532003" y="269494"/>
                  </a:cubicBezTo>
                  <a:cubicBezTo>
                    <a:pt x="537591" y="263525"/>
                    <a:pt x="540258" y="253873"/>
                    <a:pt x="539750" y="240284"/>
                  </a:cubicBezTo>
                  <a:lnTo>
                    <a:pt x="533400" y="207010"/>
                  </a:lnTo>
                  <a:cubicBezTo>
                    <a:pt x="531876" y="195580"/>
                    <a:pt x="530860" y="184023"/>
                    <a:pt x="530479" y="172466"/>
                  </a:cubicBezTo>
                  <a:cubicBezTo>
                    <a:pt x="529463" y="138811"/>
                    <a:pt x="532765" y="113157"/>
                    <a:pt x="540004" y="95758"/>
                  </a:cubicBezTo>
                  <a:cubicBezTo>
                    <a:pt x="547370" y="78232"/>
                    <a:pt x="557022" y="69215"/>
                    <a:pt x="568833" y="68707"/>
                  </a:cubicBezTo>
                  <a:cubicBezTo>
                    <a:pt x="582041" y="68326"/>
                    <a:pt x="593471" y="77089"/>
                    <a:pt x="602869" y="95123"/>
                  </a:cubicBezTo>
                  <a:cubicBezTo>
                    <a:pt x="612267" y="113157"/>
                    <a:pt x="617855" y="140208"/>
                    <a:pt x="619506" y="176530"/>
                  </a:cubicBezTo>
                  <a:lnTo>
                    <a:pt x="619125" y="209169"/>
                  </a:lnTo>
                  <a:cubicBezTo>
                    <a:pt x="618363" y="218948"/>
                    <a:pt x="616966" y="226949"/>
                    <a:pt x="615061" y="233045"/>
                  </a:cubicBezTo>
                  <a:cubicBezTo>
                    <a:pt x="607695" y="254127"/>
                    <a:pt x="595630" y="272923"/>
                    <a:pt x="579247" y="289306"/>
                  </a:cubicBezTo>
                  <a:lnTo>
                    <a:pt x="527177" y="336042"/>
                  </a:lnTo>
                  <a:cubicBezTo>
                    <a:pt x="508889" y="350774"/>
                    <a:pt x="493395" y="366395"/>
                    <a:pt x="480695" y="382651"/>
                  </a:cubicBezTo>
                  <a:cubicBezTo>
                    <a:pt x="467995" y="398907"/>
                    <a:pt x="461772" y="417449"/>
                    <a:pt x="462026" y="438277"/>
                  </a:cubicBezTo>
                  <a:lnTo>
                    <a:pt x="462153" y="448310"/>
                  </a:lnTo>
                  <a:cubicBezTo>
                    <a:pt x="462153" y="459359"/>
                    <a:pt x="462280" y="464820"/>
                    <a:pt x="462407" y="470027"/>
                  </a:cubicBezTo>
                  <a:lnTo>
                    <a:pt x="462915" y="479806"/>
                  </a:lnTo>
                  <a:lnTo>
                    <a:pt x="463931" y="489966"/>
                  </a:lnTo>
                  <a:cubicBezTo>
                    <a:pt x="467233" y="508000"/>
                    <a:pt x="473456" y="519811"/>
                    <a:pt x="482600" y="527050"/>
                  </a:cubicBezTo>
                  <a:cubicBezTo>
                    <a:pt x="491871" y="534289"/>
                    <a:pt x="501269" y="537591"/>
                    <a:pt x="510921" y="537210"/>
                  </a:cubicBezTo>
                  <a:close/>
                </a:path>
              </a:pathLst>
            </a:custGeom>
            <a:solidFill>
              <a:srgbClr val="203230"/>
            </a:solidFill>
          </p:spPr>
        </p:sp>
      </p:grpSp>
      <p:grpSp>
        <p:nvGrpSpPr>
          <p:cNvPr name="Group 38" id="38"/>
          <p:cNvGrpSpPr>
            <a:grpSpLocks noChangeAspect="true"/>
          </p:cNvGrpSpPr>
          <p:nvPr/>
        </p:nvGrpSpPr>
        <p:grpSpPr>
          <a:xfrm rot="0">
            <a:off x="15054034" y="5097056"/>
            <a:ext cx="2100424" cy="2419207"/>
            <a:chOff x="0" y="0"/>
            <a:chExt cx="2100415" cy="241921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-17018" y="0"/>
              <a:ext cx="2139315" cy="2419223"/>
            </a:xfrm>
            <a:custGeom>
              <a:avLst/>
              <a:gdLst/>
              <a:ahLst/>
              <a:cxnLst/>
              <a:rect r="r" b="b" t="t" l="l"/>
              <a:pathLst>
                <a:path h="2419223" w="2139315">
                  <a:moveTo>
                    <a:pt x="1617980" y="322326"/>
                  </a:moveTo>
                  <a:cubicBezTo>
                    <a:pt x="1617980" y="322326"/>
                    <a:pt x="1617980" y="322326"/>
                    <a:pt x="1617980" y="322326"/>
                  </a:cubicBezTo>
                  <a:lnTo>
                    <a:pt x="1617980" y="322326"/>
                  </a:lnTo>
                  <a:cubicBezTo>
                    <a:pt x="1617980" y="322326"/>
                    <a:pt x="1617980" y="322326"/>
                    <a:pt x="1617980" y="322326"/>
                  </a:cubicBezTo>
                  <a:close/>
                  <a:moveTo>
                    <a:pt x="1861058" y="664972"/>
                  </a:moveTo>
                  <a:cubicBezTo>
                    <a:pt x="1861058" y="664972"/>
                    <a:pt x="1861058" y="664972"/>
                    <a:pt x="1861058" y="664972"/>
                  </a:cubicBezTo>
                  <a:lnTo>
                    <a:pt x="1861058" y="664972"/>
                  </a:lnTo>
                  <a:cubicBezTo>
                    <a:pt x="1861058" y="664972"/>
                    <a:pt x="1861058" y="664972"/>
                    <a:pt x="1861058" y="664972"/>
                  </a:cubicBezTo>
                  <a:close/>
                  <a:moveTo>
                    <a:pt x="1889633" y="632587"/>
                  </a:moveTo>
                  <a:cubicBezTo>
                    <a:pt x="1911350" y="663702"/>
                    <a:pt x="1931035" y="696214"/>
                    <a:pt x="1948434" y="729615"/>
                  </a:cubicBezTo>
                  <a:cubicBezTo>
                    <a:pt x="1952625" y="737743"/>
                    <a:pt x="1956816" y="745871"/>
                    <a:pt x="1960753" y="754126"/>
                  </a:cubicBezTo>
                  <a:cubicBezTo>
                    <a:pt x="1949323" y="742061"/>
                    <a:pt x="1937385" y="730377"/>
                    <a:pt x="1925320" y="719201"/>
                  </a:cubicBezTo>
                  <a:lnTo>
                    <a:pt x="1925320" y="719201"/>
                  </a:lnTo>
                  <a:cubicBezTo>
                    <a:pt x="1914779" y="689737"/>
                    <a:pt x="1902841" y="660908"/>
                    <a:pt x="1889633" y="632587"/>
                  </a:cubicBezTo>
                  <a:close/>
                  <a:moveTo>
                    <a:pt x="1950974" y="801116"/>
                  </a:moveTo>
                  <a:cubicBezTo>
                    <a:pt x="1975739" y="829056"/>
                    <a:pt x="1997837" y="859155"/>
                    <a:pt x="2014347" y="892048"/>
                  </a:cubicBezTo>
                  <a:cubicBezTo>
                    <a:pt x="2017141" y="897509"/>
                    <a:pt x="2019681" y="903224"/>
                    <a:pt x="2022094" y="908812"/>
                  </a:cubicBezTo>
                  <a:lnTo>
                    <a:pt x="2022094" y="908812"/>
                  </a:lnTo>
                  <a:cubicBezTo>
                    <a:pt x="2032762" y="943102"/>
                    <a:pt x="2041906" y="977900"/>
                    <a:pt x="2049399" y="1013079"/>
                  </a:cubicBezTo>
                  <a:lnTo>
                    <a:pt x="2049399" y="1013079"/>
                  </a:lnTo>
                  <a:cubicBezTo>
                    <a:pt x="2052955" y="1038479"/>
                    <a:pt x="2054860" y="1064133"/>
                    <a:pt x="2056257" y="1089279"/>
                  </a:cubicBezTo>
                  <a:cubicBezTo>
                    <a:pt x="2065782" y="1258443"/>
                    <a:pt x="2033524" y="1423924"/>
                    <a:pt x="1966722" y="1575689"/>
                  </a:cubicBezTo>
                  <a:cubicBezTo>
                    <a:pt x="1982343" y="1466469"/>
                    <a:pt x="1991487" y="1356487"/>
                    <a:pt x="1994281" y="1246124"/>
                  </a:cubicBezTo>
                  <a:cubicBezTo>
                    <a:pt x="1997710" y="1111123"/>
                    <a:pt x="1990598" y="974725"/>
                    <a:pt x="1961261" y="843153"/>
                  </a:cubicBezTo>
                  <a:cubicBezTo>
                    <a:pt x="1958086" y="829056"/>
                    <a:pt x="1954657" y="814959"/>
                    <a:pt x="1950974" y="801116"/>
                  </a:cubicBezTo>
                  <a:close/>
                  <a:moveTo>
                    <a:pt x="2075053" y="1369568"/>
                  </a:moveTo>
                  <a:cubicBezTo>
                    <a:pt x="2074291" y="1381887"/>
                    <a:pt x="2073402" y="1394206"/>
                    <a:pt x="2072386" y="1406525"/>
                  </a:cubicBezTo>
                  <a:cubicBezTo>
                    <a:pt x="2052193" y="1649857"/>
                    <a:pt x="1974723" y="1899158"/>
                    <a:pt x="1833626" y="2100072"/>
                  </a:cubicBezTo>
                  <a:cubicBezTo>
                    <a:pt x="1829308" y="2106295"/>
                    <a:pt x="1824863" y="2112391"/>
                    <a:pt x="1820418" y="2118360"/>
                  </a:cubicBezTo>
                  <a:cubicBezTo>
                    <a:pt x="1824990" y="2108581"/>
                    <a:pt x="1829435" y="2098929"/>
                    <a:pt x="1833753" y="2089404"/>
                  </a:cubicBezTo>
                  <a:cubicBezTo>
                    <a:pt x="1887728" y="1968373"/>
                    <a:pt x="1919986" y="1837690"/>
                    <a:pt x="1944878" y="1706626"/>
                  </a:cubicBezTo>
                  <a:lnTo>
                    <a:pt x="1944878" y="1706626"/>
                  </a:lnTo>
                  <a:cubicBezTo>
                    <a:pt x="1993519" y="1624203"/>
                    <a:pt x="2032254" y="1535811"/>
                    <a:pt x="2057908" y="1441323"/>
                  </a:cubicBezTo>
                  <a:cubicBezTo>
                    <a:pt x="2064385" y="1417574"/>
                    <a:pt x="2070100" y="1393698"/>
                    <a:pt x="2075053" y="1369568"/>
                  </a:cubicBezTo>
                  <a:close/>
                  <a:moveTo>
                    <a:pt x="1148334" y="226060"/>
                  </a:moveTo>
                  <a:cubicBezTo>
                    <a:pt x="1364742" y="226060"/>
                    <a:pt x="1578610" y="319024"/>
                    <a:pt x="1742567" y="466344"/>
                  </a:cubicBezTo>
                  <a:lnTo>
                    <a:pt x="1742567" y="466344"/>
                  </a:lnTo>
                  <a:cubicBezTo>
                    <a:pt x="1759966" y="489331"/>
                    <a:pt x="1776603" y="512953"/>
                    <a:pt x="1792224" y="537210"/>
                  </a:cubicBezTo>
                  <a:cubicBezTo>
                    <a:pt x="1818640" y="578231"/>
                    <a:pt x="1841500" y="620903"/>
                    <a:pt x="1861058" y="665099"/>
                  </a:cubicBezTo>
                  <a:cubicBezTo>
                    <a:pt x="1704340" y="546354"/>
                    <a:pt x="1506728" y="482600"/>
                    <a:pt x="1310386" y="482600"/>
                  </a:cubicBezTo>
                  <a:cubicBezTo>
                    <a:pt x="1293495" y="482600"/>
                    <a:pt x="1276604" y="483108"/>
                    <a:pt x="1259713" y="483997"/>
                  </a:cubicBezTo>
                  <a:cubicBezTo>
                    <a:pt x="1148588" y="489585"/>
                    <a:pt x="1039876" y="517144"/>
                    <a:pt x="939165" y="564007"/>
                  </a:cubicBezTo>
                  <a:cubicBezTo>
                    <a:pt x="918972" y="573659"/>
                    <a:pt x="929386" y="601853"/>
                    <a:pt x="947674" y="601853"/>
                  </a:cubicBezTo>
                  <a:cubicBezTo>
                    <a:pt x="950468" y="601853"/>
                    <a:pt x="953389" y="601218"/>
                    <a:pt x="956437" y="599694"/>
                  </a:cubicBezTo>
                  <a:cubicBezTo>
                    <a:pt x="1067054" y="547497"/>
                    <a:pt x="1187958" y="522351"/>
                    <a:pt x="1309243" y="522351"/>
                  </a:cubicBezTo>
                  <a:cubicBezTo>
                    <a:pt x="1410081" y="522351"/>
                    <a:pt x="1511046" y="539750"/>
                    <a:pt x="1606423" y="573405"/>
                  </a:cubicBezTo>
                  <a:cubicBezTo>
                    <a:pt x="1711579" y="609854"/>
                    <a:pt x="1808099" y="666750"/>
                    <a:pt x="1891030" y="741045"/>
                  </a:cubicBezTo>
                  <a:lnTo>
                    <a:pt x="1891030" y="741045"/>
                  </a:lnTo>
                  <a:cubicBezTo>
                    <a:pt x="1908302" y="790702"/>
                    <a:pt x="1921637" y="841756"/>
                    <a:pt x="1931416" y="893699"/>
                  </a:cubicBezTo>
                  <a:cubicBezTo>
                    <a:pt x="1955292" y="1020318"/>
                    <a:pt x="1959102" y="1151890"/>
                    <a:pt x="1953768" y="1281176"/>
                  </a:cubicBezTo>
                  <a:cubicBezTo>
                    <a:pt x="1948561" y="1418844"/>
                    <a:pt x="1932940" y="1555877"/>
                    <a:pt x="1907921" y="1691132"/>
                  </a:cubicBezTo>
                  <a:lnTo>
                    <a:pt x="1907921" y="1691132"/>
                  </a:lnTo>
                  <a:cubicBezTo>
                    <a:pt x="1878203" y="1741932"/>
                    <a:pt x="1844421" y="1790573"/>
                    <a:pt x="1806956" y="1836801"/>
                  </a:cubicBezTo>
                  <a:cubicBezTo>
                    <a:pt x="1714881" y="1950466"/>
                    <a:pt x="1603629" y="2048129"/>
                    <a:pt x="1485519" y="2134235"/>
                  </a:cubicBezTo>
                  <a:cubicBezTo>
                    <a:pt x="1379601" y="2211324"/>
                    <a:pt x="1264920" y="2277872"/>
                    <a:pt x="1138428" y="2315083"/>
                  </a:cubicBezTo>
                  <a:cubicBezTo>
                    <a:pt x="1081024" y="2290445"/>
                    <a:pt x="1026287" y="2259711"/>
                    <a:pt x="974979" y="2223516"/>
                  </a:cubicBezTo>
                  <a:cubicBezTo>
                    <a:pt x="851535" y="2137537"/>
                    <a:pt x="745871" y="2028571"/>
                    <a:pt x="643509" y="1918589"/>
                  </a:cubicBezTo>
                  <a:cubicBezTo>
                    <a:pt x="545973" y="1813814"/>
                    <a:pt x="450342" y="1705102"/>
                    <a:pt x="375285" y="1582928"/>
                  </a:cubicBezTo>
                  <a:cubicBezTo>
                    <a:pt x="242951" y="1368933"/>
                    <a:pt x="175641" y="1107059"/>
                    <a:pt x="275717" y="865886"/>
                  </a:cubicBezTo>
                  <a:cubicBezTo>
                    <a:pt x="329692" y="736092"/>
                    <a:pt x="420624" y="624205"/>
                    <a:pt x="520573" y="527304"/>
                  </a:cubicBezTo>
                  <a:cubicBezTo>
                    <a:pt x="618363" y="432689"/>
                    <a:pt x="727075" y="345440"/>
                    <a:pt x="851789" y="289179"/>
                  </a:cubicBezTo>
                  <a:cubicBezTo>
                    <a:pt x="948055" y="245872"/>
                    <a:pt x="1048512" y="226060"/>
                    <a:pt x="1148334" y="226060"/>
                  </a:cubicBezTo>
                  <a:close/>
                  <a:moveTo>
                    <a:pt x="1124966" y="39878"/>
                  </a:moveTo>
                  <a:cubicBezTo>
                    <a:pt x="1131316" y="39878"/>
                    <a:pt x="1137666" y="40005"/>
                    <a:pt x="1144016" y="40259"/>
                  </a:cubicBezTo>
                  <a:cubicBezTo>
                    <a:pt x="1290447" y="45593"/>
                    <a:pt x="1409319" y="125349"/>
                    <a:pt x="1513840" y="221488"/>
                  </a:cubicBezTo>
                  <a:cubicBezTo>
                    <a:pt x="1549273" y="254000"/>
                    <a:pt x="1584198" y="287528"/>
                    <a:pt x="1617980" y="322326"/>
                  </a:cubicBezTo>
                  <a:cubicBezTo>
                    <a:pt x="1476248" y="236728"/>
                    <a:pt x="1312418" y="185801"/>
                    <a:pt x="1147445" y="185801"/>
                  </a:cubicBezTo>
                  <a:cubicBezTo>
                    <a:pt x="1145413" y="185801"/>
                    <a:pt x="1143254" y="185801"/>
                    <a:pt x="1141222" y="185801"/>
                  </a:cubicBezTo>
                  <a:cubicBezTo>
                    <a:pt x="870712" y="188087"/>
                    <a:pt x="643890" y="341757"/>
                    <a:pt x="461264" y="529590"/>
                  </a:cubicBezTo>
                  <a:cubicBezTo>
                    <a:pt x="363220" y="630301"/>
                    <a:pt x="276733" y="745998"/>
                    <a:pt x="227965" y="878459"/>
                  </a:cubicBezTo>
                  <a:cubicBezTo>
                    <a:pt x="182626" y="1001903"/>
                    <a:pt x="176657" y="1135126"/>
                    <a:pt x="202311" y="1263650"/>
                  </a:cubicBezTo>
                  <a:cubicBezTo>
                    <a:pt x="259588" y="1548003"/>
                    <a:pt x="453771" y="1774952"/>
                    <a:pt x="647573" y="1979803"/>
                  </a:cubicBezTo>
                  <a:cubicBezTo>
                    <a:pt x="776224" y="2115820"/>
                    <a:pt x="915670" y="2246503"/>
                    <a:pt x="1080770" y="2329815"/>
                  </a:cubicBezTo>
                  <a:lnTo>
                    <a:pt x="1080770" y="2329815"/>
                  </a:lnTo>
                  <a:cubicBezTo>
                    <a:pt x="1014730" y="2344547"/>
                    <a:pt x="947166" y="2352040"/>
                    <a:pt x="879856" y="2352040"/>
                  </a:cubicBezTo>
                  <a:cubicBezTo>
                    <a:pt x="720979" y="2352040"/>
                    <a:pt x="562991" y="2310257"/>
                    <a:pt x="427609" y="2223262"/>
                  </a:cubicBezTo>
                  <a:cubicBezTo>
                    <a:pt x="321310" y="2155190"/>
                    <a:pt x="232410" y="2063115"/>
                    <a:pt x="168402" y="1954784"/>
                  </a:cubicBezTo>
                  <a:cubicBezTo>
                    <a:pt x="102235" y="1841119"/>
                    <a:pt x="71120" y="1714119"/>
                    <a:pt x="61722" y="1583944"/>
                  </a:cubicBezTo>
                  <a:cubicBezTo>
                    <a:pt x="52197" y="1444625"/>
                    <a:pt x="60833" y="1303655"/>
                    <a:pt x="82042" y="1165987"/>
                  </a:cubicBezTo>
                  <a:cubicBezTo>
                    <a:pt x="103378" y="1025144"/>
                    <a:pt x="137287" y="882650"/>
                    <a:pt x="192659" y="750697"/>
                  </a:cubicBezTo>
                  <a:cubicBezTo>
                    <a:pt x="249936" y="614934"/>
                    <a:pt x="339217" y="501904"/>
                    <a:pt x="446151" y="401955"/>
                  </a:cubicBezTo>
                  <a:cubicBezTo>
                    <a:pt x="549021" y="306324"/>
                    <a:pt x="660146" y="213614"/>
                    <a:pt x="782066" y="142748"/>
                  </a:cubicBezTo>
                  <a:cubicBezTo>
                    <a:pt x="885952" y="82423"/>
                    <a:pt x="1003173" y="39878"/>
                    <a:pt x="1124839" y="39878"/>
                  </a:cubicBezTo>
                  <a:close/>
                  <a:moveTo>
                    <a:pt x="1885950" y="1797177"/>
                  </a:moveTo>
                  <a:cubicBezTo>
                    <a:pt x="1863344" y="1896237"/>
                    <a:pt x="1834134" y="1994027"/>
                    <a:pt x="1792097" y="2086229"/>
                  </a:cubicBezTo>
                  <a:cubicBezTo>
                    <a:pt x="1763522" y="2148840"/>
                    <a:pt x="1725549" y="2217674"/>
                    <a:pt x="1675511" y="2272411"/>
                  </a:cubicBezTo>
                  <a:lnTo>
                    <a:pt x="1675511" y="2272411"/>
                  </a:lnTo>
                  <a:cubicBezTo>
                    <a:pt x="1637411" y="2303653"/>
                    <a:pt x="1596136" y="2331212"/>
                    <a:pt x="1551940" y="2354199"/>
                  </a:cubicBezTo>
                  <a:cubicBezTo>
                    <a:pt x="1547495" y="2356485"/>
                    <a:pt x="1544574" y="2359533"/>
                    <a:pt x="1542923" y="2363089"/>
                  </a:cubicBezTo>
                  <a:lnTo>
                    <a:pt x="1542923" y="2363089"/>
                  </a:lnTo>
                  <a:cubicBezTo>
                    <a:pt x="1505331" y="2375789"/>
                    <a:pt x="1465453" y="2380996"/>
                    <a:pt x="1425194" y="2380996"/>
                  </a:cubicBezTo>
                  <a:cubicBezTo>
                    <a:pt x="1373505" y="2380996"/>
                    <a:pt x="1321435" y="2372487"/>
                    <a:pt x="1273175" y="2360422"/>
                  </a:cubicBezTo>
                  <a:cubicBezTo>
                    <a:pt x="1247521" y="2353945"/>
                    <a:pt x="1222121" y="2346452"/>
                    <a:pt x="1197229" y="2337816"/>
                  </a:cubicBezTo>
                  <a:cubicBezTo>
                    <a:pt x="1319657" y="2294001"/>
                    <a:pt x="1430909" y="2225040"/>
                    <a:pt x="1535176" y="2147062"/>
                  </a:cubicBezTo>
                  <a:cubicBezTo>
                    <a:pt x="1668018" y="2047875"/>
                    <a:pt x="1790192" y="1931289"/>
                    <a:pt x="1886077" y="1797050"/>
                  </a:cubicBezTo>
                  <a:close/>
                  <a:moveTo>
                    <a:pt x="1126744" y="0"/>
                  </a:moveTo>
                  <a:cubicBezTo>
                    <a:pt x="1122426" y="0"/>
                    <a:pt x="1118108" y="0"/>
                    <a:pt x="1113663" y="127"/>
                  </a:cubicBezTo>
                  <a:cubicBezTo>
                    <a:pt x="979932" y="3302"/>
                    <a:pt x="853313" y="51816"/>
                    <a:pt x="740664" y="121285"/>
                  </a:cubicBezTo>
                  <a:cubicBezTo>
                    <a:pt x="617474" y="196977"/>
                    <a:pt x="502285" y="291973"/>
                    <a:pt x="398780" y="392303"/>
                  </a:cubicBezTo>
                  <a:cubicBezTo>
                    <a:pt x="288290" y="499364"/>
                    <a:pt x="200025" y="621411"/>
                    <a:pt x="143637" y="765302"/>
                  </a:cubicBezTo>
                  <a:cubicBezTo>
                    <a:pt x="89154" y="904240"/>
                    <a:pt x="56515" y="1053338"/>
                    <a:pt x="36703" y="1201547"/>
                  </a:cubicBezTo>
                  <a:cubicBezTo>
                    <a:pt x="1016" y="1471930"/>
                    <a:pt x="0" y="1771904"/>
                    <a:pt x="154305" y="2008251"/>
                  </a:cubicBezTo>
                  <a:cubicBezTo>
                    <a:pt x="296672" y="2226310"/>
                    <a:pt x="535559" y="2364994"/>
                    <a:pt x="794004" y="2388870"/>
                  </a:cubicBezTo>
                  <a:cubicBezTo>
                    <a:pt x="822325" y="2391410"/>
                    <a:pt x="850646" y="2392807"/>
                    <a:pt x="878967" y="2392807"/>
                  </a:cubicBezTo>
                  <a:cubicBezTo>
                    <a:pt x="966724" y="2392807"/>
                    <a:pt x="1054100" y="2380488"/>
                    <a:pt x="1138555" y="2356612"/>
                  </a:cubicBezTo>
                  <a:cubicBezTo>
                    <a:pt x="1190244" y="2378329"/>
                    <a:pt x="1244473" y="2395347"/>
                    <a:pt x="1301623" y="2406396"/>
                  </a:cubicBezTo>
                  <a:cubicBezTo>
                    <a:pt x="1341882" y="2414143"/>
                    <a:pt x="1384300" y="2419223"/>
                    <a:pt x="1426464" y="2419223"/>
                  </a:cubicBezTo>
                  <a:cubicBezTo>
                    <a:pt x="1487424" y="2419223"/>
                    <a:pt x="1548003" y="2408682"/>
                    <a:pt x="1601978" y="2380234"/>
                  </a:cubicBezTo>
                  <a:cubicBezTo>
                    <a:pt x="1639062" y="2360930"/>
                    <a:pt x="1671828" y="2334133"/>
                    <a:pt x="1700911" y="2303018"/>
                  </a:cubicBezTo>
                  <a:lnTo>
                    <a:pt x="1700911" y="2303018"/>
                  </a:lnTo>
                  <a:cubicBezTo>
                    <a:pt x="1870837" y="2163699"/>
                    <a:pt x="1980438" y="1956943"/>
                    <a:pt x="2045081" y="1748790"/>
                  </a:cubicBezTo>
                  <a:cubicBezTo>
                    <a:pt x="2117344" y="1516888"/>
                    <a:pt x="2139315" y="1265936"/>
                    <a:pt x="2092833" y="1026287"/>
                  </a:cubicBezTo>
                  <a:cubicBezTo>
                    <a:pt x="2089912" y="1011301"/>
                    <a:pt x="2086737" y="996315"/>
                    <a:pt x="2083181" y="981456"/>
                  </a:cubicBezTo>
                  <a:lnTo>
                    <a:pt x="2083181" y="981456"/>
                  </a:lnTo>
                  <a:cubicBezTo>
                    <a:pt x="2078736" y="957961"/>
                    <a:pt x="2072767" y="934974"/>
                    <a:pt x="2064893" y="912495"/>
                  </a:cubicBezTo>
                  <a:lnTo>
                    <a:pt x="2064893" y="912495"/>
                  </a:lnTo>
                  <a:cubicBezTo>
                    <a:pt x="2009775" y="727964"/>
                    <a:pt x="1909572" y="559054"/>
                    <a:pt x="1764411" y="430149"/>
                  </a:cubicBezTo>
                  <a:lnTo>
                    <a:pt x="1764411" y="430149"/>
                  </a:lnTo>
                  <a:cubicBezTo>
                    <a:pt x="1685925" y="327914"/>
                    <a:pt x="1592707" y="234696"/>
                    <a:pt x="1494917" y="151765"/>
                  </a:cubicBezTo>
                  <a:cubicBezTo>
                    <a:pt x="1389253" y="62230"/>
                    <a:pt x="1266952" y="0"/>
                    <a:pt x="1126744" y="0"/>
                  </a:cubicBezTo>
                  <a:close/>
                </a:path>
              </a:pathLst>
            </a:custGeom>
            <a:solidFill>
              <a:srgbClr val="C8B8B1"/>
            </a:solid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3B3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100560">
            <a:off x="-106185" y="2606888"/>
            <a:ext cx="14383645" cy="7892005"/>
            <a:chOff x="0" y="0"/>
            <a:chExt cx="19178194" cy="10522674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0"/>
              <a:ext cx="19178143" cy="10522585"/>
            </a:xfrm>
            <a:custGeom>
              <a:avLst/>
              <a:gdLst/>
              <a:ahLst/>
              <a:cxnLst/>
              <a:rect r="r" b="b" t="t" l="l"/>
              <a:pathLst>
                <a:path h="10522585" w="19178143">
                  <a:moveTo>
                    <a:pt x="0" y="12065"/>
                  </a:moveTo>
                  <a:lnTo>
                    <a:pt x="18886678" y="0"/>
                  </a:lnTo>
                  <a:lnTo>
                    <a:pt x="19178143" y="9961626"/>
                  </a:lnTo>
                  <a:lnTo>
                    <a:pt x="6604" y="10522585"/>
                  </a:lnTo>
                  <a:lnTo>
                    <a:pt x="127" y="234188"/>
                  </a:lnTo>
                  <a:lnTo>
                    <a:pt x="0" y="11938"/>
                  </a:lnTo>
                  <a:close/>
                </a:path>
              </a:pathLst>
            </a:custGeom>
            <a:blipFill>
              <a:blip r:embed="rId2"/>
              <a:stretch>
                <a:fillRect l="-5571" t="-4253" r="-1" b="-5172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3507305"/>
            <a:ext cx="9259186" cy="731825"/>
          </a:xfrm>
          <a:custGeom>
            <a:avLst/>
            <a:gdLst/>
            <a:ahLst/>
            <a:cxnLst/>
            <a:rect r="r" b="b" t="t" l="l"/>
            <a:pathLst>
              <a:path h="731825" w="9259186">
                <a:moveTo>
                  <a:pt x="0" y="0"/>
                </a:moveTo>
                <a:lnTo>
                  <a:pt x="9259186" y="0"/>
                </a:lnTo>
                <a:lnTo>
                  <a:pt x="9259186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4269991"/>
            <a:ext cx="1072048" cy="731520"/>
          </a:xfrm>
          <a:custGeom>
            <a:avLst/>
            <a:gdLst/>
            <a:ahLst/>
            <a:cxnLst/>
            <a:rect r="r" b="b" t="t" l="l"/>
            <a:pathLst>
              <a:path h="731520" w="1072048">
                <a:moveTo>
                  <a:pt x="0" y="0"/>
                </a:moveTo>
                <a:lnTo>
                  <a:pt x="1072048" y="0"/>
                </a:lnTo>
                <a:lnTo>
                  <a:pt x="1072048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26821" y="4269991"/>
            <a:ext cx="598932" cy="731520"/>
          </a:xfrm>
          <a:custGeom>
            <a:avLst/>
            <a:gdLst/>
            <a:ahLst/>
            <a:cxnLst/>
            <a:rect r="r" b="b" t="t" l="l"/>
            <a:pathLst>
              <a:path h="731520" w="598932">
                <a:moveTo>
                  <a:pt x="0" y="0"/>
                </a:moveTo>
                <a:lnTo>
                  <a:pt x="598932" y="0"/>
                </a:lnTo>
                <a:lnTo>
                  <a:pt x="598932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5031991"/>
            <a:ext cx="4771387" cy="731520"/>
          </a:xfrm>
          <a:custGeom>
            <a:avLst/>
            <a:gdLst/>
            <a:ahLst/>
            <a:cxnLst/>
            <a:rect r="r" b="b" t="t" l="l"/>
            <a:pathLst>
              <a:path h="731520" w="4771387">
                <a:moveTo>
                  <a:pt x="0" y="0"/>
                </a:moveTo>
                <a:lnTo>
                  <a:pt x="4771387" y="0"/>
                </a:lnTo>
                <a:lnTo>
                  <a:pt x="4771387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5793686"/>
            <a:ext cx="4575810" cy="731825"/>
          </a:xfrm>
          <a:custGeom>
            <a:avLst/>
            <a:gdLst/>
            <a:ahLst/>
            <a:cxnLst/>
            <a:rect r="r" b="b" t="t" l="l"/>
            <a:pathLst>
              <a:path h="731825" w="4575810">
                <a:moveTo>
                  <a:pt x="0" y="0"/>
                </a:moveTo>
                <a:lnTo>
                  <a:pt x="4575810" y="0"/>
                </a:lnTo>
                <a:lnTo>
                  <a:pt x="4575810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6556248"/>
            <a:ext cx="2424303" cy="731520"/>
          </a:xfrm>
          <a:custGeom>
            <a:avLst/>
            <a:gdLst/>
            <a:ahLst/>
            <a:cxnLst/>
            <a:rect r="r" b="b" t="t" l="l"/>
            <a:pathLst>
              <a:path h="731520" w="2424303">
                <a:moveTo>
                  <a:pt x="0" y="0"/>
                </a:moveTo>
                <a:lnTo>
                  <a:pt x="2424303" y="0"/>
                </a:lnTo>
                <a:lnTo>
                  <a:pt x="2424303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7318248"/>
            <a:ext cx="1543555" cy="731520"/>
          </a:xfrm>
          <a:custGeom>
            <a:avLst/>
            <a:gdLst/>
            <a:ahLst/>
            <a:cxnLst/>
            <a:rect r="r" b="b" t="t" l="l"/>
            <a:pathLst>
              <a:path h="731520" w="1543555">
                <a:moveTo>
                  <a:pt x="0" y="0"/>
                </a:moveTo>
                <a:lnTo>
                  <a:pt x="1543555" y="0"/>
                </a:lnTo>
                <a:lnTo>
                  <a:pt x="1543555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379221" y="7318248"/>
            <a:ext cx="478536" cy="731520"/>
          </a:xfrm>
          <a:custGeom>
            <a:avLst/>
            <a:gdLst/>
            <a:ahLst/>
            <a:cxnLst/>
            <a:rect r="r" b="b" t="t" l="l"/>
            <a:pathLst>
              <a:path h="731520" w="478536">
                <a:moveTo>
                  <a:pt x="0" y="0"/>
                </a:moveTo>
                <a:lnTo>
                  <a:pt x="478536" y="0"/>
                </a:lnTo>
                <a:lnTo>
                  <a:pt x="478536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618489" y="7318248"/>
            <a:ext cx="475488" cy="731520"/>
          </a:xfrm>
          <a:custGeom>
            <a:avLst/>
            <a:gdLst/>
            <a:ahLst/>
            <a:cxnLst/>
            <a:rect r="r" b="b" t="t" l="l"/>
            <a:pathLst>
              <a:path h="731520" w="475488">
                <a:moveTo>
                  <a:pt x="0" y="0"/>
                </a:moveTo>
                <a:lnTo>
                  <a:pt x="475488" y="0"/>
                </a:lnTo>
                <a:lnTo>
                  <a:pt x="475488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8700" y="8079943"/>
            <a:ext cx="1428112" cy="731825"/>
          </a:xfrm>
          <a:custGeom>
            <a:avLst/>
            <a:gdLst/>
            <a:ahLst/>
            <a:cxnLst/>
            <a:rect r="r" b="b" t="t" l="l"/>
            <a:pathLst>
              <a:path h="731825" w="1428112">
                <a:moveTo>
                  <a:pt x="0" y="0"/>
                </a:moveTo>
                <a:lnTo>
                  <a:pt x="1428112" y="0"/>
                </a:lnTo>
                <a:lnTo>
                  <a:pt x="1428112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700" y="8842553"/>
            <a:ext cx="1156173" cy="731520"/>
          </a:xfrm>
          <a:custGeom>
            <a:avLst/>
            <a:gdLst/>
            <a:ahLst/>
            <a:cxnLst/>
            <a:rect r="r" b="b" t="t" l="l"/>
            <a:pathLst>
              <a:path h="731520" w="1156173">
                <a:moveTo>
                  <a:pt x="0" y="0"/>
                </a:moveTo>
                <a:lnTo>
                  <a:pt x="1156173" y="0"/>
                </a:lnTo>
                <a:lnTo>
                  <a:pt x="1156173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09246" y="568490"/>
            <a:ext cx="14283890" cy="3860292"/>
          </a:xfrm>
          <a:custGeom>
            <a:avLst/>
            <a:gdLst/>
            <a:ahLst/>
            <a:cxnLst/>
            <a:rect r="r" b="b" t="t" l="l"/>
            <a:pathLst>
              <a:path h="3860292" w="14283890">
                <a:moveTo>
                  <a:pt x="0" y="0"/>
                </a:moveTo>
                <a:lnTo>
                  <a:pt x="14283890" y="0"/>
                </a:lnTo>
                <a:lnTo>
                  <a:pt x="14283890" y="3860292"/>
                </a:lnTo>
                <a:lnTo>
                  <a:pt x="0" y="38602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748936" y="5487533"/>
            <a:ext cx="5256419" cy="5289842"/>
          </a:xfrm>
          <a:custGeom>
            <a:avLst/>
            <a:gdLst/>
            <a:ahLst/>
            <a:cxnLst/>
            <a:rect r="r" b="b" t="t" l="l"/>
            <a:pathLst>
              <a:path h="5289842" w="5256419">
                <a:moveTo>
                  <a:pt x="0" y="0"/>
                </a:moveTo>
                <a:lnTo>
                  <a:pt x="5256419" y="0"/>
                </a:lnTo>
                <a:lnTo>
                  <a:pt x="5256419" y="5289843"/>
                </a:lnTo>
                <a:lnTo>
                  <a:pt x="0" y="52898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922021" y="4195696"/>
            <a:ext cx="309648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223B38"/>
                </a:solidFill>
                <a:latin typeface="Calibri (MS)"/>
                <a:ea typeface="Calibri (MS)"/>
                <a:cs typeface="Calibri (MS)"/>
                <a:sym typeface="Calibri (MS)"/>
              </a:rPr>
              <a:t>&gt;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3B3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100560">
            <a:off x="-106185" y="2606888"/>
            <a:ext cx="14383645" cy="7892005"/>
            <a:chOff x="0" y="0"/>
            <a:chExt cx="19178194" cy="10522674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0"/>
              <a:ext cx="19178143" cy="10522585"/>
            </a:xfrm>
            <a:custGeom>
              <a:avLst/>
              <a:gdLst/>
              <a:ahLst/>
              <a:cxnLst/>
              <a:rect r="r" b="b" t="t" l="l"/>
              <a:pathLst>
                <a:path h="10522585" w="19178143">
                  <a:moveTo>
                    <a:pt x="0" y="12065"/>
                  </a:moveTo>
                  <a:lnTo>
                    <a:pt x="18886678" y="0"/>
                  </a:lnTo>
                  <a:lnTo>
                    <a:pt x="19178143" y="9961626"/>
                  </a:lnTo>
                  <a:lnTo>
                    <a:pt x="6604" y="10522585"/>
                  </a:lnTo>
                  <a:lnTo>
                    <a:pt x="127" y="234188"/>
                  </a:lnTo>
                  <a:lnTo>
                    <a:pt x="0" y="11938"/>
                  </a:lnTo>
                  <a:close/>
                </a:path>
              </a:pathLst>
            </a:custGeom>
            <a:blipFill>
              <a:blip r:embed="rId2"/>
              <a:stretch>
                <a:fillRect l="-5571" t="-4253" r="-1" b="-5172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3888305"/>
            <a:ext cx="2997203" cy="731825"/>
          </a:xfrm>
          <a:custGeom>
            <a:avLst/>
            <a:gdLst/>
            <a:ahLst/>
            <a:cxnLst/>
            <a:rect r="r" b="b" t="t" l="l"/>
            <a:pathLst>
              <a:path h="731825" w="2997203">
                <a:moveTo>
                  <a:pt x="0" y="0"/>
                </a:moveTo>
                <a:lnTo>
                  <a:pt x="2997203" y="0"/>
                </a:lnTo>
                <a:lnTo>
                  <a:pt x="2997203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4650991"/>
            <a:ext cx="8625335" cy="731520"/>
          </a:xfrm>
          <a:custGeom>
            <a:avLst/>
            <a:gdLst/>
            <a:ahLst/>
            <a:cxnLst/>
            <a:rect r="r" b="b" t="t" l="l"/>
            <a:pathLst>
              <a:path h="731520" w="8625335">
                <a:moveTo>
                  <a:pt x="0" y="0"/>
                </a:moveTo>
                <a:lnTo>
                  <a:pt x="8625335" y="0"/>
                </a:lnTo>
                <a:lnTo>
                  <a:pt x="8625335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771250" y="4650991"/>
            <a:ext cx="596646" cy="731520"/>
          </a:xfrm>
          <a:custGeom>
            <a:avLst/>
            <a:gdLst/>
            <a:ahLst/>
            <a:cxnLst/>
            <a:rect r="r" b="b" t="t" l="l"/>
            <a:pathLst>
              <a:path h="731520" w="596646">
                <a:moveTo>
                  <a:pt x="0" y="0"/>
                </a:moveTo>
                <a:lnTo>
                  <a:pt x="596646" y="0"/>
                </a:lnTo>
                <a:lnTo>
                  <a:pt x="596646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5412991"/>
            <a:ext cx="2251453" cy="731520"/>
          </a:xfrm>
          <a:custGeom>
            <a:avLst/>
            <a:gdLst/>
            <a:ahLst/>
            <a:cxnLst/>
            <a:rect r="r" b="b" t="t" l="l"/>
            <a:pathLst>
              <a:path h="731520" w="2251453">
                <a:moveTo>
                  <a:pt x="0" y="0"/>
                </a:moveTo>
                <a:lnTo>
                  <a:pt x="2251453" y="0"/>
                </a:lnTo>
                <a:lnTo>
                  <a:pt x="2251453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6174686"/>
            <a:ext cx="3912994" cy="731825"/>
          </a:xfrm>
          <a:custGeom>
            <a:avLst/>
            <a:gdLst/>
            <a:ahLst/>
            <a:cxnLst/>
            <a:rect r="r" b="b" t="t" l="l"/>
            <a:pathLst>
              <a:path h="731825" w="3912994">
                <a:moveTo>
                  <a:pt x="0" y="0"/>
                </a:moveTo>
                <a:lnTo>
                  <a:pt x="3912994" y="0"/>
                </a:lnTo>
                <a:lnTo>
                  <a:pt x="3912994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745993" y="6174686"/>
            <a:ext cx="539496" cy="731825"/>
          </a:xfrm>
          <a:custGeom>
            <a:avLst/>
            <a:gdLst/>
            <a:ahLst/>
            <a:cxnLst/>
            <a:rect r="r" b="b" t="t" l="l"/>
            <a:pathLst>
              <a:path h="731825" w="539496">
                <a:moveTo>
                  <a:pt x="0" y="0"/>
                </a:moveTo>
                <a:lnTo>
                  <a:pt x="539496" y="0"/>
                </a:lnTo>
                <a:lnTo>
                  <a:pt x="539496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150234" y="6174686"/>
            <a:ext cx="3610232" cy="731825"/>
          </a:xfrm>
          <a:custGeom>
            <a:avLst/>
            <a:gdLst/>
            <a:ahLst/>
            <a:cxnLst/>
            <a:rect r="r" b="b" t="t" l="l"/>
            <a:pathLst>
              <a:path h="731825" w="3610232">
                <a:moveTo>
                  <a:pt x="0" y="0"/>
                </a:moveTo>
                <a:lnTo>
                  <a:pt x="3610232" y="0"/>
                </a:lnTo>
                <a:lnTo>
                  <a:pt x="3610232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6937248"/>
            <a:ext cx="1670685" cy="731520"/>
          </a:xfrm>
          <a:custGeom>
            <a:avLst/>
            <a:gdLst/>
            <a:ahLst/>
            <a:cxnLst/>
            <a:rect r="r" b="b" t="t" l="l"/>
            <a:pathLst>
              <a:path h="731520" w="1670685">
                <a:moveTo>
                  <a:pt x="0" y="0"/>
                </a:moveTo>
                <a:lnTo>
                  <a:pt x="1670685" y="0"/>
                </a:lnTo>
                <a:lnTo>
                  <a:pt x="1670685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490473" y="6937248"/>
            <a:ext cx="539496" cy="731520"/>
          </a:xfrm>
          <a:custGeom>
            <a:avLst/>
            <a:gdLst/>
            <a:ahLst/>
            <a:cxnLst/>
            <a:rect r="r" b="b" t="t" l="l"/>
            <a:pathLst>
              <a:path h="731520" w="539496">
                <a:moveTo>
                  <a:pt x="0" y="0"/>
                </a:moveTo>
                <a:lnTo>
                  <a:pt x="539496" y="0"/>
                </a:lnTo>
                <a:lnTo>
                  <a:pt x="539496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894333" y="6937248"/>
            <a:ext cx="2286886" cy="731520"/>
          </a:xfrm>
          <a:custGeom>
            <a:avLst/>
            <a:gdLst/>
            <a:ahLst/>
            <a:cxnLst/>
            <a:rect r="r" b="b" t="t" l="l"/>
            <a:pathLst>
              <a:path h="731520" w="2286886">
                <a:moveTo>
                  <a:pt x="0" y="0"/>
                </a:moveTo>
                <a:lnTo>
                  <a:pt x="2286886" y="0"/>
                </a:lnTo>
                <a:lnTo>
                  <a:pt x="2286886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700" y="7698943"/>
            <a:ext cx="1795396" cy="731825"/>
          </a:xfrm>
          <a:custGeom>
            <a:avLst/>
            <a:gdLst/>
            <a:ahLst/>
            <a:cxnLst/>
            <a:rect r="r" b="b" t="t" l="l"/>
            <a:pathLst>
              <a:path h="731825" w="1795396">
                <a:moveTo>
                  <a:pt x="0" y="0"/>
                </a:moveTo>
                <a:lnTo>
                  <a:pt x="1795396" y="0"/>
                </a:lnTo>
                <a:lnTo>
                  <a:pt x="1795396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624585" y="7698943"/>
            <a:ext cx="478536" cy="731825"/>
          </a:xfrm>
          <a:custGeom>
            <a:avLst/>
            <a:gdLst/>
            <a:ahLst/>
            <a:cxnLst/>
            <a:rect r="r" b="b" t="t" l="l"/>
            <a:pathLst>
              <a:path h="731825" w="478536">
                <a:moveTo>
                  <a:pt x="0" y="0"/>
                </a:moveTo>
                <a:lnTo>
                  <a:pt x="478536" y="0"/>
                </a:lnTo>
                <a:lnTo>
                  <a:pt x="478536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863853" y="7698943"/>
            <a:ext cx="1289304" cy="731825"/>
          </a:xfrm>
          <a:custGeom>
            <a:avLst/>
            <a:gdLst/>
            <a:ahLst/>
            <a:cxnLst/>
            <a:rect r="r" b="b" t="t" l="l"/>
            <a:pathLst>
              <a:path h="731825" w="1289304">
                <a:moveTo>
                  <a:pt x="0" y="0"/>
                </a:moveTo>
                <a:lnTo>
                  <a:pt x="1289304" y="0"/>
                </a:lnTo>
                <a:lnTo>
                  <a:pt x="1289304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28700" y="8461553"/>
            <a:ext cx="2204847" cy="731520"/>
          </a:xfrm>
          <a:custGeom>
            <a:avLst/>
            <a:gdLst/>
            <a:ahLst/>
            <a:cxnLst/>
            <a:rect r="r" b="b" t="t" l="l"/>
            <a:pathLst>
              <a:path h="731520" w="2204847">
                <a:moveTo>
                  <a:pt x="0" y="0"/>
                </a:moveTo>
                <a:lnTo>
                  <a:pt x="2204847" y="0"/>
                </a:lnTo>
                <a:lnTo>
                  <a:pt x="2204847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049781" y="8461553"/>
            <a:ext cx="539496" cy="731520"/>
          </a:xfrm>
          <a:custGeom>
            <a:avLst/>
            <a:gdLst/>
            <a:ahLst/>
            <a:cxnLst/>
            <a:rect r="r" b="b" t="t" l="l"/>
            <a:pathLst>
              <a:path h="731520" w="539496">
                <a:moveTo>
                  <a:pt x="0" y="0"/>
                </a:moveTo>
                <a:lnTo>
                  <a:pt x="539496" y="0"/>
                </a:lnTo>
                <a:lnTo>
                  <a:pt x="539496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453641" y="8461553"/>
            <a:ext cx="608076" cy="731520"/>
          </a:xfrm>
          <a:custGeom>
            <a:avLst/>
            <a:gdLst/>
            <a:ahLst/>
            <a:cxnLst/>
            <a:rect r="r" b="b" t="t" l="l"/>
            <a:pathLst>
              <a:path h="731520" w="608076">
                <a:moveTo>
                  <a:pt x="0" y="0"/>
                </a:moveTo>
                <a:lnTo>
                  <a:pt x="608076" y="0"/>
                </a:lnTo>
                <a:lnTo>
                  <a:pt x="608076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1209246" y="568490"/>
            <a:ext cx="14283890" cy="3860292"/>
          </a:xfrm>
          <a:custGeom>
            <a:avLst/>
            <a:gdLst/>
            <a:ahLst/>
            <a:cxnLst/>
            <a:rect r="r" b="b" t="t" l="l"/>
            <a:pathLst>
              <a:path h="3860292" w="14283890">
                <a:moveTo>
                  <a:pt x="0" y="0"/>
                </a:moveTo>
                <a:lnTo>
                  <a:pt x="14283890" y="0"/>
                </a:lnTo>
                <a:lnTo>
                  <a:pt x="14283890" y="3860292"/>
                </a:lnTo>
                <a:lnTo>
                  <a:pt x="0" y="38602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748936" y="5487533"/>
            <a:ext cx="5256419" cy="5289842"/>
          </a:xfrm>
          <a:custGeom>
            <a:avLst/>
            <a:gdLst/>
            <a:ahLst/>
            <a:cxnLst/>
            <a:rect r="r" b="b" t="t" l="l"/>
            <a:pathLst>
              <a:path h="5289842" w="5256419">
                <a:moveTo>
                  <a:pt x="0" y="0"/>
                </a:moveTo>
                <a:lnTo>
                  <a:pt x="5256419" y="0"/>
                </a:lnTo>
                <a:lnTo>
                  <a:pt x="5256419" y="5289843"/>
                </a:lnTo>
                <a:lnTo>
                  <a:pt x="0" y="52898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9466450" y="4576696"/>
            <a:ext cx="309648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223B38"/>
                </a:solidFill>
                <a:latin typeface="Calibri (MS)"/>
                <a:ea typeface="Calibri (MS)"/>
                <a:cs typeface="Calibri (MS)"/>
                <a:sym typeface="Calibri (MS)"/>
              </a:rPr>
              <a:t>&gt;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A3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9606" y="195834"/>
            <a:ext cx="4105199" cy="3973925"/>
          </a:xfrm>
          <a:custGeom>
            <a:avLst/>
            <a:gdLst/>
            <a:ahLst/>
            <a:cxnLst/>
            <a:rect r="r" b="b" t="t" l="l"/>
            <a:pathLst>
              <a:path h="3973925" w="4105199">
                <a:moveTo>
                  <a:pt x="0" y="0"/>
                </a:moveTo>
                <a:lnTo>
                  <a:pt x="4105199" y="0"/>
                </a:lnTo>
                <a:lnTo>
                  <a:pt x="4105199" y="3973925"/>
                </a:lnTo>
                <a:lnTo>
                  <a:pt x="0" y="3973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912061" y="5307044"/>
            <a:ext cx="3975478" cy="4105199"/>
          </a:xfrm>
          <a:custGeom>
            <a:avLst/>
            <a:gdLst/>
            <a:ahLst/>
            <a:cxnLst/>
            <a:rect r="r" b="b" t="t" l="l"/>
            <a:pathLst>
              <a:path h="4105199" w="3975478">
                <a:moveTo>
                  <a:pt x="0" y="0"/>
                </a:moveTo>
                <a:lnTo>
                  <a:pt x="3975478" y="0"/>
                </a:lnTo>
                <a:lnTo>
                  <a:pt x="3975478" y="4105199"/>
                </a:lnTo>
                <a:lnTo>
                  <a:pt x="0" y="4105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3389376" y="1299972"/>
            <a:ext cx="11509248" cy="7687056"/>
          </a:xfrm>
          <a:custGeom>
            <a:avLst/>
            <a:gdLst/>
            <a:ahLst/>
            <a:cxnLst/>
            <a:rect r="r" b="b" t="t" l="l"/>
            <a:pathLst>
              <a:path h="7687056" w="11509248">
                <a:moveTo>
                  <a:pt x="0" y="0"/>
                </a:moveTo>
                <a:lnTo>
                  <a:pt x="11509248" y="0"/>
                </a:lnTo>
                <a:lnTo>
                  <a:pt x="11509248" y="7687056"/>
                </a:lnTo>
                <a:lnTo>
                  <a:pt x="0" y="768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448" r="0" b="-1816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316723" y="1157354"/>
            <a:ext cx="6221730" cy="1890017"/>
          </a:xfrm>
          <a:custGeom>
            <a:avLst/>
            <a:gdLst/>
            <a:ahLst/>
            <a:cxnLst/>
            <a:rect r="r" b="b" t="t" l="l"/>
            <a:pathLst>
              <a:path h="1890017" w="6221730">
                <a:moveTo>
                  <a:pt x="0" y="0"/>
                </a:moveTo>
                <a:lnTo>
                  <a:pt x="6221730" y="0"/>
                </a:lnTo>
                <a:lnTo>
                  <a:pt x="6221730" y="1890017"/>
                </a:lnTo>
                <a:lnTo>
                  <a:pt x="0" y="18900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667374" y="3010157"/>
            <a:ext cx="9019413" cy="496824"/>
          </a:xfrm>
          <a:custGeom>
            <a:avLst/>
            <a:gdLst/>
            <a:ahLst/>
            <a:cxnLst/>
            <a:rect r="r" b="b" t="t" l="l"/>
            <a:pathLst>
              <a:path h="496824" w="9019413">
                <a:moveTo>
                  <a:pt x="0" y="0"/>
                </a:moveTo>
                <a:lnTo>
                  <a:pt x="9019413" y="0"/>
                </a:lnTo>
                <a:lnTo>
                  <a:pt x="9019413" y="496824"/>
                </a:lnTo>
                <a:lnTo>
                  <a:pt x="0" y="496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67374" y="3467433"/>
            <a:ext cx="6400295" cy="497129"/>
          </a:xfrm>
          <a:custGeom>
            <a:avLst/>
            <a:gdLst/>
            <a:ahLst/>
            <a:cxnLst/>
            <a:rect r="r" b="b" t="t" l="l"/>
            <a:pathLst>
              <a:path h="497129" w="6400295">
                <a:moveTo>
                  <a:pt x="0" y="0"/>
                </a:moveTo>
                <a:lnTo>
                  <a:pt x="6400295" y="0"/>
                </a:lnTo>
                <a:lnTo>
                  <a:pt x="6400295" y="497129"/>
                </a:lnTo>
                <a:lnTo>
                  <a:pt x="0" y="4971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67374" y="3924252"/>
            <a:ext cx="9414253" cy="497129"/>
          </a:xfrm>
          <a:custGeom>
            <a:avLst/>
            <a:gdLst/>
            <a:ahLst/>
            <a:cxnLst/>
            <a:rect r="r" b="b" t="t" l="l"/>
            <a:pathLst>
              <a:path h="497129" w="9414253">
                <a:moveTo>
                  <a:pt x="0" y="0"/>
                </a:moveTo>
                <a:lnTo>
                  <a:pt x="9414253" y="0"/>
                </a:lnTo>
                <a:lnTo>
                  <a:pt x="9414253" y="497129"/>
                </a:lnTo>
                <a:lnTo>
                  <a:pt x="0" y="497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667374" y="4382138"/>
            <a:ext cx="6746110" cy="496824"/>
          </a:xfrm>
          <a:custGeom>
            <a:avLst/>
            <a:gdLst/>
            <a:ahLst/>
            <a:cxnLst/>
            <a:rect r="r" b="b" t="t" l="l"/>
            <a:pathLst>
              <a:path h="496824" w="6746110">
                <a:moveTo>
                  <a:pt x="0" y="0"/>
                </a:moveTo>
                <a:lnTo>
                  <a:pt x="6746110" y="0"/>
                </a:lnTo>
                <a:lnTo>
                  <a:pt x="6746110" y="496824"/>
                </a:lnTo>
                <a:lnTo>
                  <a:pt x="0" y="496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667374" y="4839338"/>
            <a:ext cx="9033891" cy="496824"/>
          </a:xfrm>
          <a:custGeom>
            <a:avLst/>
            <a:gdLst/>
            <a:ahLst/>
            <a:cxnLst/>
            <a:rect r="r" b="b" t="t" l="l"/>
            <a:pathLst>
              <a:path h="496824" w="9033891">
                <a:moveTo>
                  <a:pt x="0" y="0"/>
                </a:moveTo>
                <a:lnTo>
                  <a:pt x="9033891" y="0"/>
                </a:lnTo>
                <a:lnTo>
                  <a:pt x="9033891" y="496824"/>
                </a:lnTo>
                <a:lnTo>
                  <a:pt x="0" y="4968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667374" y="5296538"/>
            <a:ext cx="7469381" cy="496824"/>
          </a:xfrm>
          <a:custGeom>
            <a:avLst/>
            <a:gdLst/>
            <a:ahLst/>
            <a:cxnLst/>
            <a:rect r="r" b="b" t="t" l="l"/>
            <a:pathLst>
              <a:path h="496824" w="7469381">
                <a:moveTo>
                  <a:pt x="0" y="0"/>
                </a:moveTo>
                <a:lnTo>
                  <a:pt x="7469381" y="0"/>
                </a:lnTo>
                <a:lnTo>
                  <a:pt x="7469381" y="496824"/>
                </a:lnTo>
                <a:lnTo>
                  <a:pt x="0" y="496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667374" y="5753433"/>
            <a:ext cx="9230487" cy="497129"/>
          </a:xfrm>
          <a:custGeom>
            <a:avLst/>
            <a:gdLst/>
            <a:ahLst/>
            <a:cxnLst/>
            <a:rect r="r" b="b" t="t" l="l"/>
            <a:pathLst>
              <a:path h="497129" w="9230487">
                <a:moveTo>
                  <a:pt x="0" y="0"/>
                </a:moveTo>
                <a:lnTo>
                  <a:pt x="9230487" y="0"/>
                </a:lnTo>
                <a:lnTo>
                  <a:pt x="9230487" y="497129"/>
                </a:lnTo>
                <a:lnTo>
                  <a:pt x="0" y="497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667374" y="6211186"/>
            <a:ext cx="6616827" cy="496824"/>
          </a:xfrm>
          <a:custGeom>
            <a:avLst/>
            <a:gdLst/>
            <a:ahLst/>
            <a:cxnLst/>
            <a:rect r="r" b="b" t="t" l="l"/>
            <a:pathLst>
              <a:path h="496824" w="6616827">
                <a:moveTo>
                  <a:pt x="0" y="0"/>
                </a:moveTo>
                <a:lnTo>
                  <a:pt x="6616827" y="0"/>
                </a:lnTo>
                <a:lnTo>
                  <a:pt x="6616827" y="496824"/>
                </a:lnTo>
                <a:lnTo>
                  <a:pt x="0" y="4968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667374" y="6668386"/>
            <a:ext cx="8590531" cy="496824"/>
          </a:xfrm>
          <a:custGeom>
            <a:avLst/>
            <a:gdLst/>
            <a:ahLst/>
            <a:cxnLst/>
            <a:rect r="r" b="b" t="t" l="l"/>
            <a:pathLst>
              <a:path h="496824" w="8590531">
                <a:moveTo>
                  <a:pt x="0" y="0"/>
                </a:moveTo>
                <a:lnTo>
                  <a:pt x="8590531" y="0"/>
                </a:lnTo>
                <a:lnTo>
                  <a:pt x="8590531" y="496824"/>
                </a:lnTo>
                <a:lnTo>
                  <a:pt x="0" y="4968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667374" y="7125586"/>
            <a:ext cx="5259962" cy="496824"/>
          </a:xfrm>
          <a:custGeom>
            <a:avLst/>
            <a:gdLst/>
            <a:ahLst/>
            <a:cxnLst/>
            <a:rect r="r" b="b" t="t" l="l"/>
            <a:pathLst>
              <a:path h="496824" w="5259962">
                <a:moveTo>
                  <a:pt x="0" y="0"/>
                </a:moveTo>
                <a:lnTo>
                  <a:pt x="5259962" y="0"/>
                </a:lnTo>
                <a:lnTo>
                  <a:pt x="5259962" y="496824"/>
                </a:lnTo>
                <a:lnTo>
                  <a:pt x="0" y="49682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667374" y="7582786"/>
            <a:ext cx="9525257" cy="496824"/>
          </a:xfrm>
          <a:custGeom>
            <a:avLst/>
            <a:gdLst/>
            <a:ahLst/>
            <a:cxnLst/>
            <a:rect r="r" b="b" t="t" l="l"/>
            <a:pathLst>
              <a:path h="496824" w="9525257">
                <a:moveTo>
                  <a:pt x="0" y="0"/>
                </a:moveTo>
                <a:lnTo>
                  <a:pt x="9525257" y="0"/>
                </a:lnTo>
                <a:lnTo>
                  <a:pt x="9525257" y="496824"/>
                </a:lnTo>
                <a:lnTo>
                  <a:pt x="0" y="49682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05256" y="6125004"/>
            <a:ext cx="3735076" cy="4818402"/>
          </a:xfrm>
          <a:custGeom>
            <a:avLst/>
            <a:gdLst/>
            <a:ahLst/>
            <a:cxnLst/>
            <a:rect r="r" b="b" t="t" l="l"/>
            <a:pathLst>
              <a:path h="4818402" w="3735076">
                <a:moveTo>
                  <a:pt x="0" y="0"/>
                </a:moveTo>
                <a:lnTo>
                  <a:pt x="3735076" y="0"/>
                </a:lnTo>
                <a:lnTo>
                  <a:pt x="3735076" y="4818402"/>
                </a:lnTo>
                <a:lnTo>
                  <a:pt x="0" y="48184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3368718" y="841086"/>
            <a:ext cx="3062945" cy="2709243"/>
            <a:chOff x="0" y="0"/>
            <a:chExt cx="3062948" cy="270925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17780" y="0"/>
              <a:ext cx="3099943" cy="2709164"/>
            </a:xfrm>
            <a:custGeom>
              <a:avLst/>
              <a:gdLst/>
              <a:ahLst/>
              <a:cxnLst/>
              <a:rect r="r" b="b" t="t" l="l"/>
              <a:pathLst>
                <a:path h="2709164" w="3099943">
                  <a:moveTo>
                    <a:pt x="1220597" y="77216"/>
                  </a:moveTo>
                  <a:cubicBezTo>
                    <a:pt x="1202436" y="87249"/>
                    <a:pt x="1184529" y="97917"/>
                    <a:pt x="1167003" y="108839"/>
                  </a:cubicBezTo>
                  <a:lnTo>
                    <a:pt x="1167003" y="108839"/>
                  </a:lnTo>
                  <a:cubicBezTo>
                    <a:pt x="1128141" y="112268"/>
                    <a:pt x="1089406" y="117348"/>
                    <a:pt x="1051052" y="124333"/>
                  </a:cubicBezTo>
                  <a:cubicBezTo>
                    <a:pt x="1095629" y="108077"/>
                    <a:pt x="1141095" y="94615"/>
                    <a:pt x="1187069" y="84328"/>
                  </a:cubicBezTo>
                  <a:cubicBezTo>
                    <a:pt x="1198245" y="81788"/>
                    <a:pt x="1209421" y="79375"/>
                    <a:pt x="1220597" y="77216"/>
                  </a:cubicBezTo>
                  <a:close/>
                  <a:moveTo>
                    <a:pt x="1490345" y="51181"/>
                  </a:moveTo>
                  <a:cubicBezTo>
                    <a:pt x="1514221" y="51181"/>
                    <a:pt x="1538097" y="51816"/>
                    <a:pt x="1561846" y="52959"/>
                  </a:cubicBezTo>
                  <a:lnTo>
                    <a:pt x="1561846" y="52959"/>
                  </a:lnTo>
                  <a:cubicBezTo>
                    <a:pt x="1593723" y="56769"/>
                    <a:pt x="1625219" y="62611"/>
                    <a:pt x="1656080" y="68961"/>
                  </a:cubicBezTo>
                  <a:cubicBezTo>
                    <a:pt x="1863598" y="111379"/>
                    <a:pt x="2053209" y="203200"/>
                    <a:pt x="2215261" y="332359"/>
                  </a:cubicBezTo>
                  <a:cubicBezTo>
                    <a:pt x="2088261" y="278638"/>
                    <a:pt x="1958213" y="232410"/>
                    <a:pt x="1825752" y="193802"/>
                  </a:cubicBezTo>
                  <a:cubicBezTo>
                    <a:pt x="1663700" y="146558"/>
                    <a:pt x="1496695" y="111633"/>
                    <a:pt x="1328293" y="105029"/>
                  </a:cubicBezTo>
                  <a:cubicBezTo>
                    <a:pt x="1311529" y="104394"/>
                    <a:pt x="1294765" y="104013"/>
                    <a:pt x="1278001" y="104013"/>
                  </a:cubicBezTo>
                  <a:cubicBezTo>
                    <a:pt x="1276731" y="104013"/>
                    <a:pt x="1275461" y="104013"/>
                    <a:pt x="1274191" y="104013"/>
                  </a:cubicBezTo>
                  <a:lnTo>
                    <a:pt x="1274191" y="104013"/>
                  </a:lnTo>
                  <a:cubicBezTo>
                    <a:pt x="1274191" y="104013"/>
                    <a:pt x="1274191" y="104013"/>
                    <a:pt x="1274191" y="104013"/>
                  </a:cubicBezTo>
                  <a:lnTo>
                    <a:pt x="1274191" y="104013"/>
                  </a:lnTo>
                  <a:cubicBezTo>
                    <a:pt x="1274191" y="104013"/>
                    <a:pt x="1274191" y="104013"/>
                    <a:pt x="1274191" y="104013"/>
                  </a:cubicBezTo>
                  <a:lnTo>
                    <a:pt x="1274191" y="104013"/>
                  </a:lnTo>
                  <a:cubicBezTo>
                    <a:pt x="1315847" y="83058"/>
                    <a:pt x="1359281" y="66040"/>
                    <a:pt x="1404366" y="56515"/>
                  </a:cubicBezTo>
                  <a:cubicBezTo>
                    <a:pt x="1411986" y="54864"/>
                    <a:pt x="1419479" y="53594"/>
                    <a:pt x="1427099" y="52451"/>
                  </a:cubicBezTo>
                  <a:lnTo>
                    <a:pt x="1427099" y="52451"/>
                  </a:lnTo>
                  <a:cubicBezTo>
                    <a:pt x="1448181" y="51562"/>
                    <a:pt x="1469263" y="51054"/>
                    <a:pt x="1490218" y="51054"/>
                  </a:cubicBezTo>
                  <a:close/>
                  <a:moveTo>
                    <a:pt x="2000758" y="135763"/>
                  </a:moveTo>
                  <a:cubicBezTo>
                    <a:pt x="2015490" y="140589"/>
                    <a:pt x="2029968" y="145542"/>
                    <a:pt x="2044573" y="150749"/>
                  </a:cubicBezTo>
                  <a:cubicBezTo>
                    <a:pt x="2332101" y="252730"/>
                    <a:pt x="2608707" y="426085"/>
                    <a:pt x="2806446" y="660781"/>
                  </a:cubicBezTo>
                  <a:cubicBezTo>
                    <a:pt x="2812542" y="668020"/>
                    <a:pt x="2818511" y="675259"/>
                    <a:pt x="2824353" y="682498"/>
                  </a:cubicBezTo>
                  <a:cubicBezTo>
                    <a:pt x="2814066" y="673735"/>
                    <a:pt x="2803779" y="665353"/>
                    <a:pt x="2793619" y="657098"/>
                  </a:cubicBezTo>
                  <a:cubicBezTo>
                    <a:pt x="2664587" y="553212"/>
                    <a:pt x="2517013" y="472567"/>
                    <a:pt x="2366518" y="400558"/>
                  </a:cubicBezTo>
                  <a:lnTo>
                    <a:pt x="2366518" y="400558"/>
                  </a:lnTo>
                  <a:cubicBezTo>
                    <a:pt x="2282444" y="315468"/>
                    <a:pt x="2187956" y="240411"/>
                    <a:pt x="2082165" y="179197"/>
                  </a:cubicBezTo>
                  <a:cubicBezTo>
                    <a:pt x="2055495" y="163703"/>
                    <a:pt x="2028444" y="149225"/>
                    <a:pt x="2000885" y="135636"/>
                  </a:cubicBezTo>
                  <a:close/>
                  <a:moveTo>
                    <a:pt x="2456942" y="500888"/>
                  </a:moveTo>
                  <a:cubicBezTo>
                    <a:pt x="2569464" y="559816"/>
                    <a:pt x="2678176" y="626364"/>
                    <a:pt x="2776347" y="706628"/>
                  </a:cubicBezTo>
                  <a:cubicBezTo>
                    <a:pt x="2842895" y="761111"/>
                    <a:pt x="2913888" y="829056"/>
                    <a:pt x="2964180" y="906907"/>
                  </a:cubicBezTo>
                  <a:lnTo>
                    <a:pt x="2964180" y="906907"/>
                  </a:lnTo>
                  <a:cubicBezTo>
                    <a:pt x="2989707" y="963041"/>
                    <a:pt x="3009900" y="1021588"/>
                    <a:pt x="3023616" y="1082421"/>
                  </a:cubicBezTo>
                  <a:cubicBezTo>
                    <a:pt x="3024886" y="1088517"/>
                    <a:pt x="3027807" y="1093089"/>
                    <a:pt x="3031490" y="1096264"/>
                  </a:cubicBezTo>
                  <a:lnTo>
                    <a:pt x="3031490" y="1096264"/>
                  </a:lnTo>
                  <a:cubicBezTo>
                    <a:pt x="3039237" y="1209294"/>
                    <a:pt x="2995422" y="1324610"/>
                    <a:pt x="2942082" y="1421384"/>
                  </a:cubicBezTo>
                  <a:cubicBezTo>
                    <a:pt x="2926080" y="1450340"/>
                    <a:pt x="2908935" y="1478661"/>
                    <a:pt x="2890393" y="1505966"/>
                  </a:cubicBezTo>
                  <a:cubicBezTo>
                    <a:pt x="2876550" y="1344041"/>
                    <a:pt x="2828671" y="1187577"/>
                    <a:pt x="2767838" y="1036701"/>
                  </a:cubicBezTo>
                  <a:cubicBezTo>
                    <a:pt x="2690495" y="844423"/>
                    <a:pt x="2588514" y="659638"/>
                    <a:pt x="2456942" y="500888"/>
                  </a:cubicBezTo>
                  <a:close/>
                  <a:moveTo>
                    <a:pt x="2890393" y="1505839"/>
                  </a:moveTo>
                  <a:cubicBezTo>
                    <a:pt x="2890393" y="1505839"/>
                    <a:pt x="2890393" y="1505839"/>
                    <a:pt x="2890393" y="1505839"/>
                  </a:cubicBezTo>
                  <a:lnTo>
                    <a:pt x="2890393" y="1505839"/>
                  </a:lnTo>
                  <a:cubicBezTo>
                    <a:pt x="2890393" y="1505839"/>
                    <a:pt x="2890393" y="1505839"/>
                    <a:pt x="2890393" y="1505839"/>
                  </a:cubicBezTo>
                  <a:close/>
                  <a:moveTo>
                    <a:pt x="1280541" y="153670"/>
                  </a:moveTo>
                  <a:cubicBezTo>
                    <a:pt x="1313561" y="153670"/>
                    <a:pt x="1346708" y="154940"/>
                    <a:pt x="1379855" y="157353"/>
                  </a:cubicBezTo>
                  <a:cubicBezTo>
                    <a:pt x="1540383" y="169037"/>
                    <a:pt x="1700784" y="206375"/>
                    <a:pt x="1855216" y="254000"/>
                  </a:cubicBezTo>
                  <a:cubicBezTo>
                    <a:pt x="2019935" y="304292"/>
                    <a:pt x="2180590" y="366776"/>
                    <a:pt x="2335911" y="440436"/>
                  </a:cubicBezTo>
                  <a:lnTo>
                    <a:pt x="2335911" y="440436"/>
                  </a:lnTo>
                  <a:cubicBezTo>
                    <a:pt x="2387727" y="492506"/>
                    <a:pt x="2435860" y="548894"/>
                    <a:pt x="2479675" y="608965"/>
                  </a:cubicBezTo>
                  <a:cubicBezTo>
                    <a:pt x="2587625" y="756539"/>
                    <a:pt x="2670048" y="922274"/>
                    <a:pt x="2736342" y="1092454"/>
                  </a:cubicBezTo>
                  <a:cubicBezTo>
                    <a:pt x="2795651" y="1245108"/>
                    <a:pt x="2839466" y="1405001"/>
                    <a:pt x="2844038" y="1569720"/>
                  </a:cubicBezTo>
                  <a:lnTo>
                    <a:pt x="2844038" y="1569720"/>
                  </a:lnTo>
                  <a:cubicBezTo>
                    <a:pt x="2795905" y="1631188"/>
                    <a:pt x="2741295" y="1687576"/>
                    <a:pt x="2681224" y="1737995"/>
                  </a:cubicBezTo>
                  <a:cubicBezTo>
                    <a:pt x="2537841" y="1859788"/>
                    <a:pt x="2372487" y="1952498"/>
                    <a:pt x="2207006" y="2041144"/>
                  </a:cubicBezTo>
                  <a:cubicBezTo>
                    <a:pt x="2049145" y="2125472"/>
                    <a:pt x="1887474" y="2206371"/>
                    <a:pt x="1715770" y="2258060"/>
                  </a:cubicBezTo>
                  <a:cubicBezTo>
                    <a:pt x="1595247" y="2294763"/>
                    <a:pt x="1468755" y="2316353"/>
                    <a:pt x="1343787" y="2316353"/>
                  </a:cubicBezTo>
                  <a:cubicBezTo>
                    <a:pt x="1156843" y="2316353"/>
                    <a:pt x="973074" y="2267966"/>
                    <a:pt x="817499" y="2149348"/>
                  </a:cubicBezTo>
                  <a:cubicBezTo>
                    <a:pt x="677926" y="2042668"/>
                    <a:pt x="571754" y="1897126"/>
                    <a:pt x="486537" y="1745361"/>
                  </a:cubicBezTo>
                  <a:cubicBezTo>
                    <a:pt x="403479" y="1597025"/>
                    <a:pt x="332740" y="1437767"/>
                    <a:pt x="304673" y="1268984"/>
                  </a:cubicBezTo>
                  <a:cubicBezTo>
                    <a:pt x="235966" y="856488"/>
                    <a:pt x="466471" y="469900"/>
                    <a:pt x="803021" y="249047"/>
                  </a:cubicBezTo>
                  <a:cubicBezTo>
                    <a:pt x="836422" y="235331"/>
                    <a:pt x="870204" y="222758"/>
                    <a:pt x="904494" y="211582"/>
                  </a:cubicBezTo>
                  <a:cubicBezTo>
                    <a:pt x="962406" y="192786"/>
                    <a:pt x="1021334" y="178689"/>
                    <a:pt x="1080897" y="169164"/>
                  </a:cubicBezTo>
                  <a:cubicBezTo>
                    <a:pt x="870839" y="333756"/>
                    <a:pt x="723519" y="577342"/>
                    <a:pt x="670052" y="838200"/>
                  </a:cubicBezTo>
                  <a:cubicBezTo>
                    <a:pt x="641223" y="974344"/>
                    <a:pt x="639826" y="1114425"/>
                    <a:pt x="664337" y="1251204"/>
                  </a:cubicBezTo>
                  <a:cubicBezTo>
                    <a:pt x="666877" y="1264666"/>
                    <a:pt x="677164" y="1270762"/>
                    <a:pt x="687705" y="1270762"/>
                  </a:cubicBezTo>
                  <a:cubicBezTo>
                    <a:pt x="701929" y="1270762"/>
                    <a:pt x="716407" y="1259840"/>
                    <a:pt x="713105" y="1241679"/>
                  </a:cubicBezTo>
                  <a:cubicBezTo>
                    <a:pt x="662432" y="966343"/>
                    <a:pt x="732155" y="678053"/>
                    <a:pt x="889000" y="447802"/>
                  </a:cubicBezTo>
                  <a:cubicBezTo>
                    <a:pt x="966597" y="332359"/>
                    <a:pt x="1066165" y="233934"/>
                    <a:pt x="1182497" y="157480"/>
                  </a:cubicBezTo>
                  <a:cubicBezTo>
                    <a:pt x="1215136" y="155067"/>
                    <a:pt x="1247775" y="153797"/>
                    <a:pt x="1280541" y="153797"/>
                  </a:cubicBezTo>
                  <a:close/>
                  <a:moveTo>
                    <a:pt x="589153" y="353695"/>
                  </a:moveTo>
                  <a:cubicBezTo>
                    <a:pt x="438658" y="499491"/>
                    <a:pt x="323723" y="683895"/>
                    <a:pt x="271907" y="886206"/>
                  </a:cubicBezTo>
                  <a:cubicBezTo>
                    <a:pt x="188341" y="1213739"/>
                    <a:pt x="301498" y="1537081"/>
                    <a:pt x="470154" y="1817624"/>
                  </a:cubicBezTo>
                  <a:cubicBezTo>
                    <a:pt x="560578" y="1968373"/>
                    <a:pt x="672719" y="2109724"/>
                    <a:pt x="817245" y="2210943"/>
                  </a:cubicBezTo>
                  <a:cubicBezTo>
                    <a:pt x="951992" y="2305050"/>
                    <a:pt x="1110996" y="2354961"/>
                    <a:pt x="1274572" y="2364994"/>
                  </a:cubicBezTo>
                  <a:cubicBezTo>
                    <a:pt x="1296543" y="2366264"/>
                    <a:pt x="1318387" y="2366899"/>
                    <a:pt x="1340104" y="2366899"/>
                  </a:cubicBezTo>
                  <a:cubicBezTo>
                    <a:pt x="1677162" y="2366899"/>
                    <a:pt x="1991487" y="2214118"/>
                    <a:pt x="2282190" y="2055622"/>
                  </a:cubicBezTo>
                  <a:cubicBezTo>
                    <a:pt x="2487676" y="1943608"/>
                    <a:pt x="2690114" y="1816862"/>
                    <a:pt x="2843530" y="1643888"/>
                  </a:cubicBezTo>
                  <a:lnTo>
                    <a:pt x="2843530" y="1643888"/>
                  </a:lnTo>
                  <a:cubicBezTo>
                    <a:pt x="2832608" y="1927860"/>
                    <a:pt x="2717419" y="2205609"/>
                    <a:pt x="2506218" y="2399030"/>
                  </a:cubicBezTo>
                  <a:cubicBezTo>
                    <a:pt x="2390013" y="2505710"/>
                    <a:pt x="2250313" y="2583815"/>
                    <a:pt x="2098929" y="2626487"/>
                  </a:cubicBezTo>
                  <a:cubicBezTo>
                    <a:pt x="2015617" y="2649474"/>
                    <a:pt x="1931035" y="2659507"/>
                    <a:pt x="1846199" y="2659507"/>
                  </a:cubicBezTo>
                  <a:cubicBezTo>
                    <a:pt x="1769618" y="2659507"/>
                    <a:pt x="1692783" y="2651252"/>
                    <a:pt x="1616710" y="2636901"/>
                  </a:cubicBezTo>
                  <a:cubicBezTo>
                    <a:pt x="1445387" y="2604008"/>
                    <a:pt x="1277747" y="2548382"/>
                    <a:pt x="1118108" y="2478913"/>
                  </a:cubicBezTo>
                  <a:cubicBezTo>
                    <a:pt x="954786" y="2408174"/>
                    <a:pt x="793369" y="2321687"/>
                    <a:pt x="651637" y="2212594"/>
                  </a:cubicBezTo>
                  <a:cubicBezTo>
                    <a:pt x="505968" y="2099945"/>
                    <a:pt x="397764" y="1956054"/>
                    <a:pt x="311277" y="1794891"/>
                  </a:cubicBezTo>
                  <a:cubicBezTo>
                    <a:pt x="228600" y="1639951"/>
                    <a:pt x="152019" y="1476121"/>
                    <a:pt x="105410" y="1306322"/>
                  </a:cubicBezTo>
                  <a:cubicBezTo>
                    <a:pt x="63627" y="1154049"/>
                    <a:pt x="50292" y="989965"/>
                    <a:pt x="97028" y="836422"/>
                  </a:cubicBezTo>
                  <a:cubicBezTo>
                    <a:pt x="150241" y="661035"/>
                    <a:pt x="284480" y="542925"/>
                    <a:pt x="434086" y="447294"/>
                  </a:cubicBezTo>
                  <a:cubicBezTo>
                    <a:pt x="484632" y="414909"/>
                    <a:pt x="536321" y="383286"/>
                    <a:pt x="589153" y="353695"/>
                  </a:cubicBezTo>
                  <a:close/>
                  <a:moveTo>
                    <a:pt x="1489075" y="0"/>
                  </a:moveTo>
                  <a:cubicBezTo>
                    <a:pt x="1474343" y="0"/>
                    <a:pt x="1459738" y="508"/>
                    <a:pt x="1445133" y="1778"/>
                  </a:cubicBezTo>
                  <a:lnTo>
                    <a:pt x="1445133" y="1778"/>
                  </a:lnTo>
                  <a:cubicBezTo>
                    <a:pt x="1204468" y="9398"/>
                    <a:pt x="968375" y="76454"/>
                    <a:pt x="766191" y="210820"/>
                  </a:cubicBezTo>
                  <a:cubicBezTo>
                    <a:pt x="617601" y="273050"/>
                    <a:pt x="475234" y="355981"/>
                    <a:pt x="343789" y="447675"/>
                  </a:cubicBezTo>
                  <a:cubicBezTo>
                    <a:pt x="197485" y="550037"/>
                    <a:pt x="80518" y="682752"/>
                    <a:pt x="38862" y="860171"/>
                  </a:cubicBezTo>
                  <a:cubicBezTo>
                    <a:pt x="0" y="1022731"/>
                    <a:pt x="18288" y="1191260"/>
                    <a:pt x="66167" y="1349502"/>
                  </a:cubicBezTo>
                  <a:cubicBezTo>
                    <a:pt x="118237" y="1522603"/>
                    <a:pt x="196215" y="1692148"/>
                    <a:pt x="284480" y="1849247"/>
                  </a:cubicBezTo>
                  <a:cubicBezTo>
                    <a:pt x="378460" y="2017014"/>
                    <a:pt x="497840" y="2162556"/>
                    <a:pt x="653669" y="2276729"/>
                  </a:cubicBezTo>
                  <a:cubicBezTo>
                    <a:pt x="804164" y="2386838"/>
                    <a:pt x="973963" y="2473833"/>
                    <a:pt x="1146683" y="2545207"/>
                  </a:cubicBezTo>
                  <a:cubicBezTo>
                    <a:pt x="1365377" y="2634996"/>
                    <a:pt x="1606677" y="2709164"/>
                    <a:pt x="1845691" y="2709164"/>
                  </a:cubicBezTo>
                  <a:cubicBezTo>
                    <a:pt x="1951355" y="2709164"/>
                    <a:pt x="2056511" y="2694686"/>
                    <a:pt x="2159127" y="2660650"/>
                  </a:cubicBezTo>
                  <a:cubicBezTo>
                    <a:pt x="2468118" y="2558288"/>
                    <a:pt x="2711958" y="2313940"/>
                    <a:pt x="2823464" y="2009140"/>
                  </a:cubicBezTo>
                  <a:cubicBezTo>
                    <a:pt x="2873375" y="1872234"/>
                    <a:pt x="2896870" y="1727581"/>
                    <a:pt x="2894584" y="1582420"/>
                  </a:cubicBezTo>
                  <a:lnTo>
                    <a:pt x="2894584" y="1582420"/>
                  </a:lnTo>
                  <a:cubicBezTo>
                    <a:pt x="2937383" y="1526921"/>
                    <a:pt x="2975102" y="1466850"/>
                    <a:pt x="3006725" y="1401318"/>
                  </a:cubicBezTo>
                  <a:cubicBezTo>
                    <a:pt x="3061208" y="1288415"/>
                    <a:pt x="3099943" y="1155700"/>
                    <a:pt x="3071114" y="1029970"/>
                  </a:cubicBezTo>
                  <a:cubicBezTo>
                    <a:pt x="3059557" y="979043"/>
                    <a:pt x="3037713" y="930783"/>
                    <a:pt x="3009392" y="885698"/>
                  </a:cubicBezTo>
                  <a:lnTo>
                    <a:pt x="3009392" y="885698"/>
                  </a:lnTo>
                  <a:cubicBezTo>
                    <a:pt x="2895219" y="635889"/>
                    <a:pt x="2680462" y="437388"/>
                    <a:pt x="2449576" y="292735"/>
                  </a:cubicBezTo>
                  <a:cubicBezTo>
                    <a:pt x="2192147" y="131572"/>
                    <a:pt x="1895983" y="24765"/>
                    <a:pt x="1591437" y="4445"/>
                  </a:cubicBezTo>
                  <a:cubicBezTo>
                    <a:pt x="1572387" y="3175"/>
                    <a:pt x="1553210" y="2286"/>
                    <a:pt x="1534160" y="1651"/>
                  </a:cubicBezTo>
                  <a:lnTo>
                    <a:pt x="1534160" y="1651"/>
                  </a:lnTo>
                  <a:cubicBezTo>
                    <a:pt x="1519047" y="635"/>
                    <a:pt x="1504061" y="0"/>
                    <a:pt x="1489075" y="0"/>
                  </a:cubicBezTo>
                  <a:close/>
                </a:path>
              </a:pathLst>
            </a:custGeom>
            <a:solidFill>
              <a:srgbClr val="C8B8B1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10382280">
            <a:off x="9966446" y="8069732"/>
            <a:ext cx="4077567" cy="1106253"/>
            <a:chOff x="0" y="0"/>
            <a:chExt cx="5436756" cy="147500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436743" cy="1474978"/>
            </a:xfrm>
            <a:custGeom>
              <a:avLst/>
              <a:gdLst/>
              <a:ahLst/>
              <a:cxnLst/>
              <a:rect r="r" b="b" t="t" l="l"/>
              <a:pathLst>
                <a:path h="1474978" w="5436743">
                  <a:moveTo>
                    <a:pt x="635" y="1474978"/>
                  </a:moveTo>
                  <a:lnTo>
                    <a:pt x="5436743" y="1472692"/>
                  </a:lnTo>
                  <a:lnTo>
                    <a:pt x="5436108" y="0"/>
                  </a:lnTo>
                  <a:lnTo>
                    <a:pt x="2043811" y="1397"/>
                  </a:lnTo>
                  <a:lnTo>
                    <a:pt x="0" y="2159"/>
                  </a:lnTo>
                  <a:lnTo>
                    <a:pt x="635" y="1474978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241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94276" y="1979676"/>
            <a:ext cx="13793724" cy="8307324"/>
          </a:xfrm>
          <a:custGeom>
            <a:avLst/>
            <a:gdLst/>
            <a:ahLst/>
            <a:cxnLst/>
            <a:rect r="r" b="b" t="t" l="l"/>
            <a:pathLst>
              <a:path h="8307324" w="13793724">
                <a:moveTo>
                  <a:pt x="0" y="0"/>
                </a:moveTo>
                <a:lnTo>
                  <a:pt x="13793724" y="0"/>
                </a:lnTo>
                <a:lnTo>
                  <a:pt x="13793724" y="8307324"/>
                </a:lnTo>
                <a:lnTo>
                  <a:pt x="0" y="8307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287" b="-3762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68183" y="3613985"/>
            <a:ext cx="9363713" cy="731825"/>
          </a:xfrm>
          <a:custGeom>
            <a:avLst/>
            <a:gdLst/>
            <a:ahLst/>
            <a:cxnLst/>
            <a:rect r="r" b="b" t="t" l="l"/>
            <a:pathLst>
              <a:path h="731825" w="9363713">
                <a:moveTo>
                  <a:pt x="0" y="0"/>
                </a:moveTo>
                <a:lnTo>
                  <a:pt x="9363713" y="0"/>
                </a:lnTo>
                <a:lnTo>
                  <a:pt x="9363713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68183" y="4376671"/>
            <a:ext cx="9335767" cy="731520"/>
          </a:xfrm>
          <a:custGeom>
            <a:avLst/>
            <a:gdLst/>
            <a:ahLst/>
            <a:cxnLst/>
            <a:rect r="r" b="b" t="t" l="l"/>
            <a:pathLst>
              <a:path h="731520" w="9335767">
                <a:moveTo>
                  <a:pt x="0" y="0"/>
                </a:moveTo>
                <a:lnTo>
                  <a:pt x="9335767" y="0"/>
                </a:lnTo>
                <a:lnTo>
                  <a:pt x="9335767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568183" y="5138671"/>
            <a:ext cx="10491978" cy="731520"/>
          </a:xfrm>
          <a:custGeom>
            <a:avLst/>
            <a:gdLst/>
            <a:ahLst/>
            <a:cxnLst/>
            <a:rect r="r" b="b" t="t" l="l"/>
            <a:pathLst>
              <a:path h="731520" w="10491978">
                <a:moveTo>
                  <a:pt x="0" y="0"/>
                </a:moveTo>
                <a:lnTo>
                  <a:pt x="10491978" y="0"/>
                </a:lnTo>
                <a:lnTo>
                  <a:pt x="10491978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68183" y="5900366"/>
            <a:ext cx="8676389" cy="731825"/>
          </a:xfrm>
          <a:custGeom>
            <a:avLst/>
            <a:gdLst/>
            <a:ahLst/>
            <a:cxnLst/>
            <a:rect r="r" b="b" t="t" l="l"/>
            <a:pathLst>
              <a:path h="731825" w="8676389">
                <a:moveTo>
                  <a:pt x="0" y="0"/>
                </a:moveTo>
                <a:lnTo>
                  <a:pt x="8676389" y="0"/>
                </a:lnTo>
                <a:lnTo>
                  <a:pt x="8676389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568183" y="6662928"/>
            <a:ext cx="6779133" cy="731520"/>
          </a:xfrm>
          <a:custGeom>
            <a:avLst/>
            <a:gdLst/>
            <a:ahLst/>
            <a:cxnLst/>
            <a:rect r="r" b="b" t="t" l="l"/>
            <a:pathLst>
              <a:path h="731520" w="6779133">
                <a:moveTo>
                  <a:pt x="0" y="0"/>
                </a:moveTo>
                <a:lnTo>
                  <a:pt x="6779133" y="0"/>
                </a:lnTo>
                <a:lnTo>
                  <a:pt x="6779133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84038" y="6466522"/>
            <a:ext cx="3437515" cy="4655744"/>
          </a:xfrm>
          <a:custGeom>
            <a:avLst/>
            <a:gdLst/>
            <a:ahLst/>
            <a:cxnLst/>
            <a:rect r="r" b="b" t="t" l="l"/>
            <a:pathLst>
              <a:path h="4655744" w="3437515">
                <a:moveTo>
                  <a:pt x="0" y="0"/>
                </a:moveTo>
                <a:lnTo>
                  <a:pt x="3437515" y="0"/>
                </a:lnTo>
                <a:lnTo>
                  <a:pt x="3437515" y="4655744"/>
                </a:lnTo>
                <a:lnTo>
                  <a:pt x="0" y="4655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176516" y="1450848"/>
            <a:ext cx="5420868" cy="1056132"/>
          </a:xfrm>
          <a:custGeom>
            <a:avLst/>
            <a:gdLst/>
            <a:ahLst/>
            <a:cxnLst/>
            <a:rect r="r" b="b" t="t" l="l"/>
            <a:pathLst>
              <a:path h="1056132" w="5420868">
                <a:moveTo>
                  <a:pt x="0" y="0"/>
                </a:moveTo>
                <a:lnTo>
                  <a:pt x="5420868" y="0"/>
                </a:lnTo>
                <a:lnTo>
                  <a:pt x="5420868" y="1056132"/>
                </a:lnTo>
                <a:lnTo>
                  <a:pt x="0" y="1056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78260" y="5206136"/>
            <a:ext cx="3121390" cy="3149251"/>
          </a:xfrm>
          <a:custGeom>
            <a:avLst/>
            <a:gdLst/>
            <a:ahLst/>
            <a:cxnLst/>
            <a:rect r="r" b="b" t="t" l="l"/>
            <a:pathLst>
              <a:path h="3149251" w="3121390">
                <a:moveTo>
                  <a:pt x="0" y="0"/>
                </a:moveTo>
                <a:lnTo>
                  <a:pt x="3121390" y="0"/>
                </a:lnTo>
                <a:lnTo>
                  <a:pt x="3121390" y="3149251"/>
                </a:lnTo>
                <a:lnTo>
                  <a:pt x="0" y="31492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36755" y="1099090"/>
            <a:ext cx="3964010" cy="1060504"/>
          </a:xfrm>
          <a:custGeom>
            <a:avLst/>
            <a:gdLst/>
            <a:ahLst/>
            <a:cxnLst/>
            <a:rect r="r" b="b" t="t" l="l"/>
            <a:pathLst>
              <a:path h="1060504" w="3964010">
                <a:moveTo>
                  <a:pt x="0" y="0"/>
                </a:moveTo>
                <a:lnTo>
                  <a:pt x="3964009" y="0"/>
                </a:lnTo>
                <a:lnTo>
                  <a:pt x="3964009" y="1060504"/>
                </a:lnTo>
                <a:lnTo>
                  <a:pt x="0" y="10605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246740" y="3993975"/>
            <a:ext cx="2420236" cy="1866576"/>
          </a:xfrm>
          <a:custGeom>
            <a:avLst/>
            <a:gdLst/>
            <a:ahLst/>
            <a:cxnLst/>
            <a:rect r="r" b="b" t="t" l="l"/>
            <a:pathLst>
              <a:path h="1866576" w="2420236">
                <a:moveTo>
                  <a:pt x="0" y="0"/>
                </a:moveTo>
                <a:lnTo>
                  <a:pt x="2420236" y="0"/>
                </a:lnTo>
                <a:lnTo>
                  <a:pt x="2420236" y="1866577"/>
                </a:lnTo>
                <a:lnTo>
                  <a:pt x="0" y="18665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488455" y="1191311"/>
            <a:ext cx="7436682" cy="1576197"/>
          </a:xfrm>
          <a:custGeom>
            <a:avLst/>
            <a:gdLst/>
            <a:ahLst/>
            <a:cxnLst/>
            <a:rect r="r" b="b" t="t" l="l"/>
            <a:pathLst>
              <a:path h="1576197" w="7436682">
                <a:moveTo>
                  <a:pt x="0" y="0"/>
                </a:moveTo>
                <a:lnTo>
                  <a:pt x="7436682" y="0"/>
                </a:lnTo>
                <a:lnTo>
                  <a:pt x="7436682" y="1576197"/>
                </a:lnTo>
                <a:lnTo>
                  <a:pt x="0" y="15761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23B3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722120"/>
            <a:ext cx="18288000" cy="8564880"/>
          </a:xfrm>
          <a:custGeom>
            <a:avLst/>
            <a:gdLst/>
            <a:ahLst/>
            <a:cxnLst/>
            <a:rect r="r" b="b" t="t" l="l"/>
            <a:pathLst>
              <a:path h="8564880" w="18288000">
                <a:moveTo>
                  <a:pt x="0" y="0"/>
                </a:moveTo>
                <a:lnTo>
                  <a:pt x="18288000" y="0"/>
                </a:lnTo>
                <a:lnTo>
                  <a:pt x="18288000" y="8564880"/>
                </a:lnTo>
                <a:lnTo>
                  <a:pt x="0" y="8564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74" t="0" r="-10506" b="-2442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74008" y="1453896"/>
            <a:ext cx="10539984" cy="3214116"/>
          </a:xfrm>
          <a:custGeom>
            <a:avLst/>
            <a:gdLst/>
            <a:ahLst/>
            <a:cxnLst/>
            <a:rect r="r" b="b" t="t" l="l"/>
            <a:pathLst>
              <a:path h="3214116" w="10539984">
                <a:moveTo>
                  <a:pt x="0" y="0"/>
                </a:moveTo>
                <a:lnTo>
                  <a:pt x="10539984" y="0"/>
                </a:lnTo>
                <a:lnTo>
                  <a:pt x="10539984" y="3214116"/>
                </a:lnTo>
                <a:lnTo>
                  <a:pt x="0" y="3214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31747" y="847763"/>
            <a:ext cx="4286688" cy="3439258"/>
          </a:xfrm>
          <a:custGeom>
            <a:avLst/>
            <a:gdLst/>
            <a:ahLst/>
            <a:cxnLst/>
            <a:rect r="r" b="b" t="t" l="l"/>
            <a:pathLst>
              <a:path h="3439258" w="4286688">
                <a:moveTo>
                  <a:pt x="0" y="0"/>
                </a:moveTo>
                <a:lnTo>
                  <a:pt x="4286689" y="0"/>
                </a:lnTo>
                <a:lnTo>
                  <a:pt x="4286689" y="3439259"/>
                </a:lnTo>
                <a:lnTo>
                  <a:pt x="0" y="34392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22404" y="9118549"/>
            <a:ext cx="7246963" cy="288531"/>
          </a:xfrm>
          <a:custGeom>
            <a:avLst/>
            <a:gdLst/>
            <a:ahLst/>
            <a:cxnLst/>
            <a:rect r="r" b="b" t="t" l="l"/>
            <a:pathLst>
              <a:path h="288531" w="7246963">
                <a:moveTo>
                  <a:pt x="0" y="0"/>
                </a:moveTo>
                <a:lnTo>
                  <a:pt x="7246963" y="0"/>
                </a:lnTo>
                <a:lnTo>
                  <a:pt x="7246963" y="288531"/>
                </a:lnTo>
                <a:lnTo>
                  <a:pt x="0" y="288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3362718" y="2651008"/>
            <a:ext cx="2218172" cy="2413502"/>
            <a:chOff x="0" y="0"/>
            <a:chExt cx="2218169" cy="241349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9845" y="0"/>
              <a:ext cx="2263902" cy="2413381"/>
            </a:xfrm>
            <a:custGeom>
              <a:avLst/>
              <a:gdLst/>
              <a:ahLst/>
              <a:cxnLst/>
              <a:rect r="r" b="b" t="t" l="l"/>
              <a:pathLst>
                <a:path h="2413381" w="2263902">
                  <a:moveTo>
                    <a:pt x="2088388" y="568706"/>
                  </a:moveTo>
                  <a:cubicBezTo>
                    <a:pt x="2088388" y="568706"/>
                    <a:pt x="2088388" y="568706"/>
                    <a:pt x="2088388" y="568706"/>
                  </a:cubicBezTo>
                  <a:lnTo>
                    <a:pt x="2088388" y="568706"/>
                  </a:lnTo>
                  <a:cubicBezTo>
                    <a:pt x="2088388" y="568706"/>
                    <a:pt x="2088388" y="568706"/>
                    <a:pt x="2088388" y="568706"/>
                  </a:cubicBezTo>
                  <a:close/>
                  <a:moveTo>
                    <a:pt x="2157603" y="983234"/>
                  </a:moveTo>
                  <a:cubicBezTo>
                    <a:pt x="2157603" y="983234"/>
                    <a:pt x="2157603" y="983234"/>
                    <a:pt x="2157603" y="983234"/>
                  </a:cubicBezTo>
                  <a:lnTo>
                    <a:pt x="2157603" y="983234"/>
                  </a:lnTo>
                  <a:cubicBezTo>
                    <a:pt x="2157603" y="983234"/>
                    <a:pt x="2157603" y="983234"/>
                    <a:pt x="2157603" y="983234"/>
                  </a:cubicBezTo>
                  <a:close/>
                  <a:moveTo>
                    <a:pt x="2197481" y="966597"/>
                  </a:moveTo>
                  <a:cubicBezTo>
                    <a:pt x="2203323" y="1004062"/>
                    <a:pt x="2206879" y="1041908"/>
                    <a:pt x="2208022" y="1079627"/>
                  </a:cubicBezTo>
                  <a:cubicBezTo>
                    <a:pt x="2208276" y="1088771"/>
                    <a:pt x="2208403" y="1097915"/>
                    <a:pt x="2208530" y="1107059"/>
                  </a:cubicBezTo>
                  <a:cubicBezTo>
                    <a:pt x="2203450" y="1091184"/>
                    <a:pt x="2197862" y="1075563"/>
                    <a:pt x="2191893" y="1060069"/>
                  </a:cubicBezTo>
                  <a:lnTo>
                    <a:pt x="2191893" y="1060069"/>
                  </a:lnTo>
                  <a:cubicBezTo>
                    <a:pt x="2195195" y="1028954"/>
                    <a:pt x="2197100" y="997839"/>
                    <a:pt x="2197481" y="966597"/>
                  </a:cubicBezTo>
                  <a:close/>
                  <a:moveTo>
                    <a:pt x="2208530" y="1107059"/>
                  </a:moveTo>
                  <a:cubicBezTo>
                    <a:pt x="2208530" y="1107059"/>
                    <a:pt x="2208530" y="1107059"/>
                    <a:pt x="2208530" y="1107059"/>
                  </a:cubicBezTo>
                  <a:lnTo>
                    <a:pt x="2208530" y="1107059"/>
                  </a:lnTo>
                  <a:cubicBezTo>
                    <a:pt x="2208530" y="1107059"/>
                    <a:pt x="2208530" y="1107059"/>
                    <a:pt x="2208530" y="1107059"/>
                  </a:cubicBezTo>
                  <a:close/>
                  <a:moveTo>
                    <a:pt x="2179193" y="1145032"/>
                  </a:moveTo>
                  <a:cubicBezTo>
                    <a:pt x="2189226" y="1180973"/>
                    <a:pt x="2195957" y="1217676"/>
                    <a:pt x="2196465" y="1254506"/>
                  </a:cubicBezTo>
                  <a:cubicBezTo>
                    <a:pt x="2196592" y="1260729"/>
                    <a:pt x="2196465" y="1266825"/>
                    <a:pt x="2196211" y="1273048"/>
                  </a:cubicBezTo>
                  <a:lnTo>
                    <a:pt x="2196211" y="1273048"/>
                  </a:lnTo>
                  <a:cubicBezTo>
                    <a:pt x="2190877" y="1308608"/>
                    <a:pt x="2183765" y="1343914"/>
                    <a:pt x="2175256" y="1378712"/>
                  </a:cubicBezTo>
                  <a:lnTo>
                    <a:pt x="2175256" y="1378712"/>
                  </a:lnTo>
                  <a:cubicBezTo>
                    <a:pt x="2167382" y="1403096"/>
                    <a:pt x="2157984" y="1426972"/>
                    <a:pt x="2148205" y="1450213"/>
                  </a:cubicBezTo>
                  <a:cubicBezTo>
                    <a:pt x="2082927" y="1606550"/>
                    <a:pt x="1981708" y="1741424"/>
                    <a:pt x="1855470" y="1848739"/>
                  </a:cubicBezTo>
                  <a:cubicBezTo>
                    <a:pt x="1917192" y="1757299"/>
                    <a:pt x="1973453" y="1662303"/>
                    <a:pt x="2024126" y="1564259"/>
                  </a:cubicBezTo>
                  <a:cubicBezTo>
                    <a:pt x="2086102" y="1444244"/>
                    <a:pt x="2139188" y="1318514"/>
                    <a:pt x="2170303" y="1187323"/>
                  </a:cubicBezTo>
                  <a:cubicBezTo>
                    <a:pt x="2173605" y="1173226"/>
                    <a:pt x="2176653" y="1159129"/>
                    <a:pt x="2179447" y="1145032"/>
                  </a:cubicBezTo>
                  <a:close/>
                  <a:moveTo>
                    <a:pt x="1855343" y="1848866"/>
                  </a:moveTo>
                  <a:cubicBezTo>
                    <a:pt x="1855343" y="1848866"/>
                    <a:pt x="1855343" y="1848866"/>
                    <a:pt x="1855343" y="1848866"/>
                  </a:cubicBezTo>
                  <a:lnTo>
                    <a:pt x="1855343" y="1848866"/>
                  </a:lnTo>
                  <a:cubicBezTo>
                    <a:pt x="1855343" y="1848866"/>
                    <a:pt x="1855343" y="1848866"/>
                    <a:pt x="1855343" y="1848866"/>
                  </a:cubicBezTo>
                  <a:close/>
                  <a:moveTo>
                    <a:pt x="1483233" y="39878"/>
                  </a:moveTo>
                  <a:cubicBezTo>
                    <a:pt x="1587373" y="39878"/>
                    <a:pt x="1692021" y="58674"/>
                    <a:pt x="1785112" y="108077"/>
                  </a:cubicBezTo>
                  <a:cubicBezTo>
                    <a:pt x="1914525" y="176784"/>
                    <a:pt x="1986661" y="300355"/>
                    <a:pt x="2038731" y="432562"/>
                  </a:cubicBezTo>
                  <a:cubicBezTo>
                    <a:pt x="2056384" y="477266"/>
                    <a:pt x="2073275" y="522605"/>
                    <a:pt x="2088388" y="568706"/>
                  </a:cubicBezTo>
                  <a:cubicBezTo>
                    <a:pt x="1997075" y="428117"/>
                    <a:pt x="1869948" y="309626"/>
                    <a:pt x="1718945" y="237871"/>
                  </a:cubicBezTo>
                  <a:cubicBezTo>
                    <a:pt x="1611630" y="186944"/>
                    <a:pt x="1499235" y="165989"/>
                    <a:pt x="1386078" y="165989"/>
                  </a:cubicBezTo>
                  <a:cubicBezTo>
                    <a:pt x="1241298" y="165989"/>
                    <a:pt x="1095375" y="200279"/>
                    <a:pt x="957199" y="250444"/>
                  </a:cubicBezTo>
                  <a:cubicBezTo>
                    <a:pt x="824992" y="298323"/>
                    <a:pt x="696722" y="364617"/>
                    <a:pt x="594995" y="462534"/>
                  </a:cubicBezTo>
                  <a:cubicBezTo>
                    <a:pt x="500380" y="553847"/>
                    <a:pt x="436753" y="671068"/>
                    <a:pt x="403860" y="797941"/>
                  </a:cubicBezTo>
                  <a:cubicBezTo>
                    <a:pt x="331216" y="1078738"/>
                    <a:pt x="407035" y="1367663"/>
                    <a:pt x="491871" y="1636649"/>
                  </a:cubicBezTo>
                  <a:cubicBezTo>
                    <a:pt x="548259" y="1815211"/>
                    <a:pt x="616712" y="1993646"/>
                    <a:pt x="728853" y="2140712"/>
                  </a:cubicBezTo>
                  <a:cubicBezTo>
                    <a:pt x="507619" y="2088515"/>
                    <a:pt x="307086" y="1955419"/>
                    <a:pt x="187706" y="1759839"/>
                  </a:cubicBezTo>
                  <a:cubicBezTo>
                    <a:pt x="121793" y="1652143"/>
                    <a:pt x="81915" y="1530604"/>
                    <a:pt x="71628" y="1405128"/>
                  </a:cubicBezTo>
                  <a:cubicBezTo>
                    <a:pt x="61722" y="1273937"/>
                    <a:pt x="89154" y="1146048"/>
                    <a:pt x="137541" y="1024890"/>
                  </a:cubicBezTo>
                  <a:cubicBezTo>
                    <a:pt x="189738" y="895350"/>
                    <a:pt x="259080" y="772414"/>
                    <a:pt x="338201" y="657606"/>
                  </a:cubicBezTo>
                  <a:cubicBezTo>
                    <a:pt x="418846" y="540258"/>
                    <a:pt x="511556" y="426847"/>
                    <a:pt x="618998" y="332232"/>
                  </a:cubicBezTo>
                  <a:cubicBezTo>
                    <a:pt x="729869" y="235077"/>
                    <a:pt x="859409" y="172339"/>
                    <a:pt x="999236" y="129159"/>
                  </a:cubicBezTo>
                  <a:cubicBezTo>
                    <a:pt x="1133602" y="88011"/>
                    <a:pt x="1273937" y="53086"/>
                    <a:pt x="1414526" y="42545"/>
                  </a:cubicBezTo>
                  <a:cubicBezTo>
                    <a:pt x="1437259" y="40894"/>
                    <a:pt x="1460119" y="40005"/>
                    <a:pt x="1482979" y="40005"/>
                  </a:cubicBezTo>
                  <a:close/>
                  <a:moveTo>
                    <a:pt x="1390269" y="204343"/>
                  </a:moveTo>
                  <a:cubicBezTo>
                    <a:pt x="1398016" y="204343"/>
                    <a:pt x="1405763" y="204470"/>
                    <a:pt x="1413510" y="204724"/>
                  </a:cubicBezTo>
                  <a:cubicBezTo>
                    <a:pt x="1747901" y="214249"/>
                    <a:pt x="2015998" y="454533"/>
                    <a:pt x="2137664" y="752729"/>
                  </a:cubicBezTo>
                  <a:lnTo>
                    <a:pt x="2137664" y="752729"/>
                  </a:lnTo>
                  <a:cubicBezTo>
                    <a:pt x="2143252" y="781050"/>
                    <a:pt x="2147951" y="809498"/>
                    <a:pt x="2151507" y="838200"/>
                  </a:cubicBezTo>
                  <a:cubicBezTo>
                    <a:pt x="2157476" y="886587"/>
                    <a:pt x="2159381" y="934974"/>
                    <a:pt x="2157730" y="983234"/>
                  </a:cubicBezTo>
                  <a:cubicBezTo>
                    <a:pt x="2060829" y="792988"/>
                    <a:pt x="1892300" y="639826"/>
                    <a:pt x="1695577" y="557784"/>
                  </a:cubicBezTo>
                  <a:cubicBezTo>
                    <a:pt x="1593088" y="514223"/>
                    <a:pt x="1483360" y="491617"/>
                    <a:pt x="1372235" y="489839"/>
                  </a:cubicBezTo>
                  <a:cubicBezTo>
                    <a:pt x="1372108" y="489839"/>
                    <a:pt x="1372108" y="489839"/>
                    <a:pt x="1371981" y="489839"/>
                  </a:cubicBezTo>
                  <a:cubicBezTo>
                    <a:pt x="1346327" y="489839"/>
                    <a:pt x="1346454" y="529336"/>
                    <a:pt x="1372108" y="529590"/>
                  </a:cubicBezTo>
                  <a:cubicBezTo>
                    <a:pt x="1596136" y="532130"/>
                    <a:pt x="1811655" y="631190"/>
                    <a:pt x="1968373" y="789686"/>
                  </a:cubicBezTo>
                  <a:cubicBezTo>
                    <a:pt x="2047113" y="868299"/>
                    <a:pt x="2109089" y="961644"/>
                    <a:pt x="2151253" y="1064641"/>
                  </a:cubicBezTo>
                  <a:lnTo>
                    <a:pt x="2151253" y="1064641"/>
                  </a:lnTo>
                  <a:cubicBezTo>
                    <a:pt x="2145030" y="1116838"/>
                    <a:pt x="2134870" y="1168527"/>
                    <a:pt x="2121027" y="1219581"/>
                  </a:cubicBezTo>
                  <a:cubicBezTo>
                    <a:pt x="2087245" y="1343914"/>
                    <a:pt x="2033270" y="1464056"/>
                    <a:pt x="1972056" y="1577975"/>
                  </a:cubicBezTo>
                  <a:cubicBezTo>
                    <a:pt x="1907286" y="1699641"/>
                    <a:pt x="1833499" y="1816100"/>
                    <a:pt x="1751838" y="1926844"/>
                  </a:cubicBezTo>
                  <a:lnTo>
                    <a:pt x="1751838" y="1926844"/>
                  </a:lnTo>
                  <a:cubicBezTo>
                    <a:pt x="1702943" y="1959483"/>
                    <a:pt x="1651381" y="1988566"/>
                    <a:pt x="1597406" y="2013839"/>
                  </a:cubicBezTo>
                  <a:cubicBezTo>
                    <a:pt x="1464945" y="2075942"/>
                    <a:pt x="1322197" y="2115185"/>
                    <a:pt x="1178433" y="2141093"/>
                  </a:cubicBezTo>
                  <a:cubicBezTo>
                    <a:pt x="1099439" y="2155190"/>
                    <a:pt x="1019302" y="2164461"/>
                    <a:pt x="939165" y="2164461"/>
                  </a:cubicBezTo>
                  <a:cubicBezTo>
                    <a:pt x="888365" y="2164461"/>
                    <a:pt x="837692" y="2160778"/>
                    <a:pt x="787273" y="2152396"/>
                  </a:cubicBezTo>
                  <a:lnTo>
                    <a:pt x="787273" y="2152396"/>
                  </a:lnTo>
                  <a:cubicBezTo>
                    <a:pt x="746379" y="2105152"/>
                    <a:pt x="710565" y="2053590"/>
                    <a:pt x="680212" y="1998726"/>
                  </a:cubicBezTo>
                  <a:cubicBezTo>
                    <a:pt x="606679" y="1867408"/>
                    <a:pt x="559181" y="1723390"/>
                    <a:pt x="515112" y="1579753"/>
                  </a:cubicBezTo>
                  <a:cubicBezTo>
                    <a:pt x="473075" y="1442847"/>
                    <a:pt x="434467" y="1303401"/>
                    <a:pt x="420243" y="1160780"/>
                  </a:cubicBezTo>
                  <a:cubicBezTo>
                    <a:pt x="394462" y="910463"/>
                    <a:pt x="448310" y="645541"/>
                    <a:pt x="643636" y="472186"/>
                  </a:cubicBezTo>
                  <a:cubicBezTo>
                    <a:pt x="748665" y="378841"/>
                    <a:pt x="879221" y="317881"/>
                    <a:pt x="1011555" y="274193"/>
                  </a:cubicBezTo>
                  <a:cubicBezTo>
                    <a:pt x="1133475" y="234188"/>
                    <a:pt x="1261364" y="204216"/>
                    <a:pt x="1390269" y="204216"/>
                  </a:cubicBezTo>
                  <a:close/>
                  <a:moveTo>
                    <a:pt x="2042795" y="1710563"/>
                  </a:moveTo>
                  <a:cubicBezTo>
                    <a:pt x="2036699" y="1721358"/>
                    <a:pt x="2030603" y="1732026"/>
                    <a:pt x="2024253" y="1742694"/>
                  </a:cubicBezTo>
                  <a:cubicBezTo>
                    <a:pt x="1899920" y="1952879"/>
                    <a:pt x="1721358" y="2143252"/>
                    <a:pt x="1506728" y="2262505"/>
                  </a:cubicBezTo>
                  <a:cubicBezTo>
                    <a:pt x="1500124" y="2266188"/>
                    <a:pt x="1493520" y="2269744"/>
                    <a:pt x="1486916" y="2273300"/>
                  </a:cubicBezTo>
                  <a:cubicBezTo>
                    <a:pt x="1495298" y="2266569"/>
                    <a:pt x="1503553" y="2259838"/>
                    <a:pt x="1511554" y="2252980"/>
                  </a:cubicBezTo>
                  <a:cubicBezTo>
                    <a:pt x="1613027" y="2167636"/>
                    <a:pt x="1699006" y="2064131"/>
                    <a:pt x="1778635" y="1957070"/>
                  </a:cubicBezTo>
                  <a:lnTo>
                    <a:pt x="1778635" y="1957070"/>
                  </a:lnTo>
                  <a:cubicBezTo>
                    <a:pt x="1858391" y="1904111"/>
                    <a:pt x="1931797" y="1841500"/>
                    <a:pt x="1996059" y="1767713"/>
                  </a:cubicBezTo>
                  <a:cubicBezTo>
                    <a:pt x="2012315" y="1749171"/>
                    <a:pt x="2027809" y="1730121"/>
                    <a:pt x="2042795" y="1710563"/>
                  </a:cubicBezTo>
                  <a:close/>
                  <a:moveTo>
                    <a:pt x="1486916" y="2273173"/>
                  </a:moveTo>
                  <a:cubicBezTo>
                    <a:pt x="1486916" y="2273173"/>
                    <a:pt x="1486916" y="2273173"/>
                    <a:pt x="1486916" y="2273173"/>
                  </a:cubicBezTo>
                  <a:lnTo>
                    <a:pt x="1486916" y="2273173"/>
                  </a:lnTo>
                  <a:cubicBezTo>
                    <a:pt x="1486916" y="2273173"/>
                    <a:pt x="1486916" y="2273173"/>
                    <a:pt x="1486916" y="2273173"/>
                  </a:cubicBezTo>
                  <a:close/>
                  <a:moveTo>
                    <a:pt x="1686052" y="2012696"/>
                  </a:moveTo>
                  <a:cubicBezTo>
                    <a:pt x="1622425" y="2091944"/>
                    <a:pt x="1553464" y="2167128"/>
                    <a:pt x="1475486" y="2231898"/>
                  </a:cubicBezTo>
                  <a:cubicBezTo>
                    <a:pt x="1422400" y="2275840"/>
                    <a:pt x="1358138" y="2321052"/>
                    <a:pt x="1289431" y="2348611"/>
                  </a:cubicBezTo>
                  <a:cubicBezTo>
                    <a:pt x="1241425" y="2360041"/>
                    <a:pt x="1192403" y="2366899"/>
                    <a:pt x="1142492" y="2368296"/>
                  </a:cubicBezTo>
                  <a:cubicBezTo>
                    <a:pt x="1137539" y="2368296"/>
                    <a:pt x="1133475" y="2369947"/>
                    <a:pt x="1130427" y="2372360"/>
                  </a:cubicBezTo>
                  <a:cubicBezTo>
                    <a:pt x="1040511" y="2361057"/>
                    <a:pt x="956691" y="2308987"/>
                    <a:pt x="888873" y="2252218"/>
                  </a:cubicBezTo>
                  <a:cubicBezTo>
                    <a:pt x="868553" y="2235200"/>
                    <a:pt x="848995" y="2217420"/>
                    <a:pt x="830453" y="2198751"/>
                  </a:cubicBezTo>
                  <a:lnTo>
                    <a:pt x="830453" y="2198751"/>
                  </a:lnTo>
                  <a:cubicBezTo>
                    <a:pt x="866267" y="2202688"/>
                    <a:pt x="902208" y="2204466"/>
                    <a:pt x="938149" y="2204466"/>
                  </a:cubicBezTo>
                  <a:cubicBezTo>
                    <a:pt x="1031748" y="2204466"/>
                    <a:pt x="1125347" y="2192401"/>
                    <a:pt x="1217676" y="2174621"/>
                  </a:cubicBezTo>
                  <a:cubicBezTo>
                    <a:pt x="1380490" y="2143379"/>
                    <a:pt x="1541272" y="2091690"/>
                    <a:pt x="1686179" y="2012823"/>
                  </a:cubicBezTo>
                  <a:close/>
                  <a:moveTo>
                    <a:pt x="1483614" y="0"/>
                  </a:moveTo>
                  <a:cubicBezTo>
                    <a:pt x="1451229" y="0"/>
                    <a:pt x="1418971" y="1778"/>
                    <a:pt x="1386713" y="4953"/>
                  </a:cubicBezTo>
                  <a:cubicBezTo>
                    <a:pt x="1242822" y="19304"/>
                    <a:pt x="1097661" y="54483"/>
                    <a:pt x="960882" y="99568"/>
                  </a:cubicBezTo>
                  <a:cubicBezTo>
                    <a:pt x="814705" y="147574"/>
                    <a:pt x="682117" y="218948"/>
                    <a:pt x="568452" y="323850"/>
                  </a:cubicBezTo>
                  <a:cubicBezTo>
                    <a:pt x="458851" y="425196"/>
                    <a:pt x="364490" y="545084"/>
                    <a:pt x="281940" y="669671"/>
                  </a:cubicBezTo>
                  <a:cubicBezTo>
                    <a:pt x="131826" y="897382"/>
                    <a:pt x="0" y="1166876"/>
                    <a:pt x="35687" y="1446784"/>
                  </a:cubicBezTo>
                  <a:cubicBezTo>
                    <a:pt x="68580" y="1705102"/>
                    <a:pt x="223012" y="1934083"/>
                    <a:pt x="445135" y="2068449"/>
                  </a:cubicBezTo>
                  <a:cubicBezTo>
                    <a:pt x="544957" y="2128647"/>
                    <a:pt x="654939" y="2169287"/>
                    <a:pt x="769239" y="2189861"/>
                  </a:cubicBezTo>
                  <a:lnTo>
                    <a:pt x="769239" y="2189861"/>
                  </a:lnTo>
                  <a:cubicBezTo>
                    <a:pt x="806323" y="2232025"/>
                    <a:pt x="847598" y="2270887"/>
                    <a:pt x="894207" y="2305685"/>
                  </a:cubicBezTo>
                  <a:cubicBezTo>
                    <a:pt x="971931" y="2363851"/>
                    <a:pt x="1066546" y="2413381"/>
                    <a:pt x="1166114" y="2413381"/>
                  </a:cubicBezTo>
                  <a:cubicBezTo>
                    <a:pt x="1169416" y="2413381"/>
                    <a:pt x="1172591" y="2413381"/>
                    <a:pt x="1175893" y="2413254"/>
                  </a:cubicBezTo>
                  <a:cubicBezTo>
                    <a:pt x="1217676" y="2412111"/>
                    <a:pt x="1258824" y="2402332"/>
                    <a:pt x="1298575" y="2386965"/>
                  </a:cubicBezTo>
                  <a:lnTo>
                    <a:pt x="1298575" y="2386965"/>
                  </a:lnTo>
                  <a:cubicBezTo>
                    <a:pt x="1512189" y="2335784"/>
                    <a:pt x="1701165" y="2197608"/>
                    <a:pt x="1850136" y="2038477"/>
                  </a:cubicBezTo>
                  <a:cubicBezTo>
                    <a:pt x="2016379" y="1861312"/>
                    <a:pt x="2145665" y="1645158"/>
                    <a:pt x="2208403" y="1409319"/>
                  </a:cubicBezTo>
                  <a:cubicBezTo>
                    <a:pt x="2212340" y="1394460"/>
                    <a:pt x="2216023" y="1379601"/>
                    <a:pt x="2219325" y="1364742"/>
                  </a:cubicBezTo>
                  <a:lnTo>
                    <a:pt x="2219325" y="1364742"/>
                  </a:lnTo>
                  <a:cubicBezTo>
                    <a:pt x="2225548" y="1341628"/>
                    <a:pt x="2230247" y="1318387"/>
                    <a:pt x="2232914" y="1294765"/>
                  </a:cubicBezTo>
                  <a:lnTo>
                    <a:pt x="2232914" y="1294765"/>
                  </a:lnTo>
                  <a:cubicBezTo>
                    <a:pt x="2263902" y="1104646"/>
                    <a:pt x="2247519" y="908939"/>
                    <a:pt x="2173097" y="729615"/>
                  </a:cubicBezTo>
                  <a:lnTo>
                    <a:pt x="2173097" y="729615"/>
                  </a:lnTo>
                  <a:cubicBezTo>
                    <a:pt x="2147062" y="603377"/>
                    <a:pt x="2103882" y="478790"/>
                    <a:pt x="2052066" y="361569"/>
                  </a:cubicBezTo>
                  <a:cubicBezTo>
                    <a:pt x="1994154" y="230886"/>
                    <a:pt x="1907794" y="118745"/>
                    <a:pt x="1774952" y="58674"/>
                  </a:cubicBezTo>
                  <a:cubicBezTo>
                    <a:pt x="1683258" y="16891"/>
                    <a:pt x="1583690" y="0"/>
                    <a:pt x="1483614" y="0"/>
                  </a:cubicBezTo>
                  <a:close/>
                </a:path>
              </a:pathLst>
            </a:custGeom>
            <a:solidFill>
              <a:srgbClr val="C8B8B1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586727" y="1955292"/>
            <a:ext cx="8714232" cy="2066801"/>
          </a:xfrm>
          <a:custGeom>
            <a:avLst/>
            <a:gdLst/>
            <a:ahLst/>
            <a:cxnLst/>
            <a:rect r="r" b="b" t="t" l="l"/>
            <a:pathLst>
              <a:path h="2066801" w="8714232">
                <a:moveTo>
                  <a:pt x="0" y="0"/>
                </a:moveTo>
                <a:lnTo>
                  <a:pt x="8714232" y="0"/>
                </a:lnTo>
                <a:lnTo>
                  <a:pt x="8714232" y="2066801"/>
                </a:lnTo>
                <a:lnTo>
                  <a:pt x="0" y="20668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67299" y="4575305"/>
            <a:ext cx="10209400" cy="691896"/>
          </a:xfrm>
          <a:custGeom>
            <a:avLst/>
            <a:gdLst/>
            <a:ahLst/>
            <a:cxnLst/>
            <a:rect r="r" b="b" t="t" l="l"/>
            <a:pathLst>
              <a:path h="691896" w="10209400">
                <a:moveTo>
                  <a:pt x="0" y="0"/>
                </a:moveTo>
                <a:lnTo>
                  <a:pt x="10209400" y="0"/>
                </a:lnTo>
                <a:lnTo>
                  <a:pt x="10209400" y="691896"/>
                </a:lnTo>
                <a:lnTo>
                  <a:pt x="0" y="6918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031991" y="5299205"/>
            <a:ext cx="8270110" cy="691896"/>
          </a:xfrm>
          <a:custGeom>
            <a:avLst/>
            <a:gdLst/>
            <a:ahLst/>
            <a:cxnLst/>
            <a:rect r="r" b="b" t="t" l="l"/>
            <a:pathLst>
              <a:path h="691896" w="8270110">
                <a:moveTo>
                  <a:pt x="0" y="0"/>
                </a:moveTo>
                <a:lnTo>
                  <a:pt x="8270110" y="0"/>
                </a:lnTo>
                <a:lnTo>
                  <a:pt x="8270110" y="691896"/>
                </a:lnTo>
                <a:lnTo>
                  <a:pt x="0" y="691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680959" y="6022800"/>
            <a:ext cx="4836157" cy="692201"/>
          </a:xfrm>
          <a:custGeom>
            <a:avLst/>
            <a:gdLst/>
            <a:ahLst/>
            <a:cxnLst/>
            <a:rect r="r" b="b" t="t" l="l"/>
            <a:pathLst>
              <a:path h="692201" w="4836157">
                <a:moveTo>
                  <a:pt x="0" y="0"/>
                </a:moveTo>
                <a:lnTo>
                  <a:pt x="4836157" y="0"/>
                </a:lnTo>
                <a:lnTo>
                  <a:pt x="4836157" y="692201"/>
                </a:lnTo>
                <a:lnTo>
                  <a:pt x="0" y="6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007482" y="6747386"/>
            <a:ext cx="10303002" cy="691896"/>
          </a:xfrm>
          <a:custGeom>
            <a:avLst/>
            <a:gdLst/>
            <a:ahLst/>
            <a:cxnLst/>
            <a:rect r="r" b="b" t="t" l="l"/>
            <a:pathLst>
              <a:path h="691896" w="10303002">
                <a:moveTo>
                  <a:pt x="0" y="0"/>
                </a:moveTo>
                <a:lnTo>
                  <a:pt x="10303002" y="0"/>
                </a:lnTo>
                <a:lnTo>
                  <a:pt x="10303002" y="691896"/>
                </a:lnTo>
                <a:lnTo>
                  <a:pt x="0" y="691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695187" y="7471286"/>
            <a:ext cx="8924420" cy="691896"/>
          </a:xfrm>
          <a:custGeom>
            <a:avLst/>
            <a:gdLst/>
            <a:ahLst/>
            <a:cxnLst/>
            <a:rect r="r" b="b" t="t" l="l"/>
            <a:pathLst>
              <a:path h="691896" w="8924420">
                <a:moveTo>
                  <a:pt x="0" y="0"/>
                </a:moveTo>
                <a:lnTo>
                  <a:pt x="8924420" y="0"/>
                </a:lnTo>
                <a:lnTo>
                  <a:pt x="8924420" y="691896"/>
                </a:lnTo>
                <a:lnTo>
                  <a:pt x="0" y="6918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55663" y="8194881"/>
            <a:ext cx="7283453" cy="692201"/>
          </a:xfrm>
          <a:custGeom>
            <a:avLst/>
            <a:gdLst/>
            <a:ahLst/>
            <a:cxnLst/>
            <a:rect r="r" b="b" t="t" l="l"/>
            <a:pathLst>
              <a:path h="692201" w="7283453">
                <a:moveTo>
                  <a:pt x="0" y="0"/>
                </a:moveTo>
                <a:lnTo>
                  <a:pt x="7283453" y="0"/>
                </a:lnTo>
                <a:lnTo>
                  <a:pt x="7283453" y="692201"/>
                </a:lnTo>
                <a:lnTo>
                  <a:pt x="0" y="6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37" t="-18208" r="-8888" b="-3497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2349" y="3315338"/>
            <a:ext cx="10103996" cy="731520"/>
          </a:xfrm>
          <a:custGeom>
            <a:avLst/>
            <a:gdLst/>
            <a:ahLst/>
            <a:cxnLst/>
            <a:rect r="r" b="b" t="t" l="l"/>
            <a:pathLst>
              <a:path h="731520" w="10103996">
                <a:moveTo>
                  <a:pt x="0" y="0"/>
                </a:moveTo>
                <a:lnTo>
                  <a:pt x="10103996" y="0"/>
                </a:lnTo>
                <a:lnTo>
                  <a:pt x="10103996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52349" y="4077033"/>
            <a:ext cx="10253348" cy="731825"/>
          </a:xfrm>
          <a:custGeom>
            <a:avLst/>
            <a:gdLst/>
            <a:ahLst/>
            <a:cxnLst/>
            <a:rect r="r" b="b" t="t" l="l"/>
            <a:pathLst>
              <a:path h="731825" w="10253348">
                <a:moveTo>
                  <a:pt x="0" y="0"/>
                </a:moveTo>
                <a:lnTo>
                  <a:pt x="10253348" y="0"/>
                </a:lnTo>
                <a:lnTo>
                  <a:pt x="10253348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2349" y="4839586"/>
            <a:ext cx="3166996" cy="731520"/>
          </a:xfrm>
          <a:custGeom>
            <a:avLst/>
            <a:gdLst/>
            <a:ahLst/>
            <a:cxnLst/>
            <a:rect r="r" b="b" t="t" l="l"/>
            <a:pathLst>
              <a:path h="731520" w="3166996">
                <a:moveTo>
                  <a:pt x="0" y="0"/>
                </a:moveTo>
                <a:lnTo>
                  <a:pt x="3166996" y="0"/>
                </a:lnTo>
                <a:lnTo>
                  <a:pt x="3166996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2349" y="5601662"/>
            <a:ext cx="4044572" cy="731825"/>
          </a:xfrm>
          <a:custGeom>
            <a:avLst/>
            <a:gdLst/>
            <a:ahLst/>
            <a:cxnLst/>
            <a:rect r="r" b="b" t="t" l="l"/>
            <a:pathLst>
              <a:path h="731825" w="4044572">
                <a:moveTo>
                  <a:pt x="0" y="0"/>
                </a:moveTo>
                <a:lnTo>
                  <a:pt x="4044572" y="0"/>
                </a:lnTo>
                <a:lnTo>
                  <a:pt x="4044572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2349" y="6363967"/>
            <a:ext cx="4062222" cy="731520"/>
          </a:xfrm>
          <a:custGeom>
            <a:avLst/>
            <a:gdLst/>
            <a:ahLst/>
            <a:cxnLst/>
            <a:rect r="r" b="b" t="t" l="l"/>
            <a:pathLst>
              <a:path h="731520" w="4062222">
                <a:moveTo>
                  <a:pt x="0" y="0"/>
                </a:moveTo>
                <a:lnTo>
                  <a:pt x="4062222" y="0"/>
                </a:lnTo>
                <a:lnTo>
                  <a:pt x="4062222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814178" y="5694550"/>
            <a:ext cx="6806184" cy="731520"/>
          </a:xfrm>
          <a:custGeom>
            <a:avLst/>
            <a:gdLst/>
            <a:ahLst/>
            <a:cxnLst/>
            <a:rect r="r" b="b" t="t" l="l"/>
            <a:pathLst>
              <a:path h="731520" w="6806184">
                <a:moveTo>
                  <a:pt x="0" y="0"/>
                </a:moveTo>
                <a:lnTo>
                  <a:pt x="6806184" y="0"/>
                </a:lnTo>
                <a:lnTo>
                  <a:pt x="6806184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814178" y="6456550"/>
            <a:ext cx="6941058" cy="731520"/>
          </a:xfrm>
          <a:custGeom>
            <a:avLst/>
            <a:gdLst/>
            <a:ahLst/>
            <a:cxnLst/>
            <a:rect r="r" b="b" t="t" l="l"/>
            <a:pathLst>
              <a:path h="731520" w="6941058">
                <a:moveTo>
                  <a:pt x="0" y="0"/>
                </a:moveTo>
                <a:lnTo>
                  <a:pt x="6941058" y="0"/>
                </a:lnTo>
                <a:lnTo>
                  <a:pt x="6941058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814178" y="7218245"/>
            <a:ext cx="5186934" cy="731825"/>
          </a:xfrm>
          <a:custGeom>
            <a:avLst/>
            <a:gdLst/>
            <a:ahLst/>
            <a:cxnLst/>
            <a:rect r="r" b="b" t="t" l="l"/>
            <a:pathLst>
              <a:path h="731825" w="5186934">
                <a:moveTo>
                  <a:pt x="0" y="0"/>
                </a:moveTo>
                <a:lnTo>
                  <a:pt x="5186934" y="0"/>
                </a:lnTo>
                <a:lnTo>
                  <a:pt x="5186934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814178" y="7980931"/>
            <a:ext cx="5054470" cy="731520"/>
          </a:xfrm>
          <a:custGeom>
            <a:avLst/>
            <a:gdLst/>
            <a:ahLst/>
            <a:cxnLst/>
            <a:rect r="r" b="b" t="t" l="l"/>
            <a:pathLst>
              <a:path h="731520" w="5054470">
                <a:moveTo>
                  <a:pt x="0" y="0"/>
                </a:moveTo>
                <a:lnTo>
                  <a:pt x="5054470" y="0"/>
                </a:lnTo>
                <a:lnTo>
                  <a:pt x="505447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814178" y="8742883"/>
            <a:ext cx="5231387" cy="731825"/>
          </a:xfrm>
          <a:custGeom>
            <a:avLst/>
            <a:gdLst/>
            <a:ahLst/>
            <a:cxnLst/>
            <a:rect r="r" b="b" t="t" l="l"/>
            <a:pathLst>
              <a:path h="731825" w="5231387">
                <a:moveTo>
                  <a:pt x="0" y="0"/>
                </a:moveTo>
                <a:lnTo>
                  <a:pt x="5231387" y="0"/>
                </a:lnTo>
                <a:lnTo>
                  <a:pt x="5231387" y="731825"/>
                </a:lnTo>
                <a:lnTo>
                  <a:pt x="0" y="731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795092" y="-2531459"/>
            <a:ext cx="13653421" cy="5210013"/>
          </a:xfrm>
          <a:custGeom>
            <a:avLst/>
            <a:gdLst/>
            <a:ahLst/>
            <a:cxnLst/>
            <a:rect r="r" b="b" t="t" l="l"/>
            <a:pathLst>
              <a:path h="5210013" w="13653421">
                <a:moveTo>
                  <a:pt x="0" y="0"/>
                </a:moveTo>
                <a:lnTo>
                  <a:pt x="13653421" y="0"/>
                </a:lnTo>
                <a:lnTo>
                  <a:pt x="13653421" y="5210013"/>
                </a:lnTo>
                <a:lnTo>
                  <a:pt x="0" y="52100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3071289" y="1065276"/>
            <a:ext cx="12367993" cy="1549775"/>
            <a:chOff x="0" y="0"/>
            <a:chExt cx="16490658" cy="206636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490697" cy="2066417"/>
            </a:xfrm>
            <a:custGeom>
              <a:avLst/>
              <a:gdLst/>
              <a:ahLst/>
              <a:cxnLst/>
              <a:rect r="r" b="b" t="t" l="l"/>
              <a:pathLst>
                <a:path h="2066417" w="16490697">
                  <a:moveTo>
                    <a:pt x="0" y="0"/>
                  </a:moveTo>
                  <a:cubicBezTo>
                    <a:pt x="6477" y="600837"/>
                    <a:pt x="7747" y="1273556"/>
                    <a:pt x="2159" y="2025777"/>
                  </a:cubicBezTo>
                  <a:lnTo>
                    <a:pt x="16490697" y="2066417"/>
                  </a:lnTo>
                  <a:lnTo>
                    <a:pt x="16490697" y="2066417"/>
                  </a:lnTo>
                  <a:lnTo>
                    <a:pt x="16416782" y="0"/>
                  </a:lnTo>
                  <a:close/>
                </a:path>
              </a:pathLst>
            </a:custGeom>
            <a:blipFill>
              <a:blip r:embed="rId15"/>
              <a:stretch>
                <a:fillRect l="-1733" t="-227978" r="0" b="-103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6170933" y="1225248"/>
            <a:ext cx="6370444" cy="1120445"/>
          </a:xfrm>
          <a:custGeom>
            <a:avLst/>
            <a:gdLst/>
            <a:ahLst/>
            <a:cxnLst/>
            <a:rect r="r" b="b" t="t" l="l"/>
            <a:pathLst>
              <a:path h="1120445" w="6370444">
                <a:moveTo>
                  <a:pt x="0" y="0"/>
                </a:moveTo>
                <a:lnTo>
                  <a:pt x="6370444" y="0"/>
                </a:lnTo>
                <a:lnTo>
                  <a:pt x="6370444" y="1120445"/>
                </a:lnTo>
                <a:lnTo>
                  <a:pt x="0" y="112044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434570" y="376266"/>
            <a:ext cx="2081651" cy="2398966"/>
            <a:chOff x="0" y="0"/>
            <a:chExt cx="2081657" cy="239896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-24765" y="0"/>
              <a:ext cx="2128266" cy="2399030"/>
            </a:xfrm>
            <a:custGeom>
              <a:avLst/>
              <a:gdLst/>
              <a:ahLst/>
              <a:cxnLst/>
              <a:rect r="r" b="b" t="t" l="l"/>
              <a:pathLst>
                <a:path h="2399030" w="2128266">
                  <a:moveTo>
                    <a:pt x="1640205" y="332740"/>
                  </a:moveTo>
                  <a:cubicBezTo>
                    <a:pt x="1640205" y="332740"/>
                    <a:pt x="1640205" y="332740"/>
                    <a:pt x="1640205" y="332740"/>
                  </a:cubicBezTo>
                  <a:lnTo>
                    <a:pt x="1640205" y="332740"/>
                  </a:lnTo>
                  <a:cubicBezTo>
                    <a:pt x="1640205" y="332740"/>
                    <a:pt x="1640205" y="332740"/>
                    <a:pt x="1640205" y="332740"/>
                  </a:cubicBezTo>
                  <a:close/>
                  <a:moveTo>
                    <a:pt x="1870583" y="678307"/>
                  </a:moveTo>
                  <a:cubicBezTo>
                    <a:pt x="1870583" y="678307"/>
                    <a:pt x="1870583" y="678307"/>
                    <a:pt x="1870583" y="678307"/>
                  </a:cubicBezTo>
                  <a:lnTo>
                    <a:pt x="1870583" y="678307"/>
                  </a:lnTo>
                  <a:cubicBezTo>
                    <a:pt x="1870583" y="678307"/>
                    <a:pt x="1870583" y="678307"/>
                    <a:pt x="1870583" y="678307"/>
                  </a:cubicBezTo>
                  <a:close/>
                  <a:moveTo>
                    <a:pt x="1899793" y="647192"/>
                  </a:moveTo>
                  <a:cubicBezTo>
                    <a:pt x="1920240" y="678561"/>
                    <a:pt x="1938782" y="711200"/>
                    <a:pt x="1955038" y="744728"/>
                  </a:cubicBezTo>
                  <a:cubicBezTo>
                    <a:pt x="1958975" y="752856"/>
                    <a:pt x="1962785" y="760984"/>
                    <a:pt x="1966595" y="769239"/>
                  </a:cubicBezTo>
                  <a:cubicBezTo>
                    <a:pt x="1955546" y="757047"/>
                    <a:pt x="1944243" y="745109"/>
                    <a:pt x="1932559" y="733679"/>
                  </a:cubicBezTo>
                  <a:lnTo>
                    <a:pt x="1932559" y="733679"/>
                  </a:lnTo>
                  <a:cubicBezTo>
                    <a:pt x="1922907" y="704342"/>
                    <a:pt x="1911985" y="675513"/>
                    <a:pt x="1899793" y="647192"/>
                  </a:cubicBezTo>
                  <a:close/>
                  <a:moveTo>
                    <a:pt x="1955546" y="815467"/>
                  </a:moveTo>
                  <a:cubicBezTo>
                    <a:pt x="1979168" y="843788"/>
                    <a:pt x="2000123" y="874141"/>
                    <a:pt x="2015490" y="907161"/>
                  </a:cubicBezTo>
                  <a:cubicBezTo>
                    <a:pt x="2018030" y="912749"/>
                    <a:pt x="2020443" y="918337"/>
                    <a:pt x="2022729" y="923925"/>
                  </a:cubicBezTo>
                  <a:lnTo>
                    <a:pt x="2022729" y="923925"/>
                  </a:lnTo>
                  <a:cubicBezTo>
                    <a:pt x="2032254" y="958088"/>
                    <a:pt x="2040255" y="992759"/>
                    <a:pt x="2046605" y="1027684"/>
                  </a:cubicBezTo>
                  <a:lnTo>
                    <a:pt x="2046605" y="1027684"/>
                  </a:lnTo>
                  <a:cubicBezTo>
                    <a:pt x="2049399" y="1052830"/>
                    <a:pt x="2050542" y="1078230"/>
                    <a:pt x="2051177" y="1103122"/>
                  </a:cubicBezTo>
                  <a:cubicBezTo>
                    <a:pt x="2055749" y="1270508"/>
                    <a:pt x="2019046" y="1433068"/>
                    <a:pt x="1948688" y="1581023"/>
                  </a:cubicBezTo>
                  <a:cubicBezTo>
                    <a:pt x="1967230" y="1473581"/>
                    <a:pt x="1979422" y="1365123"/>
                    <a:pt x="1985391" y="1256284"/>
                  </a:cubicBezTo>
                  <a:cubicBezTo>
                    <a:pt x="1992630" y="1123061"/>
                    <a:pt x="1989582" y="988187"/>
                    <a:pt x="1964436" y="857250"/>
                  </a:cubicBezTo>
                  <a:cubicBezTo>
                    <a:pt x="1961769" y="843153"/>
                    <a:pt x="1958721" y="829310"/>
                    <a:pt x="1955419" y="815340"/>
                  </a:cubicBezTo>
                  <a:close/>
                  <a:moveTo>
                    <a:pt x="2061718" y="1380617"/>
                  </a:moveTo>
                  <a:cubicBezTo>
                    <a:pt x="2060702" y="1392809"/>
                    <a:pt x="2059432" y="1404874"/>
                    <a:pt x="2058035" y="1417066"/>
                  </a:cubicBezTo>
                  <a:cubicBezTo>
                    <a:pt x="2031111" y="1656842"/>
                    <a:pt x="1947291" y="1900936"/>
                    <a:pt x="1802130" y="2095373"/>
                  </a:cubicBezTo>
                  <a:cubicBezTo>
                    <a:pt x="1797685" y="2101342"/>
                    <a:pt x="1793240" y="2107184"/>
                    <a:pt x="1788541" y="2113026"/>
                  </a:cubicBezTo>
                  <a:cubicBezTo>
                    <a:pt x="1793367" y="2103501"/>
                    <a:pt x="1798066" y="2094103"/>
                    <a:pt x="1802511" y="2084705"/>
                  </a:cubicBezTo>
                  <a:cubicBezTo>
                    <a:pt x="1859407" y="1966722"/>
                    <a:pt x="1894967" y="1838579"/>
                    <a:pt x="1923288" y="1709674"/>
                  </a:cubicBezTo>
                  <a:lnTo>
                    <a:pt x="1923288" y="1709674"/>
                  </a:lnTo>
                  <a:cubicBezTo>
                    <a:pt x="1973707" y="1629664"/>
                    <a:pt x="2014474" y="1543431"/>
                    <a:pt x="2042668" y="1450848"/>
                  </a:cubicBezTo>
                  <a:cubicBezTo>
                    <a:pt x="2049780" y="1427607"/>
                    <a:pt x="2056130" y="1404112"/>
                    <a:pt x="2061591" y="1380490"/>
                  </a:cubicBezTo>
                  <a:close/>
                  <a:moveTo>
                    <a:pt x="1157351" y="223901"/>
                  </a:moveTo>
                  <a:cubicBezTo>
                    <a:pt x="1378712" y="223901"/>
                    <a:pt x="1596136" y="323342"/>
                    <a:pt x="1759077" y="478663"/>
                  </a:cubicBezTo>
                  <a:lnTo>
                    <a:pt x="1759077" y="478663"/>
                  </a:lnTo>
                  <a:cubicBezTo>
                    <a:pt x="1775587" y="501904"/>
                    <a:pt x="1791335" y="525780"/>
                    <a:pt x="1806067" y="550037"/>
                  </a:cubicBezTo>
                  <a:cubicBezTo>
                    <a:pt x="1830959" y="591312"/>
                    <a:pt x="1852422" y="634111"/>
                    <a:pt x="1870456" y="678307"/>
                  </a:cubicBezTo>
                  <a:cubicBezTo>
                    <a:pt x="1712341" y="551053"/>
                    <a:pt x="1508252" y="481711"/>
                    <a:pt x="1305687" y="481711"/>
                  </a:cubicBezTo>
                  <a:cubicBezTo>
                    <a:pt x="1297686" y="481711"/>
                    <a:pt x="1289685" y="481838"/>
                    <a:pt x="1281557" y="482092"/>
                  </a:cubicBezTo>
                  <a:cubicBezTo>
                    <a:pt x="1171575" y="484378"/>
                    <a:pt x="1063371" y="508381"/>
                    <a:pt x="962533" y="551815"/>
                  </a:cubicBezTo>
                  <a:cubicBezTo>
                    <a:pt x="942086" y="560832"/>
                    <a:pt x="951865" y="589534"/>
                    <a:pt x="970407" y="589534"/>
                  </a:cubicBezTo>
                  <a:cubicBezTo>
                    <a:pt x="972947" y="589534"/>
                    <a:pt x="975741" y="589026"/>
                    <a:pt x="978662" y="587756"/>
                  </a:cubicBezTo>
                  <a:cubicBezTo>
                    <a:pt x="1081659" y="542798"/>
                    <a:pt x="1192784" y="521208"/>
                    <a:pt x="1304163" y="521208"/>
                  </a:cubicBezTo>
                  <a:cubicBezTo>
                    <a:pt x="1412113" y="521208"/>
                    <a:pt x="1520317" y="541528"/>
                    <a:pt x="1621536" y="580644"/>
                  </a:cubicBezTo>
                  <a:cubicBezTo>
                    <a:pt x="1724406" y="619633"/>
                    <a:pt x="1818005" y="678688"/>
                    <a:pt x="1897761" y="754507"/>
                  </a:cubicBezTo>
                  <a:lnTo>
                    <a:pt x="1897761" y="754507"/>
                  </a:lnTo>
                  <a:cubicBezTo>
                    <a:pt x="1913382" y="804037"/>
                    <a:pt x="1925066" y="854837"/>
                    <a:pt x="1933194" y="906399"/>
                  </a:cubicBezTo>
                  <a:cubicBezTo>
                    <a:pt x="1953133" y="1032129"/>
                    <a:pt x="1953133" y="1162304"/>
                    <a:pt x="1944116" y="1289812"/>
                  </a:cubicBezTo>
                  <a:cubicBezTo>
                    <a:pt x="1934972" y="1425702"/>
                    <a:pt x="1915668" y="1560576"/>
                    <a:pt x="1886966" y="1693418"/>
                  </a:cubicBezTo>
                  <a:lnTo>
                    <a:pt x="1886966" y="1693418"/>
                  </a:lnTo>
                  <a:cubicBezTo>
                    <a:pt x="1856105" y="1742694"/>
                    <a:pt x="1821434" y="1789811"/>
                    <a:pt x="1782953" y="1834388"/>
                  </a:cubicBezTo>
                  <a:cubicBezTo>
                    <a:pt x="1688719" y="1943989"/>
                    <a:pt x="1575943" y="2037334"/>
                    <a:pt x="1456817" y="2118868"/>
                  </a:cubicBezTo>
                  <a:cubicBezTo>
                    <a:pt x="1349883" y="2192020"/>
                    <a:pt x="1234694" y="2254377"/>
                    <a:pt x="1108710" y="2287524"/>
                  </a:cubicBezTo>
                  <a:cubicBezTo>
                    <a:pt x="1052703" y="2261489"/>
                    <a:pt x="999490" y="2229612"/>
                    <a:pt x="949960" y="2192401"/>
                  </a:cubicBezTo>
                  <a:cubicBezTo>
                    <a:pt x="830453" y="2103882"/>
                    <a:pt x="729234" y="1993265"/>
                    <a:pt x="631317" y="1881632"/>
                  </a:cubicBezTo>
                  <a:cubicBezTo>
                    <a:pt x="537972" y="1775333"/>
                    <a:pt x="446659" y="1665224"/>
                    <a:pt x="376047" y="1542415"/>
                  </a:cubicBezTo>
                  <a:cubicBezTo>
                    <a:pt x="251460" y="1327150"/>
                    <a:pt x="192532" y="1066546"/>
                    <a:pt x="298450" y="831215"/>
                  </a:cubicBezTo>
                  <a:cubicBezTo>
                    <a:pt x="355473" y="704596"/>
                    <a:pt x="448564" y="596646"/>
                    <a:pt x="550164" y="503809"/>
                  </a:cubicBezTo>
                  <a:cubicBezTo>
                    <a:pt x="649478" y="413131"/>
                    <a:pt x="759460" y="330073"/>
                    <a:pt x="884301" y="278130"/>
                  </a:cubicBezTo>
                  <a:cubicBezTo>
                    <a:pt x="973582" y="241046"/>
                    <a:pt x="1065784" y="224028"/>
                    <a:pt x="1157351" y="224028"/>
                  </a:cubicBezTo>
                  <a:close/>
                  <a:moveTo>
                    <a:pt x="1146175" y="39370"/>
                  </a:moveTo>
                  <a:cubicBezTo>
                    <a:pt x="1157478" y="39370"/>
                    <a:pt x="1168781" y="39751"/>
                    <a:pt x="1180084" y="40513"/>
                  </a:cubicBezTo>
                  <a:cubicBezTo>
                    <a:pt x="1324610" y="50038"/>
                    <a:pt x="1439672" y="132207"/>
                    <a:pt x="1540256" y="230251"/>
                  </a:cubicBezTo>
                  <a:cubicBezTo>
                    <a:pt x="1574292" y="263398"/>
                    <a:pt x="1607820" y="297434"/>
                    <a:pt x="1640205" y="332867"/>
                  </a:cubicBezTo>
                  <a:cubicBezTo>
                    <a:pt x="1500886" y="243205"/>
                    <a:pt x="1338199" y="187833"/>
                    <a:pt x="1173099" y="184277"/>
                  </a:cubicBezTo>
                  <a:cubicBezTo>
                    <a:pt x="1168146" y="184150"/>
                    <a:pt x="1163320" y="184150"/>
                    <a:pt x="1158494" y="184150"/>
                  </a:cubicBezTo>
                  <a:cubicBezTo>
                    <a:pt x="897509" y="184150"/>
                    <a:pt x="673862" y="327279"/>
                    <a:pt x="491617" y="504317"/>
                  </a:cubicBezTo>
                  <a:cubicBezTo>
                    <a:pt x="391668" y="600837"/>
                    <a:pt x="303022" y="712470"/>
                    <a:pt x="250952" y="842010"/>
                  </a:cubicBezTo>
                  <a:cubicBezTo>
                    <a:pt x="202692" y="962660"/>
                    <a:pt x="192786" y="1094105"/>
                    <a:pt x="214503" y="1221740"/>
                  </a:cubicBezTo>
                  <a:cubicBezTo>
                    <a:pt x="262763" y="1504315"/>
                    <a:pt x="448183" y="1734058"/>
                    <a:pt x="633730" y="1942084"/>
                  </a:cubicBezTo>
                  <a:cubicBezTo>
                    <a:pt x="756920" y="2080133"/>
                    <a:pt x="890905" y="2213356"/>
                    <a:pt x="1051560" y="2300351"/>
                  </a:cubicBezTo>
                  <a:lnTo>
                    <a:pt x="1051560" y="2300351"/>
                  </a:lnTo>
                  <a:cubicBezTo>
                    <a:pt x="994537" y="2311400"/>
                    <a:pt x="936498" y="2316988"/>
                    <a:pt x="878713" y="2316988"/>
                  </a:cubicBezTo>
                  <a:cubicBezTo>
                    <a:pt x="712851" y="2316988"/>
                    <a:pt x="548005" y="2271141"/>
                    <a:pt x="409448" y="2176272"/>
                  </a:cubicBezTo>
                  <a:cubicBezTo>
                    <a:pt x="306451" y="2105914"/>
                    <a:pt x="221234" y="2012442"/>
                    <a:pt x="161163" y="1903476"/>
                  </a:cubicBezTo>
                  <a:cubicBezTo>
                    <a:pt x="99060" y="1789303"/>
                    <a:pt x="72009" y="1662938"/>
                    <a:pt x="66548" y="1534033"/>
                  </a:cubicBezTo>
                  <a:cubicBezTo>
                    <a:pt x="61087" y="1396111"/>
                    <a:pt x="73787" y="1257173"/>
                    <a:pt x="98679" y="1121664"/>
                  </a:cubicBezTo>
                  <a:cubicBezTo>
                    <a:pt x="123825" y="983234"/>
                    <a:pt x="161417" y="843407"/>
                    <a:pt x="219964" y="714629"/>
                  </a:cubicBezTo>
                  <a:cubicBezTo>
                    <a:pt x="280543" y="582168"/>
                    <a:pt x="371856" y="473075"/>
                    <a:pt x="480441" y="377444"/>
                  </a:cubicBezTo>
                  <a:cubicBezTo>
                    <a:pt x="584835" y="285877"/>
                    <a:pt x="697230" y="197612"/>
                    <a:pt x="819658" y="131064"/>
                  </a:cubicBezTo>
                  <a:cubicBezTo>
                    <a:pt x="919734" y="77216"/>
                    <a:pt x="1031367" y="39370"/>
                    <a:pt x="1146175" y="39370"/>
                  </a:cubicBezTo>
                  <a:close/>
                  <a:moveTo>
                    <a:pt x="1862455" y="1797558"/>
                  </a:moveTo>
                  <a:cubicBezTo>
                    <a:pt x="1837309" y="1894713"/>
                    <a:pt x="1805559" y="1990471"/>
                    <a:pt x="1761363" y="2080387"/>
                  </a:cubicBezTo>
                  <a:cubicBezTo>
                    <a:pt x="1731391" y="2141474"/>
                    <a:pt x="1691767" y="2208276"/>
                    <a:pt x="1640840" y="2260981"/>
                  </a:cubicBezTo>
                  <a:lnTo>
                    <a:pt x="1640840" y="2260981"/>
                  </a:lnTo>
                  <a:cubicBezTo>
                    <a:pt x="1602232" y="2290699"/>
                    <a:pt x="1560703" y="2316734"/>
                    <a:pt x="1516380" y="2338324"/>
                  </a:cubicBezTo>
                  <a:cubicBezTo>
                    <a:pt x="1511935" y="2340356"/>
                    <a:pt x="1508887" y="2343404"/>
                    <a:pt x="1507109" y="2346833"/>
                  </a:cubicBezTo>
                  <a:lnTo>
                    <a:pt x="1507109" y="2346833"/>
                  </a:lnTo>
                  <a:cubicBezTo>
                    <a:pt x="1473835" y="2356993"/>
                    <a:pt x="1438783" y="2361311"/>
                    <a:pt x="1403477" y="2361311"/>
                  </a:cubicBezTo>
                  <a:cubicBezTo>
                    <a:pt x="1348105" y="2361311"/>
                    <a:pt x="1292098" y="2350770"/>
                    <a:pt x="1240663" y="2336419"/>
                  </a:cubicBezTo>
                  <a:cubicBezTo>
                    <a:pt x="1215517" y="2329307"/>
                    <a:pt x="1190625" y="2321179"/>
                    <a:pt x="1166241" y="2311908"/>
                  </a:cubicBezTo>
                  <a:cubicBezTo>
                    <a:pt x="1288542" y="2272157"/>
                    <a:pt x="1400302" y="2207260"/>
                    <a:pt x="1505585" y="2133219"/>
                  </a:cubicBezTo>
                  <a:cubicBezTo>
                    <a:pt x="1639697" y="2039112"/>
                    <a:pt x="1763649" y="1927352"/>
                    <a:pt x="1862328" y="1797558"/>
                  </a:cubicBezTo>
                  <a:close/>
                  <a:moveTo>
                    <a:pt x="1148080" y="0"/>
                  </a:moveTo>
                  <a:cubicBezTo>
                    <a:pt x="1017016" y="0"/>
                    <a:pt x="891667" y="44069"/>
                    <a:pt x="779399" y="108839"/>
                  </a:cubicBezTo>
                  <a:cubicBezTo>
                    <a:pt x="655447" y="180086"/>
                    <a:pt x="538988" y="270510"/>
                    <a:pt x="433832" y="366649"/>
                  </a:cubicBezTo>
                  <a:cubicBezTo>
                    <a:pt x="321564" y="469138"/>
                    <a:pt x="230886" y="587248"/>
                    <a:pt x="170942" y="727710"/>
                  </a:cubicBezTo>
                  <a:cubicBezTo>
                    <a:pt x="113157" y="863600"/>
                    <a:pt x="76581" y="1009904"/>
                    <a:pt x="52705" y="1155700"/>
                  </a:cubicBezTo>
                  <a:cubicBezTo>
                    <a:pt x="9652" y="1421765"/>
                    <a:pt x="0" y="1718056"/>
                    <a:pt x="145669" y="1956054"/>
                  </a:cubicBezTo>
                  <a:cubicBezTo>
                    <a:pt x="280035" y="2175637"/>
                    <a:pt x="511937" y="2319401"/>
                    <a:pt x="766699" y="2350516"/>
                  </a:cubicBezTo>
                  <a:cubicBezTo>
                    <a:pt x="803656" y="2354961"/>
                    <a:pt x="840613" y="2357247"/>
                    <a:pt x="877570" y="2357247"/>
                  </a:cubicBezTo>
                  <a:cubicBezTo>
                    <a:pt x="955167" y="2357247"/>
                    <a:pt x="1032510" y="2347468"/>
                    <a:pt x="1108075" y="2328672"/>
                  </a:cubicBezTo>
                  <a:lnTo>
                    <a:pt x="1108075" y="2328672"/>
                  </a:lnTo>
                  <a:cubicBezTo>
                    <a:pt x="1158494" y="2351659"/>
                    <a:pt x="1211580" y="2369947"/>
                    <a:pt x="1267714" y="2382520"/>
                  </a:cubicBezTo>
                  <a:cubicBezTo>
                    <a:pt x="1311910" y="2392426"/>
                    <a:pt x="1358773" y="2399030"/>
                    <a:pt x="1405382" y="2399030"/>
                  </a:cubicBezTo>
                  <a:cubicBezTo>
                    <a:pt x="1460627" y="2399030"/>
                    <a:pt x="1515491" y="2389632"/>
                    <a:pt x="1565148" y="2365375"/>
                  </a:cubicBezTo>
                  <a:cubicBezTo>
                    <a:pt x="1602359" y="2347341"/>
                    <a:pt x="1635506" y="2321941"/>
                    <a:pt x="1665097" y="2291969"/>
                  </a:cubicBezTo>
                  <a:lnTo>
                    <a:pt x="1665097" y="2291969"/>
                  </a:lnTo>
                  <a:cubicBezTo>
                    <a:pt x="1836928" y="2159254"/>
                    <a:pt x="1951228" y="1958213"/>
                    <a:pt x="2021205" y="1754378"/>
                  </a:cubicBezTo>
                  <a:cubicBezTo>
                    <a:pt x="2099310" y="1527429"/>
                    <a:pt x="2128266" y="1280160"/>
                    <a:pt x="2089277" y="1042035"/>
                  </a:cubicBezTo>
                  <a:cubicBezTo>
                    <a:pt x="2086864" y="1027049"/>
                    <a:pt x="2084070" y="1012190"/>
                    <a:pt x="2081149" y="997458"/>
                  </a:cubicBezTo>
                  <a:lnTo>
                    <a:pt x="2081149" y="997458"/>
                  </a:lnTo>
                  <a:cubicBezTo>
                    <a:pt x="2077466" y="974090"/>
                    <a:pt x="2072259" y="951230"/>
                    <a:pt x="2065020" y="928878"/>
                  </a:cubicBezTo>
                  <a:lnTo>
                    <a:pt x="2065020" y="928878"/>
                  </a:lnTo>
                  <a:cubicBezTo>
                    <a:pt x="2015871" y="744982"/>
                    <a:pt x="1921891" y="575183"/>
                    <a:pt x="1782191" y="443738"/>
                  </a:cubicBezTo>
                  <a:lnTo>
                    <a:pt x="1782191" y="443738"/>
                  </a:lnTo>
                  <a:cubicBezTo>
                    <a:pt x="1707642" y="340487"/>
                    <a:pt x="1618107" y="245745"/>
                    <a:pt x="1524000" y="161036"/>
                  </a:cubicBezTo>
                  <a:cubicBezTo>
                    <a:pt x="1418590" y="66421"/>
                    <a:pt x="1295400" y="254"/>
                    <a:pt x="1151255" y="0"/>
                  </a:cubicBezTo>
                  <a:cubicBezTo>
                    <a:pt x="1150112" y="0"/>
                    <a:pt x="1149096" y="0"/>
                    <a:pt x="1147953" y="0"/>
                  </a:cubicBezTo>
                  <a:close/>
                </a:path>
              </a:pathLst>
            </a:custGeom>
            <a:solidFill>
              <a:srgbClr val="C8B8B1"/>
            </a:solid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A3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918157" y="5340610"/>
            <a:ext cx="5708694" cy="5896242"/>
          </a:xfrm>
          <a:custGeom>
            <a:avLst/>
            <a:gdLst/>
            <a:ahLst/>
            <a:cxnLst/>
            <a:rect r="r" b="b" t="t" l="l"/>
            <a:pathLst>
              <a:path h="5896242" w="5708694">
                <a:moveTo>
                  <a:pt x="0" y="0"/>
                </a:moveTo>
                <a:lnTo>
                  <a:pt x="5708695" y="0"/>
                </a:lnTo>
                <a:lnTo>
                  <a:pt x="5708695" y="5896242"/>
                </a:lnTo>
                <a:lnTo>
                  <a:pt x="0" y="5896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10693560">
            <a:off x="-122263" y="-280873"/>
            <a:ext cx="18550052" cy="8743055"/>
            <a:chOff x="0" y="0"/>
            <a:chExt cx="24733402" cy="1165740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733377" cy="11657457"/>
            </a:xfrm>
            <a:custGeom>
              <a:avLst/>
              <a:gdLst/>
              <a:ahLst/>
              <a:cxnLst/>
              <a:rect r="r" b="b" t="t" l="l"/>
              <a:pathLst>
                <a:path h="11657457" w="24733377">
                  <a:moveTo>
                    <a:pt x="24733377" y="10902442"/>
                  </a:moveTo>
                  <a:lnTo>
                    <a:pt x="24409908" y="457708"/>
                  </a:lnTo>
                  <a:lnTo>
                    <a:pt x="0" y="0"/>
                  </a:lnTo>
                  <a:lnTo>
                    <a:pt x="361061" y="11657457"/>
                  </a:lnTo>
                  <a:close/>
                </a:path>
              </a:pathLst>
            </a:custGeom>
            <a:blipFill>
              <a:blip r:embed="rId4"/>
              <a:stretch>
                <a:fillRect l="-12699" t="-462" r="-9207" b="-26224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391920">
            <a:off x="7394715" y="3539214"/>
            <a:ext cx="7862554" cy="4806248"/>
            <a:chOff x="0" y="0"/>
            <a:chExt cx="10483406" cy="640833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83342" cy="6408420"/>
            </a:xfrm>
            <a:custGeom>
              <a:avLst/>
              <a:gdLst/>
              <a:ahLst/>
              <a:cxnLst/>
              <a:rect r="r" b="b" t="t" l="l"/>
              <a:pathLst>
                <a:path h="6408420" w="10483342">
                  <a:moveTo>
                    <a:pt x="69723" y="0"/>
                  </a:moveTo>
                  <a:lnTo>
                    <a:pt x="0" y="6292850"/>
                  </a:lnTo>
                  <a:lnTo>
                    <a:pt x="4642104" y="6344412"/>
                  </a:lnTo>
                  <a:lnTo>
                    <a:pt x="10413492" y="6408420"/>
                  </a:lnTo>
                  <a:lnTo>
                    <a:pt x="10483342" y="115570"/>
                  </a:lnTo>
                  <a:lnTo>
                    <a:pt x="69723" y="0"/>
                  </a:lnTo>
                  <a:close/>
                </a:path>
              </a:pathLst>
            </a:custGeom>
            <a:blipFill>
              <a:blip r:embed="rId5"/>
              <a:stretch>
                <a:fillRect l="-17345" t="-67651" r="-17801" b="-313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564385" y="-1903343"/>
            <a:ext cx="13486495" cy="6074150"/>
            <a:chOff x="0" y="0"/>
            <a:chExt cx="13486486" cy="607415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50901" y="2639060"/>
              <a:ext cx="10242169" cy="3435096"/>
            </a:xfrm>
            <a:custGeom>
              <a:avLst/>
              <a:gdLst/>
              <a:ahLst/>
              <a:cxnLst/>
              <a:rect r="r" b="b" t="t" l="l"/>
              <a:pathLst>
                <a:path h="3435096" w="10242169">
                  <a:moveTo>
                    <a:pt x="10066020" y="0"/>
                  </a:moveTo>
                  <a:lnTo>
                    <a:pt x="0" y="625094"/>
                  </a:lnTo>
                  <a:cubicBezTo>
                    <a:pt x="67818" y="1348359"/>
                    <a:pt x="137668" y="2269363"/>
                    <a:pt x="201295" y="3435096"/>
                  </a:cubicBezTo>
                  <a:lnTo>
                    <a:pt x="10242169" y="2836291"/>
                  </a:lnTo>
                  <a:lnTo>
                    <a:pt x="10066020" y="0"/>
                  </a:lnTo>
                  <a:close/>
                </a:path>
              </a:pathLst>
            </a:custGeom>
            <a:solidFill>
              <a:srgbClr val="223B38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163740">
            <a:off x="973141" y="973084"/>
            <a:ext cx="10125313" cy="2961608"/>
            <a:chOff x="0" y="0"/>
            <a:chExt cx="13500418" cy="394881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500480" cy="3948811"/>
            </a:xfrm>
            <a:custGeom>
              <a:avLst/>
              <a:gdLst/>
              <a:ahLst/>
              <a:cxnLst/>
              <a:rect r="r" b="b" t="t" l="l"/>
              <a:pathLst>
                <a:path h="3948811" w="13500480">
                  <a:moveTo>
                    <a:pt x="13445871" y="0"/>
                  </a:moveTo>
                  <a:lnTo>
                    <a:pt x="0" y="193675"/>
                  </a:lnTo>
                  <a:lnTo>
                    <a:pt x="0" y="193675"/>
                  </a:lnTo>
                  <a:cubicBezTo>
                    <a:pt x="44450" y="1161161"/>
                    <a:pt x="78867" y="2392172"/>
                    <a:pt x="89789" y="3948811"/>
                  </a:cubicBezTo>
                  <a:lnTo>
                    <a:pt x="13500480" y="3788664"/>
                  </a:lnTo>
                  <a:lnTo>
                    <a:pt x="13445871" y="0"/>
                  </a:lnTo>
                  <a:close/>
                </a:path>
              </a:pathLst>
            </a:custGeom>
            <a:blipFill>
              <a:blip r:embed="rId6"/>
              <a:stretch>
                <a:fillRect l="-2323" t="-84947" r="-28623" b="-1244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268920">
            <a:off x="2657561" y="7391743"/>
            <a:ext cx="2382193" cy="1762820"/>
            <a:chOff x="0" y="0"/>
            <a:chExt cx="3176257" cy="235042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176270" cy="2350389"/>
            </a:xfrm>
            <a:custGeom>
              <a:avLst/>
              <a:gdLst/>
              <a:ahLst/>
              <a:cxnLst/>
              <a:rect r="r" b="b" t="t" l="l"/>
              <a:pathLst>
                <a:path h="2350389" w="3176270">
                  <a:moveTo>
                    <a:pt x="0" y="0"/>
                  </a:moveTo>
                  <a:lnTo>
                    <a:pt x="0" y="2350389"/>
                  </a:lnTo>
                  <a:lnTo>
                    <a:pt x="3176270" y="2350389"/>
                  </a:lnTo>
                  <a:lnTo>
                    <a:pt x="3176270" y="0"/>
                  </a:lnTo>
                  <a:lnTo>
                    <a:pt x="473837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-1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10632840">
            <a:off x="5272059" y="7318591"/>
            <a:ext cx="2382298" cy="1762811"/>
            <a:chOff x="0" y="0"/>
            <a:chExt cx="3176397" cy="235041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176397" cy="2350389"/>
            </a:xfrm>
            <a:custGeom>
              <a:avLst/>
              <a:gdLst/>
              <a:ahLst/>
              <a:cxnLst/>
              <a:rect r="r" b="b" t="t" l="l"/>
              <a:pathLst>
                <a:path h="2350389" w="3176397">
                  <a:moveTo>
                    <a:pt x="0" y="2350389"/>
                  </a:moveTo>
                  <a:lnTo>
                    <a:pt x="3176397" y="2350389"/>
                  </a:lnTo>
                  <a:lnTo>
                    <a:pt x="3176397" y="2298446"/>
                  </a:lnTo>
                  <a:lnTo>
                    <a:pt x="3176397" y="0"/>
                  </a:lnTo>
                  <a:lnTo>
                    <a:pt x="0" y="0"/>
                  </a:lnTo>
                  <a:lnTo>
                    <a:pt x="0" y="2350389"/>
                  </a:lnTo>
                  <a:close/>
                </a:path>
              </a:pathLst>
            </a:custGeom>
            <a:blipFill>
              <a:blip r:embed="rId7"/>
              <a:stretch>
                <a:fillRect l="0" t="0" r="0" b="-1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01367" y="3565598"/>
            <a:ext cx="2043551" cy="1297876"/>
            <a:chOff x="0" y="0"/>
            <a:chExt cx="2043544" cy="129787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-2921" y="0"/>
              <a:ext cx="2049907" cy="1298067"/>
            </a:xfrm>
            <a:custGeom>
              <a:avLst/>
              <a:gdLst/>
              <a:ahLst/>
              <a:cxnLst/>
              <a:rect r="r" b="b" t="t" l="l"/>
              <a:pathLst>
                <a:path h="1298067" w="2049907">
                  <a:moveTo>
                    <a:pt x="1570101" y="51181"/>
                  </a:moveTo>
                  <a:cubicBezTo>
                    <a:pt x="1570609" y="51181"/>
                    <a:pt x="1571117" y="51181"/>
                    <a:pt x="1571625" y="51181"/>
                  </a:cubicBezTo>
                  <a:cubicBezTo>
                    <a:pt x="1586484" y="52070"/>
                    <a:pt x="1599692" y="63373"/>
                    <a:pt x="1612011" y="78232"/>
                  </a:cubicBezTo>
                  <a:cubicBezTo>
                    <a:pt x="1652270" y="125984"/>
                    <a:pt x="1679702" y="211836"/>
                    <a:pt x="1683766" y="244094"/>
                  </a:cubicBezTo>
                  <a:cubicBezTo>
                    <a:pt x="1694053" y="334518"/>
                    <a:pt x="1654937" y="457327"/>
                    <a:pt x="1589913" y="558927"/>
                  </a:cubicBezTo>
                  <a:lnTo>
                    <a:pt x="1555369" y="516255"/>
                  </a:lnTo>
                  <a:cubicBezTo>
                    <a:pt x="1449070" y="370586"/>
                    <a:pt x="1411859" y="172339"/>
                    <a:pt x="1545209" y="62357"/>
                  </a:cubicBezTo>
                  <a:cubicBezTo>
                    <a:pt x="1553972" y="54991"/>
                    <a:pt x="1562100" y="51181"/>
                    <a:pt x="1570101" y="51181"/>
                  </a:cubicBezTo>
                  <a:close/>
                  <a:moveTo>
                    <a:pt x="1118235" y="191262"/>
                  </a:moveTo>
                  <a:cubicBezTo>
                    <a:pt x="1147445" y="191262"/>
                    <a:pt x="1168273" y="208661"/>
                    <a:pt x="1181989" y="235966"/>
                  </a:cubicBezTo>
                  <a:cubicBezTo>
                    <a:pt x="1210183" y="290957"/>
                    <a:pt x="1213231" y="381635"/>
                    <a:pt x="1198118" y="480060"/>
                  </a:cubicBezTo>
                  <a:cubicBezTo>
                    <a:pt x="1186942" y="554990"/>
                    <a:pt x="1164209" y="635254"/>
                    <a:pt x="1132205" y="708914"/>
                  </a:cubicBezTo>
                  <a:lnTo>
                    <a:pt x="1129538" y="707136"/>
                  </a:lnTo>
                  <a:cubicBezTo>
                    <a:pt x="1036574" y="642747"/>
                    <a:pt x="995553" y="524002"/>
                    <a:pt x="993902" y="416179"/>
                  </a:cubicBezTo>
                  <a:cubicBezTo>
                    <a:pt x="992886" y="356489"/>
                    <a:pt x="1004062" y="299466"/>
                    <a:pt x="1026795" y="257302"/>
                  </a:cubicBezTo>
                  <a:cubicBezTo>
                    <a:pt x="1046480" y="220091"/>
                    <a:pt x="1074928" y="193929"/>
                    <a:pt x="1112393" y="191516"/>
                  </a:cubicBezTo>
                  <a:cubicBezTo>
                    <a:pt x="1114298" y="191389"/>
                    <a:pt x="1116203" y="191262"/>
                    <a:pt x="1117981" y="191262"/>
                  </a:cubicBezTo>
                  <a:close/>
                  <a:moveTo>
                    <a:pt x="679323" y="363474"/>
                  </a:moveTo>
                  <a:cubicBezTo>
                    <a:pt x="687705" y="363474"/>
                    <a:pt x="696468" y="366014"/>
                    <a:pt x="705485" y="371475"/>
                  </a:cubicBezTo>
                  <a:cubicBezTo>
                    <a:pt x="725170" y="383159"/>
                    <a:pt x="737997" y="409575"/>
                    <a:pt x="747014" y="444119"/>
                  </a:cubicBezTo>
                  <a:cubicBezTo>
                    <a:pt x="762762" y="505206"/>
                    <a:pt x="764159" y="590169"/>
                    <a:pt x="751713" y="680212"/>
                  </a:cubicBezTo>
                  <a:cubicBezTo>
                    <a:pt x="741426" y="753618"/>
                    <a:pt x="721741" y="830453"/>
                    <a:pt x="692785" y="899922"/>
                  </a:cubicBezTo>
                  <a:cubicBezTo>
                    <a:pt x="633730" y="850900"/>
                    <a:pt x="599567" y="783082"/>
                    <a:pt x="583057" y="712724"/>
                  </a:cubicBezTo>
                  <a:cubicBezTo>
                    <a:pt x="558800" y="608711"/>
                    <a:pt x="573405" y="497459"/>
                    <a:pt x="609219" y="426847"/>
                  </a:cubicBezTo>
                  <a:cubicBezTo>
                    <a:pt x="627888" y="390017"/>
                    <a:pt x="651764" y="363347"/>
                    <a:pt x="679196" y="363347"/>
                  </a:cubicBezTo>
                  <a:close/>
                  <a:moveTo>
                    <a:pt x="246126" y="447929"/>
                  </a:moveTo>
                  <a:cubicBezTo>
                    <a:pt x="258699" y="447929"/>
                    <a:pt x="272161" y="450342"/>
                    <a:pt x="286258" y="455295"/>
                  </a:cubicBezTo>
                  <a:cubicBezTo>
                    <a:pt x="299974" y="460248"/>
                    <a:pt x="309753" y="470789"/>
                    <a:pt x="317246" y="484886"/>
                  </a:cubicBezTo>
                  <a:cubicBezTo>
                    <a:pt x="326517" y="502666"/>
                    <a:pt x="331851" y="525907"/>
                    <a:pt x="334264" y="552450"/>
                  </a:cubicBezTo>
                  <a:cubicBezTo>
                    <a:pt x="342265" y="641096"/>
                    <a:pt x="318262" y="766445"/>
                    <a:pt x="278511" y="886841"/>
                  </a:cubicBezTo>
                  <a:cubicBezTo>
                    <a:pt x="259207" y="944118"/>
                    <a:pt x="236347" y="1000633"/>
                    <a:pt x="211455" y="1051560"/>
                  </a:cubicBezTo>
                  <a:cubicBezTo>
                    <a:pt x="188595" y="1026541"/>
                    <a:pt x="169164" y="997585"/>
                    <a:pt x="153416" y="966597"/>
                  </a:cubicBezTo>
                  <a:cubicBezTo>
                    <a:pt x="103505" y="867410"/>
                    <a:pt x="89789" y="743966"/>
                    <a:pt x="105029" y="641731"/>
                  </a:cubicBezTo>
                  <a:cubicBezTo>
                    <a:pt x="113157" y="588645"/>
                    <a:pt x="129032" y="540766"/>
                    <a:pt x="152654" y="505333"/>
                  </a:cubicBezTo>
                  <a:cubicBezTo>
                    <a:pt x="176276" y="469900"/>
                    <a:pt x="207518" y="447929"/>
                    <a:pt x="246126" y="447929"/>
                  </a:cubicBezTo>
                  <a:close/>
                  <a:moveTo>
                    <a:pt x="1569720" y="0"/>
                  </a:moveTo>
                  <a:cubicBezTo>
                    <a:pt x="1551559" y="0"/>
                    <a:pt x="1532001" y="6604"/>
                    <a:pt x="1512443" y="23114"/>
                  </a:cubicBezTo>
                  <a:cubicBezTo>
                    <a:pt x="1358773" y="149860"/>
                    <a:pt x="1391158" y="378587"/>
                    <a:pt x="1513713" y="546989"/>
                  </a:cubicBezTo>
                  <a:lnTo>
                    <a:pt x="1559560" y="602361"/>
                  </a:lnTo>
                  <a:cubicBezTo>
                    <a:pt x="1508379" y="669925"/>
                    <a:pt x="1445133" y="722884"/>
                    <a:pt x="1377950" y="739013"/>
                  </a:cubicBezTo>
                  <a:cubicBezTo>
                    <a:pt x="1343279" y="747395"/>
                    <a:pt x="1311275" y="751205"/>
                    <a:pt x="1281684" y="751205"/>
                  </a:cubicBezTo>
                  <a:cubicBezTo>
                    <a:pt x="1242822" y="751205"/>
                    <a:pt x="1208151" y="744474"/>
                    <a:pt x="1177671" y="732282"/>
                  </a:cubicBezTo>
                  <a:cubicBezTo>
                    <a:pt x="1212342" y="654050"/>
                    <a:pt x="1236980" y="568325"/>
                    <a:pt x="1249045" y="486918"/>
                  </a:cubicBezTo>
                  <a:cubicBezTo>
                    <a:pt x="1265682" y="375793"/>
                    <a:pt x="1259332" y="273685"/>
                    <a:pt x="1227582" y="211709"/>
                  </a:cubicBezTo>
                  <a:cubicBezTo>
                    <a:pt x="1204087" y="165481"/>
                    <a:pt x="1167765" y="138938"/>
                    <a:pt x="1118489" y="138938"/>
                  </a:cubicBezTo>
                  <a:cubicBezTo>
                    <a:pt x="1115187" y="138938"/>
                    <a:pt x="1112012" y="139065"/>
                    <a:pt x="1108583" y="139319"/>
                  </a:cubicBezTo>
                  <a:cubicBezTo>
                    <a:pt x="1029589" y="145542"/>
                    <a:pt x="972312" y="218440"/>
                    <a:pt x="951611" y="318389"/>
                  </a:cubicBezTo>
                  <a:cubicBezTo>
                    <a:pt x="921131" y="464566"/>
                    <a:pt x="967232" y="666115"/>
                    <a:pt x="1109980" y="755777"/>
                  </a:cubicBezTo>
                  <a:cubicBezTo>
                    <a:pt x="1081659" y="810895"/>
                    <a:pt x="1047242" y="859917"/>
                    <a:pt x="1007999" y="897001"/>
                  </a:cubicBezTo>
                  <a:cubicBezTo>
                    <a:pt x="963168" y="939419"/>
                    <a:pt x="911733" y="965835"/>
                    <a:pt x="854837" y="965835"/>
                  </a:cubicBezTo>
                  <a:cubicBezTo>
                    <a:pt x="833247" y="965835"/>
                    <a:pt x="810895" y="962025"/>
                    <a:pt x="787781" y="953897"/>
                  </a:cubicBezTo>
                  <a:lnTo>
                    <a:pt x="735965" y="930148"/>
                  </a:lnTo>
                  <a:cubicBezTo>
                    <a:pt x="768858" y="853821"/>
                    <a:pt x="791210" y="768731"/>
                    <a:pt x="802767" y="687324"/>
                  </a:cubicBezTo>
                  <a:cubicBezTo>
                    <a:pt x="816610" y="589661"/>
                    <a:pt x="814451" y="497459"/>
                    <a:pt x="796925" y="431038"/>
                  </a:cubicBezTo>
                  <a:cubicBezTo>
                    <a:pt x="783717" y="380492"/>
                    <a:pt x="761111" y="344297"/>
                    <a:pt x="731647" y="327152"/>
                  </a:cubicBezTo>
                  <a:cubicBezTo>
                    <a:pt x="713867" y="316611"/>
                    <a:pt x="696087" y="311658"/>
                    <a:pt x="678942" y="311658"/>
                  </a:cubicBezTo>
                  <a:cubicBezTo>
                    <a:pt x="633857" y="311658"/>
                    <a:pt x="592582" y="345948"/>
                    <a:pt x="562991" y="404114"/>
                  </a:cubicBezTo>
                  <a:cubicBezTo>
                    <a:pt x="523113" y="483235"/>
                    <a:pt x="505587" y="607949"/>
                    <a:pt x="532638" y="724535"/>
                  </a:cubicBezTo>
                  <a:cubicBezTo>
                    <a:pt x="552577" y="810260"/>
                    <a:pt x="595884" y="891540"/>
                    <a:pt x="670560" y="948690"/>
                  </a:cubicBezTo>
                  <a:cubicBezTo>
                    <a:pt x="650367" y="988568"/>
                    <a:pt x="626745" y="1024763"/>
                    <a:pt x="599567" y="1055497"/>
                  </a:cubicBezTo>
                  <a:cubicBezTo>
                    <a:pt x="551180" y="1109980"/>
                    <a:pt x="491744" y="1145413"/>
                    <a:pt x="420751" y="1145413"/>
                  </a:cubicBezTo>
                  <a:cubicBezTo>
                    <a:pt x="416179" y="1145413"/>
                    <a:pt x="411607" y="1145286"/>
                    <a:pt x="407035" y="1145032"/>
                  </a:cubicBezTo>
                  <a:cubicBezTo>
                    <a:pt x="344678" y="1141095"/>
                    <a:pt x="292608" y="1120140"/>
                    <a:pt x="250571" y="1087882"/>
                  </a:cubicBezTo>
                  <a:cubicBezTo>
                    <a:pt x="279019" y="1031621"/>
                    <a:pt x="305562" y="967994"/>
                    <a:pt x="326898" y="902970"/>
                  </a:cubicBezTo>
                  <a:cubicBezTo>
                    <a:pt x="369189" y="775081"/>
                    <a:pt x="393700" y="641731"/>
                    <a:pt x="385191" y="547878"/>
                  </a:cubicBezTo>
                  <a:cubicBezTo>
                    <a:pt x="378587" y="474599"/>
                    <a:pt x="350520" y="423926"/>
                    <a:pt x="303403" y="407289"/>
                  </a:cubicBezTo>
                  <a:cubicBezTo>
                    <a:pt x="282829" y="399923"/>
                    <a:pt x="263144" y="396494"/>
                    <a:pt x="244602" y="396494"/>
                  </a:cubicBezTo>
                  <a:cubicBezTo>
                    <a:pt x="144272" y="396494"/>
                    <a:pt x="74803" y="497967"/>
                    <a:pt x="54229" y="634619"/>
                  </a:cubicBezTo>
                  <a:cubicBezTo>
                    <a:pt x="37084" y="746887"/>
                    <a:pt x="52959" y="881634"/>
                    <a:pt x="107442" y="990346"/>
                  </a:cubicBezTo>
                  <a:cubicBezTo>
                    <a:pt x="128143" y="1031748"/>
                    <a:pt x="154178" y="1068959"/>
                    <a:pt x="185928" y="1100201"/>
                  </a:cubicBezTo>
                  <a:cubicBezTo>
                    <a:pt x="165989" y="1135380"/>
                    <a:pt x="145669" y="1166495"/>
                    <a:pt x="124333" y="1191641"/>
                  </a:cubicBezTo>
                  <a:cubicBezTo>
                    <a:pt x="106934" y="1212215"/>
                    <a:pt x="89535" y="1228217"/>
                    <a:pt x="72390" y="1237996"/>
                  </a:cubicBezTo>
                  <a:cubicBezTo>
                    <a:pt x="62738" y="1243457"/>
                    <a:pt x="53340" y="1246759"/>
                    <a:pt x="44196" y="1246759"/>
                  </a:cubicBezTo>
                  <a:cubicBezTo>
                    <a:pt x="41275" y="1246759"/>
                    <a:pt x="38227" y="1246378"/>
                    <a:pt x="35306" y="1245616"/>
                  </a:cubicBezTo>
                  <a:cubicBezTo>
                    <a:pt x="33020" y="1244981"/>
                    <a:pt x="30861" y="1244727"/>
                    <a:pt x="28702" y="1244727"/>
                  </a:cubicBezTo>
                  <a:cubicBezTo>
                    <a:pt x="17272" y="1244727"/>
                    <a:pt x="6731" y="1252347"/>
                    <a:pt x="3683" y="1263650"/>
                  </a:cubicBezTo>
                  <a:cubicBezTo>
                    <a:pt x="0" y="1277493"/>
                    <a:pt x="8382" y="1291590"/>
                    <a:pt x="21717" y="1295273"/>
                  </a:cubicBezTo>
                  <a:cubicBezTo>
                    <a:pt x="28702" y="1297178"/>
                    <a:pt x="35941" y="1298067"/>
                    <a:pt x="43307" y="1298067"/>
                  </a:cubicBezTo>
                  <a:cubicBezTo>
                    <a:pt x="71374" y="1298067"/>
                    <a:pt x="101473" y="1284605"/>
                    <a:pt x="131191" y="1258189"/>
                  </a:cubicBezTo>
                  <a:cubicBezTo>
                    <a:pt x="162687" y="1230122"/>
                    <a:pt x="194691" y="1186561"/>
                    <a:pt x="224917" y="1133983"/>
                  </a:cubicBezTo>
                  <a:cubicBezTo>
                    <a:pt x="273685" y="1169162"/>
                    <a:pt x="332740" y="1191641"/>
                    <a:pt x="403098" y="1196213"/>
                  </a:cubicBezTo>
                  <a:cubicBezTo>
                    <a:pt x="408940" y="1196594"/>
                    <a:pt x="414655" y="1196721"/>
                    <a:pt x="420370" y="1196721"/>
                  </a:cubicBezTo>
                  <a:cubicBezTo>
                    <a:pt x="506222" y="1196721"/>
                    <a:pt x="578993" y="1155446"/>
                    <a:pt x="637667" y="1089787"/>
                  </a:cubicBezTo>
                  <a:cubicBezTo>
                    <a:pt x="666242" y="1057529"/>
                    <a:pt x="691515" y="1019175"/>
                    <a:pt x="713105" y="977265"/>
                  </a:cubicBezTo>
                  <a:lnTo>
                    <a:pt x="769620" y="1002919"/>
                  </a:lnTo>
                  <a:cubicBezTo>
                    <a:pt x="798957" y="1013333"/>
                    <a:pt x="827405" y="1018286"/>
                    <a:pt x="854837" y="1018286"/>
                  </a:cubicBezTo>
                  <a:cubicBezTo>
                    <a:pt x="924560" y="1018286"/>
                    <a:pt x="987806" y="986663"/>
                    <a:pt x="1042289" y="934974"/>
                  </a:cubicBezTo>
                  <a:cubicBezTo>
                    <a:pt x="1085469" y="894080"/>
                    <a:pt x="1122934" y="840359"/>
                    <a:pt x="1154430" y="779907"/>
                  </a:cubicBezTo>
                  <a:cubicBezTo>
                    <a:pt x="1191387" y="794893"/>
                    <a:pt x="1233297" y="803529"/>
                    <a:pt x="1280668" y="803529"/>
                  </a:cubicBezTo>
                  <a:cubicBezTo>
                    <a:pt x="1314069" y="803529"/>
                    <a:pt x="1350010" y="799211"/>
                    <a:pt x="1388999" y="789940"/>
                  </a:cubicBezTo>
                  <a:cubicBezTo>
                    <a:pt x="1464818" y="771906"/>
                    <a:pt x="1536954" y="714883"/>
                    <a:pt x="1595501" y="639699"/>
                  </a:cubicBezTo>
                  <a:cubicBezTo>
                    <a:pt x="1673098" y="708660"/>
                    <a:pt x="1767332" y="753110"/>
                    <a:pt x="1864487" y="753110"/>
                  </a:cubicBezTo>
                  <a:cubicBezTo>
                    <a:pt x="1920621" y="753110"/>
                    <a:pt x="1977644" y="738251"/>
                    <a:pt x="2033143" y="704723"/>
                  </a:cubicBezTo>
                  <a:cubicBezTo>
                    <a:pt x="2046097" y="696341"/>
                    <a:pt x="2049907" y="680593"/>
                    <a:pt x="2042668" y="668528"/>
                  </a:cubicBezTo>
                  <a:cubicBezTo>
                    <a:pt x="2037842" y="660654"/>
                    <a:pt x="2029460" y="656209"/>
                    <a:pt x="2020697" y="656209"/>
                  </a:cubicBezTo>
                  <a:cubicBezTo>
                    <a:pt x="2016125" y="656209"/>
                    <a:pt x="2011553" y="657352"/>
                    <a:pt x="2007489" y="659892"/>
                  </a:cubicBezTo>
                  <a:cubicBezTo>
                    <a:pt x="1960626" y="688467"/>
                    <a:pt x="1912366" y="701040"/>
                    <a:pt x="1865122" y="701040"/>
                  </a:cubicBezTo>
                  <a:cubicBezTo>
                    <a:pt x="1778889" y="701040"/>
                    <a:pt x="1695323" y="659384"/>
                    <a:pt x="1626743" y="596900"/>
                  </a:cubicBezTo>
                  <a:cubicBezTo>
                    <a:pt x="1702181" y="482727"/>
                    <a:pt x="1746504" y="341376"/>
                    <a:pt x="1734566" y="238506"/>
                  </a:cubicBezTo>
                  <a:cubicBezTo>
                    <a:pt x="1730121" y="201041"/>
                    <a:pt x="1698371" y="100838"/>
                    <a:pt x="1651381" y="45466"/>
                  </a:cubicBezTo>
                  <a:cubicBezTo>
                    <a:pt x="1628521" y="18796"/>
                    <a:pt x="1601978" y="1905"/>
                    <a:pt x="1574419" y="508"/>
                  </a:cubicBezTo>
                  <a:cubicBezTo>
                    <a:pt x="1572895" y="381"/>
                    <a:pt x="1571244" y="381"/>
                    <a:pt x="1569593" y="381"/>
                  </a:cubicBezTo>
                  <a:close/>
                </a:path>
              </a:pathLst>
            </a:custGeom>
            <a:solidFill>
              <a:srgbClr val="C8B8B1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3328606" y="1332033"/>
            <a:ext cx="5108381" cy="2038569"/>
          </a:xfrm>
          <a:custGeom>
            <a:avLst/>
            <a:gdLst/>
            <a:ahLst/>
            <a:cxnLst/>
            <a:rect r="r" b="b" t="t" l="l"/>
            <a:pathLst>
              <a:path h="2038569" w="5108381">
                <a:moveTo>
                  <a:pt x="0" y="0"/>
                </a:moveTo>
                <a:lnTo>
                  <a:pt x="5108382" y="0"/>
                </a:lnTo>
                <a:lnTo>
                  <a:pt x="5108382" y="2038569"/>
                </a:lnTo>
                <a:lnTo>
                  <a:pt x="0" y="20385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3294500" y="2064972"/>
            <a:ext cx="494919" cy="176641"/>
            <a:chOff x="0" y="0"/>
            <a:chExt cx="494919" cy="17663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1976" y="61849"/>
              <a:ext cx="130048" cy="52070"/>
            </a:xfrm>
            <a:custGeom>
              <a:avLst/>
              <a:gdLst/>
              <a:ahLst/>
              <a:cxnLst/>
              <a:rect r="r" b="b" t="t" l="l"/>
              <a:pathLst>
                <a:path h="52070" w="130048">
                  <a:moveTo>
                    <a:pt x="66802" y="45720"/>
                  </a:moveTo>
                  <a:lnTo>
                    <a:pt x="24003" y="51181"/>
                  </a:lnTo>
                  <a:cubicBezTo>
                    <a:pt x="16383" y="52070"/>
                    <a:pt x="6223" y="44831"/>
                    <a:pt x="3556" y="36830"/>
                  </a:cubicBezTo>
                  <a:lnTo>
                    <a:pt x="0" y="19939"/>
                  </a:lnTo>
                  <a:cubicBezTo>
                    <a:pt x="8890" y="10287"/>
                    <a:pt x="12446" y="8128"/>
                    <a:pt x="15621" y="7239"/>
                  </a:cubicBezTo>
                  <a:cubicBezTo>
                    <a:pt x="45847" y="889"/>
                    <a:pt x="76581" y="0"/>
                    <a:pt x="107315" y="3810"/>
                  </a:cubicBezTo>
                  <a:lnTo>
                    <a:pt x="117094" y="8001"/>
                  </a:lnTo>
                  <a:cubicBezTo>
                    <a:pt x="127762" y="15240"/>
                    <a:pt x="130048" y="21971"/>
                    <a:pt x="129159" y="29083"/>
                  </a:cubicBezTo>
                  <a:lnTo>
                    <a:pt x="117983" y="45593"/>
                  </a:lnTo>
                  <a:cubicBezTo>
                    <a:pt x="95758" y="45593"/>
                    <a:pt x="81407" y="45593"/>
                    <a:pt x="66802" y="45593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04546" y="65786"/>
              <a:ext cx="125603" cy="46990"/>
            </a:xfrm>
            <a:custGeom>
              <a:avLst/>
              <a:gdLst/>
              <a:ahLst/>
              <a:cxnLst/>
              <a:rect r="r" b="b" t="t" l="l"/>
              <a:pathLst>
                <a:path h="46990" w="125603">
                  <a:moveTo>
                    <a:pt x="69977" y="46863"/>
                  </a:moveTo>
                  <a:cubicBezTo>
                    <a:pt x="47244" y="45593"/>
                    <a:pt x="33020" y="45212"/>
                    <a:pt x="18288" y="43942"/>
                  </a:cubicBezTo>
                  <a:cubicBezTo>
                    <a:pt x="7112" y="43053"/>
                    <a:pt x="0" y="32512"/>
                    <a:pt x="1778" y="21082"/>
                  </a:cubicBezTo>
                  <a:lnTo>
                    <a:pt x="4445" y="10541"/>
                  </a:lnTo>
                  <a:cubicBezTo>
                    <a:pt x="39624" y="6350"/>
                    <a:pt x="68580" y="2540"/>
                    <a:pt x="97536" y="889"/>
                  </a:cubicBezTo>
                  <a:cubicBezTo>
                    <a:pt x="110871" y="0"/>
                    <a:pt x="120269" y="9779"/>
                    <a:pt x="125603" y="21590"/>
                  </a:cubicBezTo>
                  <a:lnTo>
                    <a:pt x="124714" y="40640"/>
                  </a:lnTo>
                  <a:cubicBezTo>
                    <a:pt x="98044" y="44069"/>
                    <a:pt x="79756" y="45720"/>
                    <a:pt x="69977" y="4699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13882297" y="2121589"/>
            <a:ext cx="167935" cy="49701"/>
            <a:chOff x="0" y="0"/>
            <a:chExt cx="167932" cy="4969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-381" y="-1016"/>
              <a:ext cx="169291" cy="50673"/>
            </a:xfrm>
            <a:custGeom>
              <a:avLst/>
              <a:gdLst/>
              <a:ahLst/>
              <a:cxnLst/>
              <a:rect r="r" b="b" t="t" l="l"/>
              <a:pathLst>
                <a:path h="50673" w="169291">
                  <a:moveTo>
                    <a:pt x="76962" y="50673"/>
                  </a:moveTo>
                  <a:lnTo>
                    <a:pt x="32893" y="50673"/>
                  </a:lnTo>
                  <a:cubicBezTo>
                    <a:pt x="27559" y="50673"/>
                    <a:pt x="22225" y="49403"/>
                    <a:pt x="16891" y="48514"/>
                  </a:cubicBezTo>
                  <a:lnTo>
                    <a:pt x="381" y="38100"/>
                  </a:lnTo>
                  <a:cubicBezTo>
                    <a:pt x="0" y="21590"/>
                    <a:pt x="7112" y="11811"/>
                    <a:pt x="14605" y="10541"/>
                  </a:cubicBezTo>
                  <a:lnTo>
                    <a:pt x="41783" y="6858"/>
                  </a:lnTo>
                  <a:cubicBezTo>
                    <a:pt x="65405" y="4699"/>
                    <a:pt x="89408" y="3810"/>
                    <a:pt x="113030" y="1270"/>
                  </a:cubicBezTo>
                  <a:cubicBezTo>
                    <a:pt x="126365" y="0"/>
                    <a:pt x="138430" y="2921"/>
                    <a:pt x="150495" y="7239"/>
                  </a:cubicBezTo>
                  <a:lnTo>
                    <a:pt x="167005" y="15621"/>
                  </a:lnTo>
                  <a:cubicBezTo>
                    <a:pt x="169291" y="32131"/>
                    <a:pt x="156718" y="45974"/>
                    <a:pt x="148336" y="47752"/>
                  </a:cubicBezTo>
                  <a:lnTo>
                    <a:pt x="137668" y="50292"/>
                  </a:lnTo>
                  <a:cubicBezTo>
                    <a:pt x="114046" y="50673"/>
                    <a:pt x="95758" y="50292"/>
                    <a:pt x="77089" y="50292"/>
                  </a:cubicBezTo>
                  <a:lnTo>
                    <a:pt x="77089" y="50673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4192917" y="2110816"/>
            <a:ext cx="149428" cy="58779"/>
            <a:chOff x="0" y="0"/>
            <a:chExt cx="149428" cy="5877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-1524" y="-762"/>
              <a:ext cx="151384" cy="59563"/>
            </a:xfrm>
            <a:custGeom>
              <a:avLst/>
              <a:gdLst/>
              <a:ahLst/>
              <a:cxnLst/>
              <a:rect r="r" b="b" t="t" l="l"/>
              <a:pathLst>
                <a:path h="59563" w="151384">
                  <a:moveTo>
                    <a:pt x="75692" y="59563"/>
                  </a:moveTo>
                  <a:lnTo>
                    <a:pt x="26289" y="59563"/>
                  </a:lnTo>
                  <a:cubicBezTo>
                    <a:pt x="12446" y="59563"/>
                    <a:pt x="3937" y="51562"/>
                    <a:pt x="1778" y="36703"/>
                  </a:cubicBezTo>
                  <a:cubicBezTo>
                    <a:pt x="0" y="24130"/>
                    <a:pt x="9779" y="10922"/>
                    <a:pt x="21717" y="10160"/>
                  </a:cubicBezTo>
                  <a:lnTo>
                    <a:pt x="87630" y="5080"/>
                  </a:lnTo>
                  <a:cubicBezTo>
                    <a:pt x="98806" y="4191"/>
                    <a:pt x="109474" y="1651"/>
                    <a:pt x="120142" y="889"/>
                  </a:cubicBezTo>
                  <a:cubicBezTo>
                    <a:pt x="129921" y="0"/>
                    <a:pt x="137922" y="5588"/>
                    <a:pt x="142875" y="13081"/>
                  </a:cubicBezTo>
                  <a:cubicBezTo>
                    <a:pt x="148717" y="21971"/>
                    <a:pt x="151384" y="32512"/>
                    <a:pt x="150876" y="43053"/>
                  </a:cubicBezTo>
                  <a:lnTo>
                    <a:pt x="145034" y="54483"/>
                  </a:lnTo>
                  <a:cubicBezTo>
                    <a:pt x="119253" y="55753"/>
                    <a:pt x="97409" y="56642"/>
                    <a:pt x="75184" y="57912"/>
                  </a:cubicBezTo>
                  <a:lnTo>
                    <a:pt x="75692" y="59182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14476752" y="2107797"/>
            <a:ext cx="183756" cy="52988"/>
            <a:chOff x="0" y="0"/>
            <a:chExt cx="183756" cy="5298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-381" y="-1143"/>
              <a:ext cx="186182" cy="54991"/>
            </a:xfrm>
            <a:custGeom>
              <a:avLst/>
              <a:gdLst/>
              <a:ahLst/>
              <a:cxnLst/>
              <a:rect r="r" b="b" t="t" l="l"/>
              <a:pathLst>
                <a:path h="54991" w="186182">
                  <a:moveTo>
                    <a:pt x="92583" y="53594"/>
                  </a:moveTo>
                  <a:lnTo>
                    <a:pt x="26670" y="50292"/>
                  </a:lnTo>
                  <a:cubicBezTo>
                    <a:pt x="21336" y="49911"/>
                    <a:pt x="16002" y="48133"/>
                    <a:pt x="11049" y="46101"/>
                  </a:cubicBezTo>
                  <a:lnTo>
                    <a:pt x="889" y="36703"/>
                  </a:lnTo>
                  <a:cubicBezTo>
                    <a:pt x="0" y="22352"/>
                    <a:pt x="5334" y="14351"/>
                    <a:pt x="11557" y="12700"/>
                  </a:cubicBezTo>
                  <a:lnTo>
                    <a:pt x="25781" y="8890"/>
                  </a:lnTo>
                  <a:cubicBezTo>
                    <a:pt x="65913" y="5461"/>
                    <a:pt x="98806" y="3810"/>
                    <a:pt x="131318" y="1270"/>
                  </a:cubicBezTo>
                  <a:cubicBezTo>
                    <a:pt x="148717" y="0"/>
                    <a:pt x="163322" y="6731"/>
                    <a:pt x="177673" y="15240"/>
                  </a:cubicBezTo>
                  <a:lnTo>
                    <a:pt x="186182" y="27940"/>
                  </a:lnTo>
                  <a:cubicBezTo>
                    <a:pt x="174625" y="46101"/>
                    <a:pt x="165227" y="54991"/>
                    <a:pt x="147828" y="54102"/>
                  </a:cubicBezTo>
                  <a:lnTo>
                    <a:pt x="92964" y="53594"/>
                  </a:lnTo>
                  <a:cubicBezTo>
                    <a:pt x="92456" y="53975"/>
                    <a:pt x="92456" y="53594"/>
                    <a:pt x="92456" y="5359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14798945" y="2121818"/>
            <a:ext cx="192224" cy="60169"/>
            <a:chOff x="0" y="0"/>
            <a:chExt cx="192227" cy="60173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-1524" y="-381"/>
              <a:ext cx="196469" cy="61468"/>
            </a:xfrm>
            <a:custGeom>
              <a:avLst/>
              <a:gdLst/>
              <a:ahLst/>
              <a:cxnLst/>
              <a:rect r="r" b="b" t="t" l="l"/>
              <a:pathLst>
                <a:path h="61468" w="196469">
                  <a:moveTo>
                    <a:pt x="83693" y="51943"/>
                  </a:moveTo>
                  <a:lnTo>
                    <a:pt x="21717" y="48641"/>
                  </a:lnTo>
                  <a:cubicBezTo>
                    <a:pt x="9271" y="47752"/>
                    <a:pt x="0" y="35052"/>
                    <a:pt x="1778" y="21971"/>
                  </a:cubicBezTo>
                  <a:lnTo>
                    <a:pt x="9779" y="4699"/>
                  </a:lnTo>
                  <a:cubicBezTo>
                    <a:pt x="24892" y="1651"/>
                    <a:pt x="32004" y="0"/>
                    <a:pt x="39624" y="508"/>
                  </a:cubicBezTo>
                  <a:lnTo>
                    <a:pt x="165227" y="7747"/>
                  </a:lnTo>
                  <a:cubicBezTo>
                    <a:pt x="171958" y="8128"/>
                    <a:pt x="179070" y="11557"/>
                    <a:pt x="185293" y="14478"/>
                  </a:cubicBezTo>
                  <a:lnTo>
                    <a:pt x="196469" y="29718"/>
                  </a:lnTo>
                  <a:cubicBezTo>
                    <a:pt x="186690" y="41910"/>
                    <a:pt x="181737" y="46990"/>
                    <a:pt x="176911" y="52578"/>
                  </a:cubicBezTo>
                  <a:lnTo>
                    <a:pt x="165735" y="61468"/>
                  </a:lnTo>
                  <a:cubicBezTo>
                    <a:pt x="134620" y="58547"/>
                    <a:pt x="111379" y="55499"/>
                    <a:pt x="83820" y="52197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15140502" y="2138601"/>
            <a:ext cx="196634" cy="54235"/>
            <a:chOff x="0" y="0"/>
            <a:chExt cx="196634" cy="5424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-1143" y="-254"/>
              <a:ext cx="198628" cy="54864"/>
            </a:xfrm>
            <a:custGeom>
              <a:avLst/>
              <a:gdLst/>
              <a:ahLst/>
              <a:cxnLst/>
              <a:rect r="r" b="b" t="t" l="l"/>
              <a:pathLst>
                <a:path h="54864" w="198628">
                  <a:moveTo>
                    <a:pt x="114046" y="50673"/>
                  </a:moveTo>
                  <a:lnTo>
                    <a:pt x="42799" y="46482"/>
                  </a:lnTo>
                  <a:cubicBezTo>
                    <a:pt x="33909" y="45593"/>
                    <a:pt x="24511" y="43942"/>
                    <a:pt x="15621" y="42291"/>
                  </a:cubicBezTo>
                  <a:lnTo>
                    <a:pt x="2667" y="34163"/>
                  </a:lnTo>
                  <a:cubicBezTo>
                    <a:pt x="0" y="19812"/>
                    <a:pt x="5842" y="8509"/>
                    <a:pt x="13335" y="6731"/>
                  </a:cubicBezTo>
                  <a:lnTo>
                    <a:pt x="50800" y="381"/>
                  </a:lnTo>
                  <a:cubicBezTo>
                    <a:pt x="90932" y="0"/>
                    <a:pt x="131445" y="381"/>
                    <a:pt x="171450" y="762"/>
                  </a:cubicBezTo>
                  <a:cubicBezTo>
                    <a:pt x="182626" y="762"/>
                    <a:pt x="192405" y="8001"/>
                    <a:pt x="195453" y="18923"/>
                  </a:cubicBezTo>
                  <a:lnTo>
                    <a:pt x="197231" y="29083"/>
                  </a:lnTo>
                  <a:cubicBezTo>
                    <a:pt x="198628" y="47244"/>
                    <a:pt x="191516" y="54864"/>
                    <a:pt x="178943" y="54483"/>
                  </a:cubicBezTo>
                  <a:lnTo>
                    <a:pt x="113919" y="50673"/>
                  </a:lnTo>
                  <a:cubicBezTo>
                    <a:pt x="113919" y="50673"/>
                    <a:pt x="113919" y="50673"/>
                    <a:pt x="113919" y="50673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31" id="31"/>
          <p:cNvGrpSpPr>
            <a:grpSpLocks noChangeAspect="true"/>
          </p:cNvGrpSpPr>
          <p:nvPr/>
        </p:nvGrpSpPr>
        <p:grpSpPr>
          <a:xfrm rot="0">
            <a:off x="15514711" y="2131476"/>
            <a:ext cx="183518" cy="60074"/>
            <a:chOff x="0" y="0"/>
            <a:chExt cx="183515" cy="6007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127"/>
              <a:ext cx="185293" cy="59944"/>
            </a:xfrm>
            <a:custGeom>
              <a:avLst/>
              <a:gdLst/>
              <a:ahLst/>
              <a:cxnLst/>
              <a:rect r="r" b="b" t="t" l="l"/>
              <a:pathLst>
                <a:path h="59944" w="185293">
                  <a:moveTo>
                    <a:pt x="159385" y="59944"/>
                  </a:moveTo>
                  <a:cubicBezTo>
                    <a:pt x="122428" y="50292"/>
                    <a:pt x="87757" y="49784"/>
                    <a:pt x="52959" y="49403"/>
                  </a:cubicBezTo>
                  <a:lnTo>
                    <a:pt x="15113" y="45212"/>
                  </a:lnTo>
                  <a:cubicBezTo>
                    <a:pt x="7112" y="43942"/>
                    <a:pt x="508" y="33782"/>
                    <a:pt x="0" y="25273"/>
                  </a:cubicBezTo>
                  <a:lnTo>
                    <a:pt x="5842" y="7112"/>
                  </a:lnTo>
                  <a:cubicBezTo>
                    <a:pt x="23241" y="2921"/>
                    <a:pt x="32131" y="381"/>
                    <a:pt x="41021" y="0"/>
                  </a:cubicBezTo>
                  <a:lnTo>
                    <a:pt x="145669" y="889"/>
                  </a:lnTo>
                  <a:cubicBezTo>
                    <a:pt x="159512" y="889"/>
                    <a:pt x="170180" y="7239"/>
                    <a:pt x="179070" y="16891"/>
                  </a:cubicBezTo>
                  <a:lnTo>
                    <a:pt x="185293" y="26543"/>
                  </a:lnTo>
                  <a:cubicBezTo>
                    <a:pt x="175895" y="40005"/>
                    <a:pt x="168783" y="47625"/>
                    <a:pt x="159512" y="5994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33" id="33"/>
          <p:cNvGrpSpPr>
            <a:grpSpLocks noChangeAspect="true"/>
          </p:cNvGrpSpPr>
          <p:nvPr/>
        </p:nvGrpSpPr>
        <p:grpSpPr>
          <a:xfrm rot="0">
            <a:off x="15881375" y="2115960"/>
            <a:ext cx="185318" cy="73057"/>
            <a:chOff x="0" y="0"/>
            <a:chExt cx="185318" cy="7306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-2413" y="-381"/>
              <a:ext cx="191135" cy="73406"/>
            </a:xfrm>
            <a:custGeom>
              <a:avLst/>
              <a:gdLst/>
              <a:ahLst/>
              <a:cxnLst/>
              <a:rect r="r" b="b" t="t" l="l"/>
              <a:pathLst>
                <a:path h="73406" w="191135">
                  <a:moveTo>
                    <a:pt x="44069" y="73406"/>
                  </a:moveTo>
                  <a:lnTo>
                    <a:pt x="17780" y="70485"/>
                  </a:lnTo>
                  <a:cubicBezTo>
                    <a:pt x="7620" y="69215"/>
                    <a:pt x="0" y="57023"/>
                    <a:pt x="3175" y="46482"/>
                  </a:cubicBezTo>
                  <a:cubicBezTo>
                    <a:pt x="5334" y="37973"/>
                    <a:pt x="9779" y="30353"/>
                    <a:pt x="17780" y="25273"/>
                  </a:cubicBezTo>
                  <a:lnTo>
                    <a:pt x="27178" y="19304"/>
                  </a:lnTo>
                  <a:cubicBezTo>
                    <a:pt x="75311" y="10922"/>
                    <a:pt x="117602" y="0"/>
                    <a:pt x="161671" y="381"/>
                  </a:cubicBezTo>
                  <a:lnTo>
                    <a:pt x="172847" y="2540"/>
                  </a:lnTo>
                  <a:cubicBezTo>
                    <a:pt x="186182" y="12192"/>
                    <a:pt x="191135" y="33782"/>
                    <a:pt x="185293" y="43561"/>
                  </a:cubicBezTo>
                  <a:lnTo>
                    <a:pt x="179070" y="51943"/>
                  </a:lnTo>
                  <a:cubicBezTo>
                    <a:pt x="170180" y="57912"/>
                    <a:pt x="164846" y="59563"/>
                    <a:pt x="159512" y="59944"/>
                  </a:cubicBezTo>
                  <a:lnTo>
                    <a:pt x="44069" y="73406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16205140" y="2103291"/>
            <a:ext cx="169669" cy="57121"/>
            <a:chOff x="0" y="0"/>
            <a:chExt cx="169672" cy="57112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-2032" y="-381"/>
              <a:ext cx="173736" cy="57404"/>
            </a:xfrm>
            <a:custGeom>
              <a:avLst/>
              <a:gdLst/>
              <a:ahLst/>
              <a:cxnLst/>
              <a:rect r="r" b="b" t="t" l="l"/>
              <a:pathLst>
                <a:path h="57404" w="173736">
                  <a:moveTo>
                    <a:pt x="83312" y="57404"/>
                  </a:moveTo>
                  <a:lnTo>
                    <a:pt x="33401" y="57023"/>
                  </a:lnTo>
                  <a:cubicBezTo>
                    <a:pt x="26289" y="56642"/>
                    <a:pt x="19177" y="54102"/>
                    <a:pt x="12065" y="51943"/>
                  </a:cubicBezTo>
                  <a:lnTo>
                    <a:pt x="0" y="38862"/>
                  </a:lnTo>
                  <a:cubicBezTo>
                    <a:pt x="7112" y="19431"/>
                    <a:pt x="15113" y="12192"/>
                    <a:pt x="25908" y="8890"/>
                  </a:cubicBezTo>
                  <a:lnTo>
                    <a:pt x="52959" y="4572"/>
                  </a:lnTo>
                  <a:cubicBezTo>
                    <a:pt x="84201" y="2921"/>
                    <a:pt x="115316" y="1651"/>
                    <a:pt x="146558" y="381"/>
                  </a:cubicBezTo>
                  <a:cubicBezTo>
                    <a:pt x="159893" y="0"/>
                    <a:pt x="173736" y="15621"/>
                    <a:pt x="171450" y="29464"/>
                  </a:cubicBezTo>
                  <a:lnTo>
                    <a:pt x="169672" y="36195"/>
                  </a:lnTo>
                  <a:cubicBezTo>
                    <a:pt x="164719" y="48006"/>
                    <a:pt x="159004" y="55245"/>
                    <a:pt x="148717" y="55626"/>
                  </a:cubicBezTo>
                  <a:lnTo>
                    <a:pt x="82423" y="55626"/>
                  </a:lnTo>
                  <a:cubicBezTo>
                    <a:pt x="83312" y="56515"/>
                    <a:pt x="83312" y="56896"/>
                    <a:pt x="83312" y="57277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37" id="37"/>
          <p:cNvGrpSpPr>
            <a:grpSpLocks noChangeAspect="true"/>
          </p:cNvGrpSpPr>
          <p:nvPr/>
        </p:nvGrpSpPr>
        <p:grpSpPr>
          <a:xfrm rot="0">
            <a:off x="16589616" y="2097815"/>
            <a:ext cx="215265" cy="60808"/>
            <a:chOff x="0" y="0"/>
            <a:chExt cx="215265" cy="60808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381" y="0"/>
              <a:ext cx="218567" cy="60833"/>
            </a:xfrm>
            <a:custGeom>
              <a:avLst/>
              <a:gdLst/>
              <a:ahLst/>
              <a:cxnLst/>
              <a:rect r="r" b="b" t="t" l="l"/>
              <a:pathLst>
                <a:path h="60833" w="218567">
                  <a:moveTo>
                    <a:pt x="98425" y="7620"/>
                  </a:moveTo>
                  <a:cubicBezTo>
                    <a:pt x="111252" y="7239"/>
                    <a:pt x="136652" y="7239"/>
                    <a:pt x="162433" y="2540"/>
                  </a:cubicBezTo>
                  <a:lnTo>
                    <a:pt x="189611" y="0"/>
                  </a:lnTo>
                  <a:cubicBezTo>
                    <a:pt x="197231" y="0"/>
                    <a:pt x="203835" y="2921"/>
                    <a:pt x="207391" y="10541"/>
                  </a:cubicBezTo>
                  <a:lnTo>
                    <a:pt x="213233" y="23241"/>
                  </a:lnTo>
                  <a:cubicBezTo>
                    <a:pt x="218567" y="43053"/>
                    <a:pt x="206121" y="59182"/>
                    <a:pt x="191897" y="59944"/>
                  </a:cubicBezTo>
                  <a:lnTo>
                    <a:pt x="184277" y="60833"/>
                  </a:lnTo>
                  <a:cubicBezTo>
                    <a:pt x="127254" y="57912"/>
                    <a:pt x="74295" y="54864"/>
                    <a:pt x="20828" y="51943"/>
                  </a:cubicBezTo>
                  <a:lnTo>
                    <a:pt x="13716" y="49784"/>
                  </a:lnTo>
                  <a:cubicBezTo>
                    <a:pt x="4826" y="47244"/>
                    <a:pt x="0" y="38481"/>
                    <a:pt x="381" y="31623"/>
                  </a:cubicBezTo>
                  <a:cubicBezTo>
                    <a:pt x="1778" y="20701"/>
                    <a:pt x="9779" y="10160"/>
                    <a:pt x="19050" y="8382"/>
                  </a:cubicBezTo>
                  <a:lnTo>
                    <a:pt x="33782" y="5461"/>
                  </a:lnTo>
                  <a:cubicBezTo>
                    <a:pt x="56007" y="5461"/>
                    <a:pt x="70739" y="6350"/>
                    <a:pt x="98425" y="762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sp>
        <p:nvSpPr>
          <p:cNvPr name="Freeform 39" id="39"/>
          <p:cNvSpPr/>
          <p:nvPr/>
        </p:nvSpPr>
        <p:spPr>
          <a:xfrm flipH="false" flipV="false" rot="0">
            <a:off x="10699366" y="5027114"/>
            <a:ext cx="1280160" cy="708965"/>
          </a:xfrm>
          <a:custGeom>
            <a:avLst/>
            <a:gdLst/>
            <a:ahLst/>
            <a:cxnLst/>
            <a:rect r="r" b="b" t="t" l="l"/>
            <a:pathLst>
              <a:path h="708965" w="1280160">
                <a:moveTo>
                  <a:pt x="0" y="0"/>
                </a:moveTo>
                <a:lnTo>
                  <a:pt x="1280160" y="0"/>
                </a:lnTo>
                <a:lnTo>
                  <a:pt x="1280160" y="708965"/>
                </a:lnTo>
                <a:lnTo>
                  <a:pt x="0" y="708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8493890" y="5561076"/>
            <a:ext cx="466344" cy="708660"/>
          </a:xfrm>
          <a:custGeom>
            <a:avLst/>
            <a:gdLst/>
            <a:ahLst/>
            <a:cxnLst/>
            <a:rect r="r" b="b" t="t" l="l"/>
            <a:pathLst>
              <a:path h="708660" w="466344">
                <a:moveTo>
                  <a:pt x="0" y="0"/>
                </a:moveTo>
                <a:lnTo>
                  <a:pt x="466344" y="0"/>
                </a:lnTo>
                <a:lnTo>
                  <a:pt x="466344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8807834" y="5561076"/>
            <a:ext cx="5449062" cy="708660"/>
          </a:xfrm>
          <a:custGeom>
            <a:avLst/>
            <a:gdLst/>
            <a:ahLst/>
            <a:cxnLst/>
            <a:rect r="r" b="b" t="t" l="l"/>
            <a:pathLst>
              <a:path h="708660" w="5449062">
                <a:moveTo>
                  <a:pt x="0" y="0"/>
                </a:moveTo>
                <a:lnTo>
                  <a:pt x="5449062" y="0"/>
                </a:lnTo>
                <a:lnTo>
                  <a:pt x="5449062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8775830" y="6094476"/>
            <a:ext cx="545592" cy="708660"/>
          </a:xfrm>
          <a:custGeom>
            <a:avLst/>
            <a:gdLst/>
            <a:ahLst/>
            <a:cxnLst/>
            <a:rect r="r" b="b" t="t" l="l"/>
            <a:pathLst>
              <a:path h="708660" w="545592">
                <a:moveTo>
                  <a:pt x="0" y="0"/>
                </a:moveTo>
                <a:lnTo>
                  <a:pt x="545592" y="0"/>
                </a:lnTo>
                <a:lnTo>
                  <a:pt x="545592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9127874" y="6094476"/>
            <a:ext cx="1458211" cy="708660"/>
          </a:xfrm>
          <a:custGeom>
            <a:avLst/>
            <a:gdLst/>
            <a:ahLst/>
            <a:cxnLst/>
            <a:rect r="r" b="b" t="t" l="l"/>
            <a:pathLst>
              <a:path h="708660" w="1458211">
                <a:moveTo>
                  <a:pt x="0" y="0"/>
                </a:moveTo>
                <a:lnTo>
                  <a:pt x="1458211" y="0"/>
                </a:lnTo>
                <a:lnTo>
                  <a:pt x="1458211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0482958" y="6094476"/>
            <a:ext cx="1984629" cy="708660"/>
          </a:xfrm>
          <a:custGeom>
            <a:avLst/>
            <a:gdLst/>
            <a:ahLst/>
            <a:cxnLst/>
            <a:rect r="r" b="b" t="t" l="l"/>
            <a:pathLst>
              <a:path h="708660" w="1984629">
                <a:moveTo>
                  <a:pt x="0" y="0"/>
                </a:moveTo>
                <a:lnTo>
                  <a:pt x="1984629" y="0"/>
                </a:lnTo>
                <a:lnTo>
                  <a:pt x="1984629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2349858" y="6094476"/>
            <a:ext cx="1658493" cy="708660"/>
          </a:xfrm>
          <a:custGeom>
            <a:avLst/>
            <a:gdLst/>
            <a:ahLst/>
            <a:cxnLst/>
            <a:rect r="r" b="b" t="t" l="l"/>
            <a:pathLst>
              <a:path h="708660" w="1658493">
                <a:moveTo>
                  <a:pt x="0" y="0"/>
                </a:moveTo>
                <a:lnTo>
                  <a:pt x="1658493" y="0"/>
                </a:lnTo>
                <a:lnTo>
                  <a:pt x="1658493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0252834" y="6627876"/>
            <a:ext cx="350520" cy="708660"/>
          </a:xfrm>
          <a:custGeom>
            <a:avLst/>
            <a:gdLst/>
            <a:ahLst/>
            <a:cxnLst/>
            <a:rect r="r" b="b" t="t" l="l"/>
            <a:pathLst>
              <a:path h="708660" w="350520">
                <a:moveTo>
                  <a:pt x="0" y="0"/>
                </a:moveTo>
                <a:lnTo>
                  <a:pt x="350520" y="0"/>
                </a:lnTo>
                <a:lnTo>
                  <a:pt x="350520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0428094" y="6627876"/>
            <a:ext cx="1832867" cy="708660"/>
          </a:xfrm>
          <a:custGeom>
            <a:avLst/>
            <a:gdLst/>
            <a:ahLst/>
            <a:cxnLst/>
            <a:rect r="r" b="b" t="t" l="l"/>
            <a:pathLst>
              <a:path h="708660" w="1832867">
                <a:moveTo>
                  <a:pt x="0" y="0"/>
                </a:moveTo>
                <a:lnTo>
                  <a:pt x="1832867" y="0"/>
                </a:lnTo>
                <a:lnTo>
                  <a:pt x="1832867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2057250" y="6627876"/>
            <a:ext cx="374904" cy="708660"/>
          </a:xfrm>
          <a:custGeom>
            <a:avLst/>
            <a:gdLst/>
            <a:ahLst/>
            <a:cxnLst/>
            <a:rect r="r" b="b" t="t" l="l"/>
            <a:pathLst>
              <a:path h="708660" w="374904">
                <a:moveTo>
                  <a:pt x="0" y="0"/>
                </a:moveTo>
                <a:lnTo>
                  <a:pt x="374904" y="0"/>
                </a:lnTo>
                <a:lnTo>
                  <a:pt x="374904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grpSp>
        <p:nvGrpSpPr>
          <p:cNvPr name="Group 49" id="49"/>
          <p:cNvGrpSpPr>
            <a:grpSpLocks noChangeAspect="true"/>
          </p:cNvGrpSpPr>
          <p:nvPr/>
        </p:nvGrpSpPr>
        <p:grpSpPr>
          <a:xfrm rot="10543680">
            <a:off x="12605395" y="3446383"/>
            <a:ext cx="3901802" cy="1405280"/>
            <a:chOff x="0" y="0"/>
            <a:chExt cx="5202403" cy="1873707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5202428" cy="1873758"/>
            </a:xfrm>
            <a:custGeom>
              <a:avLst/>
              <a:gdLst/>
              <a:ahLst/>
              <a:cxnLst/>
              <a:rect r="r" b="b" t="t" l="l"/>
              <a:pathLst>
                <a:path h="1873758" w="5202428">
                  <a:moveTo>
                    <a:pt x="381" y="1873758"/>
                  </a:moveTo>
                  <a:lnTo>
                    <a:pt x="5202428" y="1872742"/>
                  </a:lnTo>
                  <a:lnTo>
                    <a:pt x="5202047" y="0"/>
                  </a:lnTo>
                  <a:lnTo>
                    <a:pt x="0" y="1016"/>
                  </a:lnTo>
                  <a:lnTo>
                    <a:pt x="381" y="1873758"/>
                  </a:lnTo>
                  <a:close/>
                </a:path>
              </a:pathLst>
            </a:custGeom>
            <a:blipFill>
              <a:blip r:embed="rId20"/>
              <a:stretch>
                <a:fillRect l="0" t="-4" r="0" b="2"/>
              </a:stretch>
            </a:blipFill>
          </p:spPr>
        </p:sp>
      </p:grpSp>
      <p:grpSp>
        <p:nvGrpSpPr>
          <p:cNvPr name="Group 51" id="51"/>
          <p:cNvGrpSpPr>
            <a:grpSpLocks noChangeAspect="true"/>
          </p:cNvGrpSpPr>
          <p:nvPr/>
        </p:nvGrpSpPr>
        <p:grpSpPr>
          <a:xfrm rot="1014600">
            <a:off x="14223311" y="7401411"/>
            <a:ext cx="1130151" cy="1143000"/>
            <a:chOff x="0" y="0"/>
            <a:chExt cx="1506868" cy="15240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506855" cy="1524000"/>
            </a:xfrm>
            <a:custGeom>
              <a:avLst/>
              <a:gdLst/>
              <a:ahLst/>
              <a:cxnLst/>
              <a:rect r="r" b="b" t="t" l="l"/>
              <a:pathLst>
                <a:path h="1524000" w="1506855">
                  <a:moveTo>
                    <a:pt x="0" y="0"/>
                  </a:moveTo>
                  <a:lnTo>
                    <a:pt x="0" y="1524000"/>
                  </a:lnTo>
                  <a:lnTo>
                    <a:pt x="1506855" y="1524000"/>
                  </a:lnTo>
                  <a:lnTo>
                    <a:pt x="1506855" y="0"/>
                  </a:lnTo>
                  <a:lnTo>
                    <a:pt x="573659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</p:grpSp>
      <p:grpSp>
        <p:nvGrpSpPr>
          <p:cNvPr name="Group 53" id="53"/>
          <p:cNvGrpSpPr>
            <a:grpSpLocks noChangeAspect="true"/>
          </p:cNvGrpSpPr>
          <p:nvPr/>
        </p:nvGrpSpPr>
        <p:grpSpPr>
          <a:xfrm rot="-292980">
            <a:off x="6581642" y="3551311"/>
            <a:ext cx="1648473" cy="756323"/>
            <a:chOff x="0" y="0"/>
            <a:chExt cx="2197964" cy="1008431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2197989" cy="1008380"/>
            </a:xfrm>
            <a:custGeom>
              <a:avLst/>
              <a:gdLst/>
              <a:ahLst/>
              <a:cxnLst/>
              <a:rect r="r" b="b" t="t" l="l"/>
              <a:pathLst>
                <a:path h="1008380" w="2197989">
                  <a:moveTo>
                    <a:pt x="2197989" y="127"/>
                  </a:moveTo>
                  <a:lnTo>
                    <a:pt x="747141" y="0"/>
                  </a:lnTo>
                  <a:lnTo>
                    <a:pt x="0" y="0"/>
                  </a:lnTo>
                  <a:lnTo>
                    <a:pt x="0" y="1008380"/>
                  </a:lnTo>
                  <a:lnTo>
                    <a:pt x="2197989" y="1008380"/>
                  </a:lnTo>
                  <a:lnTo>
                    <a:pt x="2197989" y="922782"/>
                  </a:lnTo>
                  <a:lnTo>
                    <a:pt x="2197989" y="127"/>
                  </a:lnTo>
                  <a:close/>
                </a:path>
              </a:pathLst>
            </a:custGeom>
            <a:blipFill>
              <a:blip r:embed="rId22"/>
              <a:stretch>
                <a:fillRect l="0" t="0" r="1" b="-5"/>
              </a:stretch>
            </a:blipFill>
          </p:spPr>
        </p:sp>
      </p:grpSp>
      <p:sp>
        <p:nvSpPr>
          <p:cNvPr name="Freeform 55" id="55"/>
          <p:cNvSpPr/>
          <p:nvPr/>
        </p:nvSpPr>
        <p:spPr>
          <a:xfrm flipH="false" flipV="false" rot="0">
            <a:off x="687591" y="5807478"/>
            <a:ext cx="3578704" cy="1591942"/>
          </a:xfrm>
          <a:custGeom>
            <a:avLst/>
            <a:gdLst/>
            <a:ahLst/>
            <a:cxnLst/>
            <a:rect r="r" b="b" t="t" l="l"/>
            <a:pathLst>
              <a:path h="1591942" w="3578704">
                <a:moveTo>
                  <a:pt x="0" y="0"/>
                </a:moveTo>
                <a:lnTo>
                  <a:pt x="3578704" y="0"/>
                </a:lnTo>
                <a:lnTo>
                  <a:pt x="3578704" y="1591942"/>
                </a:lnTo>
                <a:lnTo>
                  <a:pt x="0" y="159194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A3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10507800">
            <a:off x="-456848" y="-755399"/>
            <a:ext cx="19069907" cy="9952472"/>
            <a:chOff x="0" y="0"/>
            <a:chExt cx="25426543" cy="132699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426543" cy="13269976"/>
            </a:xfrm>
            <a:custGeom>
              <a:avLst/>
              <a:gdLst/>
              <a:ahLst/>
              <a:cxnLst/>
              <a:rect r="r" b="b" t="t" l="l"/>
              <a:pathLst>
                <a:path h="13269976" w="25426543">
                  <a:moveTo>
                    <a:pt x="24295988" y="13269976"/>
                  </a:moveTo>
                  <a:lnTo>
                    <a:pt x="25426543" y="0"/>
                  </a:lnTo>
                  <a:lnTo>
                    <a:pt x="847344" y="1255014"/>
                  </a:lnTo>
                  <a:lnTo>
                    <a:pt x="0" y="11200003"/>
                  </a:lnTo>
                  <a:close/>
                </a:path>
              </a:pathLst>
            </a:custGeom>
            <a:blipFill>
              <a:blip r:embed="rId2"/>
              <a:stretch>
                <a:fillRect l="-15337" t="-202" r="-4915" b="-1823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948223" y="-1536363"/>
            <a:ext cx="6997008" cy="8807348"/>
          </a:xfrm>
          <a:custGeom>
            <a:avLst/>
            <a:gdLst/>
            <a:ahLst/>
            <a:cxnLst/>
            <a:rect r="r" b="b" t="t" l="l"/>
            <a:pathLst>
              <a:path h="8807348" w="6997008">
                <a:moveTo>
                  <a:pt x="0" y="0"/>
                </a:moveTo>
                <a:lnTo>
                  <a:pt x="6997008" y="0"/>
                </a:lnTo>
                <a:lnTo>
                  <a:pt x="6997008" y="8807348"/>
                </a:lnTo>
                <a:lnTo>
                  <a:pt x="0" y="88073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98940">
            <a:off x="3364887" y="2332577"/>
            <a:ext cx="11558226" cy="5621855"/>
            <a:chOff x="0" y="0"/>
            <a:chExt cx="15410967" cy="749580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410942" cy="7495794"/>
            </a:xfrm>
            <a:custGeom>
              <a:avLst/>
              <a:gdLst/>
              <a:ahLst/>
              <a:cxnLst/>
              <a:rect r="r" b="b" t="t" l="l"/>
              <a:pathLst>
                <a:path h="7495794" w="15410942">
                  <a:moveTo>
                    <a:pt x="15386177" y="0"/>
                  </a:moveTo>
                  <a:lnTo>
                    <a:pt x="0" y="51308"/>
                  </a:lnTo>
                  <a:lnTo>
                    <a:pt x="24765" y="7495794"/>
                  </a:lnTo>
                  <a:lnTo>
                    <a:pt x="15410942" y="7444486"/>
                  </a:lnTo>
                  <a:lnTo>
                    <a:pt x="15386177" y="0"/>
                  </a:lnTo>
                  <a:close/>
                </a:path>
              </a:pathLst>
            </a:custGeom>
            <a:blipFill>
              <a:blip r:embed="rId5"/>
              <a:stretch>
                <a:fillRect l="-90" t="-55658" r="-1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7353957" y="2064972"/>
            <a:ext cx="495081" cy="176641"/>
            <a:chOff x="0" y="0"/>
            <a:chExt cx="495084" cy="17663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1976" y="61849"/>
              <a:ext cx="130175" cy="52070"/>
            </a:xfrm>
            <a:custGeom>
              <a:avLst/>
              <a:gdLst/>
              <a:ahLst/>
              <a:cxnLst/>
              <a:rect r="r" b="b" t="t" l="l"/>
              <a:pathLst>
                <a:path h="52070" w="130175">
                  <a:moveTo>
                    <a:pt x="66802" y="45720"/>
                  </a:moveTo>
                  <a:lnTo>
                    <a:pt x="24003" y="51181"/>
                  </a:lnTo>
                  <a:cubicBezTo>
                    <a:pt x="16383" y="52070"/>
                    <a:pt x="6223" y="44831"/>
                    <a:pt x="3556" y="36830"/>
                  </a:cubicBezTo>
                  <a:lnTo>
                    <a:pt x="0" y="19939"/>
                  </a:lnTo>
                  <a:cubicBezTo>
                    <a:pt x="8890" y="10287"/>
                    <a:pt x="12446" y="8128"/>
                    <a:pt x="15621" y="7239"/>
                  </a:cubicBezTo>
                  <a:cubicBezTo>
                    <a:pt x="45974" y="889"/>
                    <a:pt x="76708" y="0"/>
                    <a:pt x="107442" y="3810"/>
                  </a:cubicBezTo>
                  <a:lnTo>
                    <a:pt x="117221" y="8001"/>
                  </a:lnTo>
                  <a:cubicBezTo>
                    <a:pt x="127889" y="15240"/>
                    <a:pt x="130175" y="21971"/>
                    <a:pt x="129286" y="29083"/>
                  </a:cubicBezTo>
                  <a:lnTo>
                    <a:pt x="118110" y="45593"/>
                  </a:lnTo>
                  <a:cubicBezTo>
                    <a:pt x="95885" y="45593"/>
                    <a:pt x="81534" y="45593"/>
                    <a:pt x="66929" y="45593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04673" y="65786"/>
              <a:ext cx="125603" cy="46990"/>
            </a:xfrm>
            <a:custGeom>
              <a:avLst/>
              <a:gdLst/>
              <a:ahLst/>
              <a:cxnLst/>
              <a:rect r="r" b="b" t="t" l="l"/>
              <a:pathLst>
                <a:path h="46990" w="125603">
                  <a:moveTo>
                    <a:pt x="69977" y="46863"/>
                  </a:moveTo>
                  <a:cubicBezTo>
                    <a:pt x="47244" y="45593"/>
                    <a:pt x="33020" y="45212"/>
                    <a:pt x="18288" y="43942"/>
                  </a:cubicBezTo>
                  <a:cubicBezTo>
                    <a:pt x="7112" y="43053"/>
                    <a:pt x="0" y="32512"/>
                    <a:pt x="1778" y="21082"/>
                  </a:cubicBezTo>
                  <a:lnTo>
                    <a:pt x="4445" y="10541"/>
                  </a:lnTo>
                  <a:cubicBezTo>
                    <a:pt x="39624" y="6350"/>
                    <a:pt x="68580" y="2540"/>
                    <a:pt x="97536" y="889"/>
                  </a:cubicBezTo>
                  <a:cubicBezTo>
                    <a:pt x="110871" y="0"/>
                    <a:pt x="120269" y="9779"/>
                    <a:pt x="125603" y="21590"/>
                  </a:cubicBezTo>
                  <a:lnTo>
                    <a:pt x="124714" y="40640"/>
                  </a:lnTo>
                  <a:cubicBezTo>
                    <a:pt x="98044" y="44069"/>
                    <a:pt x="79756" y="45720"/>
                    <a:pt x="69977" y="4699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7941983" y="2121589"/>
            <a:ext cx="168011" cy="49701"/>
            <a:chOff x="0" y="0"/>
            <a:chExt cx="168008" cy="4969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381" y="-1016"/>
              <a:ext cx="169418" cy="50673"/>
            </a:xfrm>
            <a:custGeom>
              <a:avLst/>
              <a:gdLst/>
              <a:ahLst/>
              <a:cxnLst/>
              <a:rect r="r" b="b" t="t" l="l"/>
              <a:pathLst>
                <a:path h="50673" w="169418">
                  <a:moveTo>
                    <a:pt x="76962" y="50673"/>
                  </a:moveTo>
                  <a:lnTo>
                    <a:pt x="32893" y="50673"/>
                  </a:lnTo>
                  <a:cubicBezTo>
                    <a:pt x="27559" y="50673"/>
                    <a:pt x="22225" y="49403"/>
                    <a:pt x="16891" y="48514"/>
                  </a:cubicBezTo>
                  <a:lnTo>
                    <a:pt x="381" y="38100"/>
                  </a:lnTo>
                  <a:cubicBezTo>
                    <a:pt x="0" y="21590"/>
                    <a:pt x="7112" y="11811"/>
                    <a:pt x="14605" y="10541"/>
                  </a:cubicBezTo>
                  <a:lnTo>
                    <a:pt x="41783" y="6858"/>
                  </a:lnTo>
                  <a:cubicBezTo>
                    <a:pt x="65405" y="4699"/>
                    <a:pt x="89535" y="3810"/>
                    <a:pt x="113157" y="1270"/>
                  </a:cubicBezTo>
                  <a:cubicBezTo>
                    <a:pt x="126492" y="0"/>
                    <a:pt x="138557" y="2921"/>
                    <a:pt x="150622" y="7239"/>
                  </a:cubicBezTo>
                  <a:lnTo>
                    <a:pt x="167132" y="15621"/>
                  </a:lnTo>
                  <a:cubicBezTo>
                    <a:pt x="169418" y="32131"/>
                    <a:pt x="156845" y="45974"/>
                    <a:pt x="148463" y="47752"/>
                  </a:cubicBezTo>
                  <a:lnTo>
                    <a:pt x="137795" y="50292"/>
                  </a:lnTo>
                  <a:cubicBezTo>
                    <a:pt x="114173" y="50673"/>
                    <a:pt x="95885" y="50292"/>
                    <a:pt x="77216" y="50292"/>
                  </a:cubicBezTo>
                  <a:lnTo>
                    <a:pt x="77216" y="50673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8252746" y="2110816"/>
            <a:ext cx="149495" cy="58779"/>
            <a:chOff x="0" y="0"/>
            <a:chExt cx="149492" cy="5877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1524" y="-762"/>
              <a:ext cx="151511" cy="59563"/>
            </a:xfrm>
            <a:custGeom>
              <a:avLst/>
              <a:gdLst/>
              <a:ahLst/>
              <a:cxnLst/>
              <a:rect r="r" b="b" t="t" l="l"/>
              <a:pathLst>
                <a:path h="59563" w="151511">
                  <a:moveTo>
                    <a:pt x="75692" y="59563"/>
                  </a:moveTo>
                  <a:lnTo>
                    <a:pt x="26289" y="59563"/>
                  </a:lnTo>
                  <a:cubicBezTo>
                    <a:pt x="12446" y="59563"/>
                    <a:pt x="3937" y="51562"/>
                    <a:pt x="1778" y="36703"/>
                  </a:cubicBezTo>
                  <a:cubicBezTo>
                    <a:pt x="0" y="24130"/>
                    <a:pt x="9779" y="10922"/>
                    <a:pt x="21844" y="10160"/>
                  </a:cubicBezTo>
                  <a:lnTo>
                    <a:pt x="87757" y="5080"/>
                  </a:lnTo>
                  <a:cubicBezTo>
                    <a:pt x="98806" y="4191"/>
                    <a:pt x="109601" y="1651"/>
                    <a:pt x="120269" y="889"/>
                  </a:cubicBezTo>
                  <a:cubicBezTo>
                    <a:pt x="130048" y="0"/>
                    <a:pt x="138049" y="5588"/>
                    <a:pt x="143002" y="13081"/>
                  </a:cubicBezTo>
                  <a:cubicBezTo>
                    <a:pt x="148844" y="21971"/>
                    <a:pt x="151511" y="32512"/>
                    <a:pt x="151003" y="43053"/>
                  </a:cubicBezTo>
                  <a:lnTo>
                    <a:pt x="145161" y="54483"/>
                  </a:lnTo>
                  <a:cubicBezTo>
                    <a:pt x="119380" y="55753"/>
                    <a:pt x="97536" y="56642"/>
                    <a:pt x="75184" y="57912"/>
                  </a:cubicBezTo>
                  <a:lnTo>
                    <a:pt x="75692" y="59182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536705" y="2107797"/>
            <a:ext cx="183842" cy="52988"/>
            <a:chOff x="0" y="0"/>
            <a:chExt cx="183832" cy="5298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381" y="-1143"/>
              <a:ext cx="186182" cy="54991"/>
            </a:xfrm>
            <a:custGeom>
              <a:avLst/>
              <a:gdLst/>
              <a:ahLst/>
              <a:cxnLst/>
              <a:rect r="r" b="b" t="t" l="l"/>
              <a:pathLst>
                <a:path h="54991" w="186182">
                  <a:moveTo>
                    <a:pt x="92583" y="53594"/>
                  </a:moveTo>
                  <a:lnTo>
                    <a:pt x="26670" y="50292"/>
                  </a:lnTo>
                  <a:cubicBezTo>
                    <a:pt x="21336" y="49911"/>
                    <a:pt x="16002" y="48133"/>
                    <a:pt x="11049" y="46101"/>
                  </a:cubicBezTo>
                  <a:lnTo>
                    <a:pt x="889" y="36703"/>
                  </a:lnTo>
                  <a:cubicBezTo>
                    <a:pt x="0" y="22352"/>
                    <a:pt x="5334" y="14351"/>
                    <a:pt x="11557" y="12700"/>
                  </a:cubicBezTo>
                  <a:lnTo>
                    <a:pt x="25781" y="8890"/>
                  </a:lnTo>
                  <a:cubicBezTo>
                    <a:pt x="65913" y="5461"/>
                    <a:pt x="98806" y="3810"/>
                    <a:pt x="131318" y="1270"/>
                  </a:cubicBezTo>
                  <a:cubicBezTo>
                    <a:pt x="148717" y="0"/>
                    <a:pt x="163449" y="6731"/>
                    <a:pt x="177673" y="15240"/>
                  </a:cubicBezTo>
                  <a:lnTo>
                    <a:pt x="186182" y="27940"/>
                  </a:lnTo>
                  <a:cubicBezTo>
                    <a:pt x="174625" y="46101"/>
                    <a:pt x="165227" y="54991"/>
                    <a:pt x="147828" y="54102"/>
                  </a:cubicBezTo>
                  <a:lnTo>
                    <a:pt x="93091" y="53594"/>
                  </a:lnTo>
                  <a:cubicBezTo>
                    <a:pt x="92583" y="53975"/>
                    <a:pt x="92583" y="53594"/>
                    <a:pt x="92583" y="5359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8859041" y="2121818"/>
            <a:ext cx="192310" cy="60169"/>
            <a:chOff x="0" y="0"/>
            <a:chExt cx="192316" cy="6017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1524" y="-381"/>
              <a:ext cx="196469" cy="61468"/>
            </a:xfrm>
            <a:custGeom>
              <a:avLst/>
              <a:gdLst/>
              <a:ahLst/>
              <a:cxnLst/>
              <a:rect r="r" b="b" t="t" l="l"/>
              <a:pathLst>
                <a:path h="61468" w="196469">
                  <a:moveTo>
                    <a:pt x="83693" y="51943"/>
                  </a:moveTo>
                  <a:lnTo>
                    <a:pt x="21844" y="48641"/>
                  </a:lnTo>
                  <a:cubicBezTo>
                    <a:pt x="9271" y="47752"/>
                    <a:pt x="0" y="35052"/>
                    <a:pt x="1778" y="21971"/>
                  </a:cubicBezTo>
                  <a:lnTo>
                    <a:pt x="9779" y="4699"/>
                  </a:lnTo>
                  <a:cubicBezTo>
                    <a:pt x="24892" y="1651"/>
                    <a:pt x="32004" y="0"/>
                    <a:pt x="39624" y="508"/>
                  </a:cubicBezTo>
                  <a:lnTo>
                    <a:pt x="165227" y="7747"/>
                  </a:lnTo>
                  <a:cubicBezTo>
                    <a:pt x="171958" y="8128"/>
                    <a:pt x="179070" y="11557"/>
                    <a:pt x="185293" y="14478"/>
                  </a:cubicBezTo>
                  <a:lnTo>
                    <a:pt x="196469" y="29718"/>
                  </a:lnTo>
                  <a:cubicBezTo>
                    <a:pt x="186690" y="41910"/>
                    <a:pt x="181737" y="46990"/>
                    <a:pt x="176911" y="52578"/>
                  </a:cubicBezTo>
                  <a:lnTo>
                    <a:pt x="165735" y="61468"/>
                  </a:lnTo>
                  <a:cubicBezTo>
                    <a:pt x="134493" y="58547"/>
                    <a:pt x="111379" y="55499"/>
                    <a:pt x="83820" y="52197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9200750" y="2138601"/>
            <a:ext cx="196729" cy="54235"/>
            <a:chOff x="0" y="0"/>
            <a:chExt cx="196723" cy="5424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1143" y="-254"/>
              <a:ext cx="198755" cy="54864"/>
            </a:xfrm>
            <a:custGeom>
              <a:avLst/>
              <a:gdLst/>
              <a:ahLst/>
              <a:cxnLst/>
              <a:rect r="r" b="b" t="t" l="l"/>
              <a:pathLst>
                <a:path h="54864" w="198755">
                  <a:moveTo>
                    <a:pt x="114046" y="50673"/>
                  </a:moveTo>
                  <a:lnTo>
                    <a:pt x="42799" y="46482"/>
                  </a:lnTo>
                  <a:cubicBezTo>
                    <a:pt x="33909" y="45593"/>
                    <a:pt x="24511" y="43942"/>
                    <a:pt x="15621" y="42291"/>
                  </a:cubicBezTo>
                  <a:lnTo>
                    <a:pt x="2667" y="34163"/>
                  </a:lnTo>
                  <a:cubicBezTo>
                    <a:pt x="0" y="19812"/>
                    <a:pt x="5842" y="8509"/>
                    <a:pt x="13335" y="6731"/>
                  </a:cubicBezTo>
                  <a:lnTo>
                    <a:pt x="50800" y="381"/>
                  </a:lnTo>
                  <a:cubicBezTo>
                    <a:pt x="90932" y="0"/>
                    <a:pt x="131445" y="381"/>
                    <a:pt x="171577" y="762"/>
                  </a:cubicBezTo>
                  <a:cubicBezTo>
                    <a:pt x="182753" y="762"/>
                    <a:pt x="192532" y="8001"/>
                    <a:pt x="195580" y="18923"/>
                  </a:cubicBezTo>
                  <a:lnTo>
                    <a:pt x="197358" y="29083"/>
                  </a:lnTo>
                  <a:cubicBezTo>
                    <a:pt x="198755" y="47244"/>
                    <a:pt x="191516" y="54864"/>
                    <a:pt x="179070" y="54356"/>
                  </a:cubicBezTo>
                  <a:lnTo>
                    <a:pt x="114046" y="50546"/>
                  </a:lnTo>
                  <a:cubicBezTo>
                    <a:pt x="114046" y="50546"/>
                    <a:pt x="114046" y="50546"/>
                    <a:pt x="114046" y="50546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9575130" y="2131476"/>
            <a:ext cx="183604" cy="60074"/>
            <a:chOff x="0" y="0"/>
            <a:chExt cx="183604" cy="6007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127"/>
              <a:ext cx="185293" cy="59944"/>
            </a:xfrm>
            <a:custGeom>
              <a:avLst/>
              <a:gdLst/>
              <a:ahLst/>
              <a:cxnLst/>
              <a:rect r="r" b="b" t="t" l="l"/>
              <a:pathLst>
                <a:path h="59944" w="185293">
                  <a:moveTo>
                    <a:pt x="159512" y="59944"/>
                  </a:moveTo>
                  <a:cubicBezTo>
                    <a:pt x="122555" y="50292"/>
                    <a:pt x="87757" y="49784"/>
                    <a:pt x="53086" y="49403"/>
                  </a:cubicBezTo>
                  <a:lnTo>
                    <a:pt x="15113" y="45212"/>
                  </a:lnTo>
                  <a:cubicBezTo>
                    <a:pt x="7112" y="43942"/>
                    <a:pt x="508" y="33782"/>
                    <a:pt x="0" y="25273"/>
                  </a:cubicBezTo>
                  <a:lnTo>
                    <a:pt x="5842" y="7112"/>
                  </a:lnTo>
                  <a:cubicBezTo>
                    <a:pt x="23241" y="2921"/>
                    <a:pt x="32131" y="381"/>
                    <a:pt x="41021" y="0"/>
                  </a:cubicBezTo>
                  <a:lnTo>
                    <a:pt x="145669" y="889"/>
                  </a:lnTo>
                  <a:cubicBezTo>
                    <a:pt x="159512" y="889"/>
                    <a:pt x="170180" y="7239"/>
                    <a:pt x="179070" y="16891"/>
                  </a:cubicBezTo>
                  <a:lnTo>
                    <a:pt x="185293" y="26543"/>
                  </a:lnTo>
                  <a:cubicBezTo>
                    <a:pt x="175895" y="40005"/>
                    <a:pt x="168783" y="47625"/>
                    <a:pt x="159512" y="5994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9941966" y="2115960"/>
            <a:ext cx="185404" cy="73057"/>
            <a:chOff x="0" y="0"/>
            <a:chExt cx="185407" cy="7306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-2413" y="-381"/>
              <a:ext cx="191135" cy="73406"/>
            </a:xfrm>
            <a:custGeom>
              <a:avLst/>
              <a:gdLst/>
              <a:ahLst/>
              <a:cxnLst/>
              <a:rect r="r" b="b" t="t" l="l"/>
              <a:pathLst>
                <a:path h="73406" w="191135">
                  <a:moveTo>
                    <a:pt x="44069" y="73406"/>
                  </a:moveTo>
                  <a:lnTo>
                    <a:pt x="17780" y="70485"/>
                  </a:lnTo>
                  <a:cubicBezTo>
                    <a:pt x="7620" y="69215"/>
                    <a:pt x="0" y="57023"/>
                    <a:pt x="3175" y="46482"/>
                  </a:cubicBezTo>
                  <a:cubicBezTo>
                    <a:pt x="5334" y="37973"/>
                    <a:pt x="9779" y="30353"/>
                    <a:pt x="17780" y="25273"/>
                  </a:cubicBezTo>
                  <a:lnTo>
                    <a:pt x="27178" y="19304"/>
                  </a:lnTo>
                  <a:cubicBezTo>
                    <a:pt x="75311" y="10922"/>
                    <a:pt x="117602" y="0"/>
                    <a:pt x="161671" y="381"/>
                  </a:cubicBezTo>
                  <a:lnTo>
                    <a:pt x="172847" y="2540"/>
                  </a:lnTo>
                  <a:cubicBezTo>
                    <a:pt x="186182" y="12192"/>
                    <a:pt x="191135" y="33782"/>
                    <a:pt x="185293" y="43561"/>
                  </a:cubicBezTo>
                  <a:lnTo>
                    <a:pt x="179070" y="51943"/>
                  </a:lnTo>
                  <a:cubicBezTo>
                    <a:pt x="170180" y="57912"/>
                    <a:pt x="164846" y="59563"/>
                    <a:pt x="159512" y="59944"/>
                  </a:cubicBezTo>
                  <a:lnTo>
                    <a:pt x="44069" y="73406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10265864" y="2103291"/>
            <a:ext cx="169745" cy="57121"/>
            <a:chOff x="0" y="0"/>
            <a:chExt cx="169748" cy="5711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2032" y="-381"/>
              <a:ext cx="173736" cy="57404"/>
            </a:xfrm>
            <a:custGeom>
              <a:avLst/>
              <a:gdLst/>
              <a:ahLst/>
              <a:cxnLst/>
              <a:rect r="r" b="b" t="t" l="l"/>
              <a:pathLst>
                <a:path h="57404" w="173736">
                  <a:moveTo>
                    <a:pt x="83312" y="57404"/>
                  </a:moveTo>
                  <a:lnTo>
                    <a:pt x="33401" y="57023"/>
                  </a:lnTo>
                  <a:cubicBezTo>
                    <a:pt x="26289" y="56642"/>
                    <a:pt x="19177" y="54102"/>
                    <a:pt x="12065" y="51943"/>
                  </a:cubicBezTo>
                  <a:lnTo>
                    <a:pt x="0" y="38862"/>
                  </a:lnTo>
                  <a:cubicBezTo>
                    <a:pt x="7112" y="19431"/>
                    <a:pt x="15113" y="12192"/>
                    <a:pt x="25908" y="8890"/>
                  </a:cubicBezTo>
                  <a:lnTo>
                    <a:pt x="53086" y="4572"/>
                  </a:lnTo>
                  <a:cubicBezTo>
                    <a:pt x="84201" y="2921"/>
                    <a:pt x="115443" y="1651"/>
                    <a:pt x="146558" y="381"/>
                  </a:cubicBezTo>
                  <a:cubicBezTo>
                    <a:pt x="159893" y="0"/>
                    <a:pt x="173736" y="15621"/>
                    <a:pt x="171450" y="29464"/>
                  </a:cubicBezTo>
                  <a:lnTo>
                    <a:pt x="169672" y="36195"/>
                  </a:lnTo>
                  <a:cubicBezTo>
                    <a:pt x="164719" y="48006"/>
                    <a:pt x="159004" y="55245"/>
                    <a:pt x="148717" y="55626"/>
                  </a:cubicBezTo>
                  <a:lnTo>
                    <a:pt x="82423" y="55626"/>
                  </a:lnTo>
                  <a:cubicBezTo>
                    <a:pt x="83312" y="56515"/>
                    <a:pt x="83312" y="56896"/>
                    <a:pt x="83312" y="57277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10650512" y="2097815"/>
            <a:ext cx="215370" cy="60808"/>
            <a:chOff x="0" y="0"/>
            <a:chExt cx="215367" cy="6080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-381" y="0"/>
              <a:ext cx="218694" cy="60833"/>
            </a:xfrm>
            <a:custGeom>
              <a:avLst/>
              <a:gdLst/>
              <a:ahLst/>
              <a:cxnLst/>
              <a:rect r="r" b="b" t="t" l="l"/>
              <a:pathLst>
                <a:path h="60833" w="218694">
                  <a:moveTo>
                    <a:pt x="98425" y="7620"/>
                  </a:moveTo>
                  <a:cubicBezTo>
                    <a:pt x="111379" y="7239"/>
                    <a:pt x="136779" y="7239"/>
                    <a:pt x="162560" y="2540"/>
                  </a:cubicBezTo>
                  <a:lnTo>
                    <a:pt x="189738" y="0"/>
                  </a:lnTo>
                  <a:cubicBezTo>
                    <a:pt x="197358" y="0"/>
                    <a:pt x="203962" y="2921"/>
                    <a:pt x="207518" y="10541"/>
                  </a:cubicBezTo>
                  <a:lnTo>
                    <a:pt x="213360" y="23241"/>
                  </a:lnTo>
                  <a:cubicBezTo>
                    <a:pt x="218694" y="43053"/>
                    <a:pt x="206248" y="59182"/>
                    <a:pt x="192024" y="59944"/>
                  </a:cubicBezTo>
                  <a:lnTo>
                    <a:pt x="184404" y="60833"/>
                  </a:lnTo>
                  <a:cubicBezTo>
                    <a:pt x="127381" y="57785"/>
                    <a:pt x="74422" y="54864"/>
                    <a:pt x="20955" y="51943"/>
                  </a:cubicBezTo>
                  <a:lnTo>
                    <a:pt x="13843" y="49784"/>
                  </a:lnTo>
                  <a:cubicBezTo>
                    <a:pt x="4826" y="47244"/>
                    <a:pt x="0" y="38481"/>
                    <a:pt x="381" y="31623"/>
                  </a:cubicBezTo>
                  <a:cubicBezTo>
                    <a:pt x="1778" y="20701"/>
                    <a:pt x="9779" y="10160"/>
                    <a:pt x="19177" y="8382"/>
                  </a:cubicBezTo>
                  <a:lnTo>
                    <a:pt x="33782" y="5461"/>
                  </a:lnTo>
                  <a:cubicBezTo>
                    <a:pt x="56134" y="5461"/>
                    <a:pt x="70739" y="6350"/>
                    <a:pt x="98425" y="762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-121680">
            <a:off x="5227444" y="7389400"/>
            <a:ext cx="5375253" cy="1459049"/>
            <a:chOff x="0" y="0"/>
            <a:chExt cx="7167004" cy="194539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7166991" cy="1945386"/>
            </a:xfrm>
            <a:custGeom>
              <a:avLst/>
              <a:gdLst/>
              <a:ahLst/>
              <a:cxnLst/>
              <a:rect r="r" b="b" t="t" l="l"/>
              <a:pathLst>
                <a:path h="1945386" w="7166991">
                  <a:moveTo>
                    <a:pt x="7165848" y="0"/>
                  </a:moveTo>
                  <a:lnTo>
                    <a:pt x="0" y="4064"/>
                  </a:lnTo>
                  <a:lnTo>
                    <a:pt x="1143" y="1945386"/>
                  </a:lnTo>
                  <a:lnTo>
                    <a:pt x="7166991" y="1941322"/>
                  </a:lnTo>
                  <a:lnTo>
                    <a:pt x="7166864" y="1760601"/>
                  </a:lnTo>
                  <a:lnTo>
                    <a:pt x="7165848" y="0"/>
                  </a:lnTo>
                  <a:close/>
                </a:path>
              </a:pathLst>
            </a:custGeom>
            <a:blipFill>
              <a:blip r:embed="rId6"/>
              <a:stretch>
                <a:fillRect l="0" t="-5" r="0" b="-1"/>
              </a:stretch>
            </a:blip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-487860">
            <a:off x="2411082" y="1741465"/>
            <a:ext cx="1964750" cy="1940242"/>
            <a:chOff x="0" y="0"/>
            <a:chExt cx="2619667" cy="258699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619629" cy="2586990"/>
            </a:xfrm>
            <a:custGeom>
              <a:avLst/>
              <a:gdLst/>
              <a:ahLst/>
              <a:cxnLst/>
              <a:rect r="r" b="b" t="t" l="l"/>
              <a:pathLst>
                <a:path h="2586990" w="2619629">
                  <a:moveTo>
                    <a:pt x="2619629" y="0"/>
                  </a:moveTo>
                  <a:lnTo>
                    <a:pt x="127" y="0"/>
                  </a:lnTo>
                  <a:lnTo>
                    <a:pt x="0" y="2586990"/>
                  </a:lnTo>
                  <a:lnTo>
                    <a:pt x="2619629" y="2586990"/>
                  </a:lnTo>
                  <a:lnTo>
                    <a:pt x="2619629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1" b="0"/>
              </a:stretch>
            </a:blipFill>
          </p:spPr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3767680" y="3645760"/>
            <a:ext cx="384715" cy="413499"/>
            <a:chOff x="0" y="0"/>
            <a:chExt cx="384708" cy="413499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-508" y="-1524"/>
              <a:ext cx="385191" cy="416560"/>
            </a:xfrm>
            <a:custGeom>
              <a:avLst/>
              <a:gdLst/>
              <a:ahLst/>
              <a:cxnLst/>
              <a:rect r="r" b="b" t="t" l="l"/>
              <a:pathLst>
                <a:path h="416560" w="385191">
                  <a:moveTo>
                    <a:pt x="141351" y="388366"/>
                  </a:moveTo>
                  <a:lnTo>
                    <a:pt x="152654" y="386588"/>
                  </a:lnTo>
                  <a:cubicBezTo>
                    <a:pt x="159893" y="380873"/>
                    <a:pt x="161544" y="377063"/>
                    <a:pt x="161544" y="372237"/>
                  </a:cubicBezTo>
                  <a:lnTo>
                    <a:pt x="161417" y="369951"/>
                  </a:lnTo>
                  <a:lnTo>
                    <a:pt x="160782" y="365379"/>
                  </a:lnTo>
                  <a:cubicBezTo>
                    <a:pt x="159385" y="361950"/>
                    <a:pt x="158242" y="351282"/>
                    <a:pt x="156845" y="331597"/>
                  </a:cubicBezTo>
                  <a:cubicBezTo>
                    <a:pt x="155448" y="311912"/>
                    <a:pt x="154178" y="282829"/>
                    <a:pt x="153035" y="244221"/>
                  </a:cubicBezTo>
                  <a:cubicBezTo>
                    <a:pt x="154305" y="198501"/>
                    <a:pt x="149098" y="164211"/>
                    <a:pt x="137668" y="141351"/>
                  </a:cubicBezTo>
                  <a:cubicBezTo>
                    <a:pt x="126238" y="118491"/>
                    <a:pt x="104140" y="107315"/>
                    <a:pt x="71628" y="108204"/>
                  </a:cubicBezTo>
                  <a:cubicBezTo>
                    <a:pt x="47371" y="109220"/>
                    <a:pt x="29337" y="116840"/>
                    <a:pt x="17526" y="130937"/>
                  </a:cubicBezTo>
                  <a:cubicBezTo>
                    <a:pt x="5588" y="145161"/>
                    <a:pt x="0" y="163195"/>
                    <a:pt x="508" y="185293"/>
                  </a:cubicBezTo>
                  <a:lnTo>
                    <a:pt x="3048" y="196596"/>
                  </a:lnTo>
                  <a:cubicBezTo>
                    <a:pt x="11811" y="203327"/>
                    <a:pt x="17907" y="204978"/>
                    <a:pt x="25781" y="204851"/>
                  </a:cubicBezTo>
                  <a:lnTo>
                    <a:pt x="38100" y="203073"/>
                  </a:lnTo>
                  <a:cubicBezTo>
                    <a:pt x="46863" y="197104"/>
                    <a:pt x="49022" y="192532"/>
                    <a:pt x="49022" y="186563"/>
                  </a:cubicBezTo>
                  <a:lnTo>
                    <a:pt x="54102" y="161290"/>
                  </a:lnTo>
                  <a:cubicBezTo>
                    <a:pt x="57785" y="153797"/>
                    <a:pt x="64008" y="149733"/>
                    <a:pt x="72771" y="149098"/>
                  </a:cubicBezTo>
                  <a:cubicBezTo>
                    <a:pt x="84455" y="148717"/>
                    <a:pt x="92964" y="155067"/>
                    <a:pt x="98298" y="167767"/>
                  </a:cubicBezTo>
                  <a:cubicBezTo>
                    <a:pt x="103632" y="180594"/>
                    <a:pt x="106553" y="199517"/>
                    <a:pt x="107061" y="224790"/>
                  </a:cubicBezTo>
                  <a:lnTo>
                    <a:pt x="98298" y="220218"/>
                  </a:lnTo>
                  <a:cubicBezTo>
                    <a:pt x="85852" y="214630"/>
                    <a:pt x="77978" y="213233"/>
                    <a:pt x="68453" y="213233"/>
                  </a:cubicBezTo>
                  <a:cubicBezTo>
                    <a:pt x="49149" y="213995"/>
                    <a:pt x="33147" y="222377"/>
                    <a:pt x="20320" y="238252"/>
                  </a:cubicBezTo>
                  <a:cubicBezTo>
                    <a:pt x="7366" y="254127"/>
                    <a:pt x="1016" y="276225"/>
                    <a:pt x="1270" y="304419"/>
                  </a:cubicBezTo>
                  <a:cubicBezTo>
                    <a:pt x="2159" y="332232"/>
                    <a:pt x="8509" y="353441"/>
                    <a:pt x="20447" y="368046"/>
                  </a:cubicBezTo>
                  <a:cubicBezTo>
                    <a:pt x="32385" y="382651"/>
                    <a:pt x="48895" y="389763"/>
                    <a:pt x="70104" y="389382"/>
                  </a:cubicBezTo>
                  <a:lnTo>
                    <a:pt x="84836" y="387858"/>
                  </a:lnTo>
                  <a:cubicBezTo>
                    <a:pt x="101727" y="383032"/>
                    <a:pt x="108331" y="379730"/>
                    <a:pt x="113157" y="375539"/>
                  </a:cubicBezTo>
                  <a:lnTo>
                    <a:pt x="118364" y="383921"/>
                  </a:lnTo>
                  <a:cubicBezTo>
                    <a:pt x="126873" y="387858"/>
                    <a:pt x="133096" y="388747"/>
                    <a:pt x="141351" y="388366"/>
                  </a:cubicBezTo>
                  <a:close/>
                  <a:moveTo>
                    <a:pt x="77597" y="346710"/>
                  </a:moveTo>
                  <a:cubicBezTo>
                    <a:pt x="67183" y="346837"/>
                    <a:pt x="59309" y="342646"/>
                    <a:pt x="53848" y="334391"/>
                  </a:cubicBezTo>
                  <a:cubicBezTo>
                    <a:pt x="48387" y="326136"/>
                    <a:pt x="45466" y="315087"/>
                    <a:pt x="45085" y="301244"/>
                  </a:cubicBezTo>
                  <a:cubicBezTo>
                    <a:pt x="44704" y="287401"/>
                    <a:pt x="46990" y="276479"/>
                    <a:pt x="52070" y="267716"/>
                  </a:cubicBezTo>
                  <a:cubicBezTo>
                    <a:pt x="57150" y="259080"/>
                    <a:pt x="65278" y="254508"/>
                    <a:pt x="76581" y="253873"/>
                  </a:cubicBezTo>
                  <a:lnTo>
                    <a:pt x="92202" y="258191"/>
                  </a:lnTo>
                  <a:cubicBezTo>
                    <a:pt x="99441" y="275082"/>
                    <a:pt x="101346" y="285750"/>
                    <a:pt x="101473" y="298704"/>
                  </a:cubicBezTo>
                  <a:cubicBezTo>
                    <a:pt x="102108" y="313182"/>
                    <a:pt x="100711" y="324739"/>
                    <a:pt x="97409" y="333248"/>
                  </a:cubicBezTo>
                  <a:lnTo>
                    <a:pt x="87503" y="346329"/>
                  </a:lnTo>
                  <a:close/>
                  <a:moveTo>
                    <a:pt x="230505" y="409702"/>
                  </a:moveTo>
                  <a:cubicBezTo>
                    <a:pt x="249555" y="394843"/>
                    <a:pt x="264414" y="370840"/>
                    <a:pt x="275209" y="337820"/>
                  </a:cubicBezTo>
                  <a:cubicBezTo>
                    <a:pt x="286004" y="304800"/>
                    <a:pt x="290703" y="259969"/>
                    <a:pt x="289433" y="203200"/>
                  </a:cubicBezTo>
                  <a:cubicBezTo>
                    <a:pt x="287782" y="149860"/>
                    <a:pt x="280797" y="107315"/>
                    <a:pt x="268478" y="75438"/>
                  </a:cubicBezTo>
                  <a:cubicBezTo>
                    <a:pt x="256159" y="43561"/>
                    <a:pt x="239903" y="20574"/>
                    <a:pt x="219583" y="6350"/>
                  </a:cubicBezTo>
                  <a:lnTo>
                    <a:pt x="204343" y="0"/>
                  </a:lnTo>
                  <a:cubicBezTo>
                    <a:pt x="193040" y="8001"/>
                    <a:pt x="190246" y="15113"/>
                    <a:pt x="190246" y="25273"/>
                  </a:cubicBezTo>
                  <a:lnTo>
                    <a:pt x="190373" y="26289"/>
                  </a:lnTo>
                  <a:lnTo>
                    <a:pt x="191897" y="38227"/>
                  </a:lnTo>
                  <a:cubicBezTo>
                    <a:pt x="196723" y="47625"/>
                    <a:pt x="200025" y="52324"/>
                    <a:pt x="204343" y="57150"/>
                  </a:cubicBezTo>
                  <a:cubicBezTo>
                    <a:pt x="214503" y="68072"/>
                    <a:pt x="222885" y="84582"/>
                    <a:pt x="229108" y="106934"/>
                  </a:cubicBezTo>
                  <a:cubicBezTo>
                    <a:pt x="235331" y="129286"/>
                    <a:pt x="239268" y="160147"/>
                    <a:pt x="240411" y="199517"/>
                  </a:cubicBezTo>
                  <a:cubicBezTo>
                    <a:pt x="241554" y="242951"/>
                    <a:pt x="239522" y="277495"/>
                    <a:pt x="234442" y="303022"/>
                  </a:cubicBezTo>
                  <a:cubicBezTo>
                    <a:pt x="229489" y="328549"/>
                    <a:pt x="222123" y="347472"/>
                    <a:pt x="212471" y="359664"/>
                  </a:cubicBezTo>
                  <a:lnTo>
                    <a:pt x="205486" y="369697"/>
                  </a:lnTo>
                  <a:cubicBezTo>
                    <a:pt x="201168" y="379349"/>
                    <a:pt x="200025" y="384937"/>
                    <a:pt x="200279" y="391287"/>
                  </a:cubicBezTo>
                  <a:lnTo>
                    <a:pt x="200279" y="392303"/>
                  </a:lnTo>
                  <a:lnTo>
                    <a:pt x="203962" y="409321"/>
                  </a:lnTo>
                  <a:cubicBezTo>
                    <a:pt x="215646" y="416560"/>
                    <a:pt x="222504" y="415417"/>
                    <a:pt x="230505" y="409702"/>
                  </a:cubicBezTo>
                  <a:close/>
                  <a:moveTo>
                    <a:pt x="360553" y="387985"/>
                  </a:moveTo>
                  <a:lnTo>
                    <a:pt x="368046" y="387350"/>
                  </a:lnTo>
                  <a:lnTo>
                    <a:pt x="377317" y="383540"/>
                  </a:lnTo>
                  <a:lnTo>
                    <a:pt x="382905" y="376301"/>
                  </a:lnTo>
                  <a:lnTo>
                    <a:pt x="385191" y="366776"/>
                  </a:lnTo>
                  <a:lnTo>
                    <a:pt x="384556" y="357632"/>
                  </a:lnTo>
                  <a:lnTo>
                    <a:pt x="381508" y="349377"/>
                  </a:lnTo>
                  <a:cubicBezTo>
                    <a:pt x="374904" y="341757"/>
                    <a:pt x="370459" y="338201"/>
                    <a:pt x="366268" y="336296"/>
                  </a:cubicBezTo>
                  <a:lnTo>
                    <a:pt x="358140" y="333502"/>
                  </a:lnTo>
                  <a:lnTo>
                    <a:pt x="349123" y="334391"/>
                  </a:lnTo>
                  <a:lnTo>
                    <a:pt x="342011" y="337693"/>
                  </a:lnTo>
                  <a:lnTo>
                    <a:pt x="335534" y="343789"/>
                  </a:lnTo>
                  <a:lnTo>
                    <a:pt x="331978" y="354838"/>
                  </a:lnTo>
                  <a:lnTo>
                    <a:pt x="332740" y="365633"/>
                  </a:lnTo>
                  <a:lnTo>
                    <a:pt x="336296" y="375793"/>
                  </a:lnTo>
                  <a:cubicBezTo>
                    <a:pt x="340614" y="382397"/>
                    <a:pt x="343916" y="384810"/>
                    <a:pt x="347853" y="386207"/>
                  </a:cubicBezTo>
                  <a:lnTo>
                    <a:pt x="356235" y="388112"/>
                  </a:lnTo>
                  <a:close/>
                </a:path>
              </a:pathLst>
            </a:custGeom>
            <a:solidFill>
              <a:srgbClr val="203230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4337904" y="3409807"/>
            <a:ext cx="7324373" cy="3155737"/>
          </a:xfrm>
          <a:custGeom>
            <a:avLst/>
            <a:gdLst/>
            <a:ahLst/>
            <a:cxnLst/>
            <a:rect r="r" b="b" t="t" l="l"/>
            <a:pathLst>
              <a:path h="3155737" w="7324373">
                <a:moveTo>
                  <a:pt x="0" y="0"/>
                </a:moveTo>
                <a:lnTo>
                  <a:pt x="7324373" y="0"/>
                </a:lnTo>
                <a:lnTo>
                  <a:pt x="7324373" y="3155737"/>
                </a:lnTo>
                <a:lnTo>
                  <a:pt x="0" y="3155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1731114" y="3434439"/>
            <a:ext cx="1290218" cy="469925"/>
          </a:xfrm>
          <a:custGeom>
            <a:avLst/>
            <a:gdLst/>
            <a:ahLst/>
            <a:cxnLst/>
            <a:rect r="r" b="b" t="t" l="l"/>
            <a:pathLst>
              <a:path h="469925" w="1290218">
                <a:moveTo>
                  <a:pt x="0" y="0"/>
                </a:moveTo>
                <a:lnTo>
                  <a:pt x="1290218" y="0"/>
                </a:lnTo>
                <a:lnTo>
                  <a:pt x="1290218" y="469925"/>
                </a:lnTo>
                <a:lnTo>
                  <a:pt x="0" y="469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>
            <a:grpSpLocks noChangeAspect="true"/>
          </p:cNvGrpSpPr>
          <p:nvPr/>
        </p:nvGrpSpPr>
        <p:grpSpPr>
          <a:xfrm rot="0">
            <a:off x="13150567" y="3423161"/>
            <a:ext cx="720328" cy="356006"/>
            <a:chOff x="0" y="0"/>
            <a:chExt cx="720319" cy="356006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-508" y="0"/>
              <a:ext cx="721360" cy="356489"/>
            </a:xfrm>
            <a:custGeom>
              <a:avLst/>
              <a:gdLst/>
              <a:ahLst/>
              <a:cxnLst/>
              <a:rect r="r" b="b" t="t" l="l"/>
              <a:pathLst>
                <a:path h="356489" w="721360">
                  <a:moveTo>
                    <a:pt x="141224" y="355092"/>
                  </a:moveTo>
                  <a:lnTo>
                    <a:pt x="152654" y="353314"/>
                  </a:lnTo>
                  <a:cubicBezTo>
                    <a:pt x="159766" y="347599"/>
                    <a:pt x="161544" y="343789"/>
                    <a:pt x="161544" y="338963"/>
                  </a:cubicBezTo>
                  <a:lnTo>
                    <a:pt x="161417" y="336677"/>
                  </a:lnTo>
                  <a:lnTo>
                    <a:pt x="160782" y="332105"/>
                  </a:lnTo>
                  <a:cubicBezTo>
                    <a:pt x="159385" y="328676"/>
                    <a:pt x="158242" y="318008"/>
                    <a:pt x="156845" y="298323"/>
                  </a:cubicBezTo>
                  <a:cubicBezTo>
                    <a:pt x="155448" y="278638"/>
                    <a:pt x="154178" y="249555"/>
                    <a:pt x="153035" y="210947"/>
                  </a:cubicBezTo>
                  <a:cubicBezTo>
                    <a:pt x="154178" y="165227"/>
                    <a:pt x="149098" y="130937"/>
                    <a:pt x="137668" y="108077"/>
                  </a:cubicBezTo>
                  <a:cubicBezTo>
                    <a:pt x="126238" y="85090"/>
                    <a:pt x="104140" y="74041"/>
                    <a:pt x="71628" y="74930"/>
                  </a:cubicBezTo>
                  <a:cubicBezTo>
                    <a:pt x="47371" y="75946"/>
                    <a:pt x="29337" y="83566"/>
                    <a:pt x="17526" y="97663"/>
                  </a:cubicBezTo>
                  <a:cubicBezTo>
                    <a:pt x="5588" y="111887"/>
                    <a:pt x="0" y="129921"/>
                    <a:pt x="508" y="152019"/>
                  </a:cubicBezTo>
                  <a:lnTo>
                    <a:pt x="3048" y="163322"/>
                  </a:lnTo>
                  <a:cubicBezTo>
                    <a:pt x="11811" y="170053"/>
                    <a:pt x="17907" y="171704"/>
                    <a:pt x="25781" y="171577"/>
                  </a:cubicBezTo>
                  <a:lnTo>
                    <a:pt x="38100" y="169799"/>
                  </a:lnTo>
                  <a:cubicBezTo>
                    <a:pt x="46863" y="163830"/>
                    <a:pt x="49022" y="159258"/>
                    <a:pt x="49022" y="153289"/>
                  </a:cubicBezTo>
                  <a:lnTo>
                    <a:pt x="54102" y="128016"/>
                  </a:lnTo>
                  <a:cubicBezTo>
                    <a:pt x="57785" y="120523"/>
                    <a:pt x="64008" y="116459"/>
                    <a:pt x="72771" y="115824"/>
                  </a:cubicBezTo>
                  <a:cubicBezTo>
                    <a:pt x="84455" y="115443"/>
                    <a:pt x="92964" y="121793"/>
                    <a:pt x="98298" y="134493"/>
                  </a:cubicBezTo>
                  <a:cubicBezTo>
                    <a:pt x="103632" y="147320"/>
                    <a:pt x="106553" y="166243"/>
                    <a:pt x="107061" y="191516"/>
                  </a:cubicBezTo>
                  <a:lnTo>
                    <a:pt x="98298" y="186817"/>
                  </a:lnTo>
                  <a:cubicBezTo>
                    <a:pt x="85852" y="181356"/>
                    <a:pt x="77851" y="179959"/>
                    <a:pt x="68453" y="179959"/>
                  </a:cubicBezTo>
                  <a:cubicBezTo>
                    <a:pt x="49149" y="180721"/>
                    <a:pt x="33147" y="188976"/>
                    <a:pt x="20193" y="204978"/>
                  </a:cubicBezTo>
                  <a:cubicBezTo>
                    <a:pt x="7366" y="220853"/>
                    <a:pt x="1016" y="242951"/>
                    <a:pt x="1270" y="271145"/>
                  </a:cubicBezTo>
                  <a:cubicBezTo>
                    <a:pt x="2159" y="298958"/>
                    <a:pt x="8509" y="320167"/>
                    <a:pt x="20320" y="334772"/>
                  </a:cubicBezTo>
                  <a:cubicBezTo>
                    <a:pt x="32131" y="349377"/>
                    <a:pt x="48895" y="356489"/>
                    <a:pt x="70104" y="355981"/>
                  </a:cubicBezTo>
                  <a:lnTo>
                    <a:pt x="84836" y="354584"/>
                  </a:lnTo>
                  <a:cubicBezTo>
                    <a:pt x="101727" y="349758"/>
                    <a:pt x="108331" y="346456"/>
                    <a:pt x="113157" y="342265"/>
                  </a:cubicBezTo>
                  <a:lnTo>
                    <a:pt x="118364" y="350647"/>
                  </a:lnTo>
                  <a:cubicBezTo>
                    <a:pt x="126873" y="354584"/>
                    <a:pt x="133096" y="355346"/>
                    <a:pt x="141224" y="355092"/>
                  </a:cubicBezTo>
                  <a:close/>
                  <a:moveTo>
                    <a:pt x="77597" y="313436"/>
                  </a:moveTo>
                  <a:cubicBezTo>
                    <a:pt x="67183" y="313563"/>
                    <a:pt x="59309" y="309372"/>
                    <a:pt x="53848" y="301117"/>
                  </a:cubicBezTo>
                  <a:cubicBezTo>
                    <a:pt x="48387" y="292862"/>
                    <a:pt x="45466" y="281813"/>
                    <a:pt x="45085" y="267970"/>
                  </a:cubicBezTo>
                  <a:cubicBezTo>
                    <a:pt x="44577" y="254254"/>
                    <a:pt x="46990" y="243078"/>
                    <a:pt x="52070" y="234442"/>
                  </a:cubicBezTo>
                  <a:cubicBezTo>
                    <a:pt x="57150" y="225806"/>
                    <a:pt x="65278" y="221234"/>
                    <a:pt x="76581" y="220599"/>
                  </a:cubicBezTo>
                  <a:lnTo>
                    <a:pt x="92075" y="224917"/>
                  </a:lnTo>
                  <a:cubicBezTo>
                    <a:pt x="99441" y="241808"/>
                    <a:pt x="101346" y="252476"/>
                    <a:pt x="101473" y="265303"/>
                  </a:cubicBezTo>
                  <a:cubicBezTo>
                    <a:pt x="102108" y="279908"/>
                    <a:pt x="100711" y="291465"/>
                    <a:pt x="97409" y="299974"/>
                  </a:cubicBezTo>
                  <a:lnTo>
                    <a:pt x="87376" y="313055"/>
                  </a:lnTo>
                  <a:close/>
                  <a:moveTo>
                    <a:pt x="346710" y="327406"/>
                  </a:moveTo>
                  <a:cubicBezTo>
                    <a:pt x="342265" y="319405"/>
                    <a:pt x="333121" y="305308"/>
                    <a:pt x="319278" y="284988"/>
                  </a:cubicBezTo>
                  <a:lnTo>
                    <a:pt x="275590" y="217297"/>
                  </a:lnTo>
                  <a:cubicBezTo>
                    <a:pt x="273558" y="214122"/>
                    <a:pt x="272034" y="211074"/>
                    <a:pt x="271145" y="208026"/>
                  </a:cubicBezTo>
                  <a:lnTo>
                    <a:pt x="271018" y="201168"/>
                  </a:lnTo>
                  <a:cubicBezTo>
                    <a:pt x="290449" y="167005"/>
                    <a:pt x="303911" y="144653"/>
                    <a:pt x="313944" y="129667"/>
                  </a:cubicBezTo>
                  <a:cubicBezTo>
                    <a:pt x="323977" y="114681"/>
                    <a:pt x="330581" y="104648"/>
                    <a:pt x="333502" y="99568"/>
                  </a:cubicBezTo>
                  <a:lnTo>
                    <a:pt x="335407" y="94869"/>
                  </a:lnTo>
                  <a:lnTo>
                    <a:pt x="336296" y="90678"/>
                  </a:lnTo>
                  <a:lnTo>
                    <a:pt x="333883" y="81407"/>
                  </a:lnTo>
                  <a:lnTo>
                    <a:pt x="322707" y="74930"/>
                  </a:lnTo>
                  <a:cubicBezTo>
                    <a:pt x="306451" y="72263"/>
                    <a:pt x="297561" y="73533"/>
                    <a:pt x="292100" y="78232"/>
                  </a:cubicBezTo>
                  <a:lnTo>
                    <a:pt x="282321" y="88519"/>
                  </a:lnTo>
                  <a:cubicBezTo>
                    <a:pt x="276098" y="99695"/>
                    <a:pt x="272034" y="106426"/>
                    <a:pt x="266827" y="115316"/>
                  </a:cubicBezTo>
                  <a:lnTo>
                    <a:pt x="251206" y="141605"/>
                  </a:lnTo>
                  <a:cubicBezTo>
                    <a:pt x="245999" y="150368"/>
                    <a:pt x="242189" y="156845"/>
                    <a:pt x="239776" y="161163"/>
                  </a:cubicBezTo>
                  <a:lnTo>
                    <a:pt x="239395" y="126873"/>
                  </a:lnTo>
                  <a:cubicBezTo>
                    <a:pt x="239141" y="113792"/>
                    <a:pt x="239014" y="100203"/>
                    <a:pt x="238887" y="85979"/>
                  </a:cubicBezTo>
                  <a:lnTo>
                    <a:pt x="238379" y="47244"/>
                  </a:lnTo>
                  <a:cubicBezTo>
                    <a:pt x="238252" y="35560"/>
                    <a:pt x="238125" y="26924"/>
                    <a:pt x="237998" y="21463"/>
                  </a:cubicBezTo>
                  <a:lnTo>
                    <a:pt x="236601" y="10922"/>
                  </a:lnTo>
                  <a:cubicBezTo>
                    <a:pt x="229362" y="2159"/>
                    <a:pt x="221361" y="0"/>
                    <a:pt x="209169" y="0"/>
                  </a:cubicBezTo>
                  <a:lnTo>
                    <a:pt x="189865" y="3810"/>
                  </a:lnTo>
                  <a:cubicBezTo>
                    <a:pt x="184150" y="15113"/>
                    <a:pt x="183007" y="21082"/>
                    <a:pt x="183642" y="27432"/>
                  </a:cubicBezTo>
                  <a:lnTo>
                    <a:pt x="184150" y="37846"/>
                  </a:lnTo>
                  <a:cubicBezTo>
                    <a:pt x="184912" y="51562"/>
                    <a:pt x="185547" y="62103"/>
                    <a:pt x="186055" y="76454"/>
                  </a:cubicBezTo>
                  <a:cubicBezTo>
                    <a:pt x="186690" y="90805"/>
                    <a:pt x="187452" y="111379"/>
                    <a:pt x="188214" y="138430"/>
                  </a:cubicBezTo>
                  <a:lnTo>
                    <a:pt x="189738" y="188341"/>
                  </a:lnTo>
                  <a:cubicBezTo>
                    <a:pt x="190373" y="204089"/>
                    <a:pt x="190881" y="219710"/>
                    <a:pt x="191262" y="235204"/>
                  </a:cubicBezTo>
                  <a:lnTo>
                    <a:pt x="192532" y="300736"/>
                  </a:lnTo>
                  <a:cubicBezTo>
                    <a:pt x="192532" y="306832"/>
                    <a:pt x="192532" y="313690"/>
                    <a:pt x="192659" y="321310"/>
                  </a:cubicBezTo>
                  <a:lnTo>
                    <a:pt x="192913" y="333375"/>
                  </a:lnTo>
                  <a:cubicBezTo>
                    <a:pt x="193167" y="341757"/>
                    <a:pt x="195326" y="347345"/>
                    <a:pt x="199517" y="350520"/>
                  </a:cubicBezTo>
                  <a:lnTo>
                    <a:pt x="210566" y="355346"/>
                  </a:lnTo>
                  <a:cubicBezTo>
                    <a:pt x="231521" y="354711"/>
                    <a:pt x="238887" y="352679"/>
                    <a:pt x="241808" y="348869"/>
                  </a:cubicBezTo>
                  <a:lnTo>
                    <a:pt x="245999" y="339725"/>
                  </a:lnTo>
                  <a:cubicBezTo>
                    <a:pt x="245364" y="331851"/>
                    <a:pt x="245237" y="327660"/>
                    <a:pt x="244983" y="319913"/>
                  </a:cubicBezTo>
                  <a:lnTo>
                    <a:pt x="244475" y="305308"/>
                  </a:lnTo>
                  <a:cubicBezTo>
                    <a:pt x="243205" y="285877"/>
                    <a:pt x="242697" y="273050"/>
                    <a:pt x="242443" y="260985"/>
                  </a:cubicBezTo>
                  <a:lnTo>
                    <a:pt x="242443" y="259080"/>
                  </a:lnTo>
                  <a:cubicBezTo>
                    <a:pt x="246253" y="264668"/>
                    <a:pt x="252857" y="275209"/>
                    <a:pt x="262382" y="290322"/>
                  </a:cubicBezTo>
                  <a:lnTo>
                    <a:pt x="292481" y="336931"/>
                  </a:lnTo>
                  <a:cubicBezTo>
                    <a:pt x="296418" y="343281"/>
                    <a:pt x="300990" y="347472"/>
                    <a:pt x="305943" y="349758"/>
                  </a:cubicBezTo>
                  <a:lnTo>
                    <a:pt x="317627" y="352933"/>
                  </a:lnTo>
                  <a:cubicBezTo>
                    <a:pt x="333121" y="352425"/>
                    <a:pt x="338709" y="350774"/>
                    <a:pt x="342773" y="347599"/>
                  </a:cubicBezTo>
                  <a:lnTo>
                    <a:pt x="348996" y="340487"/>
                  </a:lnTo>
                  <a:lnTo>
                    <a:pt x="348742" y="332486"/>
                  </a:lnTo>
                  <a:lnTo>
                    <a:pt x="347472" y="328803"/>
                  </a:lnTo>
                  <a:close/>
                  <a:moveTo>
                    <a:pt x="496189" y="345440"/>
                  </a:moveTo>
                  <a:lnTo>
                    <a:pt x="507619" y="343789"/>
                  </a:lnTo>
                  <a:cubicBezTo>
                    <a:pt x="514731" y="337947"/>
                    <a:pt x="516509" y="334137"/>
                    <a:pt x="516509" y="329311"/>
                  </a:cubicBezTo>
                  <a:lnTo>
                    <a:pt x="516382" y="327025"/>
                  </a:lnTo>
                  <a:lnTo>
                    <a:pt x="515747" y="322580"/>
                  </a:lnTo>
                  <a:cubicBezTo>
                    <a:pt x="514350" y="319024"/>
                    <a:pt x="513207" y="308356"/>
                    <a:pt x="511810" y="288671"/>
                  </a:cubicBezTo>
                  <a:cubicBezTo>
                    <a:pt x="510413" y="268986"/>
                    <a:pt x="509143" y="239903"/>
                    <a:pt x="508000" y="201422"/>
                  </a:cubicBezTo>
                  <a:cubicBezTo>
                    <a:pt x="509143" y="155575"/>
                    <a:pt x="504063" y="121285"/>
                    <a:pt x="492633" y="98425"/>
                  </a:cubicBezTo>
                  <a:cubicBezTo>
                    <a:pt x="481203" y="75565"/>
                    <a:pt x="459105" y="64516"/>
                    <a:pt x="426593" y="65278"/>
                  </a:cubicBezTo>
                  <a:cubicBezTo>
                    <a:pt x="402336" y="66421"/>
                    <a:pt x="384302" y="73914"/>
                    <a:pt x="372491" y="88138"/>
                  </a:cubicBezTo>
                  <a:cubicBezTo>
                    <a:pt x="360553" y="102235"/>
                    <a:pt x="354965" y="120269"/>
                    <a:pt x="355473" y="142367"/>
                  </a:cubicBezTo>
                  <a:lnTo>
                    <a:pt x="358013" y="153670"/>
                  </a:lnTo>
                  <a:cubicBezTo>
                    <a:pt x="366776" y="160401"/>
                    <a:pt x="372872" y="162052"/>
                    <a:pt x="380746" y="161925"/>
                  </a:cubicBezTo>
                  <a:lnTo>
                    <a:pt x="393065" y="160147"/>
                  </a:lnTo>
                  <a:cubicBezTo>
                    <a:pt x="401828" y="154178"/>
                    <a:pt x="403987" y="149606"/>
                    <a:pt x="403987" y="143637"/>
                  </a:cubicBezTo>
                  <a:lnTo>
                    <a:pt x="409067" y="118491"/>
                  </a:lnTo>
                  <a:cubicBezTo>
                    <a:pt x="412750" y="110871"/>
                    <a:pt x="418973" y="106807"/>
                    <a:pt x="427609" y="106172"/>
                  </a:cubicBezTo>
                  <a:cubicBezTo>
                    <a:pt x="439420" y="105918"/>
                    <a:pt x="447929" y="112141"/>
                    <a:pt x="453263" y="124841"/>
                  </a:cubicBezTo>
                  <a:cubicBezTo>
                    <a:pt x="458597" y="137668"/>
                    <a:pt x="461518" y="156718"/>
                    <a:pt x="462026" y="181864"/>
                  </a:cubicBezTo>
                  <a:lnTo>
                    <a:pt x="453263" y="177292"/>
                  </a:lnTo>
                  <a:cubicBezTo>
                    <a:pt x="440690" y="171704"/>
                    <a:pt x="432816" y="170307"/>
                    <a:pt x="423418" y="170307"/>
                  </a:cubicBezTo>
                  <a:cubicBezTo>
                    <a:pt x="404114" y="171069"/>
                    <a:pt x="388112" y="179451"/>
                    <a:pt x="375158" y="195326"/>
                  </a:cubicBezTo>
                  <a:cubicBezTo>
                    <a:pt x="362331" y="211201"/>
                    <a:pt x="355981" y="233299"/>
                    <a:pt x="356235" y="261493"/>
                  </a:cubicBezTo>
                  <a:cubicBezTo>
                    <a:pt x="357124" y="289306"/>
                    <a:pt x="363474" y="310642"/>
                    <a:pt x="375285" y="325247"/>
                  </a:cubicBezTo>
                  <a:cubicBezTo>
                    <a:pt x="387223" y="339725"/>
                    <a:pt x="403733" y="346837"/>
                    <a:pt x="425069" y="346456"/>
                  </a:cubicBezTo>
                  <a:lnTo>
                    <a:pt x="439801" y="344932"/>
                  </a:lnTo>
                  <a:cubicBezTo>
                    <a:pt x="456692" y="340106"/>
                    <a:pt x="463296" y="336804"/>
                    <a:pt x="468122" y="332613"/>
                  </a:cubicBezTo>
                  <a:lnTo>
                    <a:pt x="473329" y="340995"/>
                  </a:lnTo>
                  <a:cubicBezTo>
                    <a:pt x="481838" y="344932"/>
                    <a:pt x="488061" y="345821"/>
                    <a:pt x="496189" y="345440"/>
                  </a:cubicBezTo>
                  <a:close/>
                  <a:moveTo>
                    <a:pt x="432562" y="303784"/>
                  </a:moveTo>
                  <a:cubicBezTo>
                    <a:pt x="422148" y="303911"/>
                    <a:pt x="414274" y="299720"/>
                    <a:pt x="408813" y="291465"/>
                  </a:cubicBezTo>
                  <a:cubicBezTo>
                    <a:pt x="403352" y="283210"/>
                    <a:pt x="400431" y="272161"/>
                    <a:pt x="400050" y="258318"/>
                  </a:cubicBezTo>
                  <a:cubicBezTo>
                    <a:pt x="399669" y="244475"/>
                    <a:pt x="401955" y="233553"/>
                    <a:pt x="407035" y="224790"/>
                  </a:cubicBezTo>
                  <a:cubicBezTo>
                    <a:pt x="412115" y="216154"/>
                    <a:pt x="420243" y="211582"/>
                    <a:pt x="431546" y="210947"/>
                  </a:cubicBezTo>
                  <a:lnTo>
                    <a:pt x="447040" y="215265"/>
                  </a:lnTo>
                  <a:cubicBezTo>
                    <a:pt x="454406" y="232156"/>
                    <a:pt x="456311" y="242824"/>
                    <a:pt x="456438" y="255778"/>
                  </a:cubicBezTo>
                  <a:cubicBezTo>
                    <a:pt x="457073" y="270256"/>
                    <a:pt x="455676" y="281813"/>
                    <a:pt x="452374" y="290322"/>
                  </a:cubicBezTo>
                  <a:lnTo>
                    <a:pt x="442341" y="303403"/>
                  </a:lnTo>
                  <a:close/>
                  <a:moveTo>
                    <a:pt x="575691" y="343789"/>
                  </a:moveTo>
                  <a:lnTo>
                    <a:pt x="589534" y="341122"/>
                  </a:lnTo>
                  <a:cubicBezTo>
                    <a:pt x="595630" y="331343"/>
                    <a:pt x="597027" y="323850"/>
                    <a:pt x="596646" y="313563"/>
                  </a:cubicBezTo>
                  <a:lnTo>
                    <a:pt x="593217" y="257302"/>
                  </a:lnTo>
                  <a:cubicBezTo>
                    <a:pt x="592328" y="238633"/>
                    <a:pt x="591693" y="223266"/>
                    <a:pt x="591312" y="211201"/>
                  </a:cubicBezTo>
                  <a:cubicBezTo>
                    <a:pt x="590296" y="171958"/>
                    <a:pt x="592836" y="143637"/>
                    <a:pt x="599059" y="125984"/>
                  </a:cubicBezTo>
                  <a:cubicBezTo>
                    <a:pt x="605282" y="108331"/>
                    <a:pt x="615061" y="99695"/>
                    <a:pt x="628142" y="99695"/>
                  </a:cubicBezTo>
                  <a:cubicBezTo>
                    <a:pt x="642493" y="99695"/>
                    <a:pt x="652272" y="109347"/>
                    <a:pt x="657733" y="128778"/>
                  </a:cubicBezTo>
                  <a:cubicBezTo>
                    <a:pt x="663194" y="148209"/>
                    <a:pt x="665861" y="175006"/>
                    <a:pt x="665988" y="209169"/>
                  </a:cubicBezTo>
                  <a:lnTo>
                    <a:pt x="666750" y="245872"/>
                  </a:lnTo>
                  <a:cubicBezTo>
                    <a:pt x="667131" y="259334"/>
                    <a:pt x="667512" y="272288"/>
                    <a:pt x="667893" y="284734"/>
                  </a:cubicBezTo>
                  <a:lnTo>
                    <a:pt x="668782" y="314579"/>
                  </a:lnTo>
                  <a:cubicBezTo>
                    <a:pt x="669163" y="325628"/>
                    <a:pt x="671703" y="332867"/>
                    <a:pt x="676529" y="336296"/>
                  </a:cubicBezTo>
                  <a:lnTo>
                    <a:pt x="687832" y="341122"/>
                  </a:lnTo>
                  <a:cubicBezTo>
                    <a:pt x="706120" y="340360"/>
                    <a:pt x="712851" y="337820"/>
                    <a:pt x="716407" y="332867"/>
                  </a:cubicBezTo>
                  <a:lnTo>
                    <a:pt x="721360" y="320421"/>
                  </a:lnTo>
                  <a:cubicBezTo>
                    <a:pt x="720217" y="301498"/>
                    <a:pt x="719455" y="288798"/>
                    <a:pt x="718439" y="271780"/>
                  </a:cubicBezTo>
                  <a:lnTo>
                    <a:pt x="715518" y="221107"/>
                  </a:lnTo>
                  <a:cubicBezTo>
                    <a:pt x="714502" y="204216"/>
                    <a:pt x="713994" y="191770"/>
                    <a:pt x="713740" y="183642"/>
                  </a:cubicBezTo>
                  <a:cubicBezTo>
                    <a:pt x="712851" y="142367"/>
                    <a:pt x="706120" y="111252"/>
                    <a:pt x="693801" y="90043"/>
                  </a:cubicBezTo>
                  <a:cubicBezTo>
                    <a:pt x="681482" y="68834"/>
                    <a:pt x="661543" y="58547"/>
                    <a:pt x="634619" y="59182"/>
                  </a:cubicBezTo>
                  <a:lnTo>
                    <a:pt x="606044" y="67183"/>
                  </a:lnTo>
                  <a:cubicBezTo>
                    <a:pt x="597027" y="72009"/>
                    <a:pt x="590550" y="77470"/>
                    <a:pt x="586867" y="83693"/>
                  </a:cubicBezTo>
                  <a:lnTo>
                    <a:pt x="581279" y="70993"/>
                  </a:lnTo>
                  <a:cubicBezTo>
                    <a:pt x="571627" y="61976"/>
                    <a:pt x="565150" y="59690"/>
                    <a:pt x="556895" y="59690"/>
                  </a:cubicBezTo>
                  <a:lnTo>
                    <a:pt x="545465" y="61468"/>
                  </a:lnTo>
                  <a:cubicBezTo>
                    <a:pt x="538099" y="67310"/>
                    <a:pt x="536448" y="71120"/>
                    <a:pt x="536702" y="75946"/>
                  </a:cubicBezTo>
                  <a:lnTo>
                    <a:pt x="539115" y="110236"/>
                  </a:lnTo>
                  <a:cubicBezTo>
                    <a:pt x="539750" y="121793"/>
                    <a:pt x="540258" y="133223"/>
                    <a:pt x="540766" y="144272"/>
                  </a:cubicBezTo>
                  <a:lnTo>
                    <a:pt x="541909" y="176276"/>
                  </a:lnTo>
                  <a:cubicBezTo>
                    <a:pt x="542290" y="191008"/>
                    <a:pt x="542544" y="207391"/>
                    <a:pt x="542798" y="225425"/>
                  </a:cubicBezTo>
                  <a:lnTo>
                    <a:pt x="543941" y="287147"/>
                  </a:lnTo>
                  <a:cubicBezTo>
                    <a:pt x="543941" y="294259"/>
                    <a:pt x="543941" y="300990"/>
                    <a:pt x="544322" y="307467"/>
                  </a:cubicBezTo>
                  <a:lnTo>
                    <a:pt x="544703" y="317500"/>
                  </a:lnTo>
                  <a:cubicBezTo>
                    <a:pt x="545084" y="328930"/>
                    <a:pt x="547751" y="336169"/>
                    <a:pt x="552958" y="339598"/>
                  </a:cubicBezTo>
                  <a:lnTo>
                    <a:pt x="565658" y="344424"/>
                  </a:lnTo>
                  <a:close/>
                </a:path>
              </a:pathLst>
            </a:custGeom>
            <a:solidFill>
              <a:srgbClr val="203230"/>
            </a:solidFill>
          </p:spPr>
        </p:sp>
      </p:grpSp>
      <p:sp>
        <p:nvSpPr>
          <p:cNvPr name="Freeform 38" id="38"/>
          <p:cNvSpPr/>
          <p:nvPr/>
        </p:nvSpPr>
        <p:spPr>
          <a:xfrm flipH="false" flipV="false" rot="0">
            <a:off x="14068073" y="3885362"/>
            <a:ext cx="2435390" cy="2572560"/>
          </a:xfrm>
          <a:custGeom>
            <a:avLst/>
            <a:gdLst/>
            <a:ahLst/>
            <a:cxnLst/>
            <a:rect r="r" b="b" t="t" l="l"/>
            <a:pathLst>
              <a:path h="2572560" w="2435390">
                <a:moveTo>
                  <a:pt x="0" y="0"/>
                </a:moveTo>
                <a:lnTo>
                  <a:pt x="2435390" y="0"/>
                </a:lnTo>
                <a:lnTo>
                  <a:pt x="2435390" y="2572559"/>
                </a:lnTo>
                <a:lnTo>
                  <a:pt x="0" y="25725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A3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10507800">
            <a:off x="-456848" y="-755399"/>
            <a:ext cx="19069907" cy="9952472"/>
            <a:chOff x="0" y="0"/>
            <a:chExt cx="25426543" cy="132699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426543" cy="13269976"/>
            </a:xfrm>
            <a:custGeom>
              <a:avLst/>
              <a:gdLst/>
              <a:ahLst/>
              <a:cxnLst/>
              <a:rect r="r" b="b" t="t" l="l"/>
              <a:pathLst>
                <a:path h="13269976" w="25426543">
                  <a:moveTo>
                    <a:pt x="24295988" y="13269976"/>
                  </a:moveTo>
                  <a:lnTo>
                    <a:pt x="25426543" y="0"/>
                  </a:lnTo>
                  <a:lnTo>
                    <a:pt x="847344" y="1255014"/>
                  </a:lnTo>
                  <a:lnTo>
                    <a:pt x="0" y="11200003"/>
                  </a:lnTo>
                  <a:close/>
                </a:path>
              </a:pathLst>
            </a:custGeom>
            <a:blipFill>
              <a:blip r:embed="rId2"/>
              <a:stretch>
                <a:fillRect l="-15337" t="-202" r="-4915" b="-1823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948223" y="-1536363"/>
            <a:ext cx="6997008" cy="8807348"/>
          </a:xfrm>
          <a:custGeom>
            <a:avLst/>
            <a:gdLst/>
            <a:ahLst/>
            <a:cxnLst/>
            <a:rect r="r" b="b" t="t" l="l"/>
            <a:pathLst>
              <a:path h="8807348" w="6997008">
                <a:moveTo>
                  <a:pt x="0" y="0"/>
                </a:moveTo>
                <a:lnTo>
                  <a:pt x="6997008" y="0"/>
                </a:lnTo>
                <a:lnTo>
                  <a:pt x="6997008" y="8807348"/>
                </a:lnTo>
                <a:lnTo>
                  <a:pt x="0" y="88073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98940">
            <a:off x="3364887" y="2332577"/>
            <a:ext cx="11558226" cy="5621855"/>
            <a:chOff x="0" y="0"/>
            <a:chExt cx="15410967" cy="749580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410942" cy="7495794"/>
            </a:xfrm>
            <a:custGeom>
              <a:avLst/>
              <a:gdLst/>
              <a:ahLst/>
              <a:cxnLst/>
              <a:rect r="r" b="b" t="t" l="l"/>
              <a:pathLst>
                <a:path h="7495794" w="15410942">
                  <a:moveTo>
                    <a:pt x="15386177" y="0"/>
                  </a:moveTo>
                  <a:lnTo>
                    <a:pt x="0" y="51308"/>
                  </a:lnTo>
                  <a:lnTo>
                    <a:pt x="24765" y="7495794"/>
                  </a:lnTo>
                  <a:lnTo>
                    <a:pt x="15410942" y="7444486"/>
                  </a:lnTo>
                  <a:lnTo>
                    <a:pt x="15386177" y="0"/>
                  </a:lnTo>
                  <a:close/>
                </a:path>
              </a:pathLst>
            </a:custGeom>
            <a:blipFill>
              <a:blip r:embed="rId5"/>
              <a:stretch>
                <a:fillRect l="-90" t="-55658" r="-1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7353957" y="2064972"/>
            <a:ext cx="495081" cy="176641"/>
            <a:chOff x="0" y="0"/>
            <a:chExt cx="495084" cy="17663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1976" y="61849"/>
              <a:ext cx="130175" cy="52070"/>
            </a:xfrm>
            <a:custGeom>
              <a:avLst/>
              <a:gdLst/>
              <a:ahLst/>
              <a:cxnLst/>
              <a:rect r="r" b="b" t="t" l="l"/>
              <a:pathLst>
                <a:path h="52070" w="130175">
                  <a:moveTo>
                    <a:pt x="66802" y="45720"/>
                  </a:moveTo>
                  <a:lnTo>
                    <a:pt x="24003" y="51181"/>
                  </a:lnTo>
                  <a:cubicBezTo>
                    <a:pt x="16383" y="52070"/>
                    <a:pt x="6223" y="44831"/>
                    <a:pt x="3556" y="36830"/>
                  </a:cubicBezTo>
                  <a:lnTo>
                    <a:pt x="0" y="19939"/>
                  </a:lnTo>
                  <a:cubicBezTo>
                    <a:pt x="8890" y="10287"/>
                    <a:pt x="12446" y="8128"/>
                    <a:pt x="15621" y="7239"/>
                  </a:cubicBezTo>
                  <a:cubicBezTo>
                    <a:pt x="45974" y="889"/>
                    <a:pt x="76708" y="0"/>
                    <a:pt x="107442" y="3810"/>
                  </a:cubicBezTo>
                  <a:lnTo>
                    <a:pt x="117221" y="8001"/>
                  </a:lnTo>
                  <a:cubicBezTo>
                    <a:pt x="127889" y="15240"/>
                    <a:pt x="130175" y="21971"/>
                    <a:pt x="129286" y="29083"/>
                  </a:cubicBezTo>
                  <a:lnTo>
                    <a:pt x="118110" y="45593"/>
                  </a:lnTo>
                  <a:cubicBezTo>
                    <a:pt x="95885" y="45593"/>
                    <a:pt x="81534" y="45593"/>
                    <a:pt x="66929" y="45593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04673" y="65786"/>
              <a:ext cx="125603" cy="46990"/>
            </a:xfrm>
            <a:custGeom>
              <a:avLst/>
              <a:gdLst/>
              <a:ahLst/>
              <a:cxnLst/>
              <a:rect r="r" b="b" t="t" l="l"/>
              <a:pathLst>
                <a:path h="46990" w="125603">
                  <a:moveTo>
                    <a:pt x="69977" y="46863"/>
                  </a:moveTo>
                  <a:cubicBezTo>
                    <a:pt x="47244" y="45593"/>
                    <a:pt x="33020" y="45212"/>
                    <a:pt x="18288" y="43942"/>
                  </a:cubicBezTo>
                  <a:cubicBezTo>
                    <a:pt x="7112" y="43053"/>
                    <a:pt x="0" y="32512"/>
                    <a:pt x="1778" y="21082"/>
                  </a:cubicBezTo>
                  <a:lnTo>
                    <a:pt x="4445" y="10541"/>
                  </a:lnTo>
                  <a:cubicBezTo>
                    <a:pt x="39624" y="6350"/>
                    <a:pt x="68580" y="2540"/>
                    <a:pt x="97536" y="889"/>
                  </a:cubicBezTo>
                  <a:cubicBezTo>
                    <a:pt x="110871" y="0"/>
                    <a:pt x="120269" y="9779"/>
                    <a:pt x="125603" y="21590"/>
                  </a:cubicBezTo>
                  <a:lnTo>
                    <a:pt x="124714" y="40640"/>
                  </a:lnTo>
                  <a:cubicBezTo>
                    <a:pt x="98044" y="44069"/>
                    <a:pt x="79756" y="45720"/>
                    <a:pt x="69977" y="4699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7941983" y="2121589"/>
            <a:ext cx="168011" cy="49701"/>
            <a:chOff x="0" y="0"/>
            <a:chExt cx="168008" cy="4969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381" y="-1016"/>
              <a:ext cx="169418" cy="50673"/>
            </a:xfrm>
            <a:custGeom>
              <a:avLst/>
              <a:gdLst/>
              <a:ahLst/>
              <a:cxnLst/>
              <a:rect r="r" b="b" t="t" l="l"/>
              <a:pathLst>
                <a:path h="50673" w="169418">
                  <a:moveTo>
                    <a:pt x="76962" y="50673"/>
                  </a:moveTo>
                  <a:lnTo>
                    <a:pt x="32893" y="50673"/>
                  </a:lnTo>
                  <a:cubicBezTo>
                    <a:pt x="27559" y="50673"/>
                    <a:pt x="22225" y="49403"/>
                    <a:pt x="16891" y="48514"/>
                  </a:cubicBezTo>
                  <a:lnTo>
                    <a:pt x="381" y="38100"/>
                  </a:lnTo>
                  <a:cubicBezTo>
                    <a:pt x="0" y="21590"/>
                    <a:pt x="7112" y="11811"/>
                    <a:pt x="14605" y="10541"/>
                  </a:cubicBezTo>
                  <a:lnTo>
                    <a:pt x="41783" y="6858"/>
                  </a:lnTo>
                  <a:cubicBezTo>
                    <a:pt x="65405" y="4699"/>
                    <a:pt x="89535" y="3810"/>
                    <a:pt x="113157" y="1270"/>
                  </a:cubicBezTo>
                  <a:cubicBezTo>
                    <a:pt x="126492" y="0"/>
                    <a:pt x="138557" y="2921"/>
                    <a:pt x="150622" y="7239"/>
                  </a:cubicBezTo>
                  <a:lnTo>
                    <a:pt x="167132" y="15621"/>
                  </a:lnTo>
                  <a:cubicBezTo>
                    <a:pt x="169418" y="32131"/>
                    <a:pt x="156845" y="45974"/>
                    <a:pt x="148463" y="47752"/>
                  </a:cubicBezTo>
                  <a:lnTo>
                    <a:pt x="137795" y="50292"/>
                  </a:lnTo>
                  <a:cubicBezTo>
                    <a:pt x="114173" y="50673"/>
                    <a:pt x="95885" y="50292"/>
                    <a:pt x="77216" y="50292"/>
                  </a:cubicBezTo>
                  <a:lnTo>
                    <a:pt x="77216" y="50673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8252746" y="2110816"/>
            <a:ext cx="149495" cy="58779"/>
            <a:chOff x="0" y="0"/>
            <a:chExt cx="149492" cy="5877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1524" y="-762"/>
              <a:ext cx="151511" cy="59563"/>
            </a:xfrm>
            <a:custGeom>
              <a:avLst/>
              <a:gdLst/>
              <a:ahLst/>
              <a:cxnLst/>
              <a:rect r="r" b="b" t="t" l="l"/>
              <a:pathLst>
                <a:path h="59563" w="151511">
                  <a:moveTo>
                    <a:pt x="75692" y="59563"/>
                  </a:moveTo>
                  <a:lnTo>
                    <a:pt x="26289" y="59563"/>
                  </a:lnTo>
                  <a:cubicBezTo>
                    <a:pt x="12446" y="59563"/>
                    <a:pt x="3937" y="51562"/>
                    <a:pt x="1778" y="36703"/>
                  </a:cubicBezTo>
                  <a:cubicBezTo>
                    <a:pt x="0" y="24130"/>
                    <a:pt x="9779" y="10922"/>
                    <a:pt x="21844" y="10160"/>
                  </a:cubicBezTo>
                  <a:lnTo>
                    <a:pt x="87757" y="5080"/>
                  </a:lnTo>
                  <a:cubicBezTo>
                    <a:pt x="98806" y="4191"/>
                    <a:pt x="109601" y="1651"/>
                    <a:pt x="120269" y="889"/>
                  </a:cubicBezTo>
                  <a:cubicBezTo>
                    <a:pt x="130048" y="0"/>
                    <a:pt x="138049" y="5588"/>
                    <a:pt x="143002" y="13081"/>
                  </a:cubicBezTo>
                  <a:cubicBezTo>
                    <a:pt x="148844" y="21971"/>
                    <a:pt x="151511" y="32512"/>
                    <a:pt x="151003" y="43053"/>
                  </a:cubicBezTo>
                  <a:lnTo>
                    <a:pt x="145161" y="54483"/>
                  </a:lnTo>
                  <a:cubicBezTo>
                    <a:pt x="119380" y="55753"/>
                    <a:pt x="97536" y="56642"/>
                    <a:pt x="75184" y="57912"/>
                  </a:cubicBezTo>
                  <a:lnTo>
                    <a:pt x="75692" y="59182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536705" y="2107797"/>
            <a:ext cx="183842" cy="52988"/>
            <a:chOff x="0" y="0"/>
            <a:chExt cx="183832" cy="5298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381" y="-1143"/>
              <a:ext cx="186182" cy="54991"/>
            </a:xfrm>
            <a:custGeom>
              <a:avLst/>
              <a:gdLst/>
              <a:ahLst/>
              <a:cxnLst/>
              <a:rect r="r" b="b" t="t" l="l"/>
              <a:pathLst>
                <a:path h="54991" w="186182">
                  <a:moveTo>
                    <a:pt x="92583" y="53594"/>
                  </a:moveTo>
                  <a:lnTo>
                    <a:pt x="26670" y="50292"/>
                  </a:lnTo>
                  <a:cubicBezTo>
                    <a:pt x="21336" y="49911"/>
                    <a:pt x="16002" y="48133"/>
                    <a:pt x="11049" y="46101"/>
                  </a:cubicBezTo>
                  <a:lnTo>
                    <a:pt x="889" y="36703"/>
                  </a:lnTo>
                  <a:cubicBezTo>
                    <a:pt x="0" y="22352"/>
                    <a:pt x="5334" y="14351"/>
                    <a:pt x="11557" y="12700"/>
                  </a:cubicBezTo>
                  <a:lnTo>
                    <a:pt x="25781" y="8890"/>
                  </a:lnTo>
                  <a:cubicBezTo>
                    <a:pt x="65913" y="5461"/>
                    <a:pt x="98806" y="3810"/>
                    <a:pt x="131318" y="1270"/>
                  </a:cubicBezTo>
                  <a:cubicBezTo>
                    <a:pt x="148717" y="0"/>
                    <a:pt x="163449" y="6731"/>
                    <a:pt x="177673" y="15240"/>
                  </a:cubicBezTo>
                  <a:lnTo>
                    <a:pt x="186182" y="27940"/>
                  </a:lnTo>
                  <a:cubicBezTo>
                    <a:pt x="174625" y="46101"/>
                    <a:pt x="165227" y="54991"/>
                    <a:pt x="147828" y="54102"/>
                  </a:cubicBezTo>
                  <a:lnTo>
                    <a:pt x="93091" y="53594"/>
                  </a:lnTo>
                  <a:cubicBezTo>
                    <a:pt x="92583" y="53975"/>
                    <a:pt x="92583" y="53594"/>
                    <a:pt x="92583" y="5359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8859041" y="2121818"/>
            <a:ext cx="192310" cy="60169"/>
            <a:chOff x="0" y="0"/>
            <a:chExt cx="192316" cy="6017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1524" y="-381"/>
              <a:ext cx="196469" cy="61468"/>
            </a:xfrm>
            <a:custGeom>
              <a:avLst/>
              <a:gdLst/>
              <a:ahLst/>
              <a:cxnLst/>
              <a:rect r="r" b="b" t="t" l="l"/>
              <a:pathLst>
                <a:path h="61468" w="196469">
                  <a:moveTo>
                    <a:pt x="83693" y="51943"/>
                  </a:moveTo>
                  <a:lnTo>
                    <a:pt x="21844" y="48641"/>
                  </a:lnTo>
                  <a:cubicBezTo>
                    <a:pt x="9271" y="47752"/>
                    <a:pt x="0" y="35052"/>
                    <a:pt x="1778" y="21971"/>
                  </a:cubicBezTo>
                  <a:lnTo>
                    <a:pt x="9779" y="4699"/>
                  </a:lnTo>
                  <a:cubicBezTo>
                    <a:pt x="24892" y="1651"/>
                    <a:pt x="32004" y="0"/>
                    <a:pt x="39624" y="508"/>
                  </a:cubicBezTo>
                  <a:lnTo>
                    <a:pt x="165227" y="7747"/>
                  </a:lnTo>
                  <a:cubicBezTo>
                    <a:pt x="171958" y="8128"/>
                    <a:pt x="179070" y="11557"/>
                    <a:pt x="185293" y="14478"/>
                  </a:cubicBezTo>
                  <a:lnTo>
                    <a:pt x="196469" y="29718"/>
                  </a:lnTo>
                  <a:cubicBezTo>
                    <a:pt x="186690" y="41910"/>
                    <a:pt x="181737" y="46990"/>
                    <a:pt x="176911" y="52578"/>
                  </a:cubicBezTo>
                  <a:lnTo>
                    <a:pt x="165735" y="61468"/>
                  </a:lnTo>
                  <a:cubicBezTo>
                    <a:pt x="134493" y="58547"/>
                    <a:pt x="111379" y="55499"/>
                    <a:pt x="83820" y="52197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9200750" y="2138601"/>
            <a:ext cx="196729" cy="54235"/>
            <a:chOff x="0" y="0"/>
            <a:chExt cx="196723" cy="5424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1143" y="-254"/>
              <a:ext cx="198755" cy="54864"/>
            </a:xfrm>
            <a:custGeom>
              <a:avLst/>
              <a:gdLst/>
              <a:ahLst/>
              <a:cxnLst/>
              <a:rect r="r" b="b" t="t" l="l"/>
              <a:pathLst>
                <a:path h="54864" w="198755">
                  <a:moveTo>
                    <a:pt x="114046" y="50673"/>
                  </a:moveTo>
                  <a:lnTo>
                    <a:pt x="42799" y="46482"/>
                  </a:lnTo>
                  <a:cubicBezTo>
                    <a:pt x="33909" y="45593"/>
                    <a:pt x="24511" y="43942"/>
                    <a:pt x="15621" y="42291"/>
                  </a:cubicBezTo>
                  <a:lnTo>
                    <a:pt x="2667" y="34163"/>
                  </a:lnTo>
                  <a:cubicBezTo>
                    <a:pt x="0" y="19812"/>
                    <a:pt x="5842" y="8509"/>
                    <a:pt x="13335" y="6731"/>
                  </a:cubicBezTo>
                  <a:lnTo>
                    <a:pt x="50800" y="381"/>
                  </a:lnTo>
                  <a:cubicBezTo>
                    <a:pt x="90932" y="0"/>
                    <a:pt x="131445" y="381"/>
                    <a:pt x="171577" y="762"/>
                  </a:cubicBezTo>
                  <a:cubicBezTo>
                    <a:pt x="182753" y="762"/>
                    <a:pt x="192532" y="8001"/>
                    <a:pt x="195580" y="18923"/>
                  </a:cubicBezTo>
                  <a:lnTo>
                    <a:pt x="197358" y="29083"/>
                  </a:lnTo>
                  <a:cubicBezTo>
                    <a:pt x="198755" y="47244"/>
                    <a:pt x="191516" y="54864"/>
                    <a:pt x="179070" y="54356"/>
                  </a:cubicBezTo>
                  <a:lnTo>
                    <a:pt x="114046" y="50546"/>
                  </a:lnTo>
                  <a:cubicBezTo>
                    <a:pt x="114046" y="50546"/>
                    <a:pt x="114046" y="50546"/>
                    <a:pt x="114046" y="50546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9575130" y="2131476"/>
            <a:ext cx="183604" cy="60074"/>
            <a:chOff x="0" y="0"/>
            <a:chExt cx="183604" cy="6007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127"/>
              <a:ext cx="185293" cy="59944"/>
            </a:xfrm>
            <a:custGeom>
              <a:avLst/>
              <a:gdLst/>
              <a:ahLst/>
              <a:cxnLst/>
              <a:rect r="r" b="b" t="t" l="l"/>
              <a:pathLst>
                <a:path h="59944" w="185293">
                  <a:moveTo>
                    <a:pt x="159512" y="59944"/>
                  </a:moveTo>
                  <a:cubicBezTo>
                    <a:pt x="122555" y="50292"/>
                    <a:pt x="87757" y="49784"/>
                    <a:pt x="53086" y="49403"/>
                  </a:cubicBezTo>
                  <a:lnTo>
                    <a:pt x="15113" y="45212"/>
                  </a:lnTo>
                  <a:cubicBezTo>
                    <a:pt x="7112" y="43942"/>
                    <a:pt x="508" y="33782"/>
                    <a:pt x="0" y="25273"/>
                  </a:cubicBezTo>
                  <a:lnTo>
                    <a:pt x="5842" y="7112"/>
                  </a:lnTo>
                  <a:cubicBezTo>
                    <a:pt x="23241" y="2921"/>
                    <a:pt x="32131" y="381"/>
                    <a:pt x="41021" y="0"/>
                  </a:cubicBezTo>
                  <a:lnTo>
                    <a:pt x="145669" y="889"/>
                  </a:lnTo>
                  <a:cubicBezTo>
                    <a:pt x="159512" y="889"/>
                    <a:pt x="170180" y="7239"/>
                    <a:pt x="179070" y="16891"/>
                  </a:cubicBezTo>
                  <a:lnTo>
                    <a:pt x="185293" y="26543"/>
                  </a:lnTo>
                  <a:cubicBezTo>
                    <a:pt x="175895" y="40005"/>
                    <a:pt x="168783" y="47625"/>
                    <a:pt x="159512" y="5994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9941966" y="2115960"/>
            <a:ext cx="185404" cy="73057"/>
            <a:chOff x="0" y="0"/>
            <a:chExt cx="185407" cy="7306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-2413" y="-381"/>
              <a:ext cx="191135" cy="73406"/>
            </a:xfrm>
            <a:custGeom>
              <a:avLst/>
              <a:gdLst/>
              <a:ahLst/>
              <a:cxnLst/>
              <a:rect r="r" b="b" t="t" l="l"/>
              <a:pathLst>
                <a:path h="73406" w="191135">
                  <a:moveTo>
                    <a:pt x="44069" y="73406"/>
                  </a:moveTo>
                  <a:lnTo>
                    <a:pt x="17780" y="70485"/>
                  </a:lnTo>
                  <a:cubicBezTo>
                    <a:pt x="7620" y="69215"/>
                    <a:pt x="0" y="57023"/>
                    <a:pt x="3175" y="46482"/>
                  </a:cubicBezTo>
                  <a:cubicBezTo>
                    <a:pt x="5334" y="37973"/>
                    <a:pt x="9779" y="30353"/>
                    <a:pt x="17780" y="25273"/>
                  </a:cubicBezTo>
                  <a:lnTo>
                    <a:pt x="27178" y="19304"/>
                  </a:lnTo>
                  <a:cubicBezTo>
                    <a:pt x="75311" y="10922"/>
                    <a:pt x="117602" y="0"/>
                    <a:pt x="161671" y="381"/>
                  </a:cubicBezTo>
                  <a:lnTo>
                    <a:pt x="172847" y="2540"/>
                  </a:lnTo>
                  <a:cubicBezTo>
                    <a:pt x="186182" y="12192"/>
                    <a:pt x="191135" y="33782"/>
                    <a:pt x="185293" y="43561"/>
                  </a:cubicBezTo>
                  <a:lnTo>
                    <a:pt x="179070" y="51943"/>
                  </a:lnTo>
                  <a:cubicBezTo>
                    <a:pt x="170180" y="57912"/>
                    <a:pt x="164846" y="59563"/>
                    <a:pt x="159512" y="59944"/>
                  </a:cubicBezTo>
                  <a:lnTo>
                    <a:pt x="44069" y="73406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10265864" y="2103291"/>
            <a:ext cx="169745" cy="57121"/>
            <a:chOff x="0" y="0"/>
            <a:chExt cx="169748" cy="5711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2032" y="-381"/>
              <a:ext cx="173736" cy="57404"/>
            </a:xfrm>
            <a:custGeom>
              <a:avLst/>
              <a:gdLst/>
              <a:ahLst/>
              <a:cxnLst/>
              <a:rect r="r" b="b" t="t" l="l"/>
              <a:pathLst>
                <a:path h="57404" w="173736">
                  <a:moveTo>
                    <a:pt x="83312" y="57404"/>
                  </a:moveTo>
                  <a:lnTo>
                    <a:pt x="33401" y="57023"/>
                  </a:lnTo>
                  <a:cubicBezTo>
                    <a:pt x="26289" y="56642"/>
                    <a:pt x="19177" y="54102"/>
                    <a:pt x="12065" y="51943"/>
                  </a:cubicBezTo>
                  <a:lnTo>
                    <a:pt x="0" y="38862"/>
                  </a:lnTo>
                  <a:cubicBezTo>
                    <a:pt x="7112" y="19431"/>
                    <a:pt x="15113" y="12192"/>
                    <a:pt x="25908" y="8890"/>
                  </a:cubicBezTo>
                  <a:lnTo>
                    <a:pt x="53086" y="4572"/>
                  </a:lnTo>
                  <a:cubicBezTo>
                    <a:pt x="84201" y="2921"/>
                    <a:pt x="115443" y="1651"/>
                    <a:pt x="146558" y="381"/>
                  </a:cubicBezTo>
                  <a:cubicBezTo>
                    <a:pt x="159893" y="0"/>
                    <a:pt x="173736" y="15621"/>
                    <a:pt x="171450" y="29464"/>
                  </a:cubicBezTo>
                  <a:lnTo>
                    <a:pt x="169672" y="36195"/>
                  </a:lnTo>
                  <a:cubicBezTo>
                    <a:pt x="164719" y="48006"/>
                    <a:pt x="159004" y="55245"/>
                    <a:pt x="148717" y="55626"/>
                  </a:cubicBezTo>
                  <a:lnTo>
                    <a:pt x="82423" y="55626"/>
                  </a:lnTo>
                  <a:cubicBezTo>
                    <a:pt x="83312" y="56515"/>
                    <a:pt x="83312" y="56896"/>
                    <a:pt x="83312" y="57277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10650512" y="2097815"/>
            <a:ext cx="215370" cy="60808"/>
            <a:chOff x="0" y="0"/>
            <a:chExt cx="215367" cy="6080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-381" y="0"/>
              <a:ext cx="218694" cy="60833"/>
            </a:xfrm>
            <a:custGeom>
              <a:avLst/>
              <a:gdLst/>
              <a:ahLst/>
              <a:cxnLst/>
              <a:rect r="r" b="b" t="t" l="l"/>
              <a:pathLst>
                <a:path h="60833" w="218694">
                  <a:moveTo>
                    <a:pt x="98425" y="7620"/>
                  </a:moveTo>
                  <a:cubicBezTo>
                    <a:pt x="111379" y="7239"/>
                    <a:pt x="136779" y="7239"/>
                    <a:pt x="162560" y="2540"/>
                  </a:cubicBezTo>
                  <a:lnTo>
                    <a:pt x="189738" y="0"/>
                  </a:lnTo>
                  <a:cubicBezTo>
                    <a:pt x="197358" y="0"/>
                    <a:pt x="203962" y="2921"/>
                    <a:pt x="207518" y="10541"/>
                  </a:cubicBezTo>
                  <a:lnTo>
                    <a:pt x="213360" y="23241"/>
                  </a:lnTo>
                  <a:cubicBezTo>
                    <a:pt x="218694" y="43053"/>
                    <a:pt x="206248" y="59182"/>
                    <a:pt x="192024" y="59944"/>
                  </a:cubicBezTo>
                  <a:lnTo>
                    <a:pt x="184404" y="60833"/>
                  </a:lnTo>
                  <a:cubicBezTo>
                    <a:pt x="127381" y="57785"/>
                    <a:pt x="74422" y="54864"/>
                    <a:pt x="20955" y="51943"/>
                  </a:cubicBezTo>
                  <a:lnTo>
                    <a:pt x="13843" y="49784"/>
                  </a:lnTo>
                  <a:cubicBezTo>
                    <a:pt x="4826" y="47244"/>
                    <a:pt x="0" y="38481"/>
                    <a:pt x="381" y="31623"/>
                  </a:cubicBezTo>
                  <a:cubicBezTo>
                    <a:pt x="1778" y="20701"/>
                    <a:pt x="9779" y="10160"/>
                    <a:pt x="19177" y="8382"/>
                  </a:cubicBezTo>
                  <a:lnTo>
                    <a:pt x="33782" y="5461"/>
                  </a:lnTo>
                  <a:cubicBezTo>
                    <a:pt x="56134" y="5461"/>
                    <a:pt x="70739" y="6350"/>
                    <a:pt x="98425" y="762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-121680">
            <a:off x="5227444" y="7389400"/>
            <a:ext cx="5375253" cy="1459049"/>
            <a:chOff x="0" y="0"/>
            <a:chExt cx="7167004" cy="194539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7166991" cy="1945386"/>
            </a:xfrm>
            <a:custGeom>
              <a:avLst/>
              <a:gdLst/>
              <a:ahLst/>
              <a:cxnLst/>
              <a:rect r="r" b="b" t="t" l="l"/>
              <a:pathLst>
                <a:path h="1945386" w="7166991">
                  <a:moveTo>
                    <a:pt x="7165848" y="0"/>
                  </a:moveTo>
                  <a:lnTo>
                    <a:pt x="0" y="4064"/>
                  </a:lnTo>
                  <a:lnTo>
                    <a:pt x="1143" y="1945386"/>
                  </a:lnTo>
                  <a:lnTo>
                    <a:pt x="7166991" y="1941322"/>
                  </a:lnTo>
                  <a:lnTo>
                    <a:pt x="7166864" y="1760601"/>
                  </a:lnTo>
                  <a:lnTo>
                    <a:pt x="7165848" y="0"/>
                  </a:lnTo>
                  <a:close/>
                </a:path>
              </a:pathLst>
            </a:custGeom>
            <a:blipFill>
              <a:blip r:embed="rId6"/>
              <a:stretch>
                <a:fillRect l="0" t="-5" r="0" b="-1"/>
              </a:stretch>
            </a:blipFill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-487860">
            <a:off x="2411082" y="1741465"/>
            <a:ext cx="1964750" cy="1940242"/>
            <a:chOff x="0" y="0"/>
            <a:chExt cx="2619667" cy="258699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619629" cy="2586990"/>
            </a:xfrm>
            <a:custGeom>
              <a:avLst/>
              <a:gdLst/>
              <a:ahLst/>
              <a:cxnLst/>
              <a:rect r="r" b="b" t="t" l="l"/>
              <a:pathLst>
                <a:path h="2586990" w="2619629">
                  <a:moveTo>
                    <a:pt x="2619629" y="0"/>
                  </a:moveTo>
                  <a:lnTo>
                    <a:pt x="127" y="0"/>
                  </a:lnTo>
                  <a:lnTo>
                    <a:pt x="0" y="2586990"/>
                  </a:lnTo>
                  <a:lnTo>
                    <a:pt x="2619629" y="2586990"/>
                  </a:lnTo>
                  <a:lnTo>
                    <a:pt x="2619629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1" b="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4740335" y="3478492"/>
            <a:ext cx="8725919" cy="2686888"/>
          </a:xfrm>
          <a:custGeom>
            <a:avLst/>
            <a:gdLst/>
            <a:ahLst/>
            <a:cxnLst/>
            <a:rect r="r" b="b" t="t" l="l"/>
            <a:pathLst>
              <a:path h="2686888" w="8725919">
                <a:moveTo>
                  <a:pt x="0" y="0"/>
                </a:moveTo>
                <a:lnTo>
                  <a:pt x="8725919" y="0"/>
                </a:lnTo>
                <a:lnTo>
                  <a:pt x="8725919" y="2686888"/>
                </a:lnTo>
                <a:lnTo>
                  <a:pt x="0" y="2686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4068073" y="3885362"/>
            <a:ext cx="2435390" cy="2572560"/>
          </a:xfrm>
          <a:custGeom>
            <a:avLst/>
            <a:gdLst/>
            <a:ahLst/>
            <a:cxnLst/>
            <a:rect r="r" b="b" t="t" l="l"/>
            <a:pathLst>
              <a:path h="2572560" w="2435390">
                <a:moveTo>
                  <a:pt x="0" y="0"/>
                </a:moveTo>
                <a:lnTo>
                  <a:pt x="2435390" y="0"/>
                </a:lnTo>
                <a:lnTo>
                  <a:pt x="2435390" y="2572559"/>
                </a:lnTo>
                <a:lnTo>
                  <a:pt x="0" y="2572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241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49352"/>
            <a:ext cx="18288000" cy="9988296"/>
          </a:xfrm>
          <a:custGeom>
            <a:avLst/>
            <a:gdLst/>
            <a:ahLst/>
            <a:cxnLst/>
            <a:rect r="r" b="b" t="t" l="l"/>
            <a:pathLst>
              <a:path h="9988296" w="18288000">
                <a:moveTo>
                  <a:pt x="0" y="0"/>
                </a:moveTo>
                <a:lnTo>
                  <a:pt x="18288000" y="0"/>
                </a:lnTo>
                <a:lnTo>
                  <a:pt x="18288000" y="9988296"/>
                </a:lnTo>
                <a:lnTo>
                  <a:pt x="0" y="9988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01" t="0" r="-18159" b="-147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44040" y="3060192"/>
            <a:ext cx="15415260" cy="4703064"/>
          </a:xfrm>
          <a:custGeom>
            <a:avLst/>
            <a:gdLst/>
            <a:ahLst/>
            <a:cxnLst/>
            <a:rect r="r" b="b" t="t" l="l"/>
            <a:pathLst>
              <a:path h="4703064" w="15415260">
                <a:moveTo>
                  <a:pt x="0" y="0"/>
                </a:moveTo>
                <a:lnTo>
                  <a:pt x="15415260" y="0"/>
                </a:lnTo>
                <a:lnTo>
                  <a:pt x="15415260" y="4703064"/>
                </a:lnTo>
                <a:lnTo>
                  <a:pt x="0" y="4703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2180492" y="835847"/>
            <a:ext cx="2764984" cy="3063964"/>
            <a:chOff x="0" y="0"/>
            <a:chExt cx="2764980" cy="30639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99207" cy="3064002"/>
            </a:xfrm>
            <a:custGeom>
              <a:avLst/>
              <a:gdLst/>
              <a:ahLst/>
              <a:cxnLst/>
              <a:rect r="r" b="b" t="t" l="l"/>
              <a:pathLst>
                <a:path h="3064002" w="2799207">
                  <a:moveTo>
                    <a:pt x="1483741" y="0"/>
                  </a:moveTo>
                  <a:cubicBezTo>
                    <a:pt x="1483741" y="0"/>
                    <a:pt x="1467231" y="821182"/>
                    <a:pt x="1552448" y="1018540"/>
                  </a:cubicBezTo>
                  <a:cubicBezTo>
                    <a:pt x="1637792" y="1215898"/>
                    <a:pt x="1604645" y="1350772"/>
                    <a:pt x="1604645" y="1350772"/>
                  </a:cubicBezTo>
                  <a:cubicBezTo>
                    <a:pt x="1375410" y="1038098"/>
                    <a:pt x="723138" y="613918"/>
                    <a:pt x="723138" y="613918"/>
                  </a:cubicBezTo>
                  <a:cubicBezTo>
                    <a:pt x="674497" y="921512"/>
                    <a:pt x="987298" y="1626108"/>
                    <a:pt x="987298" y="1626108"/>
                  </a:cubicBezTo>
                  <a:lnTo>
                    <a:pt x="44450" y="1028573"/>
                  </a:lnTo>
                  <a:cubicBezTo>
                    <a:pt x="44450" y="1028573"/>
                    <a:pt x="480187" y="1794764"/>
                    <a:pt x="691515" y="1956181"/>
                  </a:cubicBezTo>
                  <a:cubicBezTo>
                    <a:pt x="902843" y="2117598"/>
                    <a:pt x="951484" y="2272030"/>
                    <a:pt x="951484" y="2272030"/>
                  </a:cubicBezTo>
                  <a:lnTo>
                    <a:pt x="0" y="2340483"/>
                  </a:lnTo>
                  <a:cubicBezTo>
                    <a:pt x="630555" y="3021330"/>
                    <a:pt x="1592072" y="3064002"/>
                    <a:pt x="1822831" y="3064002"/>
                  </a:cubicBezTo>
                  <a:cubicBezTo>
                    <a:pt x="1855851" y="3064002"/>
                    <a:pt x="1873885" y="3063113"/>
                    <a:pt x="1873885" y="3063113"/>
                  </a:cubicBezTo>
                  <a:cubicBezTo>
                    <a:pt x="2799207" y="2638044"/>
                    <a:pt x="2764790" y="1411478"/>
                    <a:pt x="2764790" y="1411478"/>
                  </a:cubicBezTo>
                  <a:lnTo>
                    <a:pt x="2439670" y="62992"/>
                  </a:lnTo>
                  <a:cubicBezTo>
                    <a:pt x="2291969" y="461518"/>
                    <a:pt x="2067306" y="832231"/>
                    <a:pt x="2067306" y="832231"/>
                  </a:cubicBezTo>
                  <a:cubicBezTo>
                    <a:pt x="1726311" y="51054"/>
                    <a:pt x="1483741" y="0"/>
                    <a:pt x="1483741" y="0"/>
                  </a:cubicBezTo>
                  <a:close/>
                </a:path>
              </a:pathLst>
            </a:custGeom>
            <a:solidFill>
              <a:srgbClr val="223B38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5522404" y="9118549"/>
            <a:ext cx="7246963" cy="288531"/>
          </a:xfrm>
          <a:custGeom>
            <a:avLst/>
            <a:gdLst/>
            <a:ahLst/>
            <a:cxnLst/>
            <a:rect r="r" b="b" t="t" l="l"/>
            <a:pathLst>
              <a:path h="288531" w="7246963">
                <a:moveTo>
                  <a:pt x="0" y="0"/>
                </a:moveTo>
                <a:lnTo>
                  <a:pt x="7246963" y="0"/>
                </a:lnTo>
                <a:lnTo>
                  <a:pt x="7246963" y="288531"/>
                </a:lnTo>
                <a:lnTo>
                  <a:pt x="0" y="28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-536100">
            <a:off x="2079069" y="878081"/>
            <a:ext cx="2874102" cy="3084947"/>
            <a:chOff x="0" y="0"/>
            <a:chExt cx="3832136" cy="41132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832098" cy="4113149"/>
            </a:xfrm>
            <a:custGeom>
              <a:avLst/>
              <a:gdLst/>
              <a:ahLst/>
              <a:cxnLst/>
              <a:rect r="r" b="b" t="t" l="l"/>
              <a:pathLst>
                <a:path h="4113149" w="3832098">
                  <a:moveTo>
                    <a:pt x="3033903" y="1216279"/>
                  </a:moveTo>
                  <a:lnTo>
                    <a:pt x="3033903" y="1216279"/>
                  </a:lnTo>
                  <a:lnTo>
                    <a:pt x="3033903" y="1216279"/>
                  </a:lnTo>
                  <a:lnTo>
                    <a:pt x="3033903" y="1216279"/>
                  </a:lnTo>
                  <a:lnTo>
                    <a:pt x="3033903" y="1216279"/>
                  </a:lnTo>
                  <a:lnTo>
                    <a:pt x="3033903" y="1216279"/>
                  </a:lnTo>
                  <a:close/>
                  <a:moveTo>
                    <a:pt x="2437765" y="0"/>
                  </a:moveTo>
                  <a:cubicBezTo>
                    <a:pt x="2437765" y="0"/>
                    <a:pt x="2246122" y="1077722"/>
                    <a:pt x="2317496" y="1355090"/>
                  </a:cubicBezTo>
                  <a:cubicBezTo>
                    <a:pt x="2388870" y="1632458"/>
                    <a:pt x="2317496" y="1803146"/>
                    <a:pt x="2317496" y="1803146"/>
                  </a:cubicBezTo>
                  <a:lnTo>
                    <a:pt x="2317496" y="1803146"/>
                  </a:lnTo>
                  <a:cubicBezTo>
                    <a:pt x="2080260" y="1344422"/>
                    <a:pt x="1309370" y="650875"/>
                    <a:pt x="1309370" y="650875"/>
                  </a:cubicBezTo>
                  <a:lnTo>
                    <a:pt x="1309370" y="650875"/>
                  </a:lnTo>
                  <a:cubicBezTo>
                    <a:pt x="1181608" y="1045591"/>
                    <a:pt x="1447673" y="2037969"/>
                    <a:pt x="1447673" y="2037969"/>
                  </a:cubicBezTo>
                  <a:lnTo>
                    <a:pt x="330073" y="1056259"/>
                  </a:lnTo>
                  <a:lnTo>
                    <a:pt x="330073" y="1056259"/>
                  </a:lnTo>
                  <a:cubicBezTo>
                    <a:pt x="330073" y="1056259"/>
                    <a:pt x="745109" y="2155190"/>
                    <a:pt x="989965" y="2411349"/>
                  </a:cubicBezTo>
                  <a:cubicBezTo>
                    <a:pt x="1234821" y="2667508"/>
                    <a:pt x="1266698" y="2880995"/>
                    <a:pt x="1266698" y="2880995"/>
                  </a:cubicBezTo>
                  <a:lnTo>
                    <a:pt x="0" y="2774061"/>
                  </a:lnTo>
                  <a:cubicBezTo>
                    <a:pt x="689102" y="3800983"/>
                    <a:pt x="1946275" y="4055999"/>
                    <a:pt x="2250059" y="4103751"/>
                  </a:cubicBezTo>
                  <a:cubicBezTo>
                    <a:pt x="2293493" y="4110609"/>
                    <a:pt x="2317496" y="4113149"/>
                    <a:pt x="2317496" y="4113149"/>
                  </a:cubicBezTo>
                  <a:cubicBezTo>
                    <a:pt x="3623564" y="3745230"/>
                    <a:pt x="3832098" y="2123440"/>
                    <a:pt x="3832098" y="2123440"/>
                  </a:cubicBezTo>
                  <a:lnTo>
                    <a:pt x="3683127" y="280797"/>
                  </a:lnTo>
                  <a:cubicBezTo>
                    <a:pt x="3406267" y="774700"/>
                    <a:pt x="3034030" y="1216025"/>
                    <a:pt x="3033903" y="1216279"/>
                  </a:cubicBezTo>
                  <a:lnTo>
                    <a:pt x="3033903" y="1216279"/>
                  </a:lnTo>
                  <a:cubicBezTo>
                    <a:pt x="2746502" y="117348"/>
                    <a:pt x="2437765" y="0"/>
                    <a:pt x="2437765" y="0"/>
                  </a:cubicBezTo>
                  <a:close/>
                </a:path>
              </a:pathLst>
            </a:custGeom>
            <a:blipFill>
              <a:blip r:embed="rId6"/>
              <a:stretch>
                <a:fillRect l="-20" t="-3" r="-75" b="-79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1014600">
            <a:off x="4016445" y="3200505"/>
            <a:ext cx="1130151" cy="1143000"/>
            <a:chOff x="0" y="0"/>
            <a:chExt cx="1506868" cy="1524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06855" cy="1524000"/>
            </a:xfrm>
            <a:custGeom>
              <a:avLst/>
              <a:gdLst/>
              <a:ahLst/>
              <a:cxnLst/>
              <a:rect r="r" b="b" t="t" l="l"/>
              <a:pathLst>
                <a:path h="1524000" w="1506855">
                  <a:moveTo>
                    <a:pt x="0" y="0"/>
                  </a:moveTo>
                  <a:lnTo>
                    <a:pt x="0" y="1524000"/>
                  </a:lnTo>
                  <a:lnTo>
                    <a:pt x="1506855" y="1524000"/>
                  </a:lnTo>
                  <a:lnTo>
                    <a:pt x="1506855" y="0"/>
                  </a:lnTo>
                  <a:lnTo>
                    <a:pt x="573024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2670536" y="3576828"/>
            <a:ext cx="3485388" cy="1566672"/>
          </a:xfrm>
          <a:custGeom>
            <a:avLst/>
            <a:gdLst/>
            <a:ahLst/>
            <a:cxnLst/>
            <a:rect r="r" b="b" t="t" l="l"/>
            <a:pathLst>
              <a:path h="1566672" w="3485388">
                <a:moveTo>
                  <a:pt x="0" y="0"/>
                </a:moveTo>
                <a:lnTo>
                  <a:pt x="3485388" y="0"/>
                </a:lnTo>
                <a:lnTo>
                  <a:pt x="3485388" y="1566672"/>
                </a:lnTo>
                <a:lnTo>
                  <a:pt x="0" y="15666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147560" y="4335523"/>
            <a:ext cx="2598677" cy="1760477"/>
          </a:xfrm>
          <a:custGeom>
            <a:avLst/>
            <a:gdLst/>
            <a:ahLst/>
            <a:cxnLst/>
            <a:rect r="r" b="b" t="t" l="l"/>
            <a:pathLst>
              <a:path h="1760477" w="2598677">
                <a:moveTo>
                  <a:pt x="0" y="0"/>
                </a:moveTo>
                <a:lnTo>
                  <a:pt x="2598677" y="0"/>
                </a:lnTo>
                <a:lnTo>
                  <a:pt x="2598677" y="1760477"/>
                </a:lnTo>
                <a:lnTo>
                  <a:pt x="0" y="17604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313164" y="4335523"/>
            <a:ext cx="3253235" cy="1760477"/>
          </a:xfrm>
          <a:custGeom>
            <a:avLst/>
            <a:gdLst/>
            <a:ahLst/>
            <a:cxnLst/>
            <a:rect r="r" b="b" t="t" l="l"/>
            <a:pathLst>
              <a:path h="1760477" w="3253235">
                <a:moveTo>
                  <a:pt x="0" y="0"/>
                </a:moveTo>
                <a:lnTo>
                  <a:pt x="3253235" y="0"/>
                </a:lnTo>
                <a:lnTo>
                  <a:pt x="3253235" y="1760477"/>
                </a:lnTo>
                <a:lnTo>
                  <a:pt x="0" y="1760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324344" y="5657345"/>
            <a:ext cx="4949952" cy="1760220"/>
          </a:xfrm>
          <a:custGeom>
            <a:avLst/>
            <a:gdLst/>
            <a:ahLst/>
            <a:cxnLst/>
            <a:rect r="r" b="b" t="t" l="l"/>
            <a:pathLst>
              <a:path h="1760220" w="4949952">
                <a:moveTo>
                  <a:pt x="0" y="0"/>
                </a:moveTo>
                <a:lnTo>
                  <a:pt x="4949952" y="0"/>
                </a:lnTo>
                <a:lnTo>
                  <a:pt x="4949952" y="1760220"/>
                </a:lnTo>
                <a:lnTo>
                  <a:pt x="0" y="17602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A3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10507800">
            <a:off x="-456848" y="-755399"/>
            <a:ext cx="19069907" cy="9952472"/>
            <a:chOff x="0" y="0"/>
            <a:chExt cx="25426543" cy="132699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426543" cy="13269976"/>
            </a:xfrm>
            <a:custGeom>
              <a:avLst/>
              <a:gdLst/>
              <a:ahLst/>
              <a:cxnLst/>
              <a:rect r="r" b="b" t="t" l="l"/>
              <a:pathLst>
                <a:path h="13269976" w="25426543">
                  <a:moveTo>
                    <a:pt x="24295988" y="13269976"/>
                  </a:moveTo>
                  <a:lnTo>
                    <a:pt x="25426543" y="0"/>
                  </a:lnTo>
                  <a:lnTo>
                    <a:pt x="847344" y="1255014"/>
                  </a:lnTo>
                  <a:lnTo>
                    <a:pt x="0" y="11200003"/>
                  </a:lnTo>
                  <a:close/>
                </a:path>
              </a:pathLst>
            </a:custGeom>
            <a:blipFill>
              <a:blip r:embed="rId2"/>
              <a:stretch>
                <a:fillRect l="-15337" t="-202" r="-4915" b="-1823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948223" y="-1536363"/>
            <a:ext cx="6997008" cy="8807348"/>
          </a:xfrm>
          <a:custGeom>
            <a:avLst/>
            <a:gdLst/>
            <a:ahLst/>
            <a:cxnLst/>
            <a:rect r="r" b="b" t="t" l="l"/>
            <a:pathLst>
              <a:path h="8807348" w="6997008">
                <a:moveTo>
                  <a:pt x="0" y="0"/>
                </a:moveTo>
                <a:lnTo>
                  <a:pt x="6997008" y="0"/>
                </a:lnTo>
                <a:lnTo>
                  <a:pt x="6997008" y="8807348"/>
                </a:lnTo>
                <a:lnTo>
                  <a:pt x="0" y="88073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98940">
            <a:off x="3364887" y="2332577"/>
            <a:ext cx="11558226" cy="5621855"/>
            <a:chOff x="0" y="0"/>
            <a:chExt cx="15410967" cy="749580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410942" cy="7495794"/>
            </a:xfrm>
            <a:custGeom>
              <a:avLst/>
              <a:gdLst/>
              <a:ahLst/>
              <a:cxnLst/>
              <a:rect r="r" b="b" t="t" l="l"/>
              <a:pathLst>
                <a:path h="7495794" w="15410942">
                  <a:moveTo>
                    <a:pt x="15386177" y="0"/>
                  </a:moveTo>
                  <a:lnTo>
                    <a:pt x="0" y="51308"/>
                  </a:lnTo>
                  <a:lnTo>
                    <a:pt x="24765" y="7495794"/>
                  </a:lnTo>
                  <a:lnTo>
                    <a:pt x="15410942" y="7444486"/>
                  </a:lnTo>
                  <a:lnTo>
                    <a:pt x="15386177" y="0"/>
                  </a:lnTo>
                  <a:close/>
                </a:path>
              </a:pathLst>
            </a:custGeom>
            <a:blipFill>
              <a:blip r:embed="rId5"/>
              <a:stretch>
                <a:fillRect l="-90" t="-55658" r="-1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7353957" y="2064972"/>
            <a:ext cx="495081" cy="176641"/>
            <a:chOff x="0" y="0"/>
            <a:chExt cx="495084" cy="17663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1976" y="61849"/>
              <a:ext cx="130175" cy="52070"/>
            </a:xfrm>
            <a:custGeom>
              <a:avLst/>
              <a:gdLst/>
              <a:ahLst/>
              <a:cxnLst/>
              <a:rect r="r" b="b" t="t" l="l"/>
              <a:pathLst>
                <a:path h="52070" w="130175">
                  <a:moveTo>
                    <a:pt x="66802" y="45720"/>
                  </a:moveTo>
                  <a:lnTo>
                    <a:pt x="24003" y="51181"/>
                  </a:lnTo>
                  <a:cubicBezTo>
                    <a:pt x="16383" y="52070"/>
                    <a:pt x="6223" y="44831"/>
                    <a:pt x="3556" y="36830"/>
                  </a:cubicBezTo>
                  <a:lnTo>
                    <a:pt x="0" y="19939"/>
                  </a:lnTo>
                  <a:cubicBezTo>
                    <a:pt x="8890" y="10287"/>
                    <a:pt x="12446" y="8128"/>
                    <a:pt x="15621" y="7239"/>
                  </a:cubicBezTo>
                  <a:cubicBezTo>
                    <a:pt x="45974" y="889"/>
                    <a:pt x="76708" y="0"/>
                    <a:pt x="107442" y="3810"/>
                  </a:cubicBezTo>
                  <a:lnTo>
                    <a:pt x="117221" y="8001"/>
                  </a:lnTo>
                  <a:cubicBezTo>
                    <a:pt x="127889" y="15240"/>
                    <a:pt x="130175" y="21971"/>
                    <a:pt x="129286" y="29083"/>
                  </a:cubicBezTo>
                  <a:lnTo>
                    <a:pt x="118110" y="45593"/>
                  </a:lnTo>
                  <a:cubicBezTo>
                    <a:pt x="95885" y="45593"/>
                    <a:pt x="81534" y="45593"/>
                    <a:pt x="66929" y="45593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04673" y="65786"/>
              <a:ext cx="125603" cy="46990"/>
            </a:xfrm>
            <a:custGeom>
              <a:avLst/>
              <a:gdLst/>
              <a:ahLst/>
              <a:cxnLst/>
              <a:rect r="r" b="b" t="t" l="l"/>
              <a:pathLst>
                <a:path h="46990" w="125603">
                  <a:moveTo>
                    <a:pt x="69977" y="46863"/>
                  </a:moveTo>
                  <a:cubicBezTo>
                    <a:pt x="47244" y="45593"/>
                    <a:pt x="33020" y="45212"/>
                    <a:pt x="18288" y="43942"/>
                  </a:cubicBezTo>
                  <a:cubicBezTo>
                    <a:pt x="7112" y="43053"/>
                    <a:pt x="0" y="32512"/>
                    <a:pt x="1778" y="21082"/>
                  </a:cubicBezTo>
                  <a:lnTo>
                    <a:pt x="4445" y="10541"/>
                  </a:lnTo>
                  <a:cubicBezTo>
                    <a:pt x="39624" y="6350"/>
                    <a:pt x="68580" y="2540"/>
                    <a:pt x="97536" y="889"/>
                  </a:cubicBezTo>
                  <a:cubicBezTo>
                    <a:pt x="110871" y="0"/>
                    <a:pt x="120269" y="9779"/>
                    <a:pt x="125603" y="21590"/>
                  </a:cubicBezTo>
                  <a:lnTo>
                    <a:pt x="124714" y="40640"/>
                  </a:lnTo>
                  <a:cubicBezTo>
                    <a:pt x="98044" y="44069"/>
                    <a:pt x="79756" y="45720"/>
                    <a:pt x="69977" y="4699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7941983" y="2121589"/>
            <a:ext cx="168011" cy="49701"/>
            <a:chOff x="0" y="0"/>
            <a:chExt cx="168008" cy="4969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381" y="-1016"/>
              <a:ext cx="169418" cy="50673"/>
            </a:xfrm>
            <a:custGeom>
              <a:avLst/>
              <a:gdLst/>
              <a:ahLst/>
              <a:cxnLst/>
              <a:rect r="r" b="b" t="t" l="l"/>
              <a:pathLst>
                <a:path h="50673" w="169418">
                  <a:moveTo>
                    <a:pt x="76962" y="50673"/>
                  </a:moveTo>
                  <a:lnTo>
                    <a:pt x="32893" y="50673"/>
                  </a:lnTo>
                  <a:cubicBezTo>
                    <a:pt x="27559" y="50673"/>
                    <a:pt x="22225" y="49403"/>
                    <a:pt x="16891" y="48514"/>
                  </a:cubicBezTo>
                  <a:lnTo>
                    <a:pt x="381" y="38100"/>
                  </a:lnTo>
                  <a:cubicBezTo>
                    <a:pt x="0" y="21590"/>
                    <a:pt x="7112" y="11811"/>
                    <a:pt x="14605" y="10541"/>
                  </a:cubicBezTo>
                  <a:lnTo>
                    <a:pt x="41783" y="6858"/>
                  </a:lnTo>
                  <a:cubicBezTo>
                    <a:pt x="65405" y="4699"/>
                    <a:pt x="89535" y="3810"/>
                    <a:pt x="113157" y="1270"/>
                  </a:cubicBezTo>
                  <a:cubicBezTo>
                    <a:pt x="126492" y="0"/>
                    <a:pt x="138557" y="2921"/>
                    <a:pt x="150622" y="7239"/>
                  </a:cubicBezTo>
                  <a:lnTo>
                    <a:pt x="167132" y="15621"/>
                  </a:lnTo>
                  <a:cubicBezTo>
                    <a:pt x="169418" y="32131"/>
                    <a:pt x="156845" y="45974"/>
                    <a:pt x="148463" y="47752"/>
                  </a:cubicBezTo>
                  <a:lnTo>
                    <a:pt x="137795" y="50292"/>
                  </a:lnTo>
                  <a:cubicBezTo>
                    <a:pt x="114173" y="50673"/>
                    <a:pt x="95885" y="50292"/>
                    <a:pt x="77216" y="50292"/>
                  </a:cubicBezTo>
                  <a:lnTo>
                    <a:pt x="77216" y="50673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8252746" y="2110816"/>
            <a:ext cx="149495" cy="58779"/>
            <a:chOff x="0" y="0"/>
            <a:chExt cx="149492" cy="5877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1524" y="-762"/>
              <a:ext cx="151511" cy="59563"/>
            </a:xfrm>
            <a:custGeom>
              <a:avLst/>
              <a:gdLst/>
              <a:ahLst/>
              <a:cxnLst/>
              <a:rect r="r" b="b" t="t" l="l"/>
              <a:pathLst>
                <a:path h="59563" w="151511">
                  <a:moveTo>
                    <a:pt x="75692" y="59563"/>
                  </a:moveTo>
                  <a:lnTo>
                    <a:pt x="26289" y="59563"/>
                  </a:lnTo>
                  <a:cubicBezTo>
                    <a:pt x="12446" y="59563"/>
                    <a:pt x="3937" y="51562"/>
                    <a:pt x="1778" y="36703"/>
                  </a:cubicBezTo>
                  <a:cubicBezTo>
                    <a:pt x="0" y="24130"/>
                    <a:pt x="9779" y="10922"/>
                    <a:pt x="21844" y="10160"/>
                  </a:cubicBezTo>
                  <a:lnTo>
                    <a:pt x="87757" y="5080"/>
                  </a:lnTo>
                  <a:cubicBezTo>
                    <a:pt x="98806" y="4191"/>
                    <a:pt x="109601" y="1651"/>
                    <a:pt x="120269" y="889"/>
                  </a:cubicBezTo>
                  <a:cubicBezTo>
                    <a:pt x="130048" y="0"/>
                    <a:pt x="138049" y="5588"/>
                    <a:pt x="143002" y="13081"/>
                  </a:cubicBezTo>
                  <a:cubicBezTo>
                    <a:pt x="148844" y="21971"/>
                    <a:pt x="151511" y="32512"/>
                    <a:pt x="151003" y="43053"/>
                  </a:cubicBezTo>
                  <a:lnTo>
                    <a:pt x="145161" y="54483"/>
                  </a:lnTo>
                  <a:cubicBezTo>
                    <a:pt x="119380" y="55753"/>
                    <a:pt x="97536" y="56642"/>
                    <a:pt x="75184" y="57912"/>
                  </a:cubicBezTo>
                  <a:lnTo>
                    <a:pt x="75692" y="59182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536705" y="2107797"/>
            <a:ext cx="183842" cy="52988"/>
            <a:chOff x="0" y="0"/>
            <a:chExt cx="183832" cy="5298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381" y="-1143"/>
              <a:ext cx="186182" cy="54991"/>
            </a:xfrm>
            <a:custGeom>
              <a:avLst/>
              <a:gdLst/>
              <a:ahLst/>
              <a:cxnLst/>
              <a:rect r="r" b="b" t="t" l="l"/>
              <a:pathLst>
                <a:path h="54991" w="186182">
                  <a:moveTo>
                    <a:pt x="92583" y="53594"/>
                  </a:moveTo>
                  <a:lnTo>
                    <a:pt x="26670" y="50292"/>
                  </a:lnTo>
                  <a:cubicBezTo>
                    <a:pt x="21336" y="49911"/>
                    <a:pt x="16002" y="48133"/>
                    <a:pt x="11049" y="46101"/>
                  </a:cubicBezTo>
                  <a:lnTo>
                    <a:pt x="889" y="36703"/>
                  </a:lnTo>
                  <a:cubicBezTo>
                    <a:pt x="0" y="22352"/>
                    <a:pt x="5334" y="14351"/>
                    <a:pt x="11557" y="12700"/>
                  </a:cubicBezTo>
                  <a:lnTo>
                    <a:pt x="25781" y="8890"/>
                  </a:lnTo>
                  <a:cubicBezTo>
                    <a:pt x="65913" y="5461"/>
                    <a:pt x="98806" y="3810"/>
                    <a:pt x="131318" y="1270"/>
                  </a:cubicBezTo>
                  <a:cubicBezTo>
                    <a:pt x="148717" y="0"/>
                    <a:pt x="163449" y="6731"/>
                    <a:pt x="177673" y="15240"/>
                  </a:cubicBezTo>
                  <a:lnTo>
                    <a:pt x="186182" y="27940"/>
                  </a:lnTo>
                  <a:cubicBezTo>
                    <a:pt x="174625" y="46101"/>
                    <a:pt x="165227" y="54991"/>
                    <a:pt x="147828" y="54102"/>
                  </a:cubicBezTo>
                  <a:lnTo>
                    <a:pt x="93091" y="53594"/>
                  </a:lnTo>
                  <a:cubicBezTo>
                    <a:pt x="92583" y="53975"/>
                    <a:pt x="92583" y="53594"/>
                    <a:pt x="92583" y="5359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8859041" y="2121818"/>
            <a:ext cx="192310" cy="60169"/>
            <a:chOff x="0" y="0"/>
            <a:chExt cx="192316" cy="6017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1524" y="-381"/>
              <a:ext cx="196469" cy="61468"/>
            </a:xfrm>
            <a:custGeom>
              <a:avLst/>
              <a:gdLst/>
              <a:ahLst/>
              <a:cxnLst/>
              <a:rect r="r" b="b" t="t" l="l"/>
              <a:pathLst>
                <a:path h="61468" w="196469">
                  <a:moveTo>
                    <a:pt x="83693" y="51943"/>
                  </a:moveTo>
                  <a:lnTo>
                    <a:pt x="21844" y="48641"/>
                  </a:lnTo>
                  <a:cubicBezTo>
                    <a:pt x="9271" y="47752"/>
                    <a:pt x="0" y="35052"/>
                    <a:pt x="1778" y="21971"/>
                  </a:cubicBezTo>
                  <a:lnTo>
                    <a:pt x="9779" y="4699"/>
                  </a:lnTo>
                  <a:cubicBezTo>
                    <a:pt x="24892" y="1651"/>
                    <a:pt x="32004" y="0"/>
                    <a:pt x="39624" y="508"/>
                  </a:cubicBezTo>
                  <a:lnTo>
                    <a:pt x="165227" y="7747"/>
                  </a:lnTo>
                  <a:cubicBezTo>
                    <a:pt x="171958" y="8128"/>
                    <a:pt x="179070" y="11557"/>
                    <a:pt x="185293" y="14478"/>
                  </a:cubicBezTo>
                  <a:lnTo>
                    <a:pt x="196469" y="29718"/>
                  </a:lnTo>
                  <a:cubicBezTo>
                    <a:pt x="186690" y="41910"/>
                    <a:pt x="181737" y="46990"/>
                    <a:pt x="176911" y="52578"/>
                  </a:cubicBezTo>
                  <a:lnTo>
                    <a:pt x="165735" y="61468"/>
                  </a:lnTo>
                  <a:cubicBezTo>
                    <a:pt x="134493" y="58547"/>
                    <a:pt x="111379" y="55499"/>
                    <a:pt x="83820" y="52197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9200750" y="2138601"/>
            <a:ext cx="196729" cy="54235"/>
            <a:chOff x="0" y="0"/>
            <a:chExt cx="196723" cy="5424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1143" y="-254"/>
              <a:ext cx="198755" cy="54864"/>
            </a:xfrm>
            <a:custGeom>
              <a:avLst/>
              <a:gdLst/>
              <a:ahLst/>
              <a:cxnLst/>
              <a:rect r="r" b="b" t="t" l="l"/>
              <a:pathLst>
                <a:path h="54864" w="198755">
                  <a:moveTo>
                    <a:pt x="114046" y="50673"/>
                  </a:moveTo>
                  <a:lnTo>
                    <a:pt x="42799" y="46482"/>
                  </a:lnTo>
                  <a:cubicBezTo>
                    <a:pt x="33909" y="45593"/>
                    <a:pt x="24511" y="43942"/>
                    <a:pt x="15621" y="42291"/>
                  </a:cubicBezTo>
                  <a:lnTo>
                    <a:pt x="2667" y="34163"/>
                  </a:lnTo>
                  <a:cubicBezTo>
                    <a:pt x="0" y="19812"/>
                    <a:pt x="5842" y="8509"/>
                    <a:pt x="13335" y="6731"/>
                  </a:cubicBezTo>
                  <a:lnTo>
                    <a:pt x="50800" y="381"/>
                  </a:lnTo>
                  <a:cubicBezTo>
                    <a:pt x="90932" y="0"/>
                    <a:pt x="131445" y="381"/>
                    <a:pt x="171577" y="762"/>
                  </a:cubicBezTo>
                  <a:cubicBezTo>
                    <a:pt x="182753" y="762"/>
                    <a:pt x="192532" y="8001"/>
                    <a:pt x="195580" y="18923"/>
                  </a:cubicBezTo>
                  <a:lnTo>
                    <a:pt x="197358" y="29083"/>
                  </a:lnTo>
                  <a:cubicBezTo>
                    <a:pt x="198755" y="47244"/>
                    <a:pt x="191516" y="54864"/>
                    <a:pt x="179070" y="54356"/>
                  </a:cubicBezTo>
                  <a:lnTo>
                    <a:pt x="114046" y="50546"/>
                  </a:lnTo>
                  <a:cubicBezTo>
                    <a:pt x="114046" y="50546"/>
                    <a:pt x="114046" y="50546"/>
                    <a:pt x="114046" y="50546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9575130" y="2131476"/>
            <a:ext cx="183604" cy="60074"/>
            <a:chOff x="0" y="0"/>
            <a:chExt cx="183604" cy="6007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127"/>
              <a:ext cx="185293" cy="59944"/>
            </a:xfrm>
            <a:custGeom>
              <a:avLst/>
              <a:gdLst/>
              <a:ahLst/>
              <a:cxnLst/>
              <a:rect r="r" b="b" t="t" l="l"/>
              <a:pathLst>
                <a:path h="59944" w="185293">
                  <a:moveTo>
                    <a:pt x="159512" y="59944"/>
                  </a:moveTo>
                  <a:cubicBezTo>
                    <a:pt x="122555" y="50292"/>
                    <a:pt x="87757" y="49784"/>
                    <a:pt x="53086" y="49403"/>
                  </a:cubicBezTo>
                  <a:lnTo>
                    <a:pt x="15113" y="45212"/>
                  </a:lnTo>
                  <a:cubicBezTo>
                    <a:pt x="7112" y="43942"/>
                    <a:pt x="508" y="33782"/>
                    <a:pt x="0" y="25273"/>
                  </a:cubicBezTo>
                  <a:lnTo>
                    <a:pt x="5842" y="7112"/>
                  </a:lnTo>
                  <a:cubicBezTo>
                    <a:pt x="23241" y="2921"/>
                    <a:pt x="32131" y="381"/>
                    <a:pt x="41021" y="0"/>
                  </a:cubicBezTo>
                  <a:lnTo>
                    <a:pt x="145669" y="889"/>
                  </a:lnTo>
                  <a:cubicBezTo>
                    <a:pt x="159512" y="889"/>
                    <a:pt x="170180" y="7239"/>
                    <a:pt x="179070" y="16891"/>
                  </a:cubicBezTo>
                  <a:lnTo>
                    <a:pt x="185293" y="26543"/>
                  </a:lnTo>
                  <a:cubicBezTo>
                    <a:pt x="175895" y="40005"/>
                    <a:pt x="168783" y="47625"/>
                    <a:pt x="159512" y="59944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9941966" y="2115960"/>
            <a:ext cx="185404" cy="73057"/>
            <a:chOff x="0" y="0"/>
            <a:chExt cx="185407" cy="7306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-2413" y="-381"/>
              <a:ext cx="191135" cy="73406"/>
            </a:xfrm>
            <a:custGeom>
              <a:avLst/>
              <a:gdLst/>
              <a:ahLst/>
              <a:cxnLst/>
              <a:rect r="r" b="b" t="t" l="l"/>
              <a:pathLst>
                <a:path h="73406" w="191135">
                  <a:moveTo>
                    <a:pt x="44069" y="73406"/>
                  </a:moveTo>
                  <a:lnTo>
                    <a:pt x="17780" y="70485"/>
                  </a:lnTo>
                  <a:cubicBezTo>
                    <a:pt x="7620" y="69215"/>
                    <a:pt x="0" y="57023"/>
                    <a:pt x="3175" y="46482"/>
                  </a:cubicBezTo>
                  <a:cubicBezTo>
                    <a:pt x="5334" y="37973"/>
                    <a:pt x="9779" y="30353"/>
                    <a:pt x="17780" y="25273"/>
                  </a:cubicBezTo>
                  <a:lnTo>
                    <a:pt x="27178" y="19304"/>
                  </a:lnTo>
                  <a:cubicBezTo>
                    <a:pt x="75311" y="10922"/>
                    <a:pt x="117602" y="0"/>
                    <a:pt x="161671" y="381"/>
                  </a:cubicBezTo>
                  <a:lnTo>
                    <a:pt x="172847" y="2540"/>
                  </a:lnTo>
                  <a:cubicBezTo>
                    <a:pt x="186182" y="12192"/>
                    <a:pt x="191135" y="33782"/>
                    <a:pt x="185293" y="43561"/>
                  </a:cubicBezTo>
                  <a:lnTo>
                    <a:pt x="179070" y="51943"/>
                  </a:lnTo>
                  <a:cubicBezTo>
                    <a:pt x="170180" y="57912"/>
                    <a:pt x="164846" y="59563"/>
                    <a:pt x="159512" y="59944"/>
                  </a:cubicBezTo>
                  <a:lnTo>
                    <a:pt x="44069" y="73406"/>
                  </a:ln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10265864" y="2103291"/>
            <a:ext cx="169745" cy="57121"/>
            <a:chOff x="0" y="0"/>
            <a:chExt cx="169748" cy="5711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2032" y="-381"/>
              <a:ext cx="173736" cy="57404"/>
            </a:xfrm>
            <a:custGeom>
              <a:avLst/>
              <a:gdLst/>
              <a:ahLst/>
              <a:cxnLst/>
              <a:rect r="r" b="b" t="t" l="l"/>
              <a:pathLst>
                <a:path h="57404" w="173736">
                  <a:moveTo>
                    <a:pt x="83312" y="57404"/>
                  </a:moveTo>
                  <a:lnTo>
                    <a:pt x="33401" y="57023"/>
                  </a:lnTo>
                  <a:cubicBezTo>
                    <a:pt x="26289" y="56642"/>
                    <a:pt x="19177" y="54102"/>
                    <a:pt x="12065" y="51943"/>
                  </a:cubicBezTo>
                  <a:lnTo>
                    <a:pt x="0" y="38862"/>
                  </a:lnTo>
                  <a:cubicBezTo>
                    <a:pt x="7112" y="19431"/>
                    <a:pt x="15113" y="12192"/>
                    <a:pt x="25908" y="8890"/>
                  </a:cubicBezTo>
                  <a:lnTo>
                    <a:pt x="53086" y="4572"/>
                  </a:lnTo>
                  <a:cubicBezTo>
                    <a:pt x="84201" y="2921"/>
                    <a:pt x="115443" y="1651"/>
                    <a:pt x="146558" y="381"/>
                  </a:cubicBezTo>
                  <a:cubicBezTo>
                    <a:pt x="159893" y="0"/>
                    <a:pt x="173736" y="15621"/>
                    <a:pt x="171450" y="29464"/>
                  </a:cubicBezTo>
                  <a:lnTo>
                    <a:pt x="169672" y="36195"/>
                  </a:lnTo>
                  <a:cubicBezTo>
                    <a:pt x="164719" y="48006"/>
                    <a:pt x="159004" y="55245"/>
                    <a:pt x="148717" y="55626"/>
                  </a:cubicBezTo>
                  <a:lnTo>
                    <a:pt x="82423" y="55626"/>
                  </a:lnTo>
                  <a:cubicBezTo>
                    <a:pt x="83312" y="56515"/>
                    <a:pt x="83312" y="56896"/>
                    <a:pt x="83312" y="57277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10650512" y="2097815"/>
            <a:ext cx="215370" cy="60808"/>
            <a:chOff x="0" y="0"/>
            <a:chExt cx="215367" cy="6080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-381" y="0"/>
              <a:ext cx="218694" cy="60833"/>
            </a:xfrm>
            <a:custGeom>
              <a:avLst/>
              <a:gdLst/>
              <a:ahLst/>
              <a:cxnLst/>
              <a:rect r="r" b="b" t="t" l="l"/>
              <a:pathLst>
                <a:path h="60833" w="218694">
                  <a:moveTo>
                    <a:pt x="98425" y="7620"/>
                  </a:moveTo>
                  <a:cubicBezTo>
                    <a:pt x="111379" y="7239"/>
                    <a:pt x="136779" y="7239"/>
                    <a:pt x="162560" y="2540"/>
                  </a:cubicBezTo>
                  <a:lnTo>
                    <a:pt x="189738" y="0"/>
                  </a:lnTo>
                  <a:cubicBezTo>
                    <a:pt x="197358" y="0"/>
                    <a:pt x="203962" y="2921"/>
                    <a:pt x="207518" y="10541"/>
                  </a:cubicBezTo>
                  <a:lnTo>
                    <a:pt x="213360" y="23241"/>
                  </a:lnTo>
                  <a:cubicBezTo>
                    <a:pt x="218694" y="43053"/>
                    <a:pt x="206248" y="59182"/>
                    <a:pt x="192024" y="59944"/>
                  </a:cubicBezTo>
                  <a:lnTo>
                    <a:pt x="184404" y="60833"/>
                  </a:lnTo>
                  <a:cubicBezTo>
                    <a:pt x="127381" y="57785"/>
                    <a:pt x="74422" y="54864"/>
                    <a:pt x="20955" y="51943"/>
                  </a:cubicBezTo>
                  <a:lnTo>
                    <a:pt x="13843" y="49784"/>
                  </a:lnTo>
                  <a:cubicBezTo>
                    <a:pt x="4826" y="47244"/>
                    <a:pt x="0" y="38481"/>
                    <a:pt x="381" y="31623"/>
                  </a:cubicBezTo>
                  <a:cubicBezTo>
                    <a:pt x="1778" y="20701"/>
                    <a:pt x="9779" y="10160"/>
                    <a:pt x="19177" y="8382"/>
                  </a:cubicBezTo>
                  <a:lnTo>
                    <a:pt x="33782" y="5461"/>
                  </a:lnTo>
                  <a:cubicBezTo>
                    <a:pt x="56134" y="5461"/>
                    <a:pt x="70739" y="6350"/>
                    <a:pt x="98425" y="7620"/>
                  </a:cubicBezTo>
                  <a:close/>
                </a:path>
              </a:pathLst>
            </a:custGeom>
            <a:solidFill>
              <a:srgbClr val="EFA36D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4289738" y="3220174"/>
            <a:ext cx="1169460" cy="3846795"/>
          </a:xfrm>
          <a:custGeom>
            <a:avLst/>
            <a:gdLst/>
            <a:ahLst/>
            <a:cxnLst/>
            <a:rect r="r" b="b" t="t" l="l"/>
            <a:pathLst>
              <a:path h="3846795" w="1169460">
                <a:moveTo>
                  <a:pt x="0" y="0"/>
                </a:moveTo>
                <a:lnTo>
                  <a:pt x="1169461" y="0"/>
                </a:lnTo>
                <a:lnTo>
                  <a:pt x="1169461" y="3846795"/>
                </a:lnTo>
                <a:lnTo>
                  <a:pt x="0" y="38467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-121680">
            <a:off x="5227444" y="7389400"/>
            <a:ext cx="5375253" cy="1459049"/>
            <a:chOff x="0" y="0"/>
            <a:chExt cx="7167004" cy="194539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166991" cy="1945386"/>
            </a:xfrm>
            <a:custGeom>
              <a:avLst/>
              <a:gdLst/>
              <a:ahLst/>
              <a:cxnLst/>
              <a:rect r="r" b="b" t="t" l="l"/>
              <a:pathLst>
                <a:path h="1945386" w="7166991">
                  <a:moveTo>
                    <a:pt x="7165848" y="0"/>
                  </a:moveTo>
                  <a:lnTo>
                    <a:pt x="0" y="4064"/>
                  </a:lnTo>
                  <a:lnTo>
                    <a:pt x="1143" y="1945386"/>
                  </a:lnTo>
                  <a:lnTo>
                    <a:pt x="7166991" y="1941322"/>
                  </a:lnTo>
                  <a:lnTo>
                    <a:pt x="7166864" y="1760601"/>
                  </a:lnTo>
                  <a:lnTo>
                    <a:pt x="7165848" y="0"/>
                  </a:lnTo>
                  <a:close/>
                </a:path>
              </a:pathLst>
            </a:custGeom>
            <a:blipFill>
              <a:blip r:embed="rId8"/>
              <a:stretch>
                <a:fillRect l="0" t="-5" r="0" b="-1"/>
              </a:stretch>
            </a:blipFill>
          </p:spPr>
        </p:sp>
      </p:grpSp>
      <p:grpSp>
        <p:nvGrpSpPr>
          <p:cNvPr name="Group 31" id="31"/>
          <p:cNvGrpSpPr>
            <a:grpSpLocks noChangeAspect="true"/>
          </p:cNvGrpSpPr>
          <p:nvPr/>
        </p:nvGrpSpPr>
        <p:grpSpPr>
          <a:xfrm rot="-487860">
            <a:off x="2395718" y="2123980"/>
            <a:ext cx="1964750" cy="1940252"/>
            <a:chOff x="0" y="0"/>
            <a:chExt cx="2619667" cy="2587003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619629" cy="2586990"/>
            </a:xfrm>
            <a:custGeom>
              <a:avLst/>
              <a:gdLst/>
              <a:ahLst/>
              <a:cxnLst/>
              <a:rect r="r" b="b" t="t" l="l"/>
              <a:pathLst>
                <a:path h="2586990" w="2619629">
                  <a:moveTo>
                    <a:pt x="2619629" y="0"/>
                  </a:moveTo>
                  <a:lnTo>
                    <a:pt x="761492" y="0"/>
                  </a:lnTo>
                  <a:lnTo>
                    <a:pt x="0" y="0"/>
                  </a:lnTo>
                  <a:lnTo>
                    <a:pt x="0" y="2586990"/>
                  </a:lnTo>
                  <a:lnTo>
                    <a:pt x="2619629" y="2586990"/>
                  </a:lnTo>
                  <a:lnTo>
                    <a:pt x="2619629" y="0"/>
                  </a:lnTo>
                  <a:close/>
                </a:path>
              </a:pathLst>
            </a:custGeom>
            <a:blipFill>
              <a:blip r:embed="rId9"/>
              <a:stretch>
                <a:fillRect l="0" t="0" r="-1" b="0"/>
              </a:stretch>
            </a:blipFill>
          </p:spPr>
        </p:sp>
      </p:grpSp>
      <p:sp>
        <p:nvSpPr>
          <p:cNvPr name="Freeform 33" id="33"/>
          <p:cNvSpPr/>
          <p:nvPr/>
        </p:nvSpPr>
        <p:spPr>
          <a:xfrm flipH="false" flipV="false" rot="0">
            <a:off x="6093390" y="4842748"/>
            <a:ext cx="5432870" cy="873909"/>
          </a:xfrm>
          <a:custGeom>
            <a:avLst/>
            <a:gdLst/>
            <a:ahLst/>
            <a:cxnLst/>
            <a:rect r="r" b="b" t="t" l="l"/>
            <a:pathLst>
              <a:path h="873909" w="5432870">
                <a:moveTo>
                  <a:pt x="0" y="0"/>
                </a:moveTo>
                <a:lnTo>
                  <a:pt x="5432870" y="0"/>
                </a:lnTo>
                <a:lnTo>
                  <a:pt x="5432870" y="873909"/>
                </a:lnTo>
                <a:lnTo>
                  <a:pt x="0" y="8739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6548123" y="3082157"/>
            <a:ext cx="4179370" cy="1660922"/>
          </a:xfrm>
          <a:custGeom>
            <a:avLst/>
            <a:gdLst/>
            <a:ahLst/>
            <a:cxnLst/>
            <a:rect r="r" b="b" t="t" l="l"/>
            <a:pathLst>
              <a:path h="1660922" w="4179370">
                <a:moveTo>
                  <a:pt x="0" y="0"/>
                </a:moveTo>
                <a:lnTo>
                  <a:pt x="4179370" y="0"/>
                </a:lnTo>
                <a:lnTo>
                  <a:pt x="4179370" y="1660922"/>
                </a:lnTo>
                <a:lnTo>
                  <a:pt x="0" y="16609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DAGLEbjyJUo</dc:identifier>
  <dcterms:modified xsi:type="dcterms:W3CDTF">2011-08-01T06:04:30Z</dcterms:modified>
  <cp:revision>1</cp:revision>
  <dc:title>P14. Eksponensial dan Logaritma</dc:title>
</cp:coreProperties>
</file>