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9" r:id="rId24"/>
    <p:sldId id="278" r:id="rId25"/>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5" autoAdjust="0"/>
    <p:restoredTop sz="94660"/>
  </p:normalViewPr>
  <p:slideViewPr>
    <p:cSldViewPr snapToGrid="0">
      <p:cViewPr varScale="1">
        <p:scale>
          <a:sx n="86" d="100"/>
          <a:sy n="86" d="100"/>
        </p:scale>
        <p:origin x="216" y="3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335E30-4268-44B2-BBAE-942B4E6B344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id-ID"/>
        </a:p>
      </dgm:t>
    </dgm:pt>
    <dgm:pt modelId="{A1CB7D68-6E02-486C-B7EB-DF7FF6DCE828}">
      <dgm:prSet/>
      <dgm:spPr/>
      <dgm:t>
        <a:bodyPr/>
        <a:lstStyle/>
        <a:p>
          <a:pPr rtl="0"/>
          <a:r>
            <a:rPr lang="id-ID" i="1"/>
            <a:t>Food Beverage Department </a:t>
          </a:r>
          <a:r>
            <a:rPr lang="id-ID"/>
            <a:t>adalah bagian dari hotel yang paling banyak bisa mendatangkan income, bahkan jauh dapat melebihi pendapatan dari penjualan semua kamarnya, melalui pengelolaan Banguet, event-event MICE dan outlets FB departemen yang ada : Bar; Restaurant; Room Service.Banquet, Steward dan Kitchen. </a:t>
          </a:r>
          <a:br>
            <a:rPr lang="id-ID"/>
          </a:br>
          <a:endParaRPr lang="id-ID"/>
        </a:p>
      </dgm:t>
    </dgm:pt>
    <dgm:pt modelId="{C02E767C-6FC3-4743-B229-5C1B47FE560E}" type="parTrans" cxnId="{56410C0F-D2B5-4AC7-893F-82521A072A00}">
      <dgm:prSet/>
      <dgm:spPr/>
      <dgm:t>
        <a:bodyPr/>
        <a:lstStyle/>
        <a:p>
          <a:endParaRPr lang="id-ID"/>
        </a:p>
      </dgm:t>
    </dgm:pt>
    <dgm:pt modelId="{A64155E9-3837-4C67-8085-659ED41AF801}" type="sibTrans" cxnId="{56410C0F-D2B5-4AC7-893F-82521A072A00}">
      <dgm:prSet/>
      <dgm:spPr/>
      <dgm:t>
        <a:bodyPr/>
        <a:lstStyle/>
        <a:p>
          <a:endParaRPr lang="id-ID"/>
        </a:p>
      </dgm:t>
    </dgm:pt>
    <dgm:pt modelId="{DC68CDA1-AD1E-4BD7-B114-479525FBBE48}" type="pres">
      <dgm:prSet presAssocID="{4C335E30-4268-44B2-BBAE-942B4E6B3441}" presName="linear" presStyleCnt="0">
        <dgm:presLayoutVars>
          <dgm:animLvl val="lvl"/>
          <dgm:resizeHandles val="exact"/>
        </dgm:presLayoutVars>
      </dgm:prSet>
      <dgm:spPr/>
    </dgm:pt>
    <dgm:pt modelId="{235D54D9-AC2E-4C6B-9A4A-7C48048C3644}" type="pres">
      <dgm:prSet presAssocID="{A1CB7D68-6E02-486C-B7EB-DF7FF6DCE828}" presName="parentText" presStyleLbl="node1" presStyleIdx="0" presStyleCnt="1">
        <dgm:presLayoutVars>
          <dgm:chMax val="0"/>
          <dgm:bulletEnabled val="1"/>
        </dgm:presLayoutVars>
      </dgm:prSet>
      <dgm:spPr/>
    </dgm:pt>
  </dgm:ptLst>
  <dgm:cxnLst>
    <dgm:cxn modelId="{56410C0F-D2B5-4AC7-893F-82521A072A00}" srcId="{4C335E30-4268-44B2-BBAE-942B4E6B3441}" destId="{A1CB7D68-6E02-486C-B7EB-DF7FF6DCE828}" srcOrd="0" destOrd="0" parTransId="{C02E767C-6FC3-4743-B229-5C1B47FE560E}" sibTransId="{A64155E9-3837-4C67-8085-659ED41AF801}"/>
    <dgm:cxn modelId="{503AAF20-5C7C-4178-A467-ED5BF8002546}" type="presOf" srcId="{4C335E30-4268-44B2-BBAE-942B4E6B3441}" destId="{DC68CDA1-AD1E-4BD7-B114-479525FBBE48}" srcOrd="0" destOrd="0" presId="urn:microsoft.com/office/officeart/2005/8/layout/vList2"/>
    <dgm:cxn modelId="{93A18A37-DC70-4ED6-8F34-38FAF34809D3}" type="presOf" srcId="{A1CB7D68-6E02-486C-B7EB-DF7FF6DCE828}" destId="{235D54D9-AC2E-4C6B-9A4A-7C48048C3644}" srcOrd="0" destOrd="0" presId="urn:microsoft.com/office/officeart/2005/8/layout/vList2"/>
    <dgm:cxn modelId="{1338DCB1-A921-4AA9-8B8B-6A1975FF6FA3}" type="presParOf" srcId="{DC68CDA1-AD1E-4BD7-B114-479525FBBE48}" destId="{235D54D9-AC2E-4C6B-9A4A-7C48048C364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76A2083-DAA5-4CCA-9EA5-D03859AC5FD6}" type="doc">
      <dgm:prSet loTypeId="urn:microsoft.com/office/officeart/2005/8/layout/hierarchy3" loCatId="hierarchy" qsTypeId="urn:microsoft.com/office/officeart/2005/8/quickstyle/simple1" qsCatId="simple" csTypeId="urn:microsoft.com/office/officeart/2005/8/colors/accent1_2" csCatId="accent1"/>
      <dgm:spPr/>
      <dgm:t>
        <a:bodyPr/>
        <a:lstStyle/>
        <a:p>
          <a:endParaRPr lang="id-ID"/>
        </a:p>
      </dgm:t>
    </dgm:pt>
    <dgm:pt modelId="{D542015B-2CA1-468F-8AE3-1770D3B0A1E9}">
      <dgm:prSet/>
      <dgm:spPr/>
      <dgm:t>
        <a:bodyPr/>
        <a:lstStyle/>
        <a:p>
          <a:pPr rtl="0"/>
          <a:r>
            <a:rPr lang="id-ID"/>
            <a:t>Penataan meja sesuai dengan Menu yang disajikan pada waktu dinner dengan jamuan Resmi / Formal yang terdiri dari: </a:t>
          </a:r>
          <a:r>
            <a:rPr lang="id-ID" i="1"/>
            <a:t>Appetizer, Soup, Main course, Dessert dan Tea or Coffee. </a:t>
          </a:r>
          <a:r>
            <a:rPr lang="id-ID"/>
            <a:t>Semua alat-alat service (china wares, silver wares) disesuaikan dengan kualifikasi, kebutuhan standard pelayanan internasional. </a:t>
          </a:r>
          <a:br>
            <a:rPr lang="id-ID"/>
          </a:br>
          <a:endParaRPr lang="id-ID"/>
        </a:p>
      </dgm:t>
    </dgm:pt>
    <dgm:pt modelId="{C87D008B-1C58-4F59-A1E8-55110E3D2799}" type="parTrans" cxnId="{E30FBD3E-70F0-492E-AB9D-ED9D01C02849}">
      <dgm:prSet/>
      <dgm:spPr/>
      <dgm:t>
        <a:bodyPr/>
        <a:lstStyle/>
        <a:p>
          <a:endParaRPr lang="id-ID"/>
        </a:p>
      </dgm:t>
    </dgm:pt>
    <dgm:pt modelId="{7EC83154-192C-488C-BD64-7A1D699D0AC4}" type="sibTrans" cxnId="{E30FBD3E-70F0-492E-AB9D-ED9D01C02849}">
      <dgm:prSet/>
      <dgm:spPr/>
      <dgm:t>
        <a:bodyPr/>
        <a:lstStyle/>
        <a:p>
          <a:endParaRPr lang="id-ID"/>
        </a:p>
      </dgm:t>
    </dgm:pt>
    <dgm:pt modelId="{1F39F8E3-AEEE-4D77-A12A-39833554304A}" type="pres">
      <dgm:prSet presAssocID="{F76A2083-DAA5-4CCA-9EA5-D03859AC5FD6}" presName="diagram" presStyleCnt="0">
        <dgm:presLayoutVars>
          <dgm:chPref val="1"/>
          <dgm:dir/>
          <dgm:animOne val="branch"/>
          <dgm:animLvl val="lvl"/>
          <dgm:resizeHandles/>
        </dgm:presLayoutVars>
      </dgm:prSet>
      <dgm:spPr/>
    </dgm:pt>
    <dgm:pt modelId="{211CC9ED-2AB0-4C6F-A6DF-B5CF438D197D}" type="pres">
      <dgm:prSet presAssocID="{D542015B-2CA1-468F-8AE3-1770D3B0A1E9}" presName="root" presStyleCnt="0"/>
      <dgm:spPr/>
    </dgm:pt>
    <dgm:pt modelId="{C48CAA05-5857-44C5-AF66-0CD5B279AD1F}" type="pres">
      <dgm:prSet presAssocID="{D542015B-2CA1-468F-8AE3-1770D3B0A1E9}" presName="rootComposite" presStyleCnt="0"/>
      <dgm:spPr/>
    </dgm:pt>
    <dgm:pt modelId="{3AA95114-F203-4390-8500-4C28E48557EF}" type="pres">
      <dgm:prSet presAssocID="{D542015B-2CA1-468F-8AE3-1770D3B0A1E9}" presName="rootText" presStyleLbl="node1" presStyleIdx="0" presStyleCnt="1"/>
      <dgm:spPr/>
    </dgm:pt>
    <dgm:pt modelId="{54FD246A-DDBB-4355-9224-3322992973EA}" type="pres">
      <dgm:prSet presAssocID="{D542015B-2CA1-468F-8AE3-1770D3B0A1E9}" presName="rootConnector" presStyleLbl="node1" presStyleIdx="0" presStyleCnt="1"/>
      <dgm:spPr/>
    </dgm:pt>
    <dgm:pt modelId="{0045D938-C80E-499B-94B8-14EA37E91400}" type="pres">
      <dgm:prSet presAssocID="{D542015B-2CA1-468F-8AE3-1770D3B0A1E9}" presName="childShape" presStyleCnt="0"/>
      <dgm:spPr/>
    </dgm:pt>
  </dgm:ptLst>
  <dgm:cxnLst>
    <dgm:cxn modelId="{53EC8E28-6C0D-4A52-B497-8FEB67AAE0A8}" type="presOf" srcId="{D542015B-2CA1-468F-8AE3-1770D3B0A1E9}" destId="{3AA95114-F203-4390-8500-4C28E48557EF}" srcOrd="0" destOrd="0" presId="urn:microsoft.com/office/officeart/2005/8/layout/hierarchy3"/>
    <dgm:cxn modelId="{E30FBD3E-70F0-492E-AB9D-ED9D01C02849}" srcId="{F76A2083-DAA5-4CCA-9EA5-D03859AC5FD6}" destId="{D542015B-2CA1-468F-8AE3-1770D3B0A1E9}" srcOrd="0" destOrd="0" parTransId="{C87D008B-1C58-4F59-A1E8-55110E3D2799}" sibTransId="{7EC83154-192C-488C-BD64-7A1D699D0AC4}"/>
    <dgm:cxn modelId="{87778990-0EA4-49DB-8FCE-C6E4B090C3AA}" type="presOf" srcId="{D542015B-2CA1-468F-8AE3-1770D3B0A1E9}" destId="{54FD246A-DDBB-4355-9224-3322992973EA}" srcOrd="1" destOrd="0" presId="urn:microsoft.com/office/officeart/2005/8/layout/hierarchy3"/>
    <dgm:cxn modelId="{941D4F9D-BC62-40C2-BA6B-0A899D7B64B5}" type="presOf" srcId="{F76A2083-DAA5-4CCA-9EA5-D03859AC5FD6}" destId="{1F39F8E3-AEEE-4D77-A12A-39833554304A}" srcOrd="0" destOrd="0" presId="urn:microsoft.com/office/officeart/2005/8/layout/hierarchy3"/>
    <dgm:cxn modelId="{75A33AA9-812A-402A-9EAD-BCCAC60B6030}" type="presParOf" srcId="{1F39F8E3-AEEE-4D77-A12A-39833554304A}" destId="{211CC9ED-2AB0-4C6F-A6DF-B5CF438D197D}" srcOrd="0" destOrd="0" presId="urn:microsoft.com/office/officeart/2005/8/layout/hierarchy3"/>
    <dgm:cxn modelId="{78C353FA-08F1-4C51-B9FE-86A267EFE076}" type="presParOf" srcId="{211CC9ED-2AB0-4C6F-A6DF-B5CF438D197D}" destId="{C48CAA05-5857-44C5-AF66-0CD5B279AD1F}" srcOrd="0" destOrd="0" presId="urn:microsoft.com/office/officeart/2005/8/layout/hierarchy3"/>
    <dgm:cxn modelId="{409006EE-6FA6-4C18-8594-92FB58D25984}" type="presParOf" srcId="{C48CAA05-5857-44C5-AF66-0CD5B279AD1F}" destId="{3AA95114-F203-4390-8500-4C28E48557EF}" srcOrd="0" destOrd="0" presId="urn:microsoft.com/office/officeart/2005/8/layout/hierarchy3"/>
    <dgm:cxn modelId="{23605B77-7A3F-4BA4-84BE-0F4AB207B77E}" type="presParOf" srcId="{C48CAA05-5857-44C5-AF66-0CD5B279AD1F}" destId="{54FD246A-DDBB-4355-9224-3322992973EA}" srcOrd="1" destOrd="0" presId="urn:microsoft.com/office/officeart/2005/8/layout/hierarchy3"/>
    <dgm:cxn modelId="{25F7FAB3-3350-4A8F-B3D1-FE261ABA8D8D}" type="presParOf" srcId="{211CC9ED-2AB0-4C6F-A6DF-B5CF438D197D}" destId="{0045D938-C80E-499B-94B8-14EA37E91400}"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BEF7A5-0A1E-4490-9094-E169987E2CB4}"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id-ID"/>
        </a:p>
      </dgm:t>
    </dgm:pt>
    <dgm:pt modelId="{10D0EF8B-F241-47F8-8CF1-F172D12B2A5B}">
      <dgm:prSet/>
      <dgm:spPr/>
      <dgm:t>
        <a:bodyPr/>
        <a:lstStyle/>
        <a:p>
          <a:pPr rtl="0"/>
          <a:r>
            <a:rPr lang="id-ID" i="1"/>
            <a:t>Restaurants (Main Dinning Room; Coffee shop; Soda Fountain; Cafetaria Supper Club; Barista; spesifik restoran : Chinese; Korean; Japanese; Thai’s, dan Indonesian food ).</a:t>
          </a:r>
          <a:endParaRPr lang="id-ID"/>
        </a:p>
      </dgm:t>
    </dgm:pt>
    <dgm:pt modelId="{BF1637CC-A545-49A5-8A4C-C4BEA463F8E1}" type="parTrans" cxnId="{79A07D27-006B-4432-BA8D-9492AADDE906}">
      <dgm:prSet/>
      <dgm:spPr/>
      <dgm:t>
        <a:bodyPr/>
        <a:lstStyle/>
        <a:p>
          <a:endParaRPr lang="id-ID"/>
        </a:p>
      </dgm:t>
    </dgm:pt>
    <dgm:pt modelId="{5EDA24D2-109B-4075-A39D-740FA49625E1}" type="sibTrans" cxnId="{79A07D27-006B-4432-BA8D-9492AADDE906}">
      <dgm:prSet/>
      <dgm:spPr/>
      <dgm:t>
        <a:bodyPr/>
        <a:lstStyle/>
        <a:p>
          <a:endParaRPr lang="id-ID"/>
        </a:p>
      </dgm:t>
    </dgm:pt>
    <dgm:pt modelId="{5093293B-1143-41AE-A53A-015E1ACC3885}">
      <dgm:prSet/>
      <dgm:spPr/>
      <dgm:t>
        <a:bodyPr/>
        <a:lstStyle/>
        <a:p>
          <a:pPr rtl="0"/>
          <a:r>
            <a:rPr lang="id-ID" i="1"/>
            <a:t>Room Service (</a:t>
          </a:r>
          <a:r>
            <a:rPr lang="id-ID"/>
            <a:t>pelayanan menu ke kamar</a:t>
          </a:r>
          <a:r>
            <a:rPr lang="id-ID" i="1"/>
            <a:t>)</a:t>
          </a:r>
          <a:endParaRPr lang="id-ID"/>
        </a:p>
      </dgm:t>
    </dgm:pt>
    <dgm:pt modelId="{F308EE06-9146-482E-BC27-4BD5BC61B89D}" type="parTrans" cxnId="{D621177B-C6F4-4F51-AC23-CC6ED6B02586}">
      <dgm:prSet/>
      <dgm:spPr/>
      <dgm:t>
        <a:bodyPr/>
        <a:lstStyle/>
        <a:p>
          <a:endParaRPr lang="id-ID"/>
        </a:p>
      </dgm:t>
    </dgm:pt>
    <dgm:pt modelId="{2065079E-90E6-49D9-963A-109D7A0BD5D5}" type="sibTrans" cxnId="{D621177B-C6F4-4F51-AC23-CC6ED6B02586}">
      <dgm:prSet/>
      <dgm:spPr/>
      <dgm:t>
        <a:bodyPr/>
        <a:lstStyle/>
        <a:p>
          <a:endParaRPr lang="id-ID"/>
        </a:p>
      </dgm:t>
    </dgm:pt>
    <dgm:pt modelId="{7501820F-D814-4C74-8094-E801C1F5221B}">
      <dgm:prSet/>
      <dgm:spPr/>
      <dgm:t>
        <a:bodyPr/>
        <a:lstStyle/>
        <a:p>
          <a:pPr rtl="0"/>
          <a:r>
            <a:rPr lang="id-ID" i="1"/>
            <a:t>Banquet </a:t>
          </a:r>
          <a:r>
            <a:rPr lang="id-ID"/>
            <a:t>menangani event-event MICE</a:t>
          </a:r>
        </a:p>
      </dgm:t>
    </dgm:pt>
    <dgm:pt modelId="{728D1CDF-23C9-4F0F-A0BF-FFBD540CFE3D}" type="parTrans" cxnId="{DF34CE18-4A35-4D11-85D6-A0A062E02F5C}">
      <dgm:prSet/>
      <dgm:spPr/>
      <dgm:t>
        <a:bodyPr/>
        <a:lstStyle/>
        <a:p>
          <a:endParaRPr lang="id-ID"/>
        </a:p>
      </dgm:t>
    </dgm:pt>
    <dgm:pt modelId="{50F8B561-F92E-4262-8C10-DD8ABE14CD21}" type="sibTrans" cxnId="{DF34CE18-4A35-4D11-85D6-A0A062E02F5C}">
      <dgm:prSet/>
      <dgm:spPr/>
      <dgm:t>
        <a:bodyPr/>
        <a:lstStyle/>
        <a:p>
          <a:endParaRPr lang="id-ID"/>
        </a:p>
      </dgm:t>
    </dgm:pt>
    <dgm:pt modelId="{F9B524EA-DCF8-46FE-B41E-61B83AB17D9D}">
      <dgm:prSet/>
      <dgm:spPr/>
      <dgm:t>
        <a:bodyPr/>
        <a:lstStyle/>
        <a:p>
          <a:pPr rtl="0"/>
          <a:r>
            <a:rPr lang="id-ID" i="1"/>
            <a:t>Bar (Main Bar; Discoteque; Karaoke; Cocktail Lounge; Nite Club)</a:t>
          </a:r>
          <a:endParaRPr lang="id-ID"/>
        </a:p>
      </dgm:t>
    </dgm:pt>
    <dgm:pt modelId="{3760E63D-1246-49E6-8364-D0AC64C33414}" type="parTrans" cxnId="{2C72C21B-50E1-4C82-8501-8857DBEA3DC9}">
      <dgm:prSet/>
      <dgm:spPr/>
      <dgm:t>
        <a:bodyPr/>
        <a:lstStyle/>
        <a:p>
          <a:endParaRPr lang="id-ID"/>
        </a:p>
      </dgm:t>
    </dgm:pt>
    <dgm:pt modelId="{010DDA6A-1038-49AB-9E5F-EC31113FFAE7}" type="sibTrans" cxnId="{2C72C21B-50E1-4C82-8501-8857DBEA3DC9}">
      <dgm:prSet/>
      <dgm:spPr/>
      <dgm:t>
        <a:bodyPr/>
        <a:lstStyle/>
        <a:p>
          <a:endParaRPr lang="id-ID"/>
        </a:p>
      </dgm:t>
    </dgm:pt>
    <dgm:pt modelId="{DE1FADB8-B17E-46C8-B424-38B2D7F71A07}">
      <dgm:prSet/>
      <dgm:spPr/>
      <dgm:t>
        <a:bodyPr/>
        <a:lstStyle/>
        <a:p>
          <a:pPr rtl="0"/>
          <a:r>
            <a:rPr lang="id-ID" i="1"/>
            <a:t>Steward </a:t>
          </a:r>
          <a:r>
            <a:rPr lang="id-ID"/>
            <a:t>petugas yang mencuci alat-alat kitchen </a:t>
          </a:r>
          <a:r>
            <a:rPr lang="id-ID" i="1"/>
            <a:t>(Pot washer) </a:t>
          </a:r>
          <a:r>
            <a:rPr lang="id-ID"/>
            <a:t>dan mencuci alat-alat service restaurant </a:t>
          </a:r>
          <a:r>
            <a:rPr lang="id-ID" i="1"/>
            <a:t>( Dishwasher)</a:t>
          </a:r>
          <a:endParaRPr lang="id-ID"/>
        </a:p>
      </dgm:t>
    </dgm:pt>
    <dgm:pt modelId="{A0381A96-B987-4200-9CB8-22378779A505}" type="parTrans" cxnId="{646EDD8C-4306-45F0-A1EE-CDE5E810F68D}">
      <dgm:prSet/>
      <dgm:spPr/>
      <dgm:t>
        <a:bodyPr/>
        <a:lstStyle/>
        <a:p>
          <a:endParaRPr lang="id-ID"/>
        </a:p>
      </dgm:t>
    </dgm:pt>
    <dgm:pt modelId="{E1196CB5-62E0-48F7-B851-8A07C830537D}" type="sibTrans" cxnId="{646EDD8C-4306-45F0-A1EE-CDE5E810F68D}">
      <dgm:prSet/>
      <dgm:spPr/>
      <dgm:t>
        <a:bodyPr/>
        <a:lstStyle/>
        <a:p>
          <a:endParaRPr lang="id-ID"/>
        </a:p>
      </dgm:t>
    </dgm:pt>
    <dgm:pt modelId="{E07741E3-F81E-46BA-B3C9-771C3259AC93}">
      <dgm:prSet/>
      <dgm:spPr/>
      <dgm:t>
        <a:bodyPr/>
        <a:lstStyle/>
        <a:p>
          <a:pPr rtl="0"/>
          <a:r>
            <a:rPr lang="id-ID" i="1"/>
            <a:t>Kitchen (Saucier yang menyiapkan hidangan</a:t>
          </a:r>
          <a:r>
            <a:rPr lang="id-ID"/>
            <a:t> Appetizer, soup, maincourse and dessert</a:t>
          </a:r>
          <a:br>
            <a:rPr lang="id-ID"/>
          </a:br>
          <a:br>
            <a:rPr lang="id-ID"/>
          </a:br>
          <a:endParaRPr lang="id-ID"/>
        </a:p>
      </dgm:t>
    </dgm:pt>
    <dgm:pt modelId="{ECF74D34-FE92-497D-B100-061EB3751705}" type="parTrans" cxnId="{CC60A3CB-2A31-4719-A833-A899963954A7}">
      <dgm:prSet/>
      <dgm:spPr/>
      <dgm:t>
        <a:bodyPr/>
        <a:lstStyle/>
        <a:p>
          <a:endParaRPr lang="id-ID"/>
        </a:p>
      </dgm:t>
    </dgm:pt>
    <dgm:pt modelId="{F8B86952-B140-4906-BC83-5A4A26FD78C8}" type="sibTrans" cxnId="{CC60A3CB-2A31-4719-A833-A899963954A7}">
      <dgm:prSet/>
      <dgm:spPr/>
      <dgm:t>
        <a:bodyPr/>
        <a:lstStyle/>
        <a:p>
          <a:endParaRPr lang="id-ID"/>
        </a:p>
      </dgm:t>
    </dgm:pt>
    <dgm:pt modelId="{616BD508-59AD-4C4E-9B6F-B95123EFD729}" type="pres">
      <dgm:prSet presAssocID="{5DBEF7A5-0A1E-4490-9094-E169987E2CB4}" presName="CompostProcess" presStyleCnt="0">
        <dgm:presLayoutVars>
          <dgm:dir/>
          <dgm:resizeHandles val="exact"/>
        </dgm:presLayoutVars>
      </dgm:prSet>
      <dgm:spPr/>
    </dgm:pt>
    <dgm:pt modelId="{6EEF9BDE-2F54-4268-A76F-3AA7210C2C4D}" type="pres">
      <dgm:prSet presAssocID="{5DBEF7A5-0A1E-4490-9094-E169987E2CB4}" presName="arrow" presStyleLbl="bgShp" presStyleIdx="0" presStyleCnt="1"/>
      <dgm:spPr/>
    </dgm:pt>
    <dgm:pt modelId="{E999D651-E9C5-40C1-899E-A2B84A355B42}" type="pres">
      <dgm:prSet presAssocID="{5DBEF7A5-0A1E-4490-9094-E169987E2CB4}" presName="linearProcess" presStyleCnt="0"/>
      <dgm:spPr/>
    </dgm:pt>
    <dgm:pt modelId="{2C05E8C7-9651-4F9E-ADAF-FF96423B962D}" type="pres">
      <dgm:prSet presAssocID="{10D0EF8B-F241-47F8-8CF1-F172D12B2A5B}" presName="textNode" presStyleLbl="node1" presStyleIdx="0" presStyleCnt="6">
        <dgm:presLayoutVars>
          <dgm:bulletEnabled val="1"/>
        </dgm:presLayoutVars>
      </dgm:prSet>
      <dgm:spPr/>
    </dgm:pt>
    <dgm:pt modelId="{57D7CA4E-A3D3-482C-8997-4352CD8926AC}" type="pres">
      <dgm:prSet presAssocID="{5EDA24D2-109B-4075-A39D-740FA49625E1}" presName="sibTrans" presStyleCnt="0"/>
      <dgm:spPr/>
    </dgm:pt>
    <dgm:pt modelId="{0A1461A0-A2B6-466E-96E4-EC3A6FB04B65}" type="pres">
      <dgm:prSet presAssocID="{5093293B-1143-41AE-A53A-015E1ACC3885}" presName="textNode" presStyleLbl="node1" presStyleIdx="1" presStyleCnt="6">
        <dgm:presLayoutVars>
          <dgm:bulletEnabled val="1"/>
        </dgm:presLayoutVars>
      </dgm:prSet>
      <dgm:spPr/>
    </dgm:pt>
    <dgm:pt modelId="{FA2EBC48-4BE5-4044-9587-0372C065A5EB}" type="pres">
      <dgm:prSet presAssocID="{2065079E-90E6-49D9-963A-109D7A0BD5D5}" presName="sibTrans" presStyleCnt="0"/>
      <dgm:spPr/>
    </dgm:pt>
    <dgm:pt modelId="{4B338B3F-BDAB-4715-867B-BF8CE03ABA92}" type="pres">
      <dgm:prSet presAssocID="{7501820F-D814-4C74-8094-E801C1F5221B}" presName="textNode" presStyleLbl="node1" presStyleIdx="2" presStyleCnt="6">
        <dgm:presLayoutVars>
          <dgm:bulletEnabled val="1"/>
        </dgm:presLayoutVars>
      </dgm:prSet>
      <dgm:spPr/>
    </dgm:pt>
    <dgm:pt modelId="{24CC37B5-8691-4413-98F0-54128799100B}" type="pres">
      <dgm:prSet presAssocID="{50F8B561-F92E-4262-8C10-DD8ABE14CD21}" presName="sibTrans" presStyleCnt="0"/>
      <dgm:spPr/>
    </dgm:pt>
    <dgm:pt modelId="{394532FB-61F7-4276-AB3D-574A51515028}" type="pres">
      <dgm:prSet presAssocID="{F9B524EA-DCF8-46FE-B41E-61B83AB17D9D}" presName="textNode" presStyleLbl="node1" presStyleIdx="3" presStyleCnt="6">
        <dgm:presLayoutVars>
          <dgm:bulletEnabled val="1"/>
        </dgm:presLayoutVars>
      </dgm:prSet>
      <dgm:spPr/>
    </dgm:pt>
    <dgm:pt modelId="{7421366C-D14F-4F98-9FFB-8576EC98C6AD}" type="pres">
      <dgm:prSet presAssocID="{010DDA6A-1038-49AB-9E5F-EC31113FFAE7}" presName="sibTrans" presStyleCnt="0"/>
      <dgm:spPr/>
    </dgm:pt>
    <dgm:pt modelId="{2C145B42-8C41-4F63-BF7E-DB9532F16015}" type="pres">
      <dgm:prSet presAssocID="{DE1FADB8-B17E-46C8-B424-38B2D7F71A07}" presName="textNode" presStyleLbl="node1" presStyleIdx="4" presStyleCnt="6">
        <dgm:presLayoutVars>
          <dgm:bulletEnabled val="1"/>
        </dgm:presLayoutVars>
      </dgm:prSet>
      <dgm:spPr/>
    </dgm:pt>
    <dgm:pt modelId="{6CD3ECC6-B4CB-4FD1-930C-EA2E9A20685A}" type="pres">
      <dgm:prSet presAssocID="{E1196CB5-62E0-48F7-B851-8A07C830537D}" presName="sibTrans" presStyleCnt="0"/>
      <dgm:spPr/>
    </dgm:pt>
    <dgm:pt modelId="{F92BB1A9-8FF7-40F6-B55E-025C161DCDF5}" type="pres">
      <dgm:prSet presAssocID="{E07741E3-F81E-46BA-B3C9-771C3259AC93}" presName="textNode" presStyleLbl="node1" presStyleIdx="5" presStyleCnt="6">
        <dgm:presLayoutVars>
          <dgm:bulletEnabled val="1"/>
        </dgm:presLayoutVars>
      </dgm:prSet>
      <dgm:spPr/>
    </dgm:pt>
  </dgm:ptLst>
  <dgm:cxnLst>
    <dgm:cxn modelId="{085FE706-AC1B-42CC-B9E4-8EE151D81837}" type="presOf" srcId="{5DBEF7A5-0A1E-4490-9094-E169987E2CB4}" destId="{616BD508-59AD-4C4E-9B6F-B95123EFD729}" srcOrd="0" destOrd="0" presId="urn:microsoft.com/office/officeart/2005/8/layout/hProcess9"/>
    <dgm:cxn modelId="{D2F6710E-9DC6-4B86-A219-02DE1FB426C3}" type="presOf" srcId="{DE1FADB8-B17E-46C8-B424-38B2D7F71A07}" destId="{2C145B42-8C41-4F63-BF7E-DB9532F16015}" srcOrd="0" destOrd="0" presId="urn:microsoft.com/office/officeart/2005/8/layout/hProcess9"/>
    <dgm:cxn modelId="{DF34CE18-4A35-4D11-85D6-A0A062E02F5C}" srcId="{5DBEF7A5-0A1E-4490-9094-E169987E2CB4}" destId="{7501820F-D814-4C74-8094-E801C1F5221B}" srcOrd="2" destOrd="0" parTransId="{728D1CDF-23C9-4F0F-A0BF-FFBD540CFE3D}" sibTransId="{50F8B561-F92E-4262-8C10-DD8ABE14CD21}"/>
    <dgm:cxn modelId="{2C72C21B-50E1-4C82-8501-8857DBEA3DC9}" srcId="{5DBEF7A5-0A1E-4490-9094-E169987E2CB4}" destId="{F9B524EA-DCF8-46FE-B41E-61B83AB17D9D}" srcOrd="3" destOrd="0" parTransId="{3760E63D-1246-49E6-8364-D0AC64C33414}" sibTransId="{010DDA6A-1038-49AB-9E5F-EC31113FFAE7}"/>
    <dgm:cxn modelId="{79A07D27-006B-4432-BA8D-9492AADDE906}" srcId="{5DBEF7A5-0A1E-4490-9094-E169987E2CB4}" destId="{10D0EF8B-F241-47F8-8CF1-F172D12B2A5B}" srcOrd="0" destOrd="0" parTransId="{BF1637CC-A545-49A5-8A4C-C4BEA463F8E1}" sibTransId="{5EDA24D2-109B-4075-A39D-740FA49625E1}"/>
    <dgm:cxn modelId="{B204744A-5500-4ED7-AFB1-4DCE98C1A1B6}" type="presOf" srcId="{E07741E3-F81E-46BA-B3C9-771C3259AC93}" destId="{F92BB1A9-8FF7-40F6-B55E-025C161DCDF5}" srcOrd="0" destOrd="0" presId="urn:microsoft.com/office/officeart/2005/8/layout/hProcess9"/>
    <dgm:cxn modelId="{2649B066-1280-49BF-9EC8-95784A32529C}" type="presOf" srcId="{5093293B-1143-41AE-A53A-015E1ACC3885}" destId="{0A1461A0-A2B6-466E-96E4-EC3A6FB04B65}" srcOrd="0" destOrd="0" presId="urn:microsoft.com/office/officeart/2005/8/layout/hProcess9"/>
    <dgm:cxn modelId="{41A04068-ABA7-46D3-BED1-E29491772B96}" type="presOf" srcId="{10D0EF8B-F241-47F8-8CF1-F172D12B2A5B}" destId="{2C05E8C7-9651-4F9E-ADAF-FF96423B962D}" srcOrd="0" destOrd="0" presId="urn:microsoft.com/office/officeart/2005/8/layout/hProcess9"/>
    <dgm:cxn modelId="{CBAE226A-3D8D-41AD-A197-03FAC9E91423}" type="presOf" srcId="{F9B524EA-DCF8-46FE-B41E-61B83AB17D9D}" destId="{394532FB-61F7-4276-AB3D-574A51515028}" srcOrd="0" destOrd="0" presId="urn:microsoft.com/office/officeart/2005/8/layout/hProcess9"/>
    <dgm:cxn modelId="{D621177B-C6F4-4F51-AC23-CC6ED6B02586}" srcId="{5DBEF7A5-0A1E-4490-9094-E169987E2CB4}" destId="{5093293B-1143-41AE-A53A-015E1ACC3885}" srcOrd="1" destOrd="0" parTransId="{F308EE06-9146-482E-BC27-4BD5BC61B89D}" sibTransId="{2065079E-90E6-49D9-963A-109D7A0BD5D5}"/>
    <dgm:cxn modelId="{646EDD8C-4306-45F0-A1EE-CDE5E810F68D}" srcId="{5DBEF7A5-0A1E-4490-9094-E169987E2CB4}" destId="{DE1FADB8-B17E-46C8-B424-38B2D7F71A07}" srcOrd="4" destOrd="0" parTransId="{A0381A96-B987-4200-9CB8-22378779A505}" sibTransId="{E1196CB5-62E0-48F7-B851-8A07C830537D}"/>
    <dgm:cxn modelId="{CC60A3CB-2A31-4719-A833-A899963954A7}" srcId="{5DBEF7A5-0A1E-4490-9094-E169987E2CB4}" destId="{E07741E3-F81E-46BA-B3C9-771C3259AC93}" srcOrd="5" destOrd="0" parTransId="{ECF74D34-FE92-497D-B100-061EB3751705}" sibTransId="{F8B86952-B140-4906-BC83-5A4A26FD78C8}"/>
    <dgm:cxn modelId="{5DFF7ED6-81E6-4D62-8014-D6804B70D595}" type="presOf" srcId="{7501820F-D814-4C74-8094-E801C1F5221B}" destId="{4B338B3F-BDAB-4715-867B-BF8CE03ABA92}" srcOrd="0" destOrd="0" presId="urn:microsoft.com/office/officeart/2005/8/layout/hProcess9"/>
    <dgm:cxn modelId="{8C7188F9-B825-494A-AD35-0136D055677E}" type="presParOf" srcId="{616BD508-59AD-4C4E-9B6F-B95123EFD729}" destId="{6EEF9BDE-2F54-4268-A76F-3AA7210C2C4D}" srcOrd="0" destOrd="0" presId="urn:microsoft.com/office/officeart/2005/8/layout/hProcess9"/>
    <dgm:cxn modelId="{DA2EB15D-488A-4CF4-B58C-797F374B0CFC}" type="presParOf" srcId="{616BD508-59AD-4C4E-9B6F-B95123EFD729}" destId="{E999D651-E9C5-40C1-899E-A2B84A355B42}" srcOrd="1" destOrd="0" presId="urn:microsoft.com/office/officeart/2005/8/layout/hProcess9"/>
    <dgm:cxn modelId="{B7B887B9-0A7D-4DF1-90EF-8F10C07013FD}" type="presParOf" srcId="{E999D651-E9C5-40C1-899E-A2B84A355B42}" destId="{2C05E8C7-9651-4F9E-ADAF-FF96423B962D}" srcOrd="0" destOrd="0" presId="urn:microsoft.com/office/officeart/2005/8/layout/hProcess9"/>
    <dgm:cxn modelId="{2E9D6678-468F-4C9D-951A-CA0E93C10A4D}" type="presParOf" srcId="{E999D651-E9C5-40C1-899E-A2B84A355B42}" destId="{57D7CA4E-A3D3-482C-8997-4352CD8926AC}" srcOrd="1" destOrd="0" presId="urn:microsoft.com/office/officeart/2005/8/layout/hProcess9"/>
    <dgm:cxn modelId="{78CA2365-B08F-472D-9AD5-BF441CFEF6D9}" type="presParOf" srcId="{E999D651-E9C5-40C1-899E-A2B84A355B42}" destId="{0A1461A0-A2B6-466E-96E4-EC3A6FB04B65}" srcOrd="2" destOrd="0" presId="urn:microsoft.com/office/officeart/2005/8/layout/hProcess9"/>
    <dgm:cxn modelId="{4C5DE888-E530-431B-A3D7-8E297E531A87}" type="presParOf" srcId="{E999D651-E9C5-40C1-899E-A2B84A355B42}" destId="{FA2EBC48-4BE5-4044-9587-0372C065A5EB}" srcOrd="3" destOrd="0" presId="urn:microsoft.com/office/officeart/2005/8/layout/hProcess9"/>
    <dgm:cxn modelId="{444CB1BD-65E9-4BAE-BE1B-89F63A999BDE}" type="presParOf" srcId="{E999D651-E9C5-40C1-899E-A2B84A355B42}" destId="{4B338B3F-BDAB-4715-867B-BF8CE03ABA92}" srcOrd="4" destOrd="0" presId="urn:microsoft.com/office/officeart/2005/8/layout/hProcess9"/>
    <dgm:cxn modelId="{88B8F80B-B7C1-415E-9441-CD49BC1E8989}" type="presParOf" srcId="{E999D651-E9C5-40C1-899E-A2B84A355B42}" destId="{24CC37B5-8691-4413-98F0-54128799100B}" srcOrd="5" destOrd="0" presId="urn:microsoft.com/office/officeart/2005/8/layout/hProcess9"/>
    <dgm:cxn modelId="{72710FCE-1946-40C6-84E6-161ED0CFE852}" type="presParOf" srcId="{E999D651-E9C5-40C1-899E-A2B84A355B42}" destId="{394532FB-61F7-4276-AB3D-574A51515028}" srcOrd="6" destOrd="0" presId="urn:microsoft.com/office/officeart/2005/8/layout/hProcess9"/>
    <dgm:cxn modelId="{81E219A4-584A-4139-B65B-24C7040628FD}" type="presParOf" srcId="{E999D651-E9C5-40C1-899E-A2B84A355B42}" destId="{7421366C-D14F-4F98-9FFB-8576EC98C6AD}" srcOrd="7" destOrd="0" presId="urn:microsoft.com/office/officeart/2005/8/layout/hProcess9"/>
    <dgm:cxn modelId="{54AEBEC1-EC25-4507-9D0C-38E077D96F5C}" type="presParOf" srcId="{E999D651-E9C5-40C1-899E-A2B84A355B42}" destId="{2C145B42-8C41-4F63-BF7E-DB9532F16015}" srcOrd="8" destOrd="0" presId="urn:microsoft.com/office/officeart/2005/8/layout/hProcess9"/>
    <dgm:cxn modelId="{32569106-9CB2-44D4-8798-5BD65EEA53C5}" type="presParOf" srcId="{E999D651-E9C5-40C1-899E-A2B84A355B42}" destId="{6CD3ECC6-B4CB-4FD1-930C-EA2E9A20685A}" srcOrd="9" destOrd="0" presId="urn:microsoft.com/office/officeart/2005/8/layout/hProcess9"/>
    <dgm:cxn modelId="{8CEF6D83-5935-479A-8DC7-FD379B54FE5A}" type="presParOf" srcId="{E999D651-E9C5-40C1-899E-A2B84A355B42}" destId="{F92BB1A9-8FF7-40F6-B55E-025C161DCDF5}" srcOrd="1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F4573E-A7CD-4516-A838-D0A5B7A51867}" type="doc">
      <dgm:prSet loTypeId="urn:microsoft.com/office/officeart/2005/8/layout/hierarchy3" loCatId="hierarchy" qsTypeId="urn:microsoft.com/office/officeart/2005/8/quickstyle/simple1" qsCatId="simple" csTypeId="urn:microsoft.com/office/officeart/2005/8/colors/accent1_2" csCatId="accent1"/>
      <dgm:spPr/>
      <dgm:t>
        <a:bodyPr/>
        <a:lstStyle/>
        <a:p>
          <a:endParaRPr lang="id-ID"/>
        </a:p>
      </dgm:t>
    </dgm:pt>
    <dgm:pt modelId="{58F42962-0304-4DC6-B0EE-84EF81FEBBDE}">
      <dgm:prSet/>
      <dgm:spPr/>
      <dgm:t>
        <a:bodyPr/>
        <a:lstStyle/>
        <a:p>
          <a:pPr rtl="0"/>
          <a:r>
            <a:rPr lang="id-ID"/>
            <a:t>Restoran adalah salahsati bagian/seksi yang ada di FB Department yang menyediakan pelayanan kebutuhan makan (breakfast; Lunch, Dinner &amp; Supper) dari tamu-tamu hotel, yang dikelola secara </a:t>
          </a:r>
          <a:r>
            <a:rPr lang="id-ID" i="1"/>
            <a:t>ala carte, table d’hote dan set menu </a:t>
          </a:r>
          <a:r>
            <a:rPr lang="id-ID"/>
            <a:t>atau </a:t>
          </a:r>
          <a:r>
            <a:rPr lang="id-ID" i="1"/>
            <a:t>fixed menu</a:t>
          </a:r>
          <a:r>
            <a:rPr lang="id-ID"/>
            <a:t>. </a:t>
          </a:r>
          <a:br>
            <a:rPr lang="id-ID"/>
          </a:br>
          <a:endParaRPr lang="id-ID"/>
        </a:p>
      </dgm:t>
    </dgm:pt>
    <dgm:pt modelId="{89FCA557-C894-4453-8912-5D5F28C26F6C}" type="parTrans" cxnId="{BBFB7272-B9CD-4D1F-9BBF-0455E5B3DE8B}">
      <dgm:prSet/>
      <dgm:spPr/>
      <dgm:t>
        <a:bodyPr/>
        <a:lstStyle/>
        <a:p>
          <a:endParaRPr lang="id-ID"/>
        </a:p>
      </dgm:t>
    </dgm:pt>
    <dgm:pt modelId="{D7537D9B-6D08-4135-8D80-C727EB83E60B}" type="sibTrans" cxnId="{BBFB7272-B9CD-4D1F-9BBF-0455E5B3DE8B}">
      <dgm:prSet/>
      <dgm:spPr/>
      <dgm:t>
        <a:bodyPr/>
        <a:lstStyle/>
        <a:p>
          <a:endParaRPr lang="id-ID"/>
        </a:p>
      </dgm:t>
    </dgm:pt>
    <dgm:pt modelId="{E1FCA89B-2357-41A6-88D2-A12B28BEF052}" type="pres">
      <dgm:prSet presAssocID="{C1F4573E-A7CD-4516-A838-D0A5B7A51867}" presName="diagram" presStyleCnt="0">
        <dgm:presLayoutVars>
          <dgm:chPref val="1"/>
          <dgm:dir/>
          <dgm:animOne val="branch"/>
          <dgm:animLvl val="lvl"/>
          <dgm:resizeHandles/>
        </dgm:presLayoutVars>
      </dgm:prSet>
      <dgm:spPr/>
    </dgm:pt>
    <dgm:pt modelId="{478F8098-6B30-484C-8730-0EEE30AC02BB}" type="pres">
      <dgm:prSet presAssocID="{58F42962-0304-4DC6-B0EE-84EF81FEBBDE}" presName="root" presStyleCnt="0"/>
      <dgm:spPr/>
    </dgm:pt>
    <dgm:pt modelId="{4DEBB98B-B956-4587-9AAD-7014C754B4ED}" type="pres">
      <dgm:prSet presAssocID="{58F42962-0304-4DC6-B0EE-84EF81FEBBDE}" presName="rootComposite" presStyleCnt="0"/>
      <dgm:spPr/>
    </dgm:pt>
    <dgm:pt modelId="{1002B184-0141-4328-BAD9-3B0198584436}" type="pres">
      <dgm:prSet presAssocID="{58F42962-0304-4DC6-B0EE-84EF81FEBBDE}" presName="rootText" presStyleLbl="node1" presStyleIdx="0" presStyleCnt="1"/>
      <dgm:spPr/>
    </dgm:pt>
    <dgm:pt modelId="{8951FAA3-9A5B-44D3-A443-F9FB322E9FF2}" type="pres">
      <dgm:prSet presAssocID="{58F42962-0304-4DC6-B0EE-84EF81FEBBDE}" presName="rootConnector" presStyleLbl="node1" presStyleIdx="0" presStyleCnt="1"/>
      <dgm:spPr/>
    </dgm:pt>
    <dgm:pt modelId="{A7A85445-D032-44AD-B058-D04E63C39706}" type="pres">
      <dgm:prSet presAssocID="{58F42962-0304-4DC6-B0EE-84EF81FEBBDE}" presName="childShape" presStyleCnt="0"/>
      <dgm:spPr/>
    </dgm:pt>
  </dgm:ptLst>
  <dgm:cxnLst>
    <dgm:cxn modelId="{BD1CB303-08D1-4D39-8F59-F585A3663257}" type="presOf" srcId="{C1F4573E-A7CD-4516-A838-D0A5B7A51867}" destId="{E1FCA89B-2357-41A6-88D2-A12B28BEF052}" srcOrd="0" destOrd="0" presId="urn:microsoft.com/office/officeart/2005/8/layout/hierarchy3"/>
    <dgm:cxn modelId="{B1081A1D-DB20-47FB-BE9D-256B3910F2F6}" type="presOf" srcId="{58F42962-0304-4DC6-B0EE-84EF81FEBBDE}" destId="{1002B184-0141-4328-BAD9-3B0198584436}" srcOrd="0" destOrd="0" presId="urn:microsoft.com/office/officeart/2005/8/layout/hierarchy3"/>
    <dgm:cxn modelId="{BBFB7272-B9CD-4D1F-9BBF-0455E5B3DE8B}" srcId="{C1F4573E-A7CD-4516-A838-D0A5B7A51867}" destId="{58F42962-0304-4DC6-B0EE-84EF81FEBBDE}" srcOrd="0" destOrd="0" parTransId="{89FCA557-C894-4453-8912-5D5F28C26F6C}" sibTransId="{D7537D9B-6D08-4135-8D80-C727EB83E60B}"/>
    <dgm:cxn modelId="{F6C198B6-9B3C-4679-99C7-F8067BCEE5D3}" type="presOf" srcId="{58F42962-0304-4DC6-B0EE-84EF81FEBBDE}" destId="{8951FAA3-9A5B-44D3-A443-F9FB322E9FF2}" srcOrd="1" destOrd="0" presId="urn:microsoft.com/office/officeart/2005/8/layout/hierarchy3"/>
    <dgm:cxn modelId="{1F6331AE-C6A1-4BA9-B0A4-EDCE2DAF5D7E}" type="presParOf" srcId="{E1FCA89B-2357-41A6-88D2-A12B28BEF052}" destId="{478F8098-6B30-484C-8730-0EEE30AC02BB}" srcOrd="0" destOrd="0" presId="urn:microsoft.com/office/officeart/2005/8/layout/hierarchy3"/>
    <dgm:cxn modelId="{626972C9-4091-4CDF-9F31-32132077C6F4}" type="presParOf" srcId="{478F8098-6B30-484C-8730-0EEE30AC02BB}" destId="{4DEBB98B-B956-4587-9AAD-7014C754B4ED}" srcOrd="0" destOrd="0" presId="urn:microsoft.com/office/officeart/2005/8/layout/hierarchy3"/>
    <dgm:cxn modelId="{642DEF4D-7A5B-410E-BF9D-447FD7D4A247}" type="presParOf" srcId="{4DEBB98B-B956-4587-9AAD-7014C754B4ED}" destId="{1002B184-0141-4328-BAD9-3B0198584436}" srcOrd="0" destOrd="0" presId="urn:microsoft.com/office/officeart/2005/8/layout/hierarchy3"/>
    <dgm:cxn modelId="{96293FF2-638B-4F42-A5DF-21D68D225550}" type="presParOf" srcId="{4DEBB98B-B956-4587-9AAD-7014C754B4ED}" destId="{8951FAA3-9A5B-44D3-A443-F9FB322E9FF2}" srcOrd="1" destOrd="0" presId="urn:microsoft.com/office/officeart/2005/8/layout/hierarchy3"/>
    <dgm:cxn modelId="{C099E2E5-5B32-4F59-8FC5-DA0456C017AD}" type="presParOf" srcId="{478F8098-6B30-484C-8730-0EEE30AC02BB}" destId="{A7A85445-D032-44AD-B058-D04E63C39706}"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5A95F38-9DB9-4EA8-A817-3FD018CC7C7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id-ID"/>
        </a:p>
      </dgm:t>
    </dgm:pt>
    <dgm:pt modelId="{F949204C-5D87-4147-81B6-E47E7B9C56BF}">
      <dgm:prSet/>
      <dgm:spPr/>
      <dgm:t>
        <a:bodyPr/>
        <a:lstStyle/>
        <a:p>
          <a:pPr rtl="0"/>
          <a:r>
            <a:rPr lang="en-US" i="1"/>
            <a:t>Welcoming guest, Greeting, escort the guest to the table, seating the</a:t>
          </a:r>
          <a:r>
            <a:rPr lang="id-ID" i="1"/>
            <a:t> </a:t>
          </a:r>
          <a:r>
            <a:rPr lang="en-US" i="1"/>
            <a:t>guest, giving menu, taking order, serving the order, fixing the bill/check,</a:t>
          </a:r>
          <a:r>
            <a:rPr lang="id-ID" i="1"/>
            <a:t> </a:t>
          </a:r>
          <a:r>
            <a:rPr lang="en-US" i="1"/>
            <a:t>bid goodbye , say thank you and ask the guest to return.</a:t>
          </a:r>
          <a:r>
            <a:rPr lang="en-US"/>
            <a:t> </a:t>
          </a:r>
          <a:br>
            <a:rPr lang="en-US"/>
          </a:br>
          <a:endParaRPr lang="id-ID"/>
        </a:p>
      </dgm:t>
    </dgm:pt>
    <dgm:pt modelId="{8938BDB8-2EAE-466F-856B-3A98645F1562}" type="parTrans" cxnId="{4882EF52-1A96-4572-9697-287998D43187}">
      <dgm:prSet/>
      <dgm:spPr/>
      <dgm:t>
        <a:bodyPr/>
        <a:lstStyle/>
        <a:p>
          <a:endParaRPr lang="id-ID"/>
        </a:p>
      </dgm:t>
    </dgm:pt>
    <dgm:pt modelId="{DF723590-9619-4534-94B0-D40138D8B4ED}" type="sibTrans" cxnId="{4882EF52-1A96-4572-9697-287998D43187}">
      <dgm:prSet/>
      <dgm:spPr/>
      <dgm:t>
        <a:bodyPr/>
        <a:lstStyle/>
        <a:p>
          <a:endParaRPr lang="id-ID"/>
        </a:p>
      </dgm:t>
    </dgm:pt>
    <dgm:pt modelId="{77E7003F-C442-4AC5-9AD3-46D54F429A60}" type="pres">
      <dgm:prSet presAssocID="{A5A95F38-9DB9-4EA8-A817-3FD018CC7C7A}" presName="linear" presStyleCnt="0">
        <dgm:presLayoutVars>
          <dgm:animLvl val="lvl"/>
          <dgm:resizeHandles val="exact"/>
        </dgm:presLayoutVars>
      </dgm:prSet>
      <dgm:spPr/>
    </dgm:pt>
    <dgm:pt modelId="{F6A73C4A-D3CC-430A-859F-668EF2FCF3A7}" type="pres">
      <dgm:prSet presAssocID="{F949204C-5D87-4147-81B6-E47E7B9C56BF}" presName="parentText" presStyleLbl="node1" presStyleIdx="0" presStyleCnt="1">
        <dgm:presLayoutVars>
          <dgm:chMax val="0"/>
          <dgm:bulletEnabled val="1"/>
        </dgm:presLayoutVars>
      </dgm:prSet>
      <dgm:spPr/>
    </dgm:pt>
  </dgm:ptLst>
  <dgm:cxnLst>
    <dgm:cxn modelId="{4882EF52-1A96-4572-9697-287998D43187}" srcId="{A5A95F38-9DB9-4EA8-A817-3FD018CC7C7A}" destId="{F949204C-5D87-4147-81B6-E47E7B9C56BF}" srcOrd="0" destOrd="0" parTransId="{8938BDB8-2EAE-466F-856B-3A98645F1562}" sibTransId="{DF723590-9619-4534-94B0-D40138D8B4ED}"/>
    <dgm:cxn modelId="{97FBD383-B0E2-449D-97A2-EDAC2300FA97}" type="presOf" srcId="{A5A95F38-9DB9-4EA8-A817-3FD018CC7C7A}" destId="{77E7003F-C442-4AC5-9AD3-46D54F429A60}" srcOrd="0" destOrd="0" presId="urn:microsoft.com/office/officeart/2005/8/layout/vList2"/>
    <dgm:cxn modelId="{D85E1894-7CD9-4B69-BE69-75DEF702886D}" type="presOf" srcId="{F949204C-5D87-4147-81B6-E47E7B9C56BF}" destId="{F6A73C4A-D3CC-430A-859F-668EF2FCF3A7}" srcOrd="0" destOrd="0" presId="urn:microsoft.com/office/officeart/2005/8/layout/vList2"/>
    <dgm:cxn modelId="{F6A3462C-58AB-4DF4-871B-0A807AD29025}" type="presParOf" srcId="{77E7003F-C442-4AC5-9AD3-46D54F429A60}" destId="{F6A73C4A-D3CC-430A-859F-668EF2FCF3A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47A6D72-DD43-4576-BDBC-906F63CA8E7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d-ID"/>
        </a:p>
      </dgm:t>
    </dgm:pt>
    <dgm:pt modelId="{DB934037-D50D-4461-9E90-84C30F339EBC}">
      <dgm:prSet/>
      <dgm:spPr/>
      <dgm:t>
        <a:bodyPr/>
        <a:lstStyle/>
        <a:p>
          <a:pPr rtl="0"/>
          <a:r>
            <a:rPr lang="id-ID" dirty="0"/>
            <a:t>Pelayanan adalah factor yang paling penting dalam untuk sukses menuju target dan tujuan yang ditetapkan khususnya di Restoran. </a:t>
          </a:r>
          <a:br>
            <a:rPr lang="id-ID" dirty="0"/>
          </a:br>
          <a:endParaRPr lang="id-ID" dirty="0"/>
        </a:p>
      </dgm:t>
    </dgm:pt>
    <dgm:pt modelId="{F456CA53-5101-410C-A04E-4CA03FDD196F}" type="parTrans" cxnId="{25DCAA0D-89DB-4DC5-BA47-78D45A853BC9}">
      <dgm:prSet/>
      <dgm:spPr/>
      <dgm:t>
        <a:bodyPr/>
        <a:lstStyle/>
        <a:p>
          <a:endParaRPr lang="id-ID"/>
        </a:p>
      </dgm:t>
    </dgm:pt>
    <dgm:pt modelId="{2CB94D7C-7F75-4AC1-AF8C-E48BB9075810}" type="sibTrans" cxnId="{25DCAA0D-89DB-4DC5-BA47-78D45A853BC9}">
      <dgm:prSet/>
      <dgm:spPr/>
      <dgm:t>
        <a:bodyPr/>
        <a:lstStyle/>
        <a:p>
          <a:endParaRPr lang="id-ID"/>
        </a:p>
      </dgm:t>
    </dgm:pt>
    <dgm:pt modelId="{D6E6D727-A37E-4C99-99A5-D4FC548F4E5A}" type="pres">
      <dgm:prSet presAssocID="{B47A6D72-DD43-4576-BDBC-906F63CA8E74}" presName="linear" presStyleCnt="0">
        <dgm:presLayoutVars>
          <dgm:animLvl val="lvl"/>
          <dgm:resizeHandles val="exact"/>
        </dgm:presLayoutVars>
      </dgm:prSet>
      <dgm:spPr/>
    </dgm:pt>
    <dgm:pt modelId="{A255C407-0BA5-41C8-AD76-14CB5A373DD2}" type="pres">
      <dgm:prSet presAssocID="{DB934037-D50D-4461-9E90-84C30F339EBC}" presName="parentText" presStyleLbl="node1" presStyleIdx="0" presStyleCnt="1">
        <dgm:presLayoutVars>
          <dgm:chMax val="0"/>
          <dgm:bulletEnabled val="1"/>
        </dgm:presLayoutVars>
      </dgm:prSet>
      <dgm:spPr/>
    </dgm:pt>
  </dgm:ptLst>
  <dgm:cxnLst>
    <dgm:cxn modelId="{57598F01-55BB-4DE8-814E-221C1488C0C4}" type="presOf" srcId="{B47A6D72-DD43-4576-BDBC-906F63CA8E74}" destId="{D6E6D727-A37E-4C99-99A5-D4FC548F4E5A}" srcOrd="0" destOrd="0" presId="urn:microsoft.com/office/officeart/2005/8/layout/vList2"/>
    <dgm:cxn modelId="{25DCAA0D-89DB-4DC5-BA47-78D45A853BC9}" srcId="{B47A6D72-DD43-4576-BDBC-906F63CA8E74}" destId="{DB934037-D50D-4461-9E90-84C30F339EBC}" srcOrd="0" destOrd="0" parTransId="{F456CA53-5101-410C-A04E-4CA03FDD196F}" sibTransId="{2CB94D7C-7F75-4AC1-AF8C-E48BB9075810}"/>
    <dgm:cxn modelId="{0A5A6138-72BF-46D0-B6CB-D5EE78612DCF}" type="presOf" srcId="{DB934037-D50D-4461-9E90-84C30F339EBC}" destId="{A255C407-0BA5-41C8-AD76-14CB5A373DD2}" srcOrd="0" destOrd="0" presId="urn:microsoft.com/office/officeart/2005/8/layout/vList2"/>
    <dgm:cxn modelId="{E59C99E4-8B00-4B95-8924-4611BD56A8E0}" type="presParOf" srcId="{D6E6D727-A37E-4C99-99A5-D4FC548F4E5A}" destId="{A255C407-0BA5-41C8-AD76-14CB5A373DD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36921DE-869D-4832-A7B1-CF5F85609EF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id-ID"/>
        </a:p>
      </dgm:t>
    </dgm:pt>
    <dgm:pt modelId="{377F0D4A-03FE-4D04-9027-6DC3202850E1}">
      <dgm:prSet/>
      <dgm:spPr/>
      <dgm:t>
        <a:bodyPr/>
        <a:lstStyle/>
        <a:p>
          <a:pPr rtl="0"/>
          <a:r>
            <a:rPr lang="id-ID"/>
            <a:t>a).Breakfast Table Set-Up Penataan Set-Up yang standar harus dipersiapkan untuk menu breakfast yang sesuai dengan jenis hidangan-hidangan yang bisa</a:t>
          </a:r>
          <a:br>
            <a:rPr lang="id-ID"/>
          </a:br>
          <a:r>
            <a:rPr lang="id-ID"/>
            <a:t>dinikmati pada waktu breakfast. Pada jam 06.00 am sampai dengan jam</a:t>
          </a:r>
          <a:br>
            <a:rPr lang="id-ID"/>
          </a:br>
          <a:r>
            <a:rPr lang="id-ID"/>
            <a:t>10.00 am </a:t>
          </a:r>
          <a:br>
            <a:rPr lang="id-ID"/>
          </a:br>
          <a:endParaRPr lang="id-ID"/>
        </a:p>
      </dgm:t>
    </dgm:pt>
    <dgm:pt modelId="{7BD5662A-2C7E-4A36-9116-4FA880198D42}" type="parTrans" cxnId="{8FD731D9-E869-4882-B441-03AE22EB9A7C}">
      <dgm:prSet/>
      <dgm:spPr/>
      <dgm:t>
        <a:bodyPr/>
        <a:lstStyle/>
        <a:p>
          <a:endParaRPr lang="id-ID"/>
        </a:p>
      </dgm:t>
    </dgm:pt>
    <dgm:pt modelId="{323D9A44-E929-40BF-A721-606D9A83360A}" type="sibTrans" cxnId="{8FD731D9-E869-4882-B441-03AE22EB9A7C}">
      <dgm:prSet/>
      <dgm:spPr/>
      <dgm:t>
        <a:bodyPr/>
        <a:lstStyle/>
        <a:p>
          <a:endParaRPr lang="id-ID"/>
        </a:p>
      </dgm:t>
    </dgm:pt>
    <dgm:pt modelId="{44D79FE3-FF09-4D57-8620-25EC70DC5F68}" type="pres">
      <dgm:prSet presAssocID="{E36921DE-869D-4832-A7B1-CF5F85609EF6}" presName="linear" presStyleCnt="0">
        <dgm:presLayoutVars>
          <dgm:animLvl val="lvl"/>
          <dgm:resizeHandles val="exact"/>
        </dgm:presLayoutVars>
      </dgm:prSet>
      <dgm:spPr/>
    </dgm:pt>
    <dgm:pt modelId="{1151D302-54EB-4C56-A6C4-C2332E652D9C}" type="pres">
      <dgm:prSet presAssocID="{377F0D4A-03FE-4D04-9027-6DC3202850E1}" presName="parentText" presStyleLbl="node1" presStyleIdx="0" presStyleCnt="1">
        <dgm:presLayoutVars>
          <dgm:chMax val="0"/>
          <dgm:bulletEnabled val="1"/>
        </dgm:presLayoutVars>
      </dgm:prSet>
      <dgm:spPr/>
    </dgm:pt>
  </dgm:ptLst>
  <dgm:cxnLst>
    <dgm:cxn modelId="{2015DB5A-62A6-4A0D-A8B0-0EE8341532BA}" type="presOf" srcId="{E36921DE-869D-4832-A7B1-CF5F85609EF6}" destId="{44D79FE3-FF09-4D57-8620-25EC70DC5F68}" srcOrd="0" destOrd="0" presId="urn:microsoft.com/office/officeart/2005/8/layout/vList2"/>
    <dgm:cxn modelId="{520E006B-A539-4A84-8D65-26EDF0B2C8F7}" type="presOf" srcId="{377F0D4A-03FE-4D04-9027-6DC3202850E1}" destId="{1151D302-54EB-4C56-A6C4-C2332E652D9C}" srcOrd="0" destOrd="0" presId="urn:microsoft.com/office/officeart/2005/8/layout/vList2"/>
    <dgm:cxn modelId="{8FD731D9-E869-4882-B441-03AE22EB9A7C}" srcId="{E36921DE-869D-4832-A7B1-CF5F85609EF6}" destId="{377F0D4A-03FE-4D04-9027-6DC3202850E1}" srcOrd="0" destOrd="0" parTransId="{7BD5662A-2C7E-4A36-9116-4FA880198D42}" sibTransId="{323D9A44-E929-40BF-A721-606D9A83360A}"/>
    <dgm:cxn modelId="{3AF9F23C-B1DF-425D-AF43-31C1122D7033}" type="presParOf" srcId="{44D79FE3-FF09-4D57-8620-25EC70DC5F68}" destId="{1151D302-54EB-4C56-A6C4-C2332E652D9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9D57E9D-36C1-411D-83A1-B85C54BEC69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id-ID"/>
        </a:p>
      </dgm:t>
    </dgm:pt>
    <dgm:pt modelId="{4B89B309-5B68-4637-A263-565960FA052D}">
      <dgm:prSet/>
      <dgm:spPr/>
      <dgm:t>
        <a:bodyPr/>
        <a:lstStyle/>
        <a:p>
          <a:pPr rtl="0"/>
          <a:r>
            <a:rPr lang="en-US" i="1"/>
            <a:t>Continental breakfast</a:t>
          </a:r>
          <a:r>
            <a:rPr lang="id-ID" i="1"/>
            <a:t> </a:t>
          </a:r>
          <a:r>
            <a:rPr lang="en-US"/>
            <a:t>(Choice of juices, Toast or croissants with jam&amp;butter, Tea or Coffee)</a:t>
          </a:r>
          <a:endParaRPr lang="id-ID"/>
        </a:p>
      </dgm:t>
    </dgm:pt>
    <dgm:pt modelId="{DE5BC289-4308-419F-BB1D-F91D0F769236}" type="parTrans" cxnId="{A3C000CE-4014-4FA7-87BA-C514D7B7D321}">
      <dgm:prSet/>
      <dgm:spPr/>
      <dgm:t>
        <a:bodyPr/>
        <a:lstStyle/>
        <a:p>
          <a:endParaRPr lang="id-ID"/>
        </a:p>
      </dgm:t>
    </dgm:pt>
    <dgm:pt modelId="{C2611F9D-09AF-4301-8106-748A04484560}" type="sibTrans" cxnId="{A3C000CE-4014-4FA7-87BA-C514D7B7D321}">
      <dgm:prSet/>
      <dgm:spPr/>
      <dgm:t>
        <a:bodyPr/>
        <a:lstStyle/>
        <a:p>
          <a:endParaRPr lang="id-ID"/>
        </a:p>
      </dgm:t>
    </dgm:pt>
    <dgm:pt modelId="{926CF2FC-5891-4E74-B248-F1E615D4131C}">
      <dgm:prSet/>
      <dgm:spPr/>
      <dgm:t>
        <a:bodyPr/>
        <a:lstStyle/>
        <a:p>
          <a:pPr rtl="0"/>
          <a:r>
            <a:rPr lang="en-US" i="1"/>
            <a:t>American Breakfast</a:t>
          </a:r>
          <a:r>
            <a:rPr lang="id-ID" i="1"/>
            <a:t> </a:t>
          </a:r>
          <a:r>
            <a:rPr lang="en-US"/>
            <a:t>(Choice of Juices, Egg any style, toast or croissants, jam &amp; butter,</a:t>
          </a:r>
          <a:r>
            <a:rPr lang="id-ID"/>
            <a:t> </a:t>
          </a:r>
          <a:r>
            <a:rPr lang="en-US"/>
            <a:t>Coffee or tea). </a:t>
          </a:r>
          <a:br>
            <a:rPr lang="en-US"/>
          </a:br>
          <a:endParaRPr lang="id-ID"/>
        </a:p>
      </dgm:t>
    </dgm:pt>
    <dgm:pt modelId="{A4D20A3D-F588-44A2-AE5F-449867CC1717}" type="parTrans" cxnId="{1591B662-B8CE-4A8A-8A2C-0BB565B5024C}">
      <dgm:prSet/>
      <dgm:spPr/>
      <dgm:t>
        <a:bodyPr/>
        <a:lstStyle/>
        <a:p>
          <a:endParaRPr lang="id-ID"/>
        </a:p>
      </dgm:t>
    </dgm:pt>
    <dgm:pt modelId="{B53F61D6-8516-40A5-9F53-4FE10A40554B}" type="sibTrans" cxnId="{1591B662-B8CE-4A8A-8A2C-0BB565B5024C}">
      <dgm:prSet/>
      <dgm:spPr/>
      <dgm:t>
        <a:bodyPr/>
        <a:lstStyle/>
        <a:p>
          <a:endParaRPr lang="id-ID"/>
        </a:p>
      </dgm:t>
    </dgm:pt>
    <dgm:pt modelId="{E16AE5F1-2FEF-46A6-8B39-DD84A48D107F}" type="pres">
      <dgm:prSet presAssocID="{49D57E9D-36C1-411D-83A1-B85C54BEC69C}" presName="linear" presStyleCnt="0">
        <dgm:presLayoutVars>
          <dgm:animLvl val="lvl"/>
          <dgm:resizeHandles val="exact"/>
        </dgm:presLayoutVars>
      </dgm:prSet>
      <dgm:spPr/>
    </dgm:pt>
    <dgm:pt modelId="{77892D98-6E88-490A-9FA1-80F77998AD31}" type="pres">
      <dgm:prSet presAssocID="{4B89B309-5B68-4637-A263-565960FA052D}" presName="parentText" presStyleLbl="node1" presStyleIdx="0" presStyleCnt="2">
        <dgm:presLayoutVars>
          <dgm:chMax val="0"/>
          <dgm:bulletEnabled val="1"/>
        </dgm:presLayoutVars>
      </dgm:prSet>
      <dgm:spPr/>
    </dgm:pt>
    <dgm:pt modelId="{F2E5EF16-7F73-4B58-8371-63FA37FB42AB}" type="pres">
      <dgm:prSet presAssocID="{C2611F9D-09AF-4301-8106-748A04484560}" presName="spacer" presStyleCnt="0"/>
      <dgm:spPr/>
    </dgm:pt>
    <dgm:pt modelId="{7EFE0270-7A4E-49D2-9CA8-718AE3EF77DB}" type="pres">
      <dgm:prSet presAssocID="{926CF2FC-5891-4E74-B248-F1E615D4131C}" presName="parentText" presStyleLbl="node1" presStyleIdx="1" presStyleCnt="2">
        <dgm:presLayoutVars>
          <dgm:chMax val="0"/>
          <dgm:bulletEnabled val="1"/>
        </dgm:presLayoutVars>
      </dgm:prSet>
      <dgm:spPr/>
    </dgm:pt>
  </dgm:ptLst>
  <dgm:cxnLst>
    <dgm:cxn modelId="{CE40C416-8B37-4E13-9C2B-F5AD209FB379}" type="presOf" srcId="{926CF2FC-5891-4E74-B248-F1E615D4131C}" destId="{7EFE0270-7A4E-49D2-9CA8-718AE3EF77DB}" srcOrd="0" destOrd="0" presId="urn:microsoft.com/office/officeart/2005/8/layout/vList2"/>
    <dgm:cxn modelId="{19ED5842-358F-4585-A9FD-1BDD9ADFA404}" type="presOf" srcId="{4B89B309-5B68-4637-A263-565960FA052D}" destId="{77892D98-6E88-490A-9FA1-80F77998AD31}" srcOrd="0" destOrd="0" presId="urn:microsoft.com/office/officeart/2005/8/layout/vList2"/>
    <dgm:cxn modelId="{1591B662-B8CE-4A8A-8A2C-0BB565B5024C}" srcId="{49D57E9D-36C1-411D-83A1-B85C54BEC69C}" destId="{926CF2FC-5891-4E74-B248-F1E615D4131C}" srcOrd="1" destOrd="0" parTransId="{A4D20A3D-F588-44A2-AE5F-449867CC1717}" sibTransId="{B53F61D6-8516-40A5-9F53-4FE10A40554B}"/>
    <dgm:cxn modelId="{A3C000CE-4014-4FA7-87BA-C514D7B7D321}" srcId="{49D57E9D-36C1-411D-83A1-B85C54BEC69C}" destId="{4B89B309-5B68-4637-A263-565960FA052D}" srcOrd="0" destOrd="0" parTransId="{DE5BC289-4308-419F-BB1D-F91D0F769236}" sibTransId="{C2611F9D-09AF-4301-8106-748A04484560}"/>
    <dgm:cxn modelId="{14CCBED0-BF36-49E1-AAA1-045D8AA0A464}" type="presOf" srcId="{49D57E9D-36C1-411D-83A1-B85C54BEC69C}" destId="{E16AE5F1-2FEF-46A6-8B39-DD84A48D107F}" srcOrd="0" destOrd="0" presId="urn:microsoft.com/office/officeart/2005/8/layout/vList2"/>
    <dgm:cxn modelId="{1CB584A9-4A04-4E91-BCF8-E859EA87A981}" type="presParOf" srcId="{E16AE5F1-2FEF-46A6-8B39-DD84A48D107F}" destId="{77892D98-6E88-490A-9FA1-80F77998AD31}" srcOrd="0" destOrd="0" presId="urn:microsoft.com/office/officeart/2005/8/layout/vList2"/>
    <dgm:cxn modelId="{64476249-63E0-4BAA-910D-D46A7DD0CA06}" type="presParOf" srcId="{E16AE5F1-2FEF-46A6-8B39-DD84A48D107F}" destId="{F2E5EF16-7F73-4B58-8371-63FA37FB42AB}" srcOrd="1" destOrd="0" presId="urn:microsoft.com/office/officeart/2005/8/layout/vList2"/>
    <dgm:cxn modelId="{1FC9106D-8A1C-48CB-B834-057BA4A05EA1}" type="presParOf" srcId="{E16AE5F1-2FEF-46A6-8B39-DD84A48D107F}" destId="{7EFE0270-7A4E-49D2-9CA8-718AE3EF77D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2EAAE79-8E7E-489A-8C6A-AC13395A334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id-ID"/>
        </a:p>
      </dgm:t>
    </dgm:pt>
    <dgm:pt modelId="{50DA6A78-BAD6-4BD7-8199-53296EE305E7}">
      <dgm:prSet/>
      <dgm:spPr/>
      <dgm:t>
        <a:bodyPr/>
        <a:lstStyle/>
        <a:p>
          <a:pPr rtl="0"/>
          <a:r>
            <a:rPr lang="id-ID"/>
            <a:t>Penataan meja sesuai dengan Menu yang disajikan pada waktu LUNCH yang terdiri dari: </a:t>
          </a:r>
          <a:r>
            <a:rPr lang="id-ID" i="1"/>
            <a:t>Soup, Main course, Dessert dan Tea or Coffee. </a:t>
          </a:r>
          <a:r>
            <a:rPr lang="id-ID"/>
            <a:t>Semua alat-alat service (china wares, silver wares) disesuaikan dengan jenis menu yang dihidangkan serta kualifikasi kebutuhan standard pelayanan internasional dengan alat-alat yang tepat. </a:t>
          </a:r>
          <a:br>
            <a:rPr lang="id-ID"/>
          </a:br>
          <a:endParaRPr lang="id-ID"/>
        </a:p>
      </dgm:t>
    </dgm:pt>
    <dgm:pt modelId="{3E24C0FB-D06C-4A9F-8740-2C8D3B68F522}" type="parTrans" cxnId="{B438C058-4430-4B19-B15F-0FA5B465C852}">
      <dgm:prSet/>
      <dgm:spPr/>
      <dgm:t>
        <a:bodyPr/>
        <a:lstStyle/>
        <a:p>
          <a:endParaRPr lang="id-ID"/>
        </a:p>
      </dgm:t>
    </dgm:pt>
    <dgm:pt modelId="{33C4E120-F3BA-46D6-8821-D03C75D52592}" type="sibTrans" cxnId="{B438C058-4430-4B19-B15F-0FA5B465C852}">
      <dgm:prSet/>
      <dgm:spPr/>
      <dgm:t>
        <a:bodyPr/>
        <a:lstStyle/>
        <a:p>
          <a:endParaRPr lang="id-ID"/>
        </a:p>
      </dgm:t>
    </dgm:pt>
    <dgm:pt modelId="{33349438-D2CA-42B7-82A8-D0B8D19E0545}" type="pres">
      <dgm:prSet presAssocID="{62EAAE79-8E7E-489A-8C6A-AC13395A334C}" presName="linear" presStyleCnt="0">
        <dgm:presLayoutVars>
          <dgm:animLvl val="lvl"/>
          <dgm:resizeHandles val="exact"/>
        </dgm:presLayoutVars>
      </dgm:prSet>
      <dgm:spPr/>
    </dgm:pt>
    <dgm:pt modelId="{79544F96-8950-4D77-8C13-920B4F7793B1}" type="pres">
      <dgm:prSet presAssocID="{50DA6A78-BAD6-4BD7-8199-53296EE305E7}" presName="parentText" presStyleLbl="node1" presStyleIdx="0" presStyleCnt="1">
        <dgm:presLayoutVars>
          <dgm:chMax val="0"/>
          <dgm:bulletEnabled val="1"/>
        </dgm:presLayoutVars>
      </dgm:prSet>
      <dgm:spPr/>
    </dgm:pt>
  </dgm:ptLst>
  <dgm:cxnLst>
    <dgm:cxn modelId="{3A51E032-19B5-4F35-98BA-03D48BECEC83}" type="presOf" srcId="{62EAAE79-8E7E-489A-8C6A-AC13395A334C}" destId="{33349438-D2CA-42B7-82A8-D0B8D19E0545}" srcOrd="0" destOrd="0" presId="urn:microsoft.com/office/officeart/2005/8/layout/vList2"/>
    <dgm:cxn modelId="{02029248-FC9C-47A6-B53C-7FA1CF19E254}" type="presOf" srcId="{50DA6A78-BAD6-4BD7-8199-53296EE305E7}" destId="{79544F96-8950-4D77-8C13-920B4F7793B1}" srcOrd="0" destOrd="0" presId="urn:microsoft.com/office/officeart/2005/8/layout/vList2"/>
    <dgm:cxn modelId="{B438C058-4430-4B19-B15F-0FA5B465C852}" srcId="{62EAAE79-8E7E-489A-8C6A-AC13395A334C}" destId="{50DA6A78-BAD6-4BD7-8199-53296EE305E7}" srcOrd="0" destOrd="0" parTransId="{3E24C0FB-D06C-4A9F-8740-2C8D3B68F522}" sibTransId="{33C4E120-F3BA-46D6-8821-D03C75D52592}"/>
    <dgm:cxn modelId="{F57A83FF-A832-4F94-98BA-137696C4709F}" type="presParOf" srcId="{33349438-D2CA-42B7-82A8-D0B8D19E0545}" destId="{79544F96-8950-4D77-8C13-920B4F7793B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0324C4F-10D8-419C-8E73-D843532BF69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d-ID"/>
        </a:p>
      </dgm:t>
    </dgm:pt>
    <dgm:pt modelId="{7393DAB6-52C0-4525-9253-06C25A761401}">
      <dgm:prSet/>
      <dgm:spPr/>
      <dgm:t>
        <a:bodyPr/>
        <a:lstStyle/>
        <a:p>
          <a:pPr rtl="0"/>
          <a:r>
            <a:rPr lang="id-ID" dirty="0"/>
            <a:t>Penataan meja sesuai dengan Menu yang disajikan pada waktu DINNER yang terdiri dari: </a:t>
          </a:r>
          <a:r>
            <a:rPr lang="id-ID" i="1" dirty="0"/>
            <a:t>Appetizer, Soup, Main course, Dessert dan Tea or Coffee.</a:t>
          </a:r>
          <a:br>
            <a:rPr lang="id-ID" i="1" dirty="0"/>
          </a:br>
          <a:r>
            <a:rPr lang="id-ID" dirty="0"/>
            <a:t>Semua alat-alat service (china wares, silver wares) disesuaikan dengan kualifikasi, kebutuhan standard pelayanan internasional. </a:t>
          </a:r>
          <a:br>
            <a:rPr lang="id-ID" dirty="0"/>
          </a:br>
          <a:endParaRPr lang="id-ID" dirty="0"/>
        </a:p>
      </dgm:t>
    </dgm:pt>
    <dgm:pt modelId="{8EA21C6F-2FD8-4FFC-9E8E-F96B3D110BC7}" type="parTrans" cxnId="{2139A3DA-F28B-4674-B805-25B9AE6D5613}">
      <dgm:prSet/>
      <dgm:spPr/>
      <dgm:t>
        <a:bodyPr/>
        <a:lstStyle/>
        <a:p>
          <a:endParaRPr lang="id-ID"/>
        </a:p>
      </dgm:t>
    </dgm:pt>
    <dgm:pt modelId="{65975B46-D068-4A24-B6B4-E912A0716950}" type="sibTrans" cxnId="{2139A3DA-F28B-4674-B805-25B9AE6D5613}">
      <dgm:prSet/>
      <dgm:spPr/>
      <dgm:t>
        <a:bodyPr/>
        <a:lstStyle/>
        <a:p>
          <a:endParaRPr lang="id-ID"/>
        </a:p>
      </dgm:t>
    </dgm:pt>
    <dgm:pt modelId="{0FEC1E18-9D29-47A4-A419-6BD7664B73DA}" type="pres">
      <dgm:prSet presAssocID="{60324C4F-10D8-419C-8E73-D843532BF697}" presName="linear" presStyleCnt="0">
        <dgm:presLayoutVars>
          <dgm:animLvl val="lvl"/>
          <dgm:resizeHandles val="exact"/>
        </dgm:presLayoutVars>
      </dgm:prSet>
      <dgm:spPr/>
    </dgm:pt>
    <dgm:pt modelId="{482B78B8-6C49-4A73-95A8-56719369BBBD}" type="pres">
      <dgm:prSet presAssocID="{7393DAB6-52C0-4525-9253-06C25A761401}" presName="parentText" presStyleLbl="node1" presStyleIdx="0" presStyleCnt="1">
        <dgm:presLayoutVars>
          <dgm:chMax val="0"/>
          <dgm:bulletEnabled val="1"/>
        </dgm:presLayoutVars>
      </dgm:prSet>
      <dgm:spPr/>
    </dgm:pt>
  </dgm:ptLst>
  <dgm:cxnLst>
    <dgm:cxn modelId="{20987591-A355-4828-9F0A-980D6A083887}" type="presOf" srcId="{7393DAB6-52C0-4525-9253-06C25A761401}" destId="{482B78B8-6C49-4A73-95A8-56719369BBBD}" srcOrd="0" destOrd="0" presId="urn:microsoft.com/office/officeart/2005/8/layout/vList2"/>
    <dgm:cxn modelId="{2139A3DA-F28B-4674-B805-25B9AE6D5613}" srcId="{60324C4F-10D8-419C-8E73-D843532BF697}" destId="{7393DAB6-52C0-4525-9253-06C25A761401}" srcOrd="0" destOrd="0" parTransId="{8EA21C6F-2FD8-4FFC-9E8E-F96B3D110BC7}" sibTransId="{65975B46-D068-4A24-B6B4-E912A0716950}"/>
    <dgm:cxn modelId="{EE18ABE8-0E36-458C-A619-244EACF16E1C}" type="presOf" srcId="{60324C4F-10D8-419C-8E73-D843532BF697}" destId="{0FEC1E18-9D29-47A4-A419-6BD7664B73DA}" srcOrd="0" destOrd="0" presId="urn:microsoft.com/office/officeart/2005/8/layout/vList2"/>
    <dgm:cxn modelId="{85CE6AAB-5714-47A0-8F2F-D2374B55D808}" type="presParOf" srcId="{0FEC1E18-9D29-47A4-A419-6BD7664B73DA}" destId="{482B78B8-6C49-4A73-95A8-56719369BBBD}"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5D54D9-AC2E-4C6B-9A4A-7C48048C3644}">
      <dsp:nvSpPr>
        <dsp:cNvPr id="0" name=""/>
        <dsp:cNvSpPr/>
      </dsp:nvSpPr>
      <dsp:spPr>
        <a:xfrm>
          <a:off x="0" y="246251"/>
          <a:ext cx="8770571" cy="3159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id-ID" sz="2700" i="1" kern="1200"/>
            <a:t>Food Beverage Department </a:t>
          </a:r>
          <a:r>
            <a:rPr lang="id-ID" sz="2700" kern="1200"/>
            <a:t>adalah bagian dari hotel yang paling banyak bisa mendatangkan income, bahkan jauh dapat melebihi pendapatan dari penjualan semua kamarnya, melalui pengelolaan Banguet, event-event MICE dan outlets FB departemen yang ada : Bar; Restaurant; Room Service.Banquet, Steward dan Kitchen. </a:t>
          </a:r>
          <a:br>
            <a:rPr lang="id-ID" sz="2700" kern="1200"/>
          </a:br>
          <a:endParaRPr lang="id-ID" sz="2700" kern="1200"/>
        </a:p>
      </dsp:txBody>
      <dsp:txXfrm>
        <a:off x="154210" y="400461"/>
        <a:ext cx="8462151" cy="285058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A95114-F203-4390-8500-4C28E48557EF}">
      <dsp:nvSpPr>
        <dsp:cNvPr id="0" name=""/>
        <dsp:cNvSpPr/>
      </dsp:nvSpPr>
      <dsp:spPr>
        <a:xfrm>
          <a:off x="736590" y="1404"/>
          <a:ext cx="7297389" cy="36486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rtl="0">
            <a:lnSpc>
              <a:spcPct val="90000"/>
            </a:lnSpc>
            <a:spcBef>
              <a:spcPct val="0"/>
            </a:spcBef>
            <a:spcAft>
              <a:spcPct val="35000"/>
            </a:spcAft>
            <a:buNone/>
          </a:pPr>
          <a:r>
            <a:rPr lang="id-ID" sz="2900" kern="1200"/>
            <a:t>Penataan meja sesuai dengan Menu yang disajikan pada waktu dinner dengan jamuan Resmi / Formal yang terdiri dari: </a:t>
          </a:r>
          <a:r>
            <a:rPr lang="id-ID" sz="2900" i="1" kern="1200"/>
            <a:t>Appetizer, Soup, Main course, Dessert dan Tea or Coffee. </a:t>
          </a:r>
          <a:r>
            <a:rPr lang="id-ID" sz="2900" kern="1200"/>
            <a:t>Semua alat-alat service (china wares, silver wares) disesuaikan dengan kualifikasi, kebutuhan standard pelayanan internasional. </a:t>
          </a:r>
          <a:br>
            <a:rPr lang="id-ID" sz="2900" kern="1200"/>
          </a:br>
          <a:endParaRPr lang="id-ID" sz="2900" kern="1200"/>
        </a:p>
      </dsp:txBody>
      <dsp:txXfrm>
        <a:off x="843457" y="108271"/>
        <a:ext cx="7083655" cy="34349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EF9BDE-2F54-4268-A76F-3AA7210C2C4D}">
      <dsp:nvSpPr>
        <dsp:cNvPr id="0" name=""/>
        <dsp:cNvSpPr/>
      </dsp:nvSpPr>
      <dsp:spPr>
        <a:xfrm>
          <a:off x="843047" y="0"/>
          <a:ext cx="9554538" cy="567958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05E8C7-9651-4F9E-ADAF-FF96423B962D}">
      <dsp:nvSpPr>
        <dsp:cNvPr id="0" name=""/>
        <dsp:cNvSpPr/>
      </dsp:nvSpPr>
      <dsp:spPr>
        <a:xfrm>
          <a:off x="3087" y="1703875"/>
          <a:ext cx="1797513" cy="227183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id-ID" sz="1400" i="1" kern="1200"/>
            <a:t>Restaurants (Main Dinning Room; Coffee shop; Soda Fountain; Cafetaria Supper Club; Barista; spesifik restoran : Chinese; Korean; Japanese; Thai’s, dan Indonesian food ).</a:t>
          </a:r>
          <a:endParaRPr lang="id-ID" sz="1400" kern="1200"/>
        </a:p>
      </dsp:txBody>
      <dsp:txXfrm>
        <a:off x="90834" y="1791622"/>
        <a:ext cx="1622019" cy="2096339"/>
      </dsp:txXfrm>
    </dsp:sp>
    <dsp:sp modelId="{0A1461A0-A2B6-466E-96E4-EC3A6FB04B65}">
      <dsp:nvSpPr>
        <dsp:cNvPr id="0" name=""/>
        <dsp:cNvSpPr/>
      </dsp:nvSpPr>
      <dsp:spPr>
        <a:xfrm>
          <a:off x="1890476" y="1703875"/>
          <a:ext cx="1797513" cy="227183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id-ID" sz="1400" i="1" kern="1200"/>
            <a:t>Room Service (</a:t>
          </a:r>
          <a:r>
            <a:rPr lang="id-ID" sz="1400" kern="1200"/>
            <a:t>pelayanan menu ke kamar</a:t>
          </a:r>
          <a:r>
            <a:rPr lang="id-ID" sz="1400" i="1" kern="1200"/>
            <a:t>)</a:t>
          </a:r>
          <a:endParaRPr lang="id-ID" sz="1400" kern="1200"/>
        </a:p>
      </dsp:txBody>
      <dsp:txXfrm>
        <a:off x="1978223" y="1791622"/>
        <a:ext cx="1622019" cy="2096339"/>
      </dsp:txXfrm>
    </dsp:sp>
    <dsp:sp modelId="{4B338B3F-BDAB-4715-867B-BF8CE03ABA92}">
      <dsp:nvSpPr>
        <dsp:cNvPr id="0" name=""/>
        <dsp:cNvSpPr/>
      </dsp:nvSpPr>
      <dsp:spPr>
        <a:xfrm>
          <a:off x="3777865" y="1703875"/>
          <a:ext cx="1797513" cy="227183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id-ID" sz="1400" i="1" kern="1200"/>
            <a:t>Banquet </a:t>
          </a:r>
          <a:r>
            <a:rPr lang="id-ID" sz="1400" kern="1200"/>
            <a:t>menangani event-event MICE</a:t>
          </a:r>
        </a:p>
      </dsp:txBody>
      <dsp:txXfrm>
        <a:off x="3865612" y="1791622"/>
        <a:ext cx="1622019" cy="2096339"/>
      </dsp:txXfrm>
    </dsp:sp>
    <dsp:sp modelId="{394532FB-61F7-4276-AB3D-574A51515028}">
      <dsp:nvSpPr>
        <dsp:cNvPr id="0" name=""/>
        <dsp:cNvSpPr/>
      </dsp:nvSpPr>
      <dsp:spPr>
        <a:xfrm>
          <a:off x="5665254" y="1703875"/>
          <a:ext cx="1797513" cy="227183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id-ID" sz="1400" i="1" kern="1200"/>
            <a:t>Bar (Main Bar; Discoteque; Karaoke; Cocktail Lounge; Nite Club)</a:t>
          </a:r>
          <a:endParaRPr lang="id-ID" sz="1400" kern="1200"/>
        </a:p>
      </dsp:txBody>
      <dsp:txXfrm>
        <a:off x="5753001" y="1791622"/>
        <a:ext cx="1622019" cy="2096339"/>
      </dsp:txXfrm>
    </dsp:sp>
    <dsp:sp modelId="{2C145B42-8C41-4F63-BF7E-DB9532F16015}">
      <dsp:nvSpPr>
        <dsp:cNvPr id="0" name=""/>
        <dsp:cNvSpPr/>
      </dsp:nvSpPr>
      <dsp:spPr>
        <a:xfrm>
          <a:off x="7552643" y="1703875"/>
          <a:ext cx="1797513" cy="227183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id-ID" sz="1400" i="1" kern="1200"/>
            <a:t>Steward </a:t>
          </a:r>
          <a:r>
            <a:rPr lang="id-ID" sz="1400" kern="1200"/>
            <a:t>petugas yang mencuci alat-alat kitchen </a:t>
          </a:r>
          <a:r>
            <a:rPr lang="id-ID" sz="1400" i="1" kern="1200"/>
            <a:t>(Pot washer) </a:t>
          </a:r>
          <a:r>
            <a:rPr lang="id-ID" sz="1400" kern="1200"/>
            <a:t>dan mencuci alat-alat service restaurant </a:t>
          </a:r>
          <a:r>
            <a:rPr lang="id-ID" sz="1400" i="1" kern="1200"/>
            <a:t>( Dishwasher)</a:t>
          </a:r>
          <a:endParaRPr lang="id-ID" sz="1400" kern="1200"/>
        </a:p>
      </dsp:txBody>
      <dsp:txXfrm>
        <a:off x="7640390" y="1791622"/>
        <a:ext cx="1622019" cy="2096339"/>
      </dsp:txXfrm>
    </dsp:sp>
    <dsp:sp modelId="{F92BB1A9-8FF7-40F6-B55E-025C161DCDF5}">
      <dsp:nvSpPr>
        <dsp:cNvPr id="0" name=""/>
        <dsp:cNvSpPr/>
      </dsp:nvSpPr>
      <dsp:spPr>
        <a:xfrm>
          <a:off x="9440032" y="1703875"/>
          <a:ext cx="1797513" cy="227183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id-ID" sz="1400" i="1" kern="1200"/>
            <a:t>Kitchen (Saucier yang menyiapkan hidangan</a:t>
          </a:r>
          <a:r>
            <a:rPr lang="id-ID" sz="1400" kern="1200"/>
            <a:t> Appetizer, soup, maincourse and dessert</a:t>
          </a:r>
          <a:br>
            <a:rPr lang="id-ID" sz="1400" kern="1200"/>
          </a:br>
          <a:br>
            <a:rPr lang="id-ID" sz="1400" kern="1200"/>
          </a:br>
          <a:endParaRPr lang="id-ID" sz="1400" kern="1200"/>
        </a:p>
      </dsp:txBody>
      <dsp:txXfrm>
        <a:off x="9527779" y="1791622"/>
        <a:ext cx="1622019" cy="20963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02B184-0141-4328-BAD9-3B0198584436}">
      <dsp:nvSpPr>
        <dsp:cNvPr id="0" name=""/>
        <dsp:cNvSpPr/>
      </dsp:nvSpPr>
      <dsp:spPr>
        <a:xfrm>
          <a:off x="736590" y="1404"/>
          <a:ext cx="7297389" cy="36486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rtl="0">
            <a:lnSpc>
              <a:spcPct val="90000"/>
            </a:lnSpc>
            <a:spcBef>
              <a:spcPct val="0"/>
            </a:spcBef>
            <a:spcAft>
              <a:spcPct val="35000"/>
            </a:spcAft>
            <a:buNone/>
          </a:pPr>
          <a:r>
            <a:rPr lang="id-ID" sz="3100" kern="1200"/>
            <a:t>Restoran adalah salahsati bagian/seksi yang ada di FB Department yang menyediakan pelayanan kebutuhan makan (breakfast; Lunch, Dinner &amp; Supper) dari tamu-tamu hotel, yang dikelola secara </a:t>
          </a:r>
          <a:r>
            <a:rPr lang="id-ID" sz="3100" i="1" kern="1200"/>
            <a:t>ala carte, table d’hote dan set menu </a:t>
          </a:r>
          <a:r>
            <a:rPr lang="id-ID" sz="3100" kern="1200"/>
            <a:t>atau </a:t>
          </a:r>
          <a:r>
            <a:rPr lang="id-ID" sz="3100" i="1" kern="1200"/>
            <a:t>fixed menu</a:t>
          </a:r>
          <a:r>
            <a:rPr lang="id-ID" sz="3100" kern="1200"/>
            <a:t>. </a:t>
          </a:r>
          <a:br>
            <a:rPr lang="id-ID" sz="3100" kern="1200"/>
          </a:br>
          <a:endParaRPr lang="id-ID" sz="3100" kern="1200"/>
        </a:p>
      </dsp:txBody>
      <dsp:txXfrm>
        <a:off x="843457" y="108271"/>
        <a:ext cx="7083655" cy="34349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A73C4A-D3CC-430A-859F-668EF2FCF3A7}">
      <dsp:nvSpPr>
        <dsp:cNvPr id="0" name=""/>
        <dsp:cNvSpPr/>
      </dsp:nvSpPr>
      <dsp:spPr>
        <a:xfrm>
          <a:off x="0" y="23952"/>
          <a:ext cx="8770571" cy="36035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rtl="0">
            <a:lnSpc>
              <a:spcPct val="90000"/>
            </a:lnSpc>
            <a:spcBef>
              <a:spcPct val="0"/>
            </a:spcBef>
            <a:spcAft>
              <a:spcPct val="35000"/>
            </a:spcAft>
            <a:buNone/>
          </a:pPr>
          <a:r>
            <a:rPr lang="en-US" sz="3500" i="1" kern="1200"/>
            <a:t>Welcoming guest, Greeting, escort the guest to the table, seating the</a:t>
          </a:r>
          <a:r>
            <a:rPr lang="id-ID" sz="3500" i="1" kern="1200"/>
            <a:t> </a:t>
          </a:r>
          <a:r>
            <a:rPr lang="en-US" sz="3500" i="1" kern="1200"/>
            <a:t>guest, giving menu, taking order, serving the order, fixing the bill/check,</a:t>
          </a:r>
          <a:r>
            <a:rPr lang="id-ID" sz="3500" i="1" kern="1200"/>
            <a:t> </a:t>
          </a:r>
          <a:r>
            <a:rPr lang="en-US" sz="3500" i="1" kern="1200"/>
            <a:t>bid goodbye , say thank you and ask the guest to return.</a:t>
          </a:r>
          <a:r>
            <a:rPr lang="en-US" sz="3500" kern="1200"/>
            <a:t> </a:t>
          </a:r>
          <a:br>
            <a:rPr lang="en-US" sz="3500" kern="1200"/>
          </a:br>
          <a:endParaRPr lang="id-ID" sz="3500" kern="1200"/>
        </a:p>
      </dsp:txBody>
      <dsp:txXfrm>
        <a:off x="175913" y="199865"/>
        <a:ext cx="8418745" cy="325177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55C407-0BA5-41C8-AD76-14CB5A373DD2}">
      <dsp:nvSpPr>
        <dsp:cNvPr id="0" name=""/>
        <dsp:cNvSpPr/>
      </dsp:nvSpPr>
      <dsp:spPr>
        <a:xfrm>
          <a:off x="0" y="7572"/>
          <a:ext cx="8770571" cy="363635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rtl="0">
            <a:lnSpc>
              <a:spcPct val="90000"/>
            </a:lnSpc>
            <a:spcBef>
              <a:spcPct val="0"/>
            </a:spcBef>
            <a:spcAft>
              <a:spcPct val="35000"/>
            </a:spcAft>
            <a:buNone/>
          </a:pPr>
          <a:r>
            <a:rPr lang="id-ID" sz="4200" kern="1200" dirty="0"/>
            <a:t>Pelayanan adalah factor yang paling penting dalam untuk sukses menuju target dan tujuan yang ditetapkan khususnya di Restoran. </a:t>
          </a:r>
          <a:br>
            <a:rPr lang="id-ID" sz="4200" kern="1200" dirty="0"/>
          </a:br>
          <a:endParaRPr lang="id-ID" sz="4200" kern="1200" dirty="0"/>
        </a:p>
      </dsp:txBody>
      <dsp:txXfrm>
        <a:off x="177512" y="185084"/>
        <a:ext cx="8415547" cy="32813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51D302-54EB-4C56-A6C4-C2332E652D9C}">
      <dsp:nvSpPr>
        <dsp:cNvPr id="0" name=""/>
        <dsp:cNvSpPr/>
      </dsp:nvSpPr>
      <dsp:spPr>
        <a:xfrm>
          <a:off x="0" y="129252"/>
          <a:ext cx="8770571" cy="3393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id-ID" sz="2900" kern="1200"/>
            <a:t>a).Breakfast Table Set-Up Penataan Set-Up yang standar harus dipersiapkan untuk menu breakfast yang sesuai dengan jenis hidangan-hidangan yang bisa</a:t>
          </a:r>
          <a:br>
            <a:rPr lang="id-ID" sz="2900" kern="1200"/>
          </a:br>
          <a:r>
            <a:rPr lang="id-ID" sz="2900" kern="1200"/>
            <a:t>dinikmati pada waktu breakfast. Pada jam 06.00 am sampai dengan jam</a:t>
          </a:r>
          <a:br>
            <a:rPr lang="id-ID" sz="2900" kern="1200"/>
          </a:br>
          <a:r>
            <a:rPr lang="id-ID" sz="2900" kern="1200"/>
            <a:t>10.00 am </a:t>
          </a:r>
          <a:br>
            <a:rPr lang="id-ID" sz="2900" kern="1200"/>
          </a:br>
          <a:endParaRPr lang="id-ID" sz="2900" kern="1200"/>
        </a:p>
      </dsp:txBody>
      <dsp:txXfrm>
        <a:off x="165633" y="294885"/>
        <a:ext cx="8439305" cy="306173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892D98-6E88-490A-9FA1-80F77998AD31}">
      <dsp:nvSpPr>
        <dsp:cNvPr id="0" name=""/>
        <dsp:cNvSpPr/>
      </dsp:nvSpPr>
      <dsp:spPr>
        <a:xfrm>
          <a:off x="0" y="46952"/>
          <a:ext cx="8770571" cy="173415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i="1" kern="1200"/>
            <a:t>Continental breakfast</a:t>
          </a:r>
          <a:r>
            <a:rPr lang="id-ID" sz="3100" i="1" kern="1200"/>
            <a:t> </a:t>
          </a:r>
          <a:r>
            <a:rPr lang="en-US" sz="3100" kern="1200"/>
            <a:t>(Choice of juices, Toast or croissants with jam&amp;butter, Tea or Coffee)</a:t>
          </a:r>
          <a:endParaRPr lang="id-ID" sz="3100" kern="1200"/>
        </a:p>
      </dsp:txBody>
      <dsp:txXfrm>
        <a:off x="84655" y="131607"/>
        <a:ext cx="8601261" cy="1564849"/>
      </dsp:txXfrm>
    </dsp:sp>
    <dsp:sp modelId="{7EFE0270-7A4E-49D2-9CA8-718AE3EF77DB}">
      <dsp:nvSpPr>
        <dsp:cNvPr id="0" name=""/>
        <dsp:cNvSpPr/>
      </dsp:nvSpPr>
      <dsp:spPr>
        <a:xfrm>
          <a:off x="0" y="1870392"/>
          <a:ext cx="8770571" cy="173415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i="1" kern="1200"/>
            <a:t>American Breakfast</a:t>
          </a:r>
          <a:r>
            <a:rPr lang="id-ID" sz="3100" i="1" kern="1200"/>
            <a:t> </a:t>
          </a:r>
          <a:r>
            <a:rPr lang="en-US" sz="3100" kern="1200"/>
            <a:t>(Choice of Juices, Egg any style, toast or croissants, jam &amp; butter,</a:t>
          </a:r>
          <a:r>
            <a:rPr lang="id-ID" sz="3100" kern="1200"/>
            <a:t> </a:t>
          </a:r>
          <a:r>
            <a:rPr lang="en-US" sz="3100" kern="1200"/>
            <a:t>Coffee or tea). </a:t>
          </a:r>
          <a:br>
            <a:rPr lang="en-US" sz="3100" kern="1200"/>
          </a:br>
          <a:endParaRPr lang="id-ID" sz="3100" kern="1200"/>
        </a:p>
      </dsp:txBody>
      <dsp:txXfrm>
        <a:off x="84655" y="1955047"/>
        <a:ext cx="8601261" cy="156484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544F96-8950-4D77-8C13-920B4F7793B1}">
      <dsp:nvSpPr>
        <dsp:cNvPr id="0" name=""/>
        <dsp:cNvSpPr/>
      </dsp:nvSpPr>
      <dsp:spPr>
        <a:xfrm>
          <a:off x="0" y="187752"/>
          <a:ext cx="8770571" cy="3276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id-ID" sz="2800" kern="1200"/>
            <a:t>Penataan meja sesuai dengan Menu yang disajikan pada waktu LUNCH yang terdiri dari: </a:t>
          </a:r>
          <a:r>
            <a:rPr lang="id-ID" sz="2800" i="1" kern="1200"/>
            <a:t>Soup, Main course, Dessert dan Tea or Coffee. </a:t>
          </a:r>
          <a:r>
            <a:rPr lang="id-ID" sz="2800" kern="1200"/>
            <a:t>Semua alat-alat service (china wares, silver wares) disesuaikan dengan jenis menu yang dihidangkan serta kualifikasi kebutuhan standard pelayanan internasional dengan alat-alat yang tepat. </a:t>
          </a:r>
          <a:br>
            <a:rPr lang="id-ID" sz="2800" kern="1200"/>
          </a:br>
          <a:endParaRPr lang="id-ID" sz="2800" kern="1200"/>
        </a:p>
      </dsp:txBody>
      <dsp:txXfrm>
        <a:off x="159921" y="347673"/>
        <a:ext cx="8450729" cy="295615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2B78B8-6C49-4A73-95A8-56719369BBBD}">
      <dsp:nvSpPr>
        <dsp:cNvPr id="0" name=""/>
        <dsp:cNvSpPr/>
      </dsp:nvSpPr>
      <dsp:spPr>
        <a:xfrm>
          <a:off x="0" y="12252"/>
          <a:ext cx="8770571" cy="3627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id-ID" sz="3100" kern="1200" dirty="0"/>
            <a:t>Penataan meja sesuai dengan Menu yang disajikan pada waktu DINNER yang terdiri dari: </a:t>
          </a:r>
          <a:r>
            <a:rPr lang="id-ID" sz="3100" i="1" kern="1200" dirty="0"/>
            <a:t>Appetizer, Soup, Main course, Dessert dan Tea or Coffee.</a:t>
          </a:r>
          <a:br>
            <a:rPr lang="id-ID" sz="3100" i="1" kern="1200" dirty="0"/>
          </a:br>
          <a:r>
            <a:rPr lang="id-ID" sz="3100" kern="1200" dirty="0"/>
            <a:t>Semua alat-alat service (china wares, silver wares) disesuaikan dengan kualifikasi, kebutuhan standard pelayanan internasional. </a:t>
          </a:r>
          <a:br>
            <a:rPr lang="id-ID" sz="3100" kern="1200" dirty="0"/>
          </a:br>
          <a:endParaRPr lang="id-ID" sz="3100" kern="1200" dirty="0"/>
        </a:p>
      </dsp:txBody>
      <dsp:txXfrm>
        <a:off x="177056" y="189308"/>
        <a:ext cx="8416459" cy="327288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6" name="Group 25"/>
          <p:cNvGrpSpPr/>
          <p:nvPr/>
        </p:nvGrpSpPr>
        <p:grpSpPr>
          <a:xfrm>
            <a:off x="-1" y="-2313"/>
            <a:ext cx="12192001" cy="6924496"/>
            <a:chOff x="-1" y="-2313"/>
            <a:chExt cx="12192001" cy="6924496"/>
          </a:xfrm>
        </p:grpSpPr>
        <p:sp>
          <p:nvSpPr>
            <p:cNvPr id="25" name="Freeform 13"/>
            <p:cNvSpPr>
              <a:spLocks noEditPoints="1"/>
            </p:cNvSpPr>
            <p:nvPr/>
          </p:nvSpPr>
          <p:spPr bwMode="auto">
            <a:xfrm>
              <a:off x="233" y="-2312"/>
              <a:ext cx="12191767" cy="6864080"/>
            </a:xfrm>
            <a:custGeom>
              <a:avLst/>
              <a:gdLst/>
              <a:ahLst/>
              <a:cxnLst/>
              <a:rect l="0" t="0" r="r" b="b"/>
              <a:pathLst>
                <a:path w="3840" h="2161">
                  <a:moveTo>
                    <a:pt x="2652" y="274"/>
                  </a:moveTo>
                  <a:cubicBezTo>
                    <a:pt x="2722" y="253"/>
                    <a:pt x="2771" y="204"/>
                    <a:pt x="2817" y="150"/>
                  </a:cubicBezTo>
                  <a:cubicBezTo>
                    <a:pt x="2824" y="142"/>
                    <a:pt x="2831" y="133"/>
                    <a:pt x="2838" y="125"/>
                  </a:cubicBezTo>
                  <a:cubicBezTo>
                    <a:pt x="2839" y="124"/>
                    <a:pt x="2841" y="124"/>
                    <a:pt x="2846" y="124"/>
                  </a:cubicBezTo>
                  <a:cubicBezTo>
                    <a:pt x="2865" y="210"/>
                    <a:pt x="2890" y="295"/>
                    <a:pt x="2947" y="368"/>
                  </a:cubicBezTo>
                  <a:cubicBezTo>
                    <a:pt x="3012" y="310"/>
                    <a:pt x="3030" y="234"/>
                    <a:pt x="3034" y="155"/>
                  </a:cubicBezTo>
                  <a:cubicBezTo>
                    <a:pt x="3036" y="97"/>
                    <a:pt x="3021" y="46"/>
                    <a:pt x="2987" y="0"/>
                  </a:cubicBezTo>
                  <a:cubicBezTo>
                    <a:pt x="2796" y="0"/>
                    <a:pt x="2796" y="0"/>
                    <a:pt x="2796" y="0"/>
                  </a:cubicBezTo>
                  <a:cubicBezTo>
                    <a:pt x="2802" y="1"/>
                    <a:pt x="2808" y="4"/>
                    <a:pt x="2814" y="7"/>
                  </a:cubicBezTo>
                  <a:cubicBezTo>
                    <a:pt x="2778" y="53"/>
                    <a:pt x="2744" y="97"/>
                    <a:pt x="2710" y="141"/>
                  </a:cubicBezTo>
                  <a:cubicBezTo>
                    <a:pt x="2712" y="143"/>
                    <a:pt x="2714" y="144"/>
                    <a:pt x="2716" y="146"/>
                  </a:cubicBezTo>
                  <a:cubicBezTo>
                    <a:pt x="2754" y="107"/>
                    <a:pt x="2793" y="68"/>
                    <a:pt x="2838" y="22"/>
                  </a:cubicBezTo>
                  <a:cubicBezTo>
                    <a:pt x="2838" y="96"/>
                    <a:pt x="2800" y="142"/>
                    <a:pt x="2760" y="183"/>
                  </a:cubicBezTo>
                  <a:cubicBezTo>
                    <a:pt x="2721" y="222"/>
                    <a:pt x="2677" y="257"/>
                    <a:pt x="2613" y="257"/>
                  </a:cubicBezTo>
                  <a:cubicBezTo>
                    <a:pt x="2640" y="155"/>
                    <a:pt x="2694" y="74"/>
                    <a:pt x="2771" y="7"/>
                  </a:cubicBezTo>
                  <a:cubicBezTo>
                    <a:pt x="2775" y="3"/>
                    <a:pt x="2779" y="1"/>
                    <a:pt x="2783" y="0"/>
                  </a:cubicBezTo>
                  <a:cubicBezTo>
                    <a:pt x="2597" y="0"/>
                    <a:pt x="2597" y="0"/>
                    <a:pt x="2597" y="0"/>
                  </a:cubicBezTo>
                  <a:cubicBezTo>
                    <a:pt x="2634" y="15"/>
                    <a:pt x="2673" y="23"/>
                    <a:pt x="2716" y="21"/>
                  </a:cubicBezTo>
                  <a:cubicBezTo>
                    <a:pt x="2717" y="20"/>
                    <a:pt x="2718" y="23"/>
                    <a:pt x="2719" y="24"/>
                  </a:cubicBezTo>
                  <a:cubicBezTo>
                    <a:pt x="2653" y="98"/>
                    <a:pt x="2601" y="196"/>
                    <a:pt x="2588" y="270"/>
                  </a:cubicBezTo>
                  <a:cubicBezTo>
                    <a:pt x="2609" y="282"/>
                    <a:pt x="2630" y="280"/>
                    <a:pt x="2652" y="274"/>
                  </a:cubicBezTo>
                  <a:close/>
                  <a:moveTo>
                    <a:pt x="2870" y="108"/>
                  </a:moveTo>
                  <a:cubicBezTo>
                    <a:pt x="2872" y="76"/>
                    <a:pt x="2870" y="37"/>
                    <a:pt x="2912" y="17"/>
                  </a:cubicBezTo>
                  <a:cubicBezTo>
                    <a:pt x="2931" y="57"/>
                    <a:pt x="2929" y="100"/>
                    <a:pt x="2943" y="138"/>
                  </a:cubicBezTo>
                  <a:cubicBezTo>
                    <a:pt x="2959" y="97"/>
                    <a:pt x="2940" y="56"/>
                    <a:pt x="2941" y="13"/>
                  </a:cubicBezTo>
                  <a:cubicBezTo>
                    <a:pt x="2970" y="25"/>
                    <a:pt x="2991" y="44"/>
                    <a:pt x="3000" y="71"/>
                  </a:cubicBezTo>
                  <a:cubicBezTo>
                    <a:pt x="3028" y="166"/>
                    <a:pt x="3007" y="252"/>
                    <a:pt x="2954" y="335"/>
                  </a:cubicBezTo>
                  <a:cubicBezTo>
                    <a:pt x="2908" y="280"/>
                    <a:pt x="2865" y="171"/>
                    <a:pt x="2870" y="108"/>
                  </a:cubicBezTo>
                  <a:close/>
                  <a:moveTo>
                    <a:pt x="3414" y="0"/>
                  </a:moveTo>
                  <a:cubicBezTo>
                    <a:pt x="3375" y="0"/>
                    <a:pt x="3375" y="0"/>
                    <a:pt x="3375" y="0"/>
                  </a:cubicBezTo>
                  <a:cubicBezTo>
                    <a:pt x="3371" y="22"/>
                    <a:pt x="3362" y="41"/>
                    <a:pt x="3348" y="59"/>
                  </a:cubicBezTo>
                  <a:cubicBezTo>
                    <a:pt x="3302" y="115"/>
                    <a:pt x="3237" y="132"/>
                    <a:pt x="3169" y="144"/>
                  </a:cubicBezTo>
                  <a:cubicBezTo>
                    <a:pt x="3165" y="96"/>
                    <a:pt x="3176" y="44"/>
                    <a:pt x="3197" y="0"/>
                  </a:cubicBezTo>
                  <a:cubicBezTo>
                    <a:pt x="3171" y="0"/>
                    <a:pt x="3171" y="0"/>
                    <a:pt x="3171" y="0"/>
                  </a:cubicBezTo>
                  <a:cubicBezTo>
                    <a:pt x="3151" y="46"/>
                    <a:pt x="3143" y="98"/>
                    <a:pt x="3149" y="155"/>
                  </a:cubicBezTo>
                  <a:cubicBezTo>
                    <a:pt x="3231" y="183"/>
                    <a:pt x="3358" y="113"/>
                    <a:pt x="3414" y="0"/>
                  </a:cubicBezTo>
                  <a:close/>
                  <a:moveTo>
                    <a:pt x="77" y="680"/>
                  </a:moveTo>
                  <a:cubicBezTo>
                    <a:pt x="64" y="685"/>
                    <a:pt x="51" y="689"/>
                    <a:pt x="39" y="694"/>
                  </a:cubicBezTo>
                  <a:cubicBezTo>
                    <a:pt x="26" y="700"/>
                    <a:pt x="13" y="706"/>
                    <a:pt x="0" y="710"/>
                  </a:cubicBezTo>
                  <a:cubicBezTo>
                    <a:pt x="0" y="732"/>
                    <a:pt x="0" y="732"/>
                    <a:pt x="0" y="732"/>
                  </a:cubicBezTo>
                  <a:cubicBezTo>
                    <a:pt x="29" y="721"/>
                    <a:pt x="56" y="706"/>
                    <a:pt x="77" y="680"/>
                  </a:cubicBezTo>
                  <a:close/>
                  <a:moveTo>
                    <a:pt x="3289" y="0"/>
                  </a:moveTo>
                  <a:cubicBezTo>
                    <a:pt x="3279" y="13"/>
                    <a:pt x="3269" y="26"/>
                    <a:pt x="3260" y="40"/>
                  </a:cubicBezTo>
                  <a:cubicBezTo>
                    <a:pt x="3278" y="30"/>
                    <a:pt x="3296" y="16"/>
                    <a:pt x="3313" y="0"/>
                  </a:cubicBezTo>
                  <a:lnTo>
                    <a:pt x="3289" y="0"/>
                  </a:lnTo>
                  <a:close/>
                  <a:moveTo>
                    <a:pt x="3803" y="228"/>
                  </a:moveTo>
                  <a:cubicBezTo>
                    <a:pt x="3807" y="250"/>
                    <a:pt x="3809" y="270"/>
                    <a:pt x="3840" y="265"/>
                  </a:cubicBezTo>
                  <a:cubicBezTo>
                    <a:pt x="3840" y="261"/>
                    <a:pt x="3840" y="261"/>
                    <a:pt x="3840" y="261"/>
                  </a:cubicBezTo>
                  <a:cubicBezTo>
                    <a:pt x="3834" y="243"/>
                    <a:pt x="3828" y="228"/>
                    <a:pt x="3803" y="228"/>
                  </a:cubicBezTo>
                  <a:close/>
                  <a:moveTo>
                    <a:pt x="3788" y="152"/>
                  </a:moveTo>
                  <a:cubicBezTo>
                    <a:pt x="3765" y="165"/>
                    <a:pt x="3754" y="158"/>
                    <a:pt x="3747" y="141"/>
                  </a:cubicBezTo>
                  <a:cubicBezTo>
                    <a:pt x="3741" y="127"/>
                    <a:pt x="3731" y="114"/>
                    <a:pt x="3728" y="99"/>
                  </a:cubicBezTo>
                  <a:cubicBezTo>
                    <a:pt x="3722" y="76"/>
                    <a:pt x="3710" y="62"/>
                    <a:pt x="3685" y="60"/>
                  </a:cubicBezTo>
                  <a:cubicBezTo>
                    <a:pt x="3685" y="32"/>
                    <a:pt x="3673" y="14"/>
                    <a:pt x="3656" y="0"/>
                  </a:cubicBezTo>
                  <a:cubicBezTo>
                    <a:pt x="3596" y="0"/>
                    <a:pt x="3596" y="0"/>
                    <a:pt x="3596" y="0"/>
                  </a:cubicBezTo>
                  <a:cubicBezTo>
                    <a:pt x="3609" y="12"/>
                    <a:pt x="3620" y="25"/>
                    <a:pt x="3631" y="40"/>
                  </a:cubicBezTo>
                  <a:cubicBezTo>
                    <a:pt x="3646" y="60"/>
                    <a:pt x="3657" y="82"/>
                    <a:pt x="3685" y="89"/>
                  </a:cubicBezTo>
                  <a:cubicBezTo>
                    <a:pt x="3692" y="91"/>
                    <a:pt x="3700" y="100"/>
                    <a:pt x="3704" y="108"/>
                  </a:cubicBezTo>
                  <a:cubicBezTo>
                    <a:pt x="3760" y="203"/>
                    <a:pt x="3798" y="305"/>
                    <a:pt x="3820" y="413"/>
                  </a:cubicBezTo>
                  <a:cubicBezTo>
                    <a:pt x="3827" y="450"/>
                    <a:pt x="3825" y="488"/>
                    <a:pt x="3815" y="525"/>
                  </a:cubicBezTo>
                  <a:cubicBezTo>
                    <a:pt x="3811" y="539"/>
                    <a:pt x="3810" y="554"/>
                    <a:pt x="3807" y="568"/>
                  </a:cubicBezTo>
                  <a:cubicBezTo>
                    <a:pt x="3820" y="575"/>
                    <a:pt x="3830" y="577"/>
                    <a:pt x="3840" y="576"/>
                  </a:cubicBezTo>
                  <a:cubicBezTo>
                    <a:pt x="3840" y="343"/>
                    <a:pt x="3840" y="343"/>
                    <a:pt x="3840" y="343"/>
                  </a:cubicBezTo>
                  <a:cubicBezTo>
                    <a:pt x="3834" y="333"/>
                    <a:pt x="3829" y="322"/>
                    <a:pt x="3826" y="311"/>
                  </a:cubicBezTo>
                  <a:cubicBezTo>
                    <a:pt x="3810" y="261"/>
                    <a:pt x="3761" y="220"/>
                    <a:pt x="3788" y="152"/>
                  </a:cubicBezTo>
                  <a:close/>
                  <a:moveTo>
                    <a:pt x="3559" y="1512"/>
                  </a:moveTo>
                  <a:cubicBezTo>
                    <a:pt x="3526" y="1458"/>
                    <a:pt x="3479" y="1418"/>
                    <a:pt x="3424" y="1391"/>
                  </a:cubicBezTo>
                  <a:cubicBezTo>
                    <a:pt x="3381" y="1371"/>
                    <a:pt x="3333" y="1376"/>
                    <a:pt x="3287" y="1379"/>
                  </a:cubicBezTo>
                  <a:cubicBezTo>
                    <a:pt x="3246" y="1382"/>
                    <a:pt x="3208" y="1397"/>
                    <a:pt x="3172" y="1416"/>
                  </a:cubicBezTo>
                  <a:cubicBezTo>
                    <a:pt x="3159" y="1424"/>
                    <a:pt x="3145" y="1431"/>
                    <a:pt x="3126" y="1416"/>
                  </a:cubicBezTo>
                  <a:cubicBezTo>
                    <a:pt x="3185" y="1395"/>
                    <a:pt x="3225" y="1355"/>
                    <a:pt x="3260" y="1309"/>
                  </a:cubicBezTo>
                  <a:cubicBezTo>
                    <a:pt x="3297" y="1260"/>
                    <a:pt x="3310" y="1204"/>
                    <a:pt x="3318" y="1143"/>
                  </a:cubicBezTo>
                  <a:cubicBezTo>
                    <a:pt x="3236" y="1133"/>
                    <a:pt x="3166" y="1161"/>
                    <a:pt x="3103" y="1208"/>
                  </a:cubicBezTo>
                  <a:cubicBezTo>
                    <a:pt x="3041" y="1255"/>
                    <a:pt x="2998" y="1316"/>
                    <a:pt x="2990" y="1398"/>
                  </a:cubicBezTo>
                  <a:cubicBezTo>
                    <a:pt x="2841" y="1409"/>
                    <a:pt x="2710" y="1458"/>
                    <a:pt x="2597" y="1557"/>
                  </a:cubicBezTo>
                  <a:cubicBezTo>
                    <a:pt x="2618" y="1415"/>
                    <a:pt x="2674" y="1287"/>
                    <a:pt x="2740" y="1161"/>
                  </a:cubicBezTo>
                  <a:cubicBezTo>
                    <a:pt x="2766" y="1167"/>
                    <a:pt x="2788" y="1173"/>
                    <a:pt x="2811" y="1176"/>
                  </a:cubicBezTo>
                  <a:cubicBezTo>
                    <a:pt x="2886" y="1183"/>
                    <a:pt x="2957" y="1170"/>
                    <a:pt x="3022" y="1134"/>
                  </a:cubicBezTo>
                  <a:cubicBezTo>
                    <a:pt x="3053" y="1116"/>
                    <a:pt x="3079" y="1089"/>
                    <a:pt x="3105" y="1065"/>
                  </a:cubicBezTo>
                  <a:cubicBezTo>
                    <a:pt x="3116" y="1055"/>
                    <a:pt x="3113" y="1043"/>
                    <a:pt x="3104" y="1031"/>
                  </a:cubicBezTo>
                  <a:cubicBezTo>
                    <a:pt x="3081" y="999"/>
                    <a:pt x="3046" y="988"/>
                    <a:pt x="3012" y="977"/>
                  </a:cubicBezTo>
                  <a:cubicBezTo>
                    <a:pt x="2984" y="968"/>
                    <a:pt x="2955" y="968"/>
                    <a:pt x="2923" y="963"/>
                  </a:cubicBezTo>
                  <a:cubicBezTo>
                    <a:pt x="2962" y="910"/>
                    <a:pt x="3013" y="869"/>
                    <a:pt x="3065" y="824"/>
                  </a:cubicBezTo>
                  <a:cubicBezTo>
                    <a:pt x="3072" y="844"/>
                    <a:pt x="3076" y="863"/>
                    <a:pt x="3085" y="879"/>
                  </a:cubicBezTo>
                  <a:cubicBezTo>
                    <a:pt x="3108" y="919"/>
                    <a:pt x="3148" y="934"/>
                    <a:pt x="3190" y="938"/>
                  </a:cubicBezTo>
                  <a:cubicBezTo>
                    <a:pt x="3237" y="943"/>
                    <a:pt x="3283" y="935"/>
                    <a:pt x="3326" y="915"/>
                  </a:cubicBezTo>
                  <a:cubicBezTo>
                    <a:pt x="3348" y="904"/>
                    <a:pt x="3372" y="896"/>
                    <a:pt x="3396" y="887"/>
                  </a:cubicBezTo>
                  <a:cubicBezTo>
                    <a:pt x="3434" y="872"/>
                    <a:pt x="3474" y="864"/>
                    <a:pt x="3521" y="889"/>
                  </a:cubicBezTo>
                  <a:cubicBezTo>
                    <a:pt x="3503" y="843"/>
                    <a:pt x="3481" y="807"/>
                    <a:pt x="3448" y="787"/>
                  </a:cubicBezTo>
                  <a:cubicBezTo>
                    <a:pt x="3415" y="767"/>
                    <a:pt x="3375" y="761"/>
                    <a:pt x="3334" y="747"/>
                  </a:cubicBezTo>
                  <a:cubicBezTo>
                    <a:pt x="3401" y="673"/>
                    <a:pt x="3439" y="585"/>
                    <a:pt x="3461" y="484"/>
                  </a:cubicBezTo>
                  <a:cubicBezTo>
                    <a:pt x="3452" y="486"/>
                    <a:pt x="3446" y="486"/>
                    <a:pt x="3443" y="489"/>
                  </a:cubicBezTo>
                  <a:cubicBezTo>
                    <a:pt x="3406" y="525"/>
                    <a:pt x="3357" y="535"/>
                    <a:pt x="3311" y="549"/>
                  </a:cubicBezTo>
                  <a:cubicBezTo>
                    <a:pt x="3273" y="562"/>
                    <a:pt x="3233" y="570"/>
                    <a:pt x="3194" y="580"/>
                  </a:cubicBezTo>
                  <a:cubicBezTo>
                    <a:pt x="3181" y="555"/>
                    <a:pt x="3166" y="527"/>
                    <a:pt x="3153" y="498"/>
                  </a:cubicBezTo>
                  <a:cubicBezTo>
                    <a:pt x="3139" y="469"/>
                    <a:pt x="3127" y="440"/>
                    <a:pt x="3114" y="409"/>
                  </a:cubicBezTo>
                  <a:cubicBezTo>
                    <a:pt x="3041" y="440"/>
                    <a:pt x="3022" y="512"/>
                    <a:pt x="3003" y="581"/>
                  </a:cubicBezTo>
                  <a:cubicBezTo>
                    <a:pt x="2983" y="652"/>
                    <a:pt x="2986" y="723"/>
                    <a:pt x="3041" y="782"/>
                  </a:cubicBezTo>
                  <a:cubicBezTo>
                    <a:pt x="3007" y="807"/>
                    <a:pt x="2974" y="830"/>
                    <a:pt x="2944" y="854"/>
                  </a:cubicBezTo>
                  <a:cubicBezTo>
                    <a:pt x="2914" y="879"/>
                    <a:pt x="2886" y="906"/>
                    <a:pt x="2852" y="937"/>
                  </a:cubicBezTo>
                  <a:cubicBezTo>
                    <a:pt x="2855" y="813"/>
                    <a:pt x="2820" y="709"/>
                    <a:pt x="2724" y="630"/>
                  </a:cubicBezTo>
                  <a:cubicBezTo>
                    <a:pt x="2694" y="646"/>
                    <a:pt x="2682" y="675"/>
                    <a:pt x="2666" y="701"/>
                  </a:cubicBezTo>
                  <a:cubicBezTo>
                    <a:pt x="2626" y="765"/>
                    <a:pt x="2621" y="838"/>
                    <a:pt x="2628" y="912"/>
                  </a:cubicBezTo>
                  <a:cubicBezTo>
                    <a:pt x="2635" y="995"/>
                    <a:pt x="2666" y="1072"/>
                    <a:pt x="2699" y="1151"/>
                  </a:cubicBezTo>
                  <a:cubicBezTo>
                    <a:pt x="2639" y="1249"/>
                    <a:pt x="2586" y="1354"/>
                    <a:pt x="2552" y="1467"/>
                  </a:cubicBezTo>
                  <a:cubicBezTo>
                    <a:pt x="2518" y="1578"/>
                    <a:pt x="2495" y="1693"/>
                    <a:pt x="2467" y="1810"/>
                  </a:cubicBezTo>
                  <a:cubicBezTo>
                    <a:pt x="2456" y="1782"/>
                    <a:pt x="2446" y="1755"/>
                    <a:pt x="2437" y="1729"/>
                  </a:cubicBezTo>
                  <a:cubicBezTo>
                    <a:pt x="2515" y="1569"/>
                    <a:pt x="2524" y="1412"/>
                    <a:pt x="2421" y="1256"/>
                  </a:cubicBezTo>
                  <a:cubicBezTo>
                    <a:pt x="2369" y="1290"/>
                    <a:pt x="2340" y="1335"/>
                    <a:pt x="2328" y="1389"/>
                  </a:cubicBezTo>
                  <a:cubicBezTo>
                    <a:pt x="2317" y="1440"/>
                    <a:pt x="2313" y="1493"/>
                    <a:pt x="2306" y="1549"/>
                  </a:cubicBezTo>
                  <a:cubicBezTo>
                    <a:pt x="2228" y="1465"/>
                    <a:pt x="2129" y="1417"/>
                    <a:pt x="2022" y="1375"/>
                  </a:cubicBezTo>
                  <a:cubicBezTo>
                    <a:pt x="2019" y="1358"/>
                    <a:pt x="2013" y="1338"/>
                    <a:pt x="2011" y="1318"/>
                  </a:cubicBezTo>
                  <a:cubicBezTo>
                    <a:pt x="1998" y="1229"/>
                    <a:pt x="1944" y="1171"/>
                    <a:pt x="1871" y="1129"/>
                  </a:cubicBezTo>
                  <a:cubicBezTo>
                    <a:pt x="1842" y="1112"/>
                    <a:pt x="1811" y="1099"/>
                    <a:pt x="1779" y="1090"/>
                  </a:cubicBezTo>
                  <a:cubicBezTo>
                    <a:pt x="1742" y="1079"/>
                    <a:pt x="1727" y="1096"/>
                    <a:pt x="1734" y="1135"/>
                  </a:cubicBezTo>
                  <a:cubicBezTo>
                    <a:pt x="1747" y="1201"/>
                    <a:pt x="1768" y="1264"/>
                    <a:pt x="1818" y="1314"/>
                  </a:cubicBezTo>
                  <a:cubicBezTo>
                    <a:pt x="1819" y="1314"/>
                    <a:pt x="1818" y="1316"/>
                    <a:pt x="1818" y="1318"/>
                  </a:cubicBezTo>
                  <a:cubicBezTo>
                    <a:pt x="1718" y="1318"/>
                    <a:pt x="1610" y="1344"/>
                    <a:pt x="1547" y="1384"/>
                  </a:cubicBezTo>
                  <a:cubicBezTo>
                    <a:pt x="1551" y="1407"/>
                    <a:pt x="1567" y="1421"/>
                    <a:pt x="1586" y="1434"/>
                  </a:cubicBezTo>
                  <a:cubicBezTo>
                    <a:pt x="1648" y="1473"/>
                    <a:pt x="1718" y="1477"/>
                    <a:pt x="1789" y="1476"/>
                  </a:cubicBezTo>
                  <a:cubicBezTo>
                    <a:pt x="1800" y="1475"/>
                    <a:pt x="1810" y="1475"/>
                    <a:pt x="1821" y="1475"/>
                  </a:cubicBezTo>
                  <a:cubicBezTo>
                    <a:pt x="1822" y="1475"/>
                    <a:pt x="1823" y="1476"/>
                    <a:pt x="1827" y="1480"/>
                  </a:cubicBezTo>
                  <a:cubicBezTo>
                    <a:pt x="1775" y="1551"/>
                    <a:pt x="1728" y="1626"/>
                    <a:pt x="1711" y="1717"/>
                  </a:cubicBezTo>
                  <a:cubicBezTo>
                    <a:pt x="1798" y="1727"/>
                    <a:pt x="1866" y="1691"/>
                    <a:pt x="1928" y="1641"/>
                  </a:cubicBezTo>
                  <a:cubicBezTo>
                    <a:pt x="1992" y="1590"/>
                    <a:pt x="2021" y="1520"/>
                    <a:pt x="2021" y="1431"/>
                  </a:cubicBezTo>
                  <a:cubicBezTo>
                    <a:pt x="2130" y="1478"/>
                    <a:pt x="2221" y="1538"/>
                    <a:pt x="2292" y="1632"/>
                  </a:cubicBezTo>
                  <a:cubicBezTo>
                    <a:pt x="2177" y="1615"/>
                    <a:pt x="2081" y="1643"/>
                    <a:pt x="2005" y="1727"/>
                  </a:cubicBezTo>
                  <a:cubicBezTo>
                    <a:pt x="2046" y="1827"/>
                    <a:pt x="2249" y="1878"/>
                    <a:pt x="2382" y="1783"/>
                  </a:cubicBezTo>
                  <a:cubicBezTo>
                    <a:pt x="2410" y="1858"/>
                    <a:pt x="2428" y="1933"/>
                    <a:pt x="2411" y="2012"/>
                  </a:cubicBezTo>
                  <a:cubicBezTo>
                    <a:pt x="2406" y="2036"/>
                    <a:pt x="2397" y="2059"/>
                    <a:pt x="2410" y="2084"/>
                  </a:cubicBezTo>
                  <a:cubicBezTo>
                    <a:pt x="2413" y="2091"/>
                    <a:pt x="2411" y="2103"/>
                    <a:pt x="2408" y="2112"/>
                  </a:cubicBezTo>
                  <a:cubicBezTo>
                    <a:pt x="2403" y="2128"/>
                    <a:pt x="2397" y="2145"/>
                    <a:pt x="2391" y="2161"/>
                  </a:cubicBezTo>
                  <a:cubicBezTo>
                    <a:pt x="2414" y="2161"/>
                    <a:pt x="2414" y="2161"/>
                    <a:pt x="2414" y="2161"/>
                  </a:cubicBezTo>
                  <a:cubicBezTo>
                    <a:pt x="2419" y="2148"/>
                    <a:pt x="2422" y="2134"/>
                    <a:pt x="2430" y="2124"/>
                  </a:cubicBezTo>
                  <a:cubicBezTo>
                    <a:pt x="2444" y="2104"/>
                    <a:pt x="2446" y="2086"/>
                    <a:pt x="2432" y="2065"/>
                  </a:cubicBezTo>
                  <a:cubicBezTo>
                    <a:pt x="2465" y="2036"/>
                    <a:pt x="2459" y="1999"/>
                    <a:pt x="2451" y="1963"/>
                  </a:cubicBezTo>
                  <a:cubicBezTo>
                    <a:pt x="2438" y="1900"/>
                    <a:pt x="2429" y="1836"/>
                    <a:pt x="2405" y="1776"/>
                  </a:cubicBezTo>
                  <a:cubicBezTo>
                    <a:pt x="2399" y="1761"/>
                    <a:pt x="2399" y="1749"/>
                    <a:pt x="2417" y="1745"/>
                  </a:cubicBezTo>
                  <a:cubicBezTo>
                    <a:pt x="2455" y="1806"/>
                    <a:pt x="2444" y="1878"/>
                    <a:pt x="2464" y="1943"/>
                  </a:cubicBezTo>
                  <a:cubicBezTo>
                    <a:pt x="2471" y="1935"/>
                    <a:pt x="2476" y="1928"/>
                    <a:pt x="2478" y="1919"/>
                  </a:cubicBezTo>
                  <a:cubicBezTo>
                    <a:pt x="2495" y="1825"/>
                    <a:pt x="2514" y="1730"/>
                    <a:pt x="2529" y="1635"/>
                  </a:cubicBezTo>
                  <a:cubicBezTo>
                    <a:pt x="2544" y="1544"/>
                    <a:pt x="2573" y="1456"/>
                    <a:pt x="2609" y="1371"/>
                  </a:cubicBezTo>
                  <a:cubicBezTo>
                    <a:pt x="2616" y="1354"/>
                    <a:pt x="2625" y="1339"/>
                    <a:pt x="2633" y="1323"/>
                  </a:cubicBezTo>
                  <a:cubicBezTo>
                    <a:pt x="2627" y="1360"/>
                    <a:pt x="2612" y="1393"/>
                    <a:pt x="2602" y="1428"/>
                  </a:cubicBezTo>
                  <a:cubicBezTo>
                    <a:pt x="2567" y="1546"/>
                    <a:pt x="2542" y="1666"/>
                    <a:pt x="2521" y="1787"/>
                  </a:cubicBezTo>
                  <a:cubicBezTo>
                    <a:pt x="2503" y="1886"/>
                    <a:pt x="2489" y="1986"/>
                    <a:pt x="2473" y="2085"/>
                  </a:cubicBezTo>
                  <a:cubicBezTo>
                    <a:pt x="2469" y="2111"/>
                    <a:pt x="2464" y="2136"/>
                    <a:pt x="2457" y="2161"/>
                  </a:cubicBezTo>
                  <a:cubicBezTo>
                    <a:pt x="2479" y="2161"/>
                    <a:pt x="2479" y="2161"/>
                    <a:pt x="2479" y="2161"/>
                  </a:cubicBezTo>
                  <a:cubicBezTo>
                    <a:pt x="2485" y="2135"/>
                    <a:pt x="2490" y="2109"/>
                    <a:pt x="2495" y="2083"/>
                  </a:cubicBezTo>
                  <a:cubicBezTo>
                    <a:pt x="2497" y="2069"/>
                    <a:pt x="2502" y="2057"/>
                    <a:pt x="2506" y="2040"/>
                  </a:cubicBezTo>
                  <a:cubicBezTo>
                    <a:pt x="2516" y="2045"/>
                    <a:pt x="2523" y="2048"/>
                    <a:pt x="2529" y="2053"/>
                  </a:cubicBezTo>
                  <a:cubicBezTo>
                    <a:pt x="2596" y="2101"/>
                    <a:pt x="2669" y="2097"/>
                    <a:pt x="2742" y="2076"/>
                  </a:cubicBezTo>
                  <a:cubicBezTo>
                    <a:pt x="2781" y="2064"/>
                    <a:pt x="2818" y="2040"/>
                    <a:pt x="2853" y="2017"/>
                  </a:cubicBezTo>
                  <a:cubicBezTo>
                    <a:pt x="2878" y="2001"/>
                    <a:pt x="2897" y="1976"/>
                    <a:pt x="2919" y="1955"/>
                  </a:cubicBezTo>
                  <a:cubicBezTo>
                    <a:pt x="2891" y="1911"/>
                    <a:pt x="2844" y="1908"/>
                    <a:pt x="2801" y="1890"/>
                  </a:cubicBezTo>
                  <a:cubicBezTo>
                    <a:pt x="2874" y="1816"/>
                    <a:pt x="2911" y="1727"/>
                    <a:pt x="2937" y="1628"/>
                  </a:cubicBezTo>
                  <a:cubicBezTo>
                    <a:pt x="2930" y="1625"/>
                    <a:pt x="2923" y="1620"/>
                    <a:pt x="2916" y="1619"/>
                  </a:cubicBezTo>
                  <a:cubicBezTo>
                    <a:pt x="2824" y="1615"/>
                    <a:pt x="2739" y="1631"/>
                    <a:pt x="2666" y="1696"/>
                  </a:cubicBezTo>
                  <a:cubicBezTo>
                    <a:pt x="2621" y="1738"/>
                    <a:pt x="2574" y="1777"/>
                    <a:pt x="2539" y="1829"/>
                  </a:cubicBezTo>
                  <a:cubicBezTo>
                    <a:pt x="2555" y="1709"/>
                    <a:pt x="2601" y="1607"/>
                    <a:pt x="2709" y="1543"/>
                  </a:cubicBezTo>
                  <a:cubicBezTo>
                    <a:pt x="2766" y="1509"/>
                    <a:pt x="2824" y="1477"/>
                    <a:pt x="2889" y="1463"/>
                  </a:cubicBezTo>
                  <a:cubicBezTo>
                    <a:pt x="2969" y="1446"/>
                    <a:pt x="3051" y="1432"/>
                    <a:pt x="3136" y="1452"/>
                  </a:cubicBezTo>
                  <a:cubicBezTo>
                    <a:pt x="3111" y="1572"/>
                    <a:pt x="3197" y="1725"/>
                    <a:pt x="3381" y="1761"/>
                  </a:cubicBezTo>
                  <a:cubicBezTo>
                    <a:pt x="3415" y="1727"/>
                    <a:pt x="3407" y="1686"/>
                    <a:pt x="3397" y="1646"/>
                  </a:cubicBezTo>
                  <a:cubicBezTo>
                    <a:pt x="3390" y="1622"/>
                    <a:pt x="3379" y="1600"/>
                    <a:pt x="3370" y="1577"/>
                  </a:cubicBezTo>
                  <a:cubicBezTo>
                    <a:pt x="3436" y="1565"/>
                    <a:pt x="3498" y="1553"/>
                    <a:pt x="3563" y="1540"/>
                  </a:cubicBezTo>
                  <a:cubicBezTo>
                    <a:pt x="3561" y="1528"/>
                    <a:pt x="3563" y="1518"/>
                    <a:pt x="3559" y="1512"/>
                  </a:cubicBezTo>
                  <a:close/>
                  <a:moveTo>
                    <a:pt x="3423" y="797"/>
                  </a:moveTo>
                  <a:cubicBezTo>
                    <a:pt x="3443" y="804"/>
                    <a:pt x="3462" y="816"/>
                    <a:pt x="3470" y="842"/>
                  </a:cubicBezTo>
                  <a:cubicBezTo>
                    <a:pt x="3424" y="857"/>
                    <a:pt x="3382" y="868"/>
                    <a:pt x="3343" y="885"/>
                  </a:cubicBezTo>
                  <a:cubicBezTo>
                    <a:pt x="3310" y="900"/>
                    <a:pt x="3275" y="903"/>
                    <a:pt x="3241" y="903"/>
                  </a:cubicBezTo>
                  <a:cubicBezTo>
                    <a:pt x="3213" y="904"/>
                    <a:pt x="3188" y="894"/>
                    <a:pt x="3169" y="868"/>
                  </a:cubicBezTo>
                  <a:cubicBezTo>
                    <a:pt x="3199" y="864"/>
                    <a:pt x="3226" y="861"/>
                    <a:pt x="3253" y="858"/>
                  </a:cubicBezTo>
                  <a:cubicBezTo>
                    <a:pt x="3232" y="851"/>
                    <a:pt x="3211" y="850"/>
                    <a:pt x="3191" y="847"/>
                  </a:cubicBezTo>
                  <a:cubicBezTo>
                    <a:pt x="3171" y="844"/>
                    <a:pt x="3149" y="843"/>
                    <a:pt x="3140" y="817"/>
                  </a:cubicBezTo>
                  <a:cubicBezTo>
                    <a:pt x="3169" y="815"/>
                    <a:pt x="3197" y="814"/>
                    <a:pt x="3224" y="811"/>
                  </a:cubicBezTo>
                  <a:cubicBezTo>
                    <a:pt x="3253" y="807"/>
                    <a:pt x="3275" y="781"/>
                    <a:pt x="3307" y="789"/>
                  </a:cubicBezTo>
                  <a:cubicBezTo>
                    <a:pt x="3348" y="763"/>
                    <a:pt x="3386" y="784"/>
                    <a:pt x="3423" y="797"/>
                  </a:cubicBezTo>
                  <a:close/>
                  <a:moveTo>
                    <a:pt x="3269" y="582"/>
                  </a:moveTo>
                  <a:cubicBezTo>
                    <a:pt x="3321" y="570"/>
                    <a:pt x="3373" y="561"/>
                    <a:pt x="3425" y="534"/>
                  </a:cubicBezTo>
                  <a:cubicBezTo>
                    <a:pt x="3415" y="564"/>
                    <a:pt x="3406" y="594"/>
                    <a:pt x="3392" y="623"/>
                  </a:cubicBezTo>
                  <a:cubicBezTo>
                    <a:pt x="3367" y="675"/>
                    <a:pt x="3335" y="722"/>
                    <a:pt x="3288" y="757"/>
                  </a:cubicBezTo>
                  <a:cubicBezTo>
                    <a:pt x="3233" y="798"/>
                    <a:pt x="3195" y="800"/>
                    <a:pt x="3145" y="762"/>
                  </a:cubicBezTo>
                  <a:cubicBezTo>
                    <a:pt x="3184" y="737"/>
                    <a:pt x="3227" y="718"/>
                    <a:pt x="3256" y="679"/>
                  </a:cubicBezTo>
                  <a:cubicBezTo>
                    <a:pt x="3214" y="697"/>
                    <a:pt x="3177" y="727"/>
                    <a:pt x="3130" y="734"/>
                  </a:cubicBezTo>
                  <a:cubicBezTo>
                    <a:pt x="3128" y="728"/>
                    <a:pt x="3126" y="725"/>
                    <a:pt x="3126" y="723"/>
                  </a:cubicBezTo>
                  <a:cubicBezTo>
                    <a:pt x="3126" y="720"/>
                    <a:pt x="3126" y="717"/>
                    <a:pt x="3126" y="715"/>
                  </a:cubicBezTo>
                  <a:cubicBezTo>
                    <a:pt x="3149" y="643"/>
                    <a:pt x="3196" y="598"/>
                    <a:pt x="3269" y="582"/>
                  </a:cubicBezTo>
                  <a:close/>
                  <a:moveTo>
                    <a:pt x="3017" y="647"/>
                  </a:moveTo>
                  <a:cubicBezTo>
                    <a:pt x="3020" y="579"/>
                    <a:pt x="3041" y="516"/>
                    <a:pt x="3079" y="459"/>
                  </a:cubicBezTo>
                  <a:cubicBezTo>
                    <a:pt x="3084" y="452"/>
                    <a:pt x="3093" y="447"/>
                    <a:pt x="3097" y="444"/>
                  </a:cubicBezTo>
                  <a:cubicBezTo>
                    <a:pt x="3114" y="474"/>
                    <a:pt x="3129" y="503"/>
                    <a:pt x="3146" y="531"/>
                  </a:cubicBezTo>
                  <a:cubicBezTo>
                    <a:pt x="3161" y="555"/>
                    <a:pt x="3170" y="581"/>
                    <a:pt x="3166" y="605"/>
                  </a:cubicBezTo>
                  <a:cubicBezTo>
                    <a:pt x="3144" y="628"/>
                    <a:pt x="3125" y="648"/>
                    <a:pt x="3103" y="671"/>
                  </a:cubicBezTo>
                  <a:cubicBezTo>
                    <a:pt x="3099" y="640"/>
                    <a:pt x="3095" y="613"/>
                    <a:pt x="3091" y="586"/>
                  </a:cubicBezTo>
                  <a:cubicBezTo>
                    <a:pt x="3081" y="628"/>
                    <a:pt x="3090" y="672"/>
                    <a:pt x="3063" y="709"/>
                  </a:cubicBezTo>
                  <a:cubicBezTo>
                    <a:pt x="3027" y="695"/>
                    <a:pt x="3015" y="680"/>
                    <a:pt x="3017" y="647"/>
                  </a:cubicBezTo>
                  <a:close/>
                  <a:moveTo>
                    <a:pt x="3008" y="836"/>
                  </a:moveTo>
                  <a:cubicBezTo>
                    <a:pt x="2931" y="931"/>
                    <a:pt x="2890" y="969"/>
                    <a:pt x="2854" y="980"/>
                  </a:cubicBezTo>
                  <a:cubicBezTo>
                    <a:pt x="2896" y="917"/>
                    <a:pt x="2948" y="873"/>
                    <a:pt x="3008" y="836"/>
                  </a:cubicBezTo>
                  <a:close/>
                  <a:moveTo>
                    <a:pt x="2903" y="994"/>
                  </a:moveTo>
                  <a:cubicBezTo>
                    <a:pt x="2923" y="990"/>
                    <a:pt x="2943" y="986"/>
                    <a:pt x="2962" y="988"/>
                  </a:cubicBezTo>
                  <a:cubicBezTo>
                    <a:pt x="3008" y="993"/>
                    <a:pt x="3052" y="1005"/>
                    <a:pt x="3086" y="1041"/>
                  </a:cubicBezTo>
                  <a:cubicBezTo>
                    <a:pt x="3040" y="1135"/>
                    <a:pt x="2858" y="1187"/>
                    <a:pt x="2806" y="1123"/>
                  </a:cubicBezTo>
                  <a:cubicBezTo>
                    <a:pt x="2849" y="1079"/>
                    <a:pt x="2910" y="1074"/>
                    <a:pt x="2969" y="1051"/>
                  </a:cubicBezTo>
                  <a:cubicBezTo>
                    <a:pt x="2909" y="1043"/>
                    <a:pt x="2862" y="1071"/>
                    <a:pt x="2810" y="1085"/>
                  </a:cubicBezTo>
                  <a:cubicBezTo>
                    <a:pt x="2822" y="1029"/>
                    <a:pt x="2856" y="1003"/>
                    <a:pt x="2903" y="994"/>
                  </a:cubicBezTo>
                  <a:close/>
                  <a:moveTo>
                    <a:pt x="2653" y="927"/>
                  </a:moveTo>
                  <a:cubicBezTo>
                    <a:pt x="2630" y="829"/>
                    <a:pt x="2654" y="739"/>
                    <a:pt x="2722" y="660"/>
                  </a:cubicBezTo>
                  <a:cubicBezTo>
                    <a:pt x="2818" y="733"/>
                    <a:pt x="2852" y="877"/>
                    <a:pt x="2819" y="981"/>
                  </a:cubicBezTo>
                  <a:cubicBezTo>
                    <a:pt x="2811" y="1006"/>
                    <a:pt x="2796" y="1030"/>
                    <a:pt x="2765" y="1044"/>
                  </a:cubicBezTo>
                  <a:cubicBezTo>
                    <a:pt x="2758" y="995"/>
                    <a:pt x="2751" y="950"/>
                    <a:pt x="2744" y="904"/>
                  </a:cubicBezTo>
                  <a:cubicBezTo>
                    <a:pt x="2741" y="905"/>
                    <a:pt x="2738" y="905"/>
                    <a:pt x="2735" y="905"/>
                  </a:cubicBezTo>
                  <a:cubicBezTo>
                    <a:pt x="2736" y="951"/>
                    <a:pt x="2736" y="998"/>
                    <a:pt x="2736" y="1045"/>
                  </a:cubicBezTo>
                  <a:cubicBezTo>
                    <a:pt x="2701" y="1037"/>
                    <a:pt x="2671" y="1002"/>
                    <a:pt x="2653" y="927"/>
                  </a:cubicBezTo>
                  <a:close/>
                  <a:moveTo>
                    <a:pt x="1757" y="1111"/>
                  </a:moveTo>
                  <a:cubicBezTo>
                    <a:pt x="1842" y="1110"/>
                    <a:pt x="1959" y="1221"/>
                    <a:pt x="1959" y="1300"/>
                  </a:cubicBezTo>
                  <a:cubicBezTo>
                    <a:pt x="1925" y="1266"/>
                    <a:pt x="1889" y="1231"/>
                    <a:pt x="1853" y="1196"/>
                  </a:cubicBezTo>
                  <a:cubicBezTo>
                    <a:pt x="1851" y="1197"/>
                    <a:pt x="1849" y="1199"/>
                    <a:pt x="1847" y="1201"/>
                  </a:cubicBezTo>
                  <a:cubicBezTo>
                    <a:pt x="1877" y="1248"/>
                    <a:pt x="1928" y="1279"/>
                    <a:pt x="1947" y="1335"/>
                  </a:cubicBezTo>
                  <a:cubicBezTo>
                    <a:pt x="1817" y="1329"/>
                    <a:pt x="1758" y="1226"/>
                    <a:pt x="1757" y="1111"/>
                  </a:cubicBezTo>
                  <a:close/>
                  <a:moveTo>
                    <a:pt x="1726" y="1455"/>
                  </a:moveTo>
                  <a:cubicBezTo>
                    <a:pt x="1671" y="1452"/>
                    <a:pt x="1615" y="1441"/>
                    <a:pt x="1573" y="1394"/>
                  </a:cubicBezTo>
                  <a:cubicBezTo>
                    <a:pt x="1668" y="1346"/>
                    <a:pt x="1764" y="1333"/>
                    <a:pt x="1865" y="1346"/>
                  </a:cubicBezTo>
                  <a:cubicBezTo>
                    <a:pt x="1883" y="1348"/>
                    <a:pt x="1889" y="1361"/>
                    <a:pt x="1894" y="1378"/>
                  </a:cubicBezTo>
                  <a:cubicBezTo>
                    <a:pt x="1835" y="1382"/>
                    <a:pt x="1780" y="1386"/>
                    <a:pt x="1724" y="1389"/>
                  </a:cubicBezTo>
                  <a:cubicBezTo>
                    <a:pt x="1724" y="1392"/>
                    <a:pt x="1724" y="1394"/>
                    <a:pt x="1724" y="1397"/>
                  </a:cubicBezTo>
                  <a:cubicBezTo>
                    <a:pt x="1779" y="1400"/>
                    <a:pt x="1834" y="1403"/>
                    <a:pt x="1898" y="1407"/>
                  </a:cubicBezTo>
                  <a:cubicBezTo>
                    <a:pt x="1842" y="1456"/>
                    <a:pt x="1783" y="1458"/>
                    <a:pt x="1726" y="1455"/>
                  </a:cubicBezTo>
                  <a:close/>
                  <a:moveTo>
                    <a:pt x="1968" y="1560"/>
                  </a:moveTo>
                  <a:cubicBezTo>
                    <a:pt x="1916" y="1644"/>
                    <a:pt x="1838" y="1685"/>
                    <a:pt x="1741" y="1700"/>
                  </a:cubicBezTo>
                  <a:cubicBezTo>
                    <a:pt x="1751" y="1630"/>
                    <a:pt x="1804" y="1525"/>
                    <a:pt x="1855" y="1487"/>
                  </a:cubicBezTo>
                  <a:cubicBezTo>
                    <a:pt x="1880" y="1468"/>
                    <a:pt x="1908" y="1440"/>
                    <a:pt x="1951" y="1458"/>
                  </a:cubicBezTo>
                  <a:cubicBezTo>
                    <a:pt x="1934" y="1499"/>
                    <a:pt x="1900" y="1526"/>
                    <a:pt x="1881" y="1562"/>
                  </a:cubicBezTo>
                  <a:cubicBezTo>
                    <a:pt x="1922" y="1546"/>
                    <a:pt x="1940" y="1505"/>
                    <a:pt x="1973" y="1478"/>
                  </a:cubicBezTo>
                  <a:cubicBezTo>
                    <a:pt x="1983" y="1507"/>
                    <a:pt x="1983" y="1535"/>
                    <a:pt x="1968" y="1560"/>
                  </a:cubicBezTo>
                  <a:close/>
                  <a:moveTo>
                    <a:pt x="2205" y="1513"/>
                  </a:moveTo>
                  <a:cubicBezTo>
                    <a:pt x="2162" y="1479"/>
                    <a:pt x="2114" y="1453"/>
                    <a:pt x="2062" y="1420"/>
                  </a:cubicBezTo>
                  <a:cubicBezTo>
                    <a:pt x="2161" y="1446"/>
                    <a:pt x="2313" y="1557"/>
                    <a:pt x="2325" y="1625"/>
                  </a:cubicBezTo>
                  <a:cubicBezTo>
                    <a:pt x="2286" y="1588"/>
                    <a:pt x="2248" y="1547"/>
                    <a:pt x="2205" y="1513"/>
                  </a:cubicBezTo>
                  <a:close/>
                  <a:moveTo>
                    <a:pt x="2322" y="1740"/>
                  </a:moveTo>
                  <a:cubicBezTo>
                    <a:pt x="2291" y="1787"/>
                    <a:pt x="2255" y="1810"/>
                    <a:pt x="2208" y="1812"/>
                  </a:cubicBezTo>
                  <a:cubicBezTo>
                    <a:pt x="2136" y="1815"/>
                    <a:pt x="2080" y="1778"/>
                    <a:pt x="2026" y="1735"/>
                  </a:cubicBezTo>
                  <a:cubicBezTo>
                    <a:pt x="2100" y="1657"/>
                    <a:pt x="2240" y="1624"/>
                    <a:pt x="2304" y="1669"/>
                  </a:cubicBezTo>
                  <a:cubicBezTo>
                    <a:pt x="2311" y="1682"/>
                    <a:pt x="2318" y="1696"/>
                    <a:pt x="2326" y="1711"/>
                  </a:cubicBezTo>
                  <a:cubicBezTo>
                    <a:pt x="2273" y="1732"/>
                    <a:pt x="2220" y="1726"/>
                    <a:pt x="2164" y="1734"/>
                  </a:cubicBezTo>
                  <a:cubicBezTo>
                    <a:pt x="2208" y="1750"/>
                    <a:pt x="2261" y="1752"/>
                    <a:pt x="2322" y="1740"/>
                  </a:cubicBezTo>
                  <a:close/>
                  <a:moveTo>
                    <a:pt x="2419" y="1625"/>
                  </a:moveTo>
                  <a:cubicBezTo>
                    <a:pt x="2415" y="1564"/>
                    <a:pt x="2411" y="1504"/>
                    <a:pt x="2407" y="1444"/>
                  </a:cubicBezTo>
                  <a:cubicBezTo>
                    <a:pt x="2387" y="1509"/>
                    <a:pt x="2408" y="1577"/>
                    <a:pt x="2386" y="1647"/>
                  </a:cubicBezTo>
                  <a:cubicBezTo>
                    <a:pt x="2299" y="1561"/>
                    <a:pt x="2325" y="1355"/>
                    <a:pt x="2413" y="1285"/>
                  </a:cubicBezTo>
                  <a:cubicBezTo>
                    <a:pt x="2417" y="1290"/>
                    <a:pt x="2422" y="1295"/>
                    <a:pt x="2426" y="1301"/>
                  </a:cubicBezTo>
                  <a:cubicBezTo>
                    <a:pt x="2432" y="1310"/>
                    <a:pt x="2437" y="1320"/>
                    <a:pt x="2442" y="1330"/>
                  </a:cubicBezTo>
                  <a:cubicBezTo>
                    <a:pt x="2483" y="1417"/>
                    <a:pt x="2481" y="1506"/>
                    <a:pt x="2450" y="1595"/>
                  </a:cubicBezTo>
                  <a:cubicBezTo>
                    <a:pt x="2446" y="1607"/>
                    <a:pt x="2435" y="1617"/>
                    <a:pt x="2426" y="1629"/>
                  </a:cubicBezTo>
                  <a:cubicBezTo>
                    <a:pt x="2424" y="1627"/>
                    <a:pt x="2422" y="1626"/>
                    <a:pt x="2419" y="1625"/>
                  </a:cubicBezTo>
                  <a:close/>
                  <a:moveTo>
                    <a:pt x="2889" y="1952"/>
                  </a:moveTo>
                  <a:cubicBezTo>
                    <a:pt x="2863" y="1991"/>
                    <a:pt x="2825" y="2018"/>
                    <a:pt x="2769" y="2043"/>
                  </a:cubicBezTo>
                  <a:cubicBezTo>
                    <a:pt x="2733" y="2058"/>
                    <a:pt x="2697" y="2072"/>
                    <a:pt x="2656" y="2066"/>
                  </a:cubicBezTo>
                  <a:cubicBezTo>
                    <a:pt x="2624" y="2062"/>
                    <a:pt x="2611" y="2052"/>
                    <a:pt x="2597" y="2024"/>
                  </a:cubicBezTo>
                  <a:cubicBezTo>
                    <a:pt x="2651" y="1999"/>
                    <a:pt x="2719" y="2019"/>
                    <a:pt x="2775" y="1970"/>
                  </a:cubicBezTo>
                  <a:cubicBezTo>
                    <a:pt x="2749" y="1975"/>
                    <a:pt x="2732" y="1979"/>
                    <a:pt x="2712" y="1982"/>
                  </a:cubicBezTo>
                  <a:cubicBezTo>
                    <a:pt x="2764" y="1909"/>
                    <a:pt x="2818" y="1900"/>
                    <a:pt x="2889" y="1952"/>
                  </a:cubicBezTo>
                  <a:close/>
                  <a:moveTo>
                    <a:pt x="2564" y="1898"/>
                  </a:moveTo>
                  <a:cubicBezTo>
                    <a:pt x="2569" y="1845"/>
                    <a:pt x="2586" y="1798"/>
                    <a:pt x="2625" y="1760"/>
                  </a:cubicBezTo>
                  <a:cubicBezTo>
                    <a:pt x="2641" y="1743"/>
                    <a:pt x="2661" y="1729"/>
                    <a:pt x="2678" y="1712"/>
                  </a:cubicBezTo>
                  <a:cubicBezTo>
                    <a:pt x="2743" y="1650"/>
                    <a:pt x="2824" y="1638"/>
                    <a:pt x="2913" y="1638"/>
                  </a:cubicBezTo>
                  <a:cubicBezTo>
                    <a:pt x="2904" y="1670"/>
                    <a:pt x="2897" y="1700"/>
                    <a:pt x="2885" y="1728"/>
                  </a:cubicBezTo>
                  <a:cubicBezTo>
                    <a:pt x="2844" y="1831"/>
                    <a:pt x="2770" y="1906"/>
                    <a:pt x="2672" y="1955"/>
                  </a:cubicBezTo>
                  <a:cubicBezTo>
                    <a:pt x="2649" y="1967"/>
                    <a:pt x="2621" y="1967"/>
                    <a:pt x="2596" y="1944"/>
                  </a:cubicBezTo>
                  <a:cubicBezTo>
                    <a:pt x="2637" y="1887"/>
                    <a:pt x="2677" y="1830"/>
                    <a:pt x="2737" y="1776"/>
                  </a:cubicBezTo>
                  <a:cubicBezTo>
                    <a:pt x="2719" y="1784"/>
                    <a:pt x="2708" y="1785"/>
                    <a:pt x="2702" y="1791"/>
                  </a:cubicBezTo>
                  <a:cubicBezTo>
                    <a:pt x="2658" y="1834"/>
                    <a:pt x="2616" y="1877"/>
                    <a:pt x="2569" y="1924"/>
                  </a:cubicBezTo>
                  <a:cubicBezTo>
                    <a:pt x="2567" y="1914"/>
                    <a:pt x="2564" y="1906"/>
                    <a:pt x="2564" y="1898"/>
                  </a:cubicBezTo>
                  <a:close/>
                  <a:moveTo>
                    <a:pt x="2715" y="1511"/>
                  </a:moveTo>
                  <a:cubicBezTo>
                    <a:pt x="2755" y="1476"/>
                    <a:pt x="2822" y="1447"/>
                    <a:pt x="2868" y="1443"/>
                  </a:cubicBezTo>
                  <a:cubicBezTo>
                    <a:pt x="2814" y="1467"/>
                    <a:pt x="2765" y="1489"/>
                    <a:pt x="2715" y="1511"/>
                  </a:cubicBezTo>
                  <a:close/>
                  <a:moveTo>
                    <a:pt x="3071" y="1377"/>
                  </a:moveTo>
                  <a:cubicBezTo>
                    <a:pt x="3096" y="1332"/>
                    <a:pt x="3148" y="1310"/>
                    <a:pt x="3162" y="1261"/>
                  </a:cubicBezTo>
                  <a:cubicBezTo>
                    <a:pt x="3129" y="1288"/>
                    <a:pt x="3095" y="1315"/>
                    <a:pt x="3057" y="1345"/>
                  </a:cubicBezTo>
                  <a:cubicBezTo>
                    <a:pt x="3049" y="1311"/>
                    <a:pt x="3058" y="1290"/>
                    <a:pt x="3072" y="1270"/>
                  </a:cubicBezTo>
                  <a:cubicBezTo>
                    <a:pt x="3103" y="1230"/>
                    <a:pt x="3143" y="1204"/>
                    <a:pt x="3189" y="1184"/>
                  </a:cubicBezTo>
                  <a:cubicBezTo>
                    <a:pt x="3222" y="1169"/>
                    <a:pt x="3256" y="1159"/>
                    <a:pt x="3297" y="1166"/>
                  </a:cubicBezTo>
                  <a:cubicBezTo>
                    <a:pt x="3287" y="1196"/>
                    <a:pt x="3280" y="1224"/>
                    <a:pt x="3269" y="1250"/>
                  </a:cubicBezTo>
                  <a:cubicBezTo>
                    <a:pt x="3248" y="1302"/>
                    <a:pt x="3212" y="1343"/>
                    <a:pt x="3164" y="1372"/>
                  </a:cubicBezTo>
                  <a:cubicBezTo>
                    <a:pt x="3136" y="1388"/>
                    <a:pt x="3106" y="1397"/>
                    <a:pt x="3071" y="1377"/>
                  </a:cubicBezTo>
                  <a:close/>
                  <a:moveTo>
                    <a:pt x="3378" y="1738"/>
                  </a:moveTo>
                  <a:cubicBezTo>
                    <a:pt x="3301" y="1724"/>
                    <a:pt x="3241" y="1688"/>
                    <a:pt x="3197" y="1628"/>
                  </a:cubicBezTo>
                  <a:cubicBezTo>
                    <a:pt x="3176" y="1599"/>
                    <a:pt x="3160" y="1566"/>
                    <a:pt x="3174" y="1524"/>
                  </a:cubicBezTo>
                  <a:cubicBezTo>
                    <a:pt x="3219" y="1563"/>
                    <a:pt x="3251" y="1612"/>
                    <a:pt x="3305" y="1636"/>
                  </a:cubicBezTo>
                  <a:cubicBezTo>
                    <a:pt x="3280" y="1605"/>
                    <a:pt x="3255" y="1574"/>
                    <a:pt x="3225" y="1537"/>
                  </a:cubicBezTo>
                  <a:cubicBezTo>
                    <a:pt x="3266" y="1551"/>
                    <a:pt x="3300" y="1562"/>
                    <a:pt x="3334" y="1574"/>
                  </a:cubicBezTo>
                  <a:cubicBezTo>
                    <a:pt x="3337" y="1575"/>
                    <a:pt x="3340" y="1580"/>
                    <a:pt x="3342" y="1583"/>
                  </a:cubicBezTo>
                  <a:cubicBezTo>
                    <a:pt x="3372" y="1628"/>
                    <a:pt x="3391" y="1677"/>
                    <a:pt x="3378" y="1738"/>
                  </a:cubicBezTo>
                  <a:close/>
                  <a:moveTo>
                    <a:pt x="3366" y="1550"/>
                  </a:moveTo>
                  <a:cubicBezTo>
                    <a:pt x="3309" y="1547"/>
                    <a:pt x="3259" y="1533"/>
                    <a:pt x="3229" y="1472"/>
                  </a:cubicBezTo>
                  <a:cubicBezTo>
                    <a:pt x="3249" y="1469"/>
                    <a:pt x="3264" y="1466"/>
                    <a:pt x="3279" y="1465"/>
                  </a:cubicBezTo>
                  <a:cubicBezTo>
                    <a:pt x="3294" y="1465"/>
                    <a:pt x="3309" y="1469"/>
                    <a:pt x="3325" y="1471"/>
                  </a:cubicBezTo>
                  <a:cubicBezTo>
                    <a:pt x="3338" y="1472"/>
                    <a:pt x="3352" y="1473"/>
                    <a:pt x="3365" y="1475"/>
                  </a:cubicBezTo>
                  <a:cubicBezTo>
                    <a:pt x="3323" y="1444"/>
                    <a:pt x="3275" y="1442"/>
                    <a:pt x="3225" y="1442"/>
                  </a:cubicBezTo>
                  <a:cubicBezTo>
                    <a:pt x="3240" y="1410"/>
                    <a:pt x="3265" y="1402"/>
                    <a:pt x="3291" y="1399"/>
                  </a:cubicBezTo>
                  <a:cubicBezTo>
                    <a:pt x="3351" y="1393"/>
                    <a:pt x="3408" y="1395"/>
                    <a:pt x="3457" y="1438"/>
                  </a:cubicBezTo>
                  <a:cubicBezTo>
                    <a:pt x="3485" y="1462"/>
                    <a:pt x="3518" y="1481"/>
                    <a:pt x="3541" y="1523"/>
                  </a:cubicBezTo>
                  <a:cubicBezTo>
                    <a:pt x="3479" y="1528"/>
                    <a:pt x="3426" y="1554"/>
                    <a:pt x="3366" y="1550"/>
                  </a:cubicBezTo>
                  <a:close/>
                  <a:moveTo>
                    <a:pt x="18" y="867"/>
                  </a:moveTo>
                  <a:cubicBezTo>
                    <a:pt x="12" y="863"/>
                    <a:pt x="6" y="858"/>
                    <a:pt x="0" y="854"/>
                  </a:cubicBezTo>
                  <a:cubicBezTo>
                    <a:pt x="0" y="878"/>
                    <a:pt x="0" y="878"/>
                    <a:pt x="0" y="878"/>
                  </a:cubicBezTo>
                  <a:cubicBezTo>
                    <a:pt x="15" y="891"/>
                    <a:pt x="29" y="905"/>
                    <a:pt x="42" y="921"/>
                  </a:cubicBezTo>
                  <a:cubicBezTo>
                    <a:pt x="59" y="944"/>
                    <a:pt x="73" y="970"/>
                    <a:pt x="90" y="996"/>
                  </a:cubicBezTo>
                  <a:cubicBezTo>
                    <a:pt x="59" y="1011"/>
                    <a:pt x="29" y="1012"/>
                    <a:pt x="0" y="1009"/>
                  </a:cubicBezTo>
                  <a:cubicBezTo>
                    <a:pt x="0" y="1031"/>
                    <a:pt x="0" y="1031"/>
                    <a:pt x="0" y="1031"/>
                  </a:cubicBezTo>
                  <a:cubicBezTo>
                    <a:pt x="38" y="1033"/>
                    <a:pt x="77" y="1028"/>
                    <a:pt x="117" y="1012"/>
                  </a:cubicBezTo>
                  <a:cubicBezTo>
                    <a:pt x="93" y="956"/>
                    <a:pt x="66" y="905"/>
                    <a:pt x="18" y="867"/>
                  </a:cubicBezTo>
                  <a:close/>
                  <a:moveTo>
                    <a:pt x="55" y="580"/>
                  </a:moveTo>
                  <a:cubicBezTo>
                    <a:pt x="58" y="556"/>
                    <a:pt x="63" y="531"/>
                    <a:pt x="63" y="506"/>
                  </a:cubicBezTo>
                  <a:cubicBezTo>
                    <a:pt x="63" y="465"/>
                    <a:pt x="60" y="423"/>
                    <a:pt x="19" y="399"/>
                  </a:cubicBezTo>
                  <a:cubicBezTo>
                    <a:pt x="12" y="402"/>
                    <a:pt x="6" y="406"/>
                    <a:pt x="0" y="409"/>
                  </a:cubicBezTo>
                  <a:cubicBezTo>
                    <a:pt x="0" y="434"/>
                    <a:pt x="0" y="434"/>
                    <a:pt x="0" y="434"/>
                  </a:cubicBezTo>
                  <a:cubicBezTo>
                    <a:pt x="7" y="430"/>
                    <a:pt x="14" y="426"/>
                    <a:pt x="22" y="422"/>
                  </a:cubicBezTo>
                  <a:cubicBezTo>
                    <a:pt x="50" y="478"/>
                    <a:pt x="45" y="530"/>
                    <a:pt x="27" y="581"/>
                  </a:cubicBezTo>
                  <a:cubicBezTo>
                    <a:pt x="26" y="585"/>
                    <a:pt x="24" y="590"/>
                    <a:pt x="21" y="592"/>
                  </a:cubicBezTo>
                  <a:cubicBezTo>
                    <a:pt x="14" y="597"/>
                    <a:pt x="7" y="602"/>
                    <a:pt x="0" y="607"/>
                  </a:cubicBezTo>
                  <a:cubicBezTo>
                    <a:pt x="0" y="634"/>
                    <a:pt x="0" y="634"/>
                    <a:pt x="0" y="634"/>
                  </a:cubicBezTo>
                  <a:cubicBezTo>
                    <a:pt x="17" y="622"/>
                    <a:pt x="37" y="614"/>
                    <a:pt x="59" y="607"/>
                  </a:cubicBezTo>
                  <a:cubicBezTo>
                    <a:pt x="116" y="588"/>
                    <a:pt x="173" y="599"/>
                    <a:pt x="234" y="589"/>
                  </a:cubicBezTo>
                  <a:cubicBezTo>
                    <a:pt x="223" y="635"/>
                    <a:pt x="196" y="662"/>
                    <a:pt x="175" y="692"/>
                  </a:cubicBezTo>
                  <a:cubicBezTo>
                    <a:pt x="139" y="746"/>
                    <a:pt x="84" y="763"/>
                    <a:pt x="25" y="772"/>
                  </a:cubicBezTo>
                  <a:cubicBezTo>
                    <a:pt x="16" y="773"/>
                    <a:pt x="8" y="774"/>
                    <a:pt x="0" y="774"/>
                  </a:cubicBezTo>
                  <a:cubicBezTo>
                    <a:pt x="0" y="796"/>
                    <a:pt x="0" y="796"/>
                    <a:pt x="0" y="796"/>
                  </a:cubicBezTo>
                  <a:cubicBezTo>
                    <a:pt x="8" y="795"/>
                    <a:pt x="17" y="794"/>
                    <a:pt x="26" y="792"/>
                  </a:cubicBezTo>
                  <a:cubicBezTo>
                    <a:pt x="71" y="783"/>
                    <a:pt x="119" y="776"/>
                    <a:pt x="155" y="746"/>
                  </a:cubicBezTo>
                  <a:cubicBezTo>
                    <a:pt x="202" y="706"/>
                    <a:pt x="237" y="655"/>
                    <a:pt x="255" y="594"/>
                  </a:cubicBezTo>
                  <a:cubicBezTo>
                    <a:pt x="257" y="587"/>
                    <a:pt x="253" y="579"/>
                    <a:pt x="251" y="566"/>
                  </a:cubicBezTo>
                  <a:cubicBezTo>
                    <a:pt x="186" y="571"/>
                    <a:pt x="122" y="575"/>
                    <a:pt x="55" y="580"/>
                  </a:cubicBezTo>
                  <a:close/>
                  <a:moveTo>
                    <a:pt x="3740" y="24"/>
                  </a:moveTo>
                  <a:cubicBezTo>
                    <a:pt x="3734" y="17"/>
                    <a:pt x="3730" y="9"/>
                    <a:pt x="3724" y="0"/>
                  </a:cubicBezTo>
                  <a:cubicBezTo>
                    <a:pt x="3693" y="0"/>
                    <a:pt x="3693" y="0"/>
                    <a:pt x="3693" y="0"/>
                  </a:cubicBezTo>
                  <a:cubicBezTo>
                    <a:pt x="3705" y="14"/>
                    <a:pt x="3716" y="28"/>
                    <a:pt x="3728" y="42"/>
                  </a:cubicBezTo>
                  <a:cubicBezTo>
                    <a:pt x="3773" y="97"/>
                    <a:pt x="3810" y="157"/>
                    <a:pt x="3840" y="221"/>
                  </a:cubicBezTo>
                  <a:cubicBezTo>
                    <a:pt x="3840" y="174"/>
                    <a:pt x="3840" y="174"/>
                    <a:pt x="3840" y="174"/>
                  </a:cubicBezTo>
                  <a:cubicBezTo>
                    <a:pt x="3812" y="122"/>
                    <a:pt x="3779" y="72"/>
                    <a:pt x="3740" y="24"/>
                  </a:cubicBezTo>
                  <a:close/>
                </a:path>
              </a:pathLst>
            </a:custGeom>
            <a:solidFill>
              <a:schemeClr val="accent3"/>
            </a:solidFill>
            <a:ln>
              <a:noFill/>
            </a:ln>
          </p:spPr>
        </p:sp>
        <p:sp>
          <p:nvSpPr>
            <p:cNvPr id="18" name="Freeform 9"/>
            <p:cNvSpPr>
              <a:spLocks noEditPoints="1"/>
            </p:cNvSpPr>
            <p:nvPr/>
          </p:nvSpPr>
          <p:spPr bwMode="auto">
            <a:xfrm>
              <a:off x="0" y="-2313"/>
              <a:ext cx="12191768" cy="6864081"/>
            </a:xfrm>
            <a:custGeom>
              <a:avLst/>
              <a:gdLst/>
              <a:ahLst/>
              <a:cxnLst/>
              <a:rect l="0" t="0" r="r" b="b"/>
              <a:pathLst>
                <a:path w="3840" h="2161">
                  <a:moveTo>
                    <a:pt x="3767" y="2161"/>
                  </a:moveTo>
                  <a:cubicBezTo>
                    <a:pt x="3792" y="2161"/>
                    <a:pt x="3792" y="2161"/>
                    <a:pt x="3792" y="2161"/>
                  </a:cubicBezTo>
                  <a:cubicBezTo>
                    <a:pt x="3801" y="2150"/>
                    <a:pt x="3810" y="2139"/>
                    <a:pt x="3819" y="2129"/>
                  </a:cubicBezTo>
                  <a:cubicBezTo>
                    <a:pt x="3826" y="2122"/>
                    <a:pt x="3833" y="2116"/>
                    <a:pt x="3840" y="2109"/>
                  </a:cubicBezTo>
                  <a:cubicBezTo>
                    <a:pt x="3840" y="2086"/>
                    <a:pt x="3840" y="2086"/>
                    <a:pt x="3840" y="2086"/>
                  </a:cubicBezTo>
                  <a:cubicBezTo>
                    <a:pt x="3813" y="2108"/>
                    <a:pt x="3789" y="2134"/>
                    <a:pt x="3767" y="2161"/>
                  </a:cubicBezTo>
                  <a:close/>
                  <a:moveTo>
                    <a:pt x="2102" y="2102"/>
                  </a:moveTo>
                  <a:cubicBezTo>
                    <a:pt x="2066" y="2113"/>
                    <a:pt x="2034" y="2138"/>
                    <a:pt x="1997" y="2160"/>
                  </a:cubicBezTo>
                  <a:cubicBezTo>
                    <a:pt x="1986" y="2061"/>
                    <a:pt x="1945" y="1974"/>
                    <a:pt x="1884" y="1890"/>
                  </a:cubicBezTo>
                  <a:cubicBezTo>
                    <a:pt x="1880" y="1898"/>
                    <a:pt x="1875" y="1903"/>
                    <a:pt x="1876" y="1907"/>
                  </a:cubicBezTo>
                  <a:cubicBezTo>
                    <a:pt x="1878" y="1959"/>
                    <a:pt x="1853" y="2002"/>
                    <a:pt x="1834" y="2046"/>
                  </a:cubicBezTo>
                  <a:cubicBezTo>
                    <a:pt x="1817" y="2083"/>
                    <a:pt x="1797" y="2118"/>
                    <a:pt x="1779" y="2154"/>
                  </a:cubicBezTo>
                  <a:cubicBezTo>
                    <a:pt x="1751" y="2147"/>
                    <a:pt x="1721" y="2139"/>
                    <a:pt x="1690" y="2130"/>
                  </a:cubicBezTo>
                  <a:cubicBezTo>
                    <a:pt x="1660" y="2122"/>
                    <a:pt x="1630" y="2111"/>
                    <a:pt x="1598" y="2101"/>
                  </a:cubicBezTo>
                  <a:cubicBezTo>
                    <a:pt x="1591" y="2122"/>
                    <a:pt x="1589" y="2141"/>
                    <a:pt x="1591" y="2161"/>
                  </a:cubicBezTo>
                  <a:cubicBezTo>
                    <a:pt x="1612" y="2161"/>
                    <a:pt x="1612" y="2161"/>
                    <a:pt x="1612" y="2161"/>
                  </a:cubicBezTo>
                  <a:cubicBezTo>
                    <a:pt x="1612" y="2160"/>
                    <a:pt x="1612" y="2160"/>
                    <a:pt x="1612" y="2160"/>
                  </a:cubicBezTo>
                  <a:cubicBezTo>
                    <a:pt x="1610" y="2151"/>
                    <a:pt x="1612" y="2142"/>
                    <a:pt x="1612" y="2136"/>
                  </a:cubicBezTo>
                  <a:cubicBezTo>
                    <a:pt x="1646" y="2144"/>
                    <a:pt x="1678" y="2152"/>
                    <a:pt x="1710" y="2157"/>
                  </a:cubicBezTo>
                  <a:cubicBezTo>
                    <a:pt x="1715" y="2158"/>
                    <a:pt x="1720" y="2159"/>
                    <a:pt x="1725" y="2161"/>
                  </a:cubicBezTo>
                  <a:cubicBezTo>
                    <a:pt x="1807" y="2161"/>
                    <a:pt x="1807" y="2161"/>
                    <a:pt x="1807" y="2161"/>
                  </a:cubicBezTo>
                  <a:cubicBezTo>
                    <a:pt x="1811" y="2140"/>
                    <a:pt x="1819" y="2120"/>
                    <a:pt x="1830" y="2099"/>
                  </a:cubicBezTo>
                  <a:cubicBezTo>
                    <a:pt x="1855" y="2052"/>
                    <a:pt x="1883" y="2007"/>
                    <a:pt x="1898" y="1950"/>
                  </a:cubicBezTo>
                  <a:cubicBezTo>
                    <a:pt x="1913" y="1978"/>
                    <a:pt x="1930" y="2005"/>
                    <a:pt x="1942" y="2034"/>
                  </a:cubicBezTo>
                  <a:cubicBezTo>
                    <a:pt x="1959" y="2075"/>
                    <a:pt x="1971" y="2117"/>
                    <a:pt x="1974" y="2161"/>
                  </a:cubicBezTo>
                  <a:cubicBezTo>
                    <a:pt x="2037" y="2161"/>
                    <a:pt x="2037" y="2161"/>
                    <a:pt x="2037" y="2161"/>
                  </a:cubicBezTo>
                  <a:cubicBezTo>
                    <a:pt x="2053" y="2147"/>
                    <a:pt x="2074" y="2137"/>
                    <a:pt x="2093" y="2127"/>
                  </a:cubicBezTo>
                  <a:cubicBezTo>
                    <a:pt x="2112" y="2116"/>
                    <a:pt x="2133" y="2110"/>
                    <a:pt x="2158" y="2122"/>
                  </a:cubicBezTo>
                  <a:cubicBezTo>
                    <a:pt x="2152" y="2135"/>
                    <a:pt x="2146" y="2148"/>
                    <a:pt x="2140" y="2161"/>
                  </a:cubicBezTo>
                  <a:cubicBezTo>
                    <a:pt x="2165" y="2161"/>
                    <a:pt x="2165" y="2161"/>
                    <a:pt x="2165" y="2161"/>
                  </a:cubicBezTo>
                  <a:cubicBezTo>
                    <a:pt x="2179" y="2141"/>
                    <a:pt x="2198" y="2125"/>
                    <a:pt x="2227" y="2115"/>
                  </a:cubicBezTo>
                  <a:cubicBezTo>
                    <a:pt x="2180" y="2097"/>
                    <a:pt x="2139" y="2090"/>
                    <a:pt x="2102" y="2102"/>
                  </a:cubicBezTo>
                  <a:close/>
                  <a:moveTo>
                    <a:pt x="234" y="1391"/>
                  </a:moveTo>
                  <a:cubicBezTo>
                    <a:pt x="269" y="1368"/>
                    <a:pt x="307" y="1351"/>
                    <a:pt x="333" y="1324"/>
                  </a:cubicBezTo>
                  <a:cubicBezTo>
                    <a:pt x="360" y="1296"/>
                    <a:pt x="372" y="1256"/>
                    <a:pt x="377" y="1206"/>
                  </a:cubicBezTo>
                  <a:cubicBezTo>
                    <a:pt x="338" y="1242"/>
                    <a:pt x="298" y="1245"/>
                    <a:pt x="257" y="1241"/>
                  </a:cubicBezTo>
                  <a:cubicBezTo>
                    <a:pt x="232" y="1238"/>
                    <a:pt x="207" y="1236"/>
                    <a:pt x="182" y="1231"/>
                  </a:cubicBezTo>
                  <a:cubicBezTo>
                    <a:pt x="135" y="1223"/>
                    <a:pt x="89" y="1227"/>
                    <a:pt x="46" y="1244"/>
                  </a:cubicBezTo>
                  <a:cubicBezTo>
                    <a:pt x="29" y="1250"/>
                    <a:pt x="13" y="1258"/>
                    <a:pt x="0" y="1268"/>
                  </a:cubicBezTo>
                  <a:cubicBezTo>
                    <a:pt x="0" y="1518"/>
                    <a:pt x="0" y="1518"/>
                    <a:pt x="0" y="1518"/>
                  </a:cubicBezTo>
                  <a:cubicBezTo>
                    <a:pt x="18" y="1545"/>
                    <a:pt x="24" y="1579"/>
                    <a:pt x="40" y="1609"/>
                  </a:cubicBezTo>
                  <a:cubicBezTo>
                    <a:pt x="37" y="1582"/>
                    <a:pt x="33" y="1555"/>
                    <a:pt x="30" y="1524"/>
                  </a:cubicBezTo>
                  <a:cubicBezTo>
                    <a:pt x="56" y="1540"/>
                    <a:pt x="80" y="1555"/>
                    <a:pt x="108" y="1572"/>
                  </a:cubicBezTo>
                  <a:cubicBezTo>
                    <a:pt x="117" y="1594"/>
                    <a:pt x="115" y="1621"/>
                    <a:pt x="107" y="1649"/>
                  </a:cubicBezTo>
                  <a:cubicBezTo>
                    <a:pt x="98" y="1680"/>
                    <a:pt x="91" y="1712"/>
                    <a:pt x="82" y="1746"/>
                  </a:cubicBezTo>
                  <a:cubicBezTo>
                    <a:pt x="77" y="1743"/>
                    <a:pt x="67" y="1741"/>
                    <a:pt x="61" y="1735"/>
                  </a:cubicBezTo>
                  <a:cubicBezTo>
                    <a:pt x="37" y="1714"/>
                    <a:pt x="17" y="1692"/>
                    <a:pt x="0" y="1667"/>
                  </a:cubicBezTo>
                  <a:cubicBezTo>
                    <a:pt x="0" y="1706"/>
                    <a:pt x="0" y="1706"/>
                    <a:pt x="0" y="1706"/>
                  </a:cubicBezTo>
                  <a:cubicBezTo>
                    <a:pt x="26" y="1740"/>
                    <a:pt x="59" y="1768"/>
                    <a:pt x="107" y="1774"/>
                  </a:cubicBezTo>
                  <a:cubicBezTo>
                    <a:pt x="112" y="1741"/>
                    <a:pt x="116" y="1710"/>
                    <a:pt x="122" y="1678"/>
                  </a:cubicBezTo>
                  <a:cubicBezTo>
                    <a:pt x="128" y="1647"/>
                    <a:pt x="135" y="1617"/>
                    <a:pt x="141" y="1589"/>
                  </a:cubicBezTo>
                  <a:cubicBezTo>
                    <a:pt x="182" y="1589"/>
                    <a:pt x="222" y="1586"/>
                    <a:pt x="262" y="1588"/>
                  </a:cubicBezTo>
                  <a:cubicBezTo>
                    <a:pt x="310" y="1591"/>
                    <a:pt x="360" y="1588"/>
                    <a:pt x="405" y="1613"/>
                  </a:cubicBezTo>
                  <a:cubicBezTo>
                    <a:pt x="409" y="1615"/>
                    <a:pt x="414" y="1614"/>
                    <a:pt x="424" y="1614"/>
                  </a:cubicBezTo>
                  <a:cubicBezTo>
                    <a:pt x="376" y="1521"/>
                    <a:pt x="317" y="1446"/>
                    <a:pt x="234" y="1391"/>
                  </a:cubicBezTo>
                  <a:close/>
                  <a:moveTo>
                    <a:pt x="28" y="1374"/>
                  </a:moveTo>
                  <a:cubicBezTo>
                    <a:pt x="30" y="1346"/>
                    <a:pt x="51" y="1340"/>
                    <a:pt x="69" y="1332"/>
                  </a:cubicBezTo>
                  <a:cubicBezTo>
                    <a:pt x="88" y="1323"/>
                    <a:pt x="108" y="1317"/>
                    <a:pt x="126" y="1305"/>
                  </a:cubicBezTo>
                  <a:cubicBezTo>
                    <a:pt x="100" y="1309"/>
                    <a:pt x="73" y="1312"/>
                    <a:pt x="43" y="1317"/>
                  </a:cubicBezTo>
                  <a:cubicBezTo>
                    <a:pt x="54" y="1286"/>
                    <a:pt x="76" y="1271"/>
                    <a:pt x="103" y="1264"/>
                  </a:cubicBezTo>
                  <a:cubicBezTo>
                    <a:pt x="137" y="1256"/>
                    <a:pt x="171" y="1250"/>
                    <a:pt x="207" y="1255"/>
                  </a:cubicBezTo>
                  <a:cubicBezTo>
                    <a:pt x="249" y="1262"/>
                    <a:pt x="292" y="1262"/>
                    <a:pt x="340" y="1265"/>
                  </a:cubicBezTo>
                  <a:cubicBezTo>
                    <a:pt x="340" y="1292"/>
                    <a:pt x="324" y="1308"/>
                    <a:pt x="306" y="1320"/>
                  </a:cubicBezTo>
                  <a:cubicBezTo>
                    <a:pt x="274" y="1342"/>
                    <a:pt x="243" y="1373"/>
                    <a:pt x="197" y="1358"/>
                  </a:cubicBezTo>
                  <a:cubicBezTo>
                    <a:pt x="168" y="1374"/>
                    <a:pt x="139" y="1354"/>
                    <a:pt x="111" y="1358"/>
                  </a:cubicBezTo>
                  <a:cubicBezTo>
                    <a:pt x="84" y="1362"/>
                    <a:pt x="57" y="1368"/>
                    <a:pt x="28" y="1374"/>
                  </a:cubicBezTo>
                  <a:close/>
                  <a:moveTo>
                    <a:pt x="376" y="1574"/>
                  </a:moveTo>
                  <a:cubicBezTo>
                    <a:pt x="319" y="1561"/>
                    <a:pt x="266" y="1566"/>
                    <a:pt x="213" y="1568"/>
                  </a:cubicBezTo>
                  <a:cubicBezTo>
                    <a:pt x="138" y="1571"/>
                    <a:pt x="81" y="1539"/>
                    <a:pt x="41" y="1476"/>
                  </a:cubicBezTo>
                  <a:cubicBezTo>
                    <a:pt x="40" y="1474"/>
                    <a:pt x="39" y="1471"/>
                    <a:pt x="39" y="1468"/>
                  </a:cubicBezTo>
                  <a:cubicBezTo>
                    <a:pt x="38" y="1466"/>
                    <a:pt x="39" y="1463"/>
                    <a:pt x="40" y="1456"/>
                  </a:cubicBezTo>
                  <a:cubicBezTo>
                    <a:pt x="87" y="1451"/>
                    <a:pt x="130" y="1470"/>
                    <a:pt x="176" y="1477"/>
                  </a:cubicBezTo>
                  <a:cubicBezTo>
                    <a:pt x="138" y="1447"/>
                    <a:pt x="91" y="1439"/>
                    <a:pt x="47" y="1426"/>
                  </a:cubicBezTo>
                  <a:cubicBezTo>
                    <a:pt x="85" y="1376"/>
                    <a:pt x="123" y="1368"/>
                    <a:pt x="186" y="1394"/>
                  </a:cubicBezTo>
                  <a:cubicBezTo>
                    <a:pt x="240" y="1416"/>
                    <a:pt x="284" y="1453"/>
                    <a:pt x="321" y="1497"/>
                  </a:cubicBezTo>
                  <a:cubicBezTo>
                    <a:pt x="342" y="1520"/>
                    <a:pt x="358" y="1548"/>
                    <a:pt x="376" y="1574"/>
                  </a:cubicBezTo>
                  <a:close/>
                  <a:moveTo>
                    <a:pt x="1637" y="0"/>
                  </a:moveTo>
                  <a:cubicBezTo>
                    <a:pt x="1612" y="0"/>
                    <a:pt x="1612" y="0"/>
                    <a:pt x="1612" y="0"/>
                  </a:cubicBezTo>
                  <a:cubicBezTo>
                    <a:pt x="1614" y="3"/>
                    <a:pt x="1616" y="6"/>
                    <a:pt x="1618" y="9"/>
                  </a:cubicBezTo>
                  <a:cubicBezTo>
                    <a:pt x="1624" y="6"/>
                    <a:pt x="1632" y="4"/>
                    <a:pt x="1637" y="0"/>
                  </a:cubicBezTo>
                  <a:close/>
                  <a:moveTo>
                    <a:pt x="1656" y="290"/>
                  </a:moveTo>
                  <a:cubicBezTo>
                    <a:pt x="1634" y="349"/>
                    <a:pt x="1638" y="405"/>
                    <a:pt x="1650" y="462"/>
                  </a:cubicBezTo>
                  <a:cubicBezTo>
                    <a:pt x="1663" y="521"/>
                    <a:pt x="1697" y="569"/>
                    <a:pt x="1738" y="614"/>
                  </a:cubicBezTo>
                  <a:cubicBezTo>
                    <a:pt x="1799" y="558"/>
                    <a:pt x="1823" y="487"/>
                    <a:pt x="1829" y="409"/>
                  </a:cubicBezTo>
                  <a:cubicBezTo>
                    <a:pt x="1834" y="331"/>
                    <a:pt x="1815" y="259"/>
                    <a:pt x="1758" y="199"/>
                  </a:cubicBezTo>
                  <a:cubicBezTo>
                    <a:pt x="1804" y="136"/>
                    <a:pt x="1840" y="70"/>
                    <a:pt x="1863" y="0"/>
                  </a:cubicBezTo>
                  <a:cubicBezTo>
                    <a:pt x="1838" y="0"/>
                    <a:pt x="1838" y="0"/>
                    <a:pt x="1838" y="0"/>
                  </a:cubicBezTo>
                  <a:cubicBezTo>
                    <a:pt x="1830" y="30"/>
                    <a:pt x="1817" y="58"/>
                    <a:pt x="1803" y="77"/>
                  </a:cubicBezTo>
                  <a:cubicBezTo>
                    <a:pt x="1811" y="51"/>
                    <a:pt x="1819" y="25"/>
                    <a:pt x="1827" y="0"/>
                  </a:cubicBezTo>
                  <a:cubicBezTo>
                    <a:pt x="1807" y="0"/>
                    <a:pt x="1807" y="0"/>
                    <a:pt x="1807" y="0"/>
                  </a:cubicBezTo>
                  <a:cubicBezTo>
                    <a:pt x="1799" y="27"/>
                    <a:pt x="1788" y="54"/>
                    <a:pt x="1774" y="80"/>
                  </a:cubicBezTo>
                  <a:cubicBezTo>
                    <a:pt x="1735" y="152"/>
                    <a:pt x="1693" y="223"/>
                    <a:pt x="1622" y="275"/>
                  </a:cubicBezTo>
                  <a:cubicBezTo>
                    <a:pt x="1547" y="178"/>
                    <a:pt x="1376" y="143"/>
                    <a:pt x="1228" y="260"/>
                  </a:cubicBezTo>
                  <a:cubicBezTo>
                    <a:pt x="1232" y="307"/>
                    <a:pt x="1268" y="328"/>
                    <a:pt x="1305" y="346"/>
                  </a:cubicBezTo>
                  <a:cubicBezTo>
                    <a:pt x="1327" y="357"/>
                    <a:pt x="1352" y="363"/>
                    <a:pt x="1375" y="371"/>
                  </a:cubicBezTo>
                  <a:cubicBezTo>
                    <a:pt x="1342" y="429"/>
                    <a:pt x="1310" y="484"/>
                    <a:pt x="1277" y="541"/>
                  </a:cubicBezTo>
                  <a:cubicBezTo>
                    <a:pt x="1288" y="549"/>
                    <a:pt x="1294" y="556"/>
                    <a:pt x="1301" y="557"/>
                  </a:cubicBezTo>
                  <a:cubicBezTo>
                    <a:pt x="1363" y="567"/>
                    <a:pt x="1425" y="558"/>
                    <a:pt x="1481" y="533"/>
                  </a:cubicBezTo>
                  <a:cubicBezTo>
                    <a:pt x="1524" y="514"/>
                    <a:pt x="1551" y="474"/>
                    <a:pt x="1579" y="437"/>
                  </a:cubicBezTo>
                  <a:cubicBezTo>
                    <a:pt x="1604" y="403"/>
                    <a:pt x="1617" y="365"/>
                    <a:pt x="1625" y="325"/>
                  </a:cubicBezTo>
                  <a:cubicBezTo>
                    <a:pt x="1629" y="310"/>
                    <a:pt x="1632" y="295"/>
                    <a:pt x="1656" y="290"/>
                  </a:cubicBezTo>
                  <a:close/>
                  <a:moveTo>
                    <a:pt x="1665" y="348"/>
                  </a:moveTo>
                  <a:cubicBezTo>
                    <a:pt x="1670" y="317"/>
                    <a:pt x="1683" y="287"/>
                    <a:pt x="1721" y="274"/>
                  </a:cubicBezTo>
                  <a:cubicBezTo>
                    <a:pt x="1739" y="323"/>
                    <a:pt x="1722" y="376"/>
                    <a:pt x="1750" y="418"/>
                  </a:cubicBezTo>
                  <a:cubicBezTo>
                    <a:pt x="1751" y="376"/>
                    <a:pt x="1753" y="333"/>
                    <a:pt x="1755" y="284"/>
                  </a:cubicBezTo>
                  <a:cubicBezTo>
                    <a:pt x="1786" y="300"/>
                    <a:pt x="1796" y="320"/>
                    <a:pt x="1802" y="345"/>
                  </a:cubicBezTo>
                  <a:cubicBezTo>
                    <a:pt x="1813" y="394"/>
                    <a:pt x="1806" y="442"/>
                    <a:pt x="1791" y="489"/>
                  </a:cubicBezTo>
                  <a:cubicBezTo>
                    <a:pt x="1781" y="524"/>
                    <a:pt x="1767" y="556"/>
                    <a:pt x="1735" y="583"/>
                  </a:cubicBezTo>
                  <a:cubicBezTo>
                    <a:pt x="1718" y="556"/>
                    <a:pt x="1701" y="533"/>
                    <a:pt x="1688" y="507"/>
                  </a:cubicBezTo>
                  <a:cubicBezTo>
                    <a:pt x="1663" y="457"/>
                    <a:pt x="1655" y="403"/>
                    <a:pt x="1665" y="348"/>
                  </a:cubicBezTo>
                  <a:close/>
                  <a:moveTo>
                    <a:pt x="1247" y="272"/>
                  </a:moveTo>
                  <a:cubicBezTo>
                    <a:pt x="1308" y="223"/>
                    <a:pt x="1375" y="201"/>
                    <a:pt x="1448" y="206"/>
                  </a:cubicBezTo>
                  <a:cubicBezTo>
                    <a:pt x="1484" y="209"/>
                    <a:pt x="1520" y="218"/>
                    <a:pt x="1543" y="257"/>
                  </a:cubicBezTo>
                  <a:cubicBezTo>
                    <a:pt x="1484" y="266"/>
                    <a:pt x="1426" y="258"/>
                    <a:pt x="1373" y="283"/>
                  </a:cubicBezTo>
                  <a:cubicBezTo>
                    <a:pt x="1412" y="285"/>
                    <a:pt x="1452" y="286"/>
                    <a:pt x="1500" y="287"/>
                  </a:cubicBezTo>
                  <a:cubicBezTo>
                    <a:pt x="1462" y="309"/>
                    <a:pt x="1432" y="327"/>
                    <a:pt x="1401" y="345"/>
                  </a:cubicBezTo>
                  <a:cubicBezTo>
                    <a:pt x="1398" y="347"/>
                    <a:pt x="1393" y="346"/>
                    <a:pt x="1389" y="346"/>
                  </a:cubicBezTo>
                  <a:cubicBezTo>
                    <a:pt x="1334" y="339"/>
                    <a:pt x="1285" y="322"/>
                    <a:pt x="1247" y="272"/>
                  </a:cubicBezTo>
                  <a:close/>
                  <a:moveTo>
                    <a:pt x="1561" y="427"/>
                  </a:moveTo>
                  <a:cubicBezTo>
                    <a:pt x="1527" y="476"/>
                    <a:pt x="1488" y="518"/>
                    <a:pt x="1424" y="528"/>
                  </a:cubicBezTo>
                  <a:cubicBezTo>
                    <a:pt x="1387" y="533"/>
                    <a:pt x="1351" y="546"/>
                    <a:pt x="1305" y="536"/>
                  </a:cubicBezTo>
                  <a:cubicBezTo>
                    <a:pt x="1341" y="485"/>
                    <a:pt x="1356" y="429"/>
                    <a:pt x="1398" y="385"/>
                  </a:cubicBezTo>
                  <a:cubicBezTo>
                    <a:pt x="1438" y="344"/>
                    <a:pt x="1480" y="315"/>
                    <a:pt x="1547" y="332"/>
                  </a:cubicBezTo>
                  <a:cubicBezTo>
                    <a:pt x="1536" y="349"/>
                    <a:pt x="1529" y="363"/>
                    <a:pt x="1519" y="374"/>
                  </a:cubicBezTo>
                  <a:cubicBezTo>
                    <a:pt x="1509" y="386"/>
                    <a:pt x="1496" y="395"/>
                    <a:pt x="1485" y="406"/>
                  </a:cubicBezTo>
                  <a:cubicBezTo>
                    <a:pt x="1475" y="415"/>
                    <a:pt x="1465" y="424"/>
                    <a:pt x="1456" y="434"/>
                  </a:cubicBezTo>
                  <a:cubicBezTo>
                    <a:pt x="1506" y="422"/>
                    <a:pt x="1539" y="387"/>
                    <a:pt x="1571" y="349"/>
                  </a:cubicBezTo>
                  <a:cubicBezTo>
                    <a:pt x="1587" y="381"/>
                    <a:pt x="1576" y="405"/>
                    <a:pt x="1561" y="427"/>
                  </a:cubicBezTo>
                  <a:close/>
                  <a:moveTo>
                    <a:pt x="2363" y="240"/>
                  </a:moveTo>
                  <a:cubicBezTo>
                    <a:pt x="2295" y="191"/>
                    <a:pt x="2217" y="165"/>
                    <a:pt x="2135" y="139"/>
                  </a:cubicBezTo>
                  <a:cubicBezTo>
                    <a:pt x="2120" y="92"/>
                    <a:pt x="2103" y="46"/>
                    <a:pt x="2083" y="0"/>
                  </a:cubicBezTo>
                  <a:cubicBezTo>
                    <a:pt x="2028" y="0"/>
                    <a:pt x="2028" y="0"/>
                    <a:pt x="2028" y="0"/>
                  </a:cubicBezTo>
                  <a:cubicBezTo>
                    <a:pt x="2055" y="53"/>
                    <a:pt x="2079" y="107"/>
                    <a:pt x="2101" y="163"/>
                  </a:cubicBezTo>
                  <a:cubicBezTo>
                    <a:pt x="2080" y="179"/>
                    <a:pt x="2060" y="192"/>
                    <a:pt x="2043" y="208"/>
                  </a:cubicBezTo>
                  <a:cubicBezTo>
                    <a:pt x="1989" y="259"/>
                    <a:pt x="1952" y="322"/>
                    <a:pt x="1938" y="395"/>
                  </a:cubicBezTo>
                  <a:cubicBezTo>
                    <a:pt x="1931" y="430"/>
                    <a:pt x="1935" y="467"/>
                    <a:pt x="1936" y="503"/>
                  </a:cubicBezTo>
                  <a:cubicBezTo>
                    <a:pt x="1936" y="517"/>
                    <a:pt x="1948" y="523"/>
                    <a:pt x="1962" y="525"/>
                  </a:cubicBezTo>
                  <a:cubicBezTo>
                    <a:pt x="2002" y="528"/>
                    <a:pt x="2033" y="508"/>
                    <a:pt x="2064" y="489"/>
                  </a:cubicBezTo>
                  <a:cubicBezTo>
                    <a:pt x="2088" y="474"/>
                    <a:pt x="2108" y="452"/>
                    <a:pt x="2132" y="431"/>
                  </a:cubicBezTo>
                  <a:cubicBezTo>
                    <a:pt x="2147" y="496"/>
                    <a:pt x="2145" y="561"/>
                    <a:pt x="2146" y="629"/>
                  </a:cubicBezTo>
                  <a:cubicBezTo>
                    <a:pt x="2125" y="622"/>
                    <a:pt x="2108" y="612"/>
                    <a:pt x="2090" y="609"/>
                  </a:cubicBezTo>
                  <a:cubicBezTo>
                    <a:pt x="2045" y="600"/>
                    <a:pt x="2008" y="621"/>
                    <a:pt x="1977" y="651"/>
                  </a:cubicBezTo>
                  <a:cubicBezTo>
                    <a:pt x="1943" y="683"/>
                    <a:pt x="1919" y="723"/>
                    <a:pt x="1906" y="768"/>
                  </a:cubicBezTo>
                  <a:cubicBezTo>
                    <a:pt x="1900" y="792"/>
                    <a:pt x="1891" y="816"/>
                    <a:pt x="1882" y="840"/>
                  </a:cubicBezTo>
                  <a:cubicBezTo>
                    <a:pt x="1869" y="879"/>
                    <a:pt x="1849" y="914"/>
                    <a:pt x="1799" y="933"/>
                  </a:cubicBezTo>
                  <a:cubicBezTo>
                    <a:pt x="1846" y="949"/>
                    <a:pt x="1887" y="956"/>
                    <a:pt x="1924" y="944"/>
                  </a:cubicBezTo>
                  <a:cubicBezTo>
                    <a:pt x="1960" y="932"/>
                    <a:pt x="1991" y="906"/>
                    <a:pt x="2028" y="884"/>
                  </a:cubicBezTo>
                  <a:cubicBezTo>
                    <a:pt x="2041" y="983"/>
                    <a:pt x="2083" y="1069"/>
                    <a:pt x="2146" y="1152"/>
                  </a:cubicBezTo>
                  <a:cubicBezTo>
                    <a:pt x="2150" y="1143"/>
                    <a:pt x="2154" y="1139"/>
                    <a:pt x="2154" y="1135"/>
                  </a:cubicBezTo>
                  <a:cubicBezTo>
                    <a:pt x="2150" y="1083"/>
                    <a:pt x="2174" y="1040"/>
                    <a:pt x="2193" y="995"/>
                  </a:cubicBezTo>
                  <a:cubicBezTo>
                    <a:pt x="2209" y="958"/>
                    <a:pt x="2228" y="923"/>
                    <a:pt x="2247" y="886"/>
                  </a:cubicBezTo>
                  <a:cubicBezTo>
                    <a:pt x="2274" y="893"/>
                    <a:pt x="2305" y="900"/>
                    <a:pt x="2335" y="908"/>
                  </a:cubicBezTo>
                  <a:cubicBezTo>
                    <a:pt x="2366" y="917"/>
                    <a:pt x="2396" y="927"/>
                    <a:pt x="2428" y="936"/>
                  </a:cubicBezTo>
                  <a:cubicBezTo>
                    <a:pt x="2452" y="862"/>
                    <a:pt x="2410" y="800"/>
                    <a:pt x="2370" y="740"/>
                  </a:cubicBezTo>
                  <a:cubicBezTo>
                    <a:pt x="2329" y="679"/>
                    <a:pt x="2274" y="635"/>
                    <a:pt x="2193" y="639"/>
                  </a:cubicBezTo>
                  <a:cubicBezTo>
                    <a:pt x="2196" y="596"/>
                    <a:pt x="2200" y="557"/>
                    <a:pt x="2201" y="518"/>
                  </a:cubicBezTo>
                  <a:cubicBezTo>
                    <a:pt x="2202" y="479"/>
                    <a:pt x="2199" y="440"/>
                    <a:pt x="2198" y="394"/>
                  </a:cubicBezTo>
                  <a:cubicBezTo>
                    <a:pt x="2290" y="477"/>
                    <a:pt x="2392" y="519"/>
                    <a:pt x="2515" y="497"/>
                  </a:cubicBezTo>
                  <a:cubicBezTo>
                    <a:pt x="2522" y="464"/>
                    <a:pt x="2507" y="436"/>
                    <a:pt x="2498" y="407"/>
                  </a:cubicBezTo>
                  <a:cubicBezTo>
                    <a:pt x="2475" y="334"/>
                    <a:pt x="2423" y="284"/>
                    <a:pt x="2363" y="240"/>
                  </a:cubicBezTo>
                  <a:close/>
                  <a:moveTo>
                    <a:pt x="2121" y="396"/>
                  </a:moveTo>
                  <a:cubicBezTo>
                    <a:pt x="2112" y="413"/>
                    <a:pt x="2102" y="431"/>
                    <a:pt x="2088" y="444"/>
                  </a:cubicBezTo>
                  <a:cubicBezTo>
                    <a:pt x="2054" y="476"/>
                    <a:pt x="2016" y="502"/>
                    <a:pt x="1966" y="504"/>
                  </a:cubicBezTo>
                  <a:cubicBezTo>
                    <a:pt x="1925" y="408"/>
                    <a:pt x="2004" y="235"/>
                    <a:pt x="2086" y="238"/>
                  </a:cubicBezTo>
                  <a:cubicBezTo>
                    <a:pt x="2093" y="300"/>
                    <a:pt x="2056" y="349"/>
                    <a:pt x="2035" y="409"/>
                  </a:cubicBezTo>
                  <a:cubicBezTo>
                    <a:pt x="2081" y="368"/>
                    <a:pt x="2090" y="314"/>
                    <a:pt x="2113" y="266"/>
                  </a:cubicBezTo>
                  <a:cubicBezTo>
                    <a:pt x="2148" y="312"/>
                    <a:pt x="2145" y="354"/>
                    <a:pt x="2121" y="396"/>
                  </a:cubicBezTo>
                  <a:close/>
                  <a:moveTo>
                    <a:pt x="2164" y="368"/>
                  </a:moveTo>
                  <a:cubicBezTo>
                    <a:pt x="2185" y="440"/>
                    <a:pt x="2184" y="509"/>
                    <a:pt x="2173" y="578"/>
                  </a:cubicBezTo>
                  <a:cubicBezTo>
                    <a:pt x="2151" y="458"/>
                    <a:pt x="2149" y="402"/>
                    <a:pt x="2164" y="368"/>
                  </a:cubicBezTo>
                  <a:close/>
                  <a:moveTo>
                    <a:pt x="2014" y="836"/>
                  </a:moveTo>
                  <a:cubicBezTo>
                    <a:pt x="2008" y="884"/>
                    <a:pt x="1967" y="899"/>
                    <a:pt x="1933" y="919"/>
                  </a:cubicBezTo>
                  <a:cubicBezTo>
                    <a:pt x="1914" y="929"/>
                    <a:pt x="1892" y="936"/>
                    <a:pt x="1868" y="925"/>
                  </a:cubicBezTo>
                  <a:cubicBezTo>
                    <a:pt x="1886" y="881"/>
                    <a:pt x="1905" y="842"/>
                    <a:pt x="1917" y="801"/>
                  </a:cubicBezTo>
                  <a:cubicBezTo>
                    <a:pt x="1928" y="766"/>
                    <a:pt x="1948" y="738"/>
                    <a:pt x="1970" y="711"/>
                  </a:cubicBezTo>
                  <a:cubicBezTo>
                    <a:pt x="1988" y="690"/>
                    <a:pt x="2012" y="677"/>
                    <a:pt x="2044" y="680"/>
                  </a:cubicBezTo>
                  <a:cubicBezTo>
                    <a:pt x="2027" y="705"/>
                    <a:pt x="2012" y="727"/>
                    <a:pt x="1997" y="750"/>
                  </a:cubicBezTo>
                  <a:cubicBezTo>
                    <a:pt x="2016" y="739"/>
                    <a:pt x="2030" y="723"/>
                    <a:pt x="2046" y="710"/>
                  </a:cubicBezTo>
                  <a:cubicBezTo>
                    <a:pt x="2061" y="697"/>
                    <a:pt x="2076" y="681"/>
                    <a:pt x="2102" y="691"/>
                  </a:cubicBezTo>
                  <a:cubicBezTo>
                    <a:pt x="2084" y="715"/>
                    <a:pt x="2067" y="736"/>
                    <a:pt x="2052" y="759"/>
                  </a:cubicBezTo>
                  <a:cubicBezTo>
                    <a:pt x="2036" y="783"/>
                    <a:pt x="2041" y="817"/>
                    <a:pt x="2014" y="836"/>
                  </a:cubicBezTo>
                  <a:close/>
                  <a:moveTo>
                    <a:pt x="2311" y="708"/>
                  </a:moveTo>
                  <a:cubicBezTo>
                    <a:pt x="2361" y="754"/>
                    <a:pt x="2395" y="811"/>
                    <a:pt x="2413" y="877"/>
                  </a:cubicBezTo>
                  <a:cubicBezTo>
                    <a:pt x="2415" y="886"/>
                    <a:pt x="2413" y="896"/>
                    <a:pt x="2413" y="901"/>
                  </a:cubicBezTo>
                  <a:cubicBezTo>
                    <a:pt x="2379" y="894"/>
                    <a:pt x="2347" y="887"/>
                    <a:pt x="2315" y="882"/>
                  </a:cubicBezTo>
                  <a:cubicBezTo>
                    <a:pt x="2287" y="877"/>
                    <a:pt x="2262" y="867"/>
                    <a:pt x="2245" y="849"/>
                  </a:cubicBezTo>
                  <a:cubicBezTo>
                    <a:pt x="2242" y="817"/>
                    <a:pt x="2240" y="789"/>
                    <a:pt x="2237" y="758"/>
                  </a:cubicBezTo>
                  <a:cubicBezTo>
                    <a:pt x="2263" y="775"/>
                    <a:pt x="2286" y="790"/>
                    <a:pt x="2308" y="804"/>
                  </a:cubicBezTo>
                  <a:cubicBezTo>
                    <a:pt x="2284" y="769"/>
                    <a:pt x="2244" y="747"/>
                    <a:pt x="2233" y="703"/>
                  </a:cubicBezTo>
                  <a:cubicBezTo>
                    <a:pt x="2268" y="684"/>
                    <a:pt x="2287" y="685"/>
                    <a:pt x="2311" y="708"/>
                  </a:cubicBezTo>
                  <a:close/>
                  <a:moveTo>
                    <a:pt x="2196" y="942"/>
                  </a:moveTo>
                  <a:cubicBezTo>
                    <a:pt x="2172" y="989"/>
                    <a:pt x="2144" y="1035"/>
                    <a:pt x="2131" y="1092"/>
                  </a:cubicBezTo>
                  <a:cubicBezTo>
                    <a:pt x="2115" y="1064"/>
                    <a:pt x="2097" y="1038"/>
                    <a:pt x="2085" y="1009"/>
                  </a:cubicBezTo>
                  <a:cubicBezTo>
                    <a:pt x="2062" y="956"/>
                    <a:pt x="2047" y="901"/>
                    <a:pt x="2051" y="842"/>
                  </a:cubicBezTo>
                  <a:cubicBezTo>
                    <a:pt x="2055" y="774"/>
                    <a:pt x="2079" y="744"/>
                    <a:pt x="2140" y="730"/>
                  </a:cubicBezTo>
                  <a:cubicBezTo>
                    <a:pt x="2133" y="777"/>
                    <a:pt x="2120" y="822"/>
                    <a:pt x="2131" y="869"/>
                  </a:cubicBezTo>
                  <a:cubicBezTo>
                    <a:pt x="2144" y="825"/>
                    <a:pt x="2146" y="777"/>
                    <a:pt x="2171" y="737"/>
                  </a:cubicBezTo>
                  <a:cubicBezTo>
                    <a:pt x="2177" y="740"/>
                    <a:pt x="2180" y="740"/>
                    <a:pt x="2182" y="742"/>
                  </a:cubicBezTo>
                  <a:cubicBezTo>
                    <a:pt x="2185" y="743"/>
                    <a:pt x="2187" y="745"/>
                    <a:pt x="2188" y="747"/>
                  </a:cubicBezTo>
                  <a:cubicBezTo>
                    <a:pt x="2227" y="811"/>
                    <a:pt x="2231" y="876"/>
                    <a:pt x="2196" y="942"/>
                  </a:cubicBezTo>
                  <a:close/>
                  <a:moveTo>
                    <a:pt x="2186" y="341"/>
                  </a:moveTo>
                  <a:cubicBezTo>
                    <a:pt x="2172" y="318"/>
                    <a:pt x="2164" y="291"/>
                    <a:pt x="2173" y="259"/>
                  </a:cubicBezTo>
                  <a:cubicBezTo>
                    <a:pt x="2215" y="285"/>
                    <a:pt x="2254" y="309"/>
                    <a:pt x="2293" y="333"/>
                  </a:cubicBezTo>
                  <a:cubicBezTo>
                    <a:pt x="2295" y="331"/>
                    <a:pt x="2296" y="329"/>
                    <a:pt x="2298" y="327"/>
                  </a:cubicBezTo>
                  <a:cubicBezTo>
                    <a:pt x="2263" y="296"/>
                    <a:pt x="2228" y="266"/>
                    <a:pt x="2192" y="236"/>
                  </a:cubicBezTo>
                  <a:cubicBezTo>
                    <a:pt x="2221" y="214"/>
                    <a:pt x="2267" y="215"/>
                    <a:pt x="2335" y="250"/>
                  </a:cubicBezTo>
                  <a:cubicBezTo>
                    <a:pt x="2424" y="296"/>
                    <a:pt x="2477" y="372"/>
                    <a:pt x="2493" y="476"/>
                  </a:cubicBezTo>
                  <a:cubicBezTo>
                    <a:pt x="2375" y="501"/>
                    <a:pt x="2244" y="433"/>
                    <a:pt x="2186" y="341"/>
                  </a:cubicBezTo>
                  <a:close/>
                  <a:moveTo>
                    <a:pt x="3427" y="2161"/>
                  </a:moveTo>
                  <a:cubicBezTo>
                    <a:pt x="3453" y="2161"/>
                    <a:pt x="3453" y="2161"/>
                    <a:pt x="3453" y="2161"/>
                  </a:cubicBezTo>
                  <a:cubicBezTo>
                    <a:pt x="3438" y="2123"/>
                    <a:pt x="3425" y="2085"/>
                    <a:pt x="3396" y="2056"/>
                  </a:cubicBezTo>
                  <a:cubicBezTo>
                    <a:pt x="3406" y="2089"/>
                    <a:pt x="3416" y="2122"/>
                    <a:pt x="3427" y="2161"/>
                  </a:cubicBezTo>
                  <a:close/>
                  <a:moveTo>
                    <a:pt x="3373" y="1911"/>
                  </a:moveTo>
                  <a:cubicBezTo>
                    <a:pt x="3329" y="1929"/>
                    <a:pt x="3320" y="1970"/>
                    <a:pt x="3315" y="2011"/>
                  </a:cubicBezTo>
                  <a:cubicBezTo>
                    <a:pt x="3312" y="2036"/>
                    <a:pt x="3314" y="2061"/>
                    <a:pt x="3314" y="2085"/>
                  </a:cubicBezTo>
                  <a:cubicBezTo>
                    <a:pt x="3248" y="2072"/>
                    <a:pt x="3185" y="2059"/>
                    <a:pt x="3121" y="2046"/>
                  </a:cubicBezTo>
                  <a:cubicBezTo>
                    <a:pt x="3117" y="2058"/>
                    <a:pt x="3113" y="2066"/>
                    <a:pt x="3114" y="2073"/>
                  </a:cubicBezTo>
                  <a:cubicBezTo>
                    <a:pt x="3119" y="2104"/>
                    <a:pt x="3128" y="2134"/>
                    <a:pt x="3141" y="2161"/>
                  </a:cubicBezTo>
                  <a:cubicBezTo>
                    <a:pt x="3169" y="2161"/>
                    <a:pt x="3169" y="2161"/>
                    <a:pt x="3169" y="2161"/>
                  </a:cubicBezTo>
                  <a:cubicBezTo>
                    <a:pt x="3154" y="2135"/>
                    <a:pt x="3139" y="2108"/>
                    <a:pt x="3135" y="2071"/>
                  </a:cubicBezTo>
                  <a:cubicBezTo>
                    <a:pt x="3194" y="2089"/>
                    <a:pt x="3253" y="2086"/>
                    <a:pt x="3307" y="2111"/>
                  </a:cubicBezTo>
                  <a:cubicBezTo>
                    <a:pt x="3334" y="2124"/>
                    <a:pt x="3358" y="2139"/>
                    <a:pt x="3376" y="2161"/>
                  </a:cubicBezTo>
                  <a:cubicBezTo>
                    <a:pt x="3413" y="2161"/>
                    <a:pt x="3413" y="2161"/>
                    <a:pt x="3413" y="2161"/>
                  </a:cubicBezTo>
                  <a:cubicBezTo>
                    <a:pt x="3389" y="2139"/>
                    <a:pt x="3367" y="2121"/>
                    <a:pt x="3346" y="2102"/>
                  </a:cubicBezTo>
                  <a:cubicBezTo>
                    <a:pt x="3343" y="2099"/>
                    <a:pt x="3342" y="2094"/>
                    <a:pt x="3341" y="2090"/>
                  </a:cubicBezTo>
                  <a:cubicBezTo>
                    <a:pt x="3331" y="2037"/>
                    <a:pt x="3332" y="1985"/>
                    <a:pt x="3367" y="1933"/>
                  </a:cubicBezTo>
                  <a:cubicBezTo>
                    <a:pt x="3433" y="1975"/>
                    <a:pt x="3475" y="2031"/>
                    <a:pt x="3493" y="2103"/>
                  </a:cubicBezTo>
                  <a:cubicBezTo>
                    <a:pt x="3497" y="2122"/>
                    <a:pt x="3500" y="2141"/>
                    <a:pt x="3497" y="2161"/>
                  </a:cubicBezTo>
                  <a:cubicBezTo>
                    <a:pt x="3519" y="2161"/>
                    <a:pt x="3519" y="2161"/>
                    <a:pt x="3519" y="2161"/>
                  </a:cubicBezTo>
                  <a:cubicBezTo>
                    <a:pt x="3519" y="2074"/>
                    <a:pt x="3474" y="1978"/>
                    <a:pt x="3373" y="1911"/>
                  </a:cubicBezTo>
                  <a:close/>
                </a:path>
              </a:pathLst>
            </a:custGeom>
            <a:solidFill>
              <a:schemeClr val="accent2"/>
            </a:solidFill>
            <a:ln>
              <a:noFill/>
            </a:ln>
          </p:spPr>
        </p:sp>
        <p:sp>
          <p:nvSpPr>
            <p:cNvPr id="13" name="Freeform 5"/>
            <p:cNvSpPr>
              <a:spLocks noEditPoints="1"/>
            </p:cNvSpPr>
            <p:nvPr/>
          </p:nvSpPr>
          <p:spPr bwMode="auto">
            <a:xfrm>
              <a:off x="-1" y="3175"/>
              <a:ext cx="12191769" cy="6919008"/>
            </a:xfrm>
            <a:custGeom>
              <a:avLst/>
              <a:gdLst/>
              <a:ahLst/>
              <a:cxnLst/>
              <a:rect l="0" t="0" r="r" b="b"/>
              <a:pathLst>
                <a:path w="3840" h="2178">
                  <a:moveTo>
                    <a:pt x="224" y="0"/>
                  </a:moveTo>
                  <a:cubicBezTo>
                    <a:pt x="223" y="7"/>
                    <a:pt x="223" y="14"/>
                    <a:pt x="222" y="20"/>
                  </a:cubicBezTo>
                  <a:cubicBezTo>
                    <a:pt x="221" y="34"/>
                    <a:pt x="221" y="48"/>
                    <a:pt x="220" y="61"/>
                  </a:cubicBezTo>
                  <a:cubicBezTo>
                    <a:pt x="233" y="42"/>
                    <a:pt x="240" y="21"/>
                    <a:pt x="243" y="0"/>
                  </a:cubicBezTo>
                  <a:lnTo>
                    <a:pt x="224" y="0"/>
                  </a:lnTo>
                  <a:close/>
                  <a:moveTo>
                    <a:pt x="60" y="0"/>
                  </a:moveTo>
                  <a:cubicBezTo>
                    <a:pt x="59" y="3"/>
                    <a:pt x="58" y="6"/>
                    <a:pt x="56" y="9"/>
                  </a:cubicBezTo>
                  <a:cubicBezTo>
                    <a:pt x="60" y="6"/>
                    <a:pt x="63" y="3"/>
                    <a:pt x="67" y="0"/>
                  </a:cubicBezTo>
                  <a:lnTo>
                    <a:pt x="60" y="0"/>
                  </a:lnTo>
                  <a:close/>
                  <a:moveTo>
                    <a:pt x="1209" y="90"/>
                  </a:moveTo>
                  <a:cubicBezTo>
                    <a:pt x="1181" y="65"/>
                    <a:pt x="1167" y="33"/>
                    <a:pt x="1155" y="0"/>
                  </a:cubicBezTo>
                  <a:cubicBezTo>
                    <a:pt x="1130" y="0"/>
                    <a:pt x="1130" y="0"/>
                    <a:pt x="1130" y="0"/>
                  </a:cubicBezTo>
                  <a:cubicBezTo>
                    <a:pt x="1138" y="25"/>
                    <a:pt x="1148" y="50"/>
                    <a:pt x="1162" y="75"/>
                  </a:cubicBezTo>
                  <a:cubicBezTo>
                    <a:pt x="1132" y="66"/>
                    <a:pt x="1101" y="59"/>
                    <a:pt x="1072" y="46"/>
                  </a:cubicBezTo>
                  <a:cubicBezTo>
                    <a:pt x="1043" y="34"/>
                    <a:pt x="1014" y="19"/>
                    <a:pt x="989" y="0"/>
                  </a:cubicBezTo>
                  <a:cubicBezTo>
                    <a:pt x="952" y="0"/>
                    <a:pt x="952" y="0"/>
                    <a:pt x="952" y="0"/>
                  </a:cubicBezTo>
                  <a:cubicBezTo>
                    <a:pt x="1028" y="59"/>
                    <a:pt x="1116" y="92"/>
                    <a:pt x="1215" y="108"/>
                  </a:cubicBezTo>
                  <a:cubicBezTo>
                    <a:pt x="1212" y="99"/>
                    <a:pt x="1212" y="93"/>
                    <a:pt x="1209" y="90"/>
                  </a:cubicBezTo>
                  <a:close/>
                  <a:moveTo>
                    <a:pt x="812" y="188"/>
                  </a:moveTo>
                  <a:cubicBezTo>
                    <a:pt x="858" y="167"/>
                    <a:pt x="892" y="144"/>
                    <a:pt x="911" y="110"/>
                  </a:cubicBezTo>
                  <a:cubicBezTo>
                    <a:pt x="928" y="78"/>
                    <a:pt x="933" y="39"/>
                    <a:pt x="944" y="0"/>
                  </a:cubicBezTo>
                  <a:cubicBezTo>
                    <a:pt x="916" y="0"/>
                    <a:pt x="916" y="0"/>
                    <a:pt x="916" y="0"/>
                  </a:cubicBezTo>
                  <a:cubicBezTo>
                    <a:pt x="921" y="29"/>
                    <a:pt x="908" y="57"/>
                    <a:pt x="900" y="85"/>
                  </a:cubicBezTo>
                  <a:cubicBezTo>
                    <a:pt x="894" y="106"/>
                    <a:pt x="883" y="126"/>
                    <a:pt x="857" y="134"/>
                  </a:cubicBezTo>
                  <a:cubicBezTo>
                    <a:pt x="840" y="90"/>
                    <a:pt x="827" y="48"/>
                    <a:pt x="808" y="10"/>
                  </a:cubicBezTo>
                  <a:cubicBezTo>
                    <a:pt x="806" y="7"/>
                    <a:pt x="804" y="3"/>
                    <a:pt x="803" y="0"/>
                  </a:cubicBezTo>
                  <a:cubicBezTo>
                    <a:pt x="780" y="0"/>
                    <a:pt x="780" y="0"/>
                    <a:pt x="780" y="0"/>
                  </a:cubicBezTo>
                  <a:cubicBezTo>
                    <a:pt x="791" y="20"/>
                    <a:pt x="800" y="42"/>
                    <a:pt x="809" y="63"/>
                  </a:cubicBezTo>
                  <a:cubicBezTo>
                    <a:pt x="826" y="101"/>
                    <a:pt x="835" y="139"/>
                    <a:pt x="812" y="188"/>
                  </a:cubicBezTo>
                  <a:close/>
                  <a:moveTo>
                    <a:pt x="3840" y="1212"/>
                  </a:moveTo>
                  <a:cubicBezTo>
                    <a:pt x="3840" y="1188"/>
                    <a:pt x="3840" y="1188"/>
                    <a:pt x="3840" y="1188"/>
                  </a:cubicBezTo>
                  <a:cubicBezTo>
                    <a:pt x="3815" y="1174"/>
                    <a:pt x="3790" y="1162"/>
                    <a:pt x="3761" y="1158"/>
                  </a:cubicBezTo>
                  <a:cubicBezTo>
                    <a:pt x="3786" y="1178"/>
                    <a:pt x="3815" y="1192"/>
                    <a:pt x="3840" y="1212"/>
                  </a:cubicBezTo>
                  <a:close/>
                  <a:moveTo>
                    <a:pt x="1082" y="1289"/>
                  </a:moveTo>
                  <a:cubicBezTo>
                    <a:pt x="1118" y="1215"/>
                    <a:pt x="1157" y="1142"/>
                    <a:pt x="1225" y="1086"/>
                  </a:cubicBezTo>
                  <a:cubicBezTo>
                    <a:pt x="1304" y="1180"/>
                    <a:pt x="1477" y="1206"/>
                    <a:pt x="1619" y="1082"/>
                  </a:cubicBezTo>
                  <a:cubicBezTo>
                    <a:pt x="1613" y="1035"/>
                    <a:pt x="1576" y="1016"/>
                    <a:pt x="1538" y="1000"/>
                  </a:cubicBezTo>
                  <a:cubicBezTo>
                    <a:pt x="1515" y="990"/>
                    <a:pt x="1490" y="985"/>
                    <a:pt x="1467" y="979"/>
                  </a:cubicBezTo>
                  <a:cubicBezTo>
                    <a:pt x="1497" y="919"/>
                    <a:pt x="1526" y="862"/>
                    <a:pt x="1556" y="804"/>
                  </a:cubicBezTo>
                  <a:cubicBezTo>
                    <a:pt x="1545" y="797"/>
                    <a:pt x="1539" y="790"/>
                    <a:pt x="1532" y="789"/>
                  </a:cubicBezTo>
                  <a:cubicBezTo>
                    <a:pt x="1469" y="782"/>
                    <a:pt x="1408" y="794"/>
                    <a:pt x="1353" y="822"/>
                  </a:cubicBezTo>
                  <a:cubicBezTo>
                    <a:pt x="1311" y="843"/>
                    <a:pt x="1286" y="885"/>
                    <a:pt x="1260" y="923"/>
                  </a:cubicBezTo>
                  <a:cubicBezTo>
                    <a:pt x="1237" y="957"/>
                    <a:pt x="1225" y="996"/>
                    <a:pt x="1219" y="1036"/>
                  </a:cubicBezTo>
                  <a:cubicBezTo>
                    <a:pt x="1216" y="1051"/>
                    <a:pt x="1214" y="1067"/>
                    <a:pt x="1191" y="1073"/>
                  </a:cubicBezTo>
                  <a:cubicBezTo>
                    <a:pt x="1210" y="1013"/>
                    <a:pt x="1203" y="957"/>
                    <a:pt x="1188" y="901"/>
                  </a:cubicBezTo>
                  <a:cubicBezTo>
                    <a:pt x="1172" y="842"/>
                    <a:pt x="1135" y="797"/>
                    <a:pt x="1093" y="753"/>
                  </a:cubicBezTo>
                  <a:cubicBezTo>
                    <a:pt x="1035" y="812"/>
                    <a:pt x="1014" y="885"/>
                    <a:pt x="1012" y="963"/>
                  </a:cubicBezTo>
                  <a:cubicBezTo>
                    <a:pt x="1010" y="1041"/>
                    <a:pt x="1032" y="1112"/>
                    <a:pt x="1092" y="1169"/>
                  </a:cubicBezTo>
                  <a:cubicBezTo>
                    <a:pt x="1010" y="1294"/>
                    <a:pt x="968" y="1427"/>
                    <a:pt x="977" y="1577"/>
                  </a:cubicBezTo>
                  <a:cubicBezTo>
                    <a:pt x="878" y="1473"/>
                    <a:pt x="811" y="1351"/>
                    <a:pt x="752" y="1221"/>
                  </a:cubicBezTo>
                  <a:cubicBezTo>
                    <a:pt x="772" y="1204"/>
                    <a:pt x="791" y="1191"/>
                    <a:pt x="807" y="1174"/>
                  </a:cubicBezTo>
                  <a:cubicBezTo>
                    <a:pt x="859" y="1120"/>
                    <a:pt x="893" y="1055"/>
                    <a:pt x="903" y="982"/>
                  </a:cubicBezTo>
                  <a:cubicBezTo>
                    <a:pt x="909" y="947"/>
                    <a:pt x="903" y="910"/>
                    <a:pt x="900" y="874"/>
                  </a:cubicBezTo>
                  <a:cubicBezTo>
                    <a:pt x="899" y="859"/>
                    <a:pt x="887" y="854"/>
                    <a:pt x="872" y="854"/>
                  </a:cubicBezTo>
                  <a:cubicBezTo>
                    <a:pt x="833" y="852"/>
                    <a:pt x="803" y="873"/>
                    <a:pt x="773" y="894"/>
                  </a:cubicBezTo>
                  <a:cubicBezTo>
                    <a:pt x="750" y="910"/>
                    <a:pt x="731" y="933"/>
                    <a:pt x="707" y="955"/>
                  </a:cubicBezTo>
                  <a:cubicBezTo>
                    <a:pt x="690" y="892"/>
                    <a:pt x="688" y="827"/>
                    <a:pt x="684" y="758"/>
                  </a:cubicBezTo>
                  <a:cubicBezTo>
                    <a:pt x="705" y="765"/>
                    <a:pt x="723" y="773"/>
                    <a:pt x="741" y="776"/>
                  </a:cubicBezTo>
                  <a:cubicBezTo>
                    <a:pt x="787" y="782"/>
                    <a:pt x="823" y="759"/>
                    <a:pt x="852" y="729"/>
                  </a:cubicBezTo>
                  <a:cubicBezTo>
                    <a:pt x="884" y="695"/>
                    <a:pt x="906" y="654"/>
                    <a:pt x="917" y="608"/>
                  </a:cubicBezTo>
                  <a:cubicBezTo>
                    <a:pt x="922" y="583"/>
                    <a:pt x="930" y="559"/>
                    <a:pt x="937" y="535"/>
                  </a:cubicBezTo>
                  <a:cubicBezTo>
                    <a:pt x="949" y="495"/>
                    <a:pt x="967" y="460"/>
                    <a:pt x="1016" y="438"/>
                  </a:cubicBezTo>
                  <a:cubicBezTo>
                    <a:pt x="968" y="424"/>
                    <a:pt x="927" y="419"/>
                    <a:pt x="890" y="433"/>
                  </a:cubicBezTo>
                  <a:cubicBezTo>
                    <a:pt x="855" y="446"/>
                    <a:pt x="825" y="474"/>
                    <a:pt x="789" y="498"/>
                  </a:cubicBezTo>
                  <a:cubicBezTo>
                    <a:pt x="772" y="400"/>
                    <a:pt x="725" y="316"/>
                    <a:pt x="659" y="236"/>
                  </a:cubicBezTo>
                  <a:cubicBezTo>
                    <a:pt x="655" y="245"/>
                    <a:pt x="651" y="249"/>
                    <a:pt x="652" y="254"/>
                  </a:cubicBezTo>
                  <a:cubicBezTo>
                    <a:pt x="658" y="305"/>
                    <a:pt x="636" y="349"/>
                    <a:pt x="619" y="395"/>
                  </a:cubicBezTo>
                  <a:cubicBezTo>
                    <a:pt x="605" y="433"/>
                    <a:pt x="587" y="469"/>
                    <a:pt x="571" y="506"/>
                  </a:cubicBezTo>
                  <a:cubicBezTo>
                    <a:pt x="543" y="501"/>
                    <a:pt x="512" y="496"/>
                    <a:pt x="481" y="489"/>
                  </a:cubicBezTo>
                  <a:cubicBezTo>
                    <a:pt x="450" y="482"/>
                    <a:pt x="420" y="473"/>
                    <a:pt x="387" y="465"/>
                  </a:cubicBezTo>
                  <a:cubicBezTo>
                    <a:pt x="367" y="541"/>
                    <a:pt x="412" y="600"/>
                    <a:pt x="455" y="658"/>
                  </a:cubicBezTo>
                  <a:cubicBezTo>
                    <a:pt x="499" y="717"/>
                    <a:pt x="556" y="758"/>
                    <a:pt x="637" y="751"/>
                  </a:cubicBezTo>
                  <a:cubicBezTo>
                    <a:pt x="636" y="794"/>
                    <a:pt x="634" y="833"/>
                    <a:pt x="635" y="872"/>
                  </a:cubicBezTo>
                  <a:cubicBezTo>
                    <a:pt x="636" y="911"/>
                    <a:pt x="640" y="950"/>
                    <a:pt x="644" y="996"/>
                  </a:cubicBezTo>
                  <a:cubicBezTo>
                    <a:pt x="548" y="918"/>
                    <a:pt x="444" y="880"/>
                    <a:pt x="322" y="909"/>
                  </a:cubicBezTo>
                  <a:cubicBezTo>
                    <a:pt x="317" y="941"/>
                    <a:pt x="332" y="969"/>
                    <a:pt x="343" y="997"/>
                  </a:cubicBezTo>
                  <a:cubicBezTo>
                    <a:pt x="369" y="1069"/>
                    <a:pt x="424" y="1117"/>
                    <a:pt x="486" y="1157"/>
                  </a:cubicBezTo>
                  <a:cubicBezTo>
                    <a:pt x="557" y="1203"/>
                    <a:pt x="636" y="1225"/>
                    <a:pt x="719" y="1247"/>
                  </a:cubicBezTo>
                  <a:cubicBezTo>
                    <a:pt x="760" y="1355"/>
                    <a:pt x="810" y="1461"/>
                    <a:pt x="878" y="1557"/>
                  </a:cubicBezTo>
                  <a:cubicBezTo>
                    <a:pt x="945" y="1652"/>
                    <a:pt x="1022" y="1740"/>
                    <a:pt x="1098" y="1835"/>
                  </a:cubicBezTo>
                  <a:cubicBezTo>
                    <a:pt x="1068" y="1826"/>
                    <a:pt x="1041" y="1817"/>
                    <a:pt x="1015" y="1809"/>
                  </a:cubicBezTo>
                  <a:cubicBezTo>
                    <a:pt x="936" y="1649"/>
                    <a:pt x="818" y="1546"/>
                    <a:pt x="631" y="1532"/>
                  </a:cubicBezTo>
                  <a:cubicBezTo>
                    <a:pt x="626" y="1593"/>
                    <a:pt x="644" y="1644"/>
                    <a:pt x="680" y="1687"/>
                  </a:cubicBezTo>
                  <a:cubicBezTo>
                    <a:pt x="713" y="1727"/>
                    <a:pt x="753" y="1762"/>
                    <a:pt x="792" y="1802"/>
                  </a:cubicBezTo>
                  <a:cubicBezTo>
                    <a:pt x="678" y="1812"/>
                    <a:pt x="580" y="1861"/>
                    <a:pt x="481" y="1920"/>
                  </a:cubicBezTo>
                  <a:cubicBezTo>
                    <a:pt x="466" y="1912"/>
                    <a:pt x="446" y="1904"/>
                    <a:pt x="429" y="1893"/>
                  </a:cubicBezTo>
                  <a:cubicBezTo>
                    <a:pt x="351" y="1849"/>
                    <a:pt x="272" y="1856"/>
                    <a:pt x="194" y="1888"/>
                  </a:cubicBezTo>
                  <a:cubicBezTo>
                    <a:pt x="163" y="1901"/>
                    <a:pt x="133" y="1917"/>
                    <a:pt x="106" y="1937"/>
                  </a:cubicBezTo>
                  <a:cubicBezTo>
                    <a:pt x="75" y="1959"/>
                    <a:pt x="80" y="1982"/>
                    <a:pt x="115" y="2000"/>
                  </a:cubicBezTo>
                  <a:cubicBezTo>
                    <a:pt x="175" y="2030"/>
                    <a:pt x="238" y="2053"/>
                    <a:pt x="307" y="2043"/>
                  </a:cubicBezTo>
                  <a:cubicBezTo>
                    <a:pt x="308" y="2043"/>
                    <a:pt x="309" y="2045"/>
                    <a:pt x="310" y="2046"/>
                  </a:cubicBezTo>
                  <a:cubicBezTo>
                    <a:pt x="283" y="2081"/>
                    <a:pt x="259" y="2121"/>
                    <a:pt x="240" y="2161"/>
                  </a:cubicBezTo>
                  <a:cubicBezTo>
                    <a:pt x="263" y="2161"/>
                    <a:pt x="263" y="2161"/>
                    <a:pt x="263" y="2161"/>
                  </a:cubicBezTo>
                  <a:cubicBezTo>
                    <a:pt x="288" y="2111"/>
                    <a:pt x="321" y="2066"/>
                    <a:pt x="362" y="2026"/>
                  </a:cubicBezTo>
                  <a:cubicBezTo>
                    <a:pt x="374" y="2013"/>
                    <a:pt x="388" y="2016"/>
                    <a:pt x="405" y="2023"/>
                  </a:cubicBezTo>
                  <a:cubicBezTo>
                    <a:pt x="373" y="2070"/>
                    <a:pt x="342" y="2115"/>
                    <a:pt x="311" y="2161"/>
                  </a:cubicBezTo>
                  <a:cubicBezTo>
                    <a:pt x="322" y="2161"/>
                    <a:pt x="322" y="2161"/>
                    <a:pt x="322" y="2161"/>
                  </a:cubicBezTo>
                  <a:cubicBezTo>
                    <a:pt x="356" y="2122"/>
                    <a:pt x="390" y="2083"/>
                    <a:pt x="430" y="2037"/>
                  </a:cubicBezTo>
                  <a:cubicBezTo>
                    <a:pt x="433" y="2088"/>
                    <a:pt x="418" y="2127"/>
                    <a:pt x="395" y="2161"/>
                  </a:cubicBezTo>
                  <a:cubicBezTo>
                    <a:pt x="421" y="2161"/>
                    <a:pt x="421" y="2161"/>
                    <a:pt x="421" y="2161"/>
                  </a:cubicBezTo>
                  <a:cubicBezTo>
                    <a:pt x="426" y="2153"/>
                    <a:pt x="431" y="2146"/>
                    <a:pt x="437" y="2139"/>
                  </a:cubicBezTo>
                  <a:cubicBezTo>
                    <a:pt x="437" y="2138"/>
                    <a:pt x="439" y="2139"/>
                    <a:pt x="444" y="2138"/>
                  </a:cubicBezTo>
                  <a:cubicBezTo>
                    <a:pt x="446" y="2146"/>
                    <a:pt x="449" y="2153"/>
                    <a:pt x="451" y="2161"/>
                  </a:cubicBezTo>
                  <a:cubicBezTo>
                    <a:pt x="472" y="2161"/>
                    <a:pt x="472" y="2161"/>
                    <a:pt x="472" y="2161"/>
                  </a:cubicBezTo>
                  <a:cubicBezTo>
                    <a:pt x="469" y="2146"/>
                    <a:pt x="467" y="2132"/>
                    <a:pt x="467" y="2120"/>
                  </a:cubicBezTo>
                  <a:cubicBezTo>
                    <a:pt x="467" y="2088"/>
                    <a:pt x="463" y="2049"/>
                    <a:pt x="503" y="2027"/>
                  </a:cubicBezTo>
                  <a:cubicBezTo>
                    <a:pt x="525" y="2066"/>
                    <a:pt x="525" y="2108"/>
                    <a:pt x="542" y="2146"/>
                  </a:cubicBezTo>
                  <a:cubicBezTo>
                    <a:pt x="555" y="2104"/>
                    <a:pt x="533" y="2064"/>
                    <a:pt x="532" y="2021"/>
                  </a:cubicBezTo>
                  <a:cubicBezTo>
                    <a:pt x="562" y="2031"/>
                    <a:pt x="584" y="2049"/>
                    <a:pt x="594" y="2076"/>
                  </a:cubicBezTo>
                  <a:cubicBezTo>
                    <a:pt x="605" y="2104"/>
                    <a:pt x="611" y="2133"/>
                    <a:pt x="612" y="2161"/>
                  </a:cubicBezTo>
                  <a:cubicBezTo>
                    <a:pt x="634" y="2161"/>
                    <a:pt x="634" y="2161"/>
                    <a:pt x="634" y="2161"/>
                  </a:cubicBezTo>
                  <a:cubicBezTo>
                    <a:pt x="634" y="2159"/>
                    <a:pt x="633" y="2158"/>
                    <a:pt x="633" y="2157"/>
                  </a:cubicBezTo>
                  <a:cubicBezTo>
                    <a:pt x="632" y="2075"/>
                    <a:pt x="595" y="2009"/>
                    <a:pt x="525" y="1954"/>
                  </a:cubicBezTo>
                  <a:cubicBezTo>
                    <a:pt x="629" y="1898"/>
                    <a:pt x="732" y="1862"/>
                    <a:pt x="850" y="1864"/>
                  </a:cubicBezTo>
                  <a:cubicBezTo>
                    <a:pt x="765" y="1944"/>
                    <a:pt x="729" y="2037"/>
                    <a:pt x="749" y="2149"/>
                  </a:cubicBezTo>
                  <a:cubicBezTo>
                    <a:pt x="853" y="2178"/>
                    <a:pt x="1017" y="2048"/>
                    <a:pt x="1024" y="1886"/>
                  </a:cubicBezTo>
                  <a:cubicBezTo>
                    <a:pt x="1101" y="1909"/>
                    <a:pt x="1170" y="1941"/>
                    <a:pt x="1222" y="2003"/>
                  </a:cubicBezTo>
                  <a:cubicBezTo>
                    <a:pt x="1238" y="2022"/>
                    <a:pt x="1251" y="2043"/>
                    <a:pt x="1279" y="2048"/>
                  </a:cubicBezTo>
                  <a:cubicBezTo>
                    <a:pt x="1287" y="2050"/>
                    <a:pt x="1294" y="2059"/>
                    <a:pt x="1300" y="2066"/>
                  </a:cubicBezTo>
                  <a:cubicBezTo>
                    <a:pt x="1320" y="2097"/>
                    <a:pt x="1339" y="2128"/>
                    <a:pt x="1356" y="2161"/>
                  </a:cubicBezTo>
                  <a:cubicBezTo>
                    <a:pt x="1383" y="2161"/>
                    <a:pt x="1383" y="2161"/>
                    <a:pt x="1383" y="2161"/>
                  </a:cubicBezTo>
                  <a:cubicBezTo>
                    <a:pt x="1379" y="2144"/>
                    <a:pt x="1379" y="2126"/>
                    <a:pt x="1386" y="2105"/>
                  </a:cubicBezTo>
                  <a:cubicBezTo>
                    <a:pt x="1363" y="2119"/>
                    <a:pt x="1352" y="2113"/>
                    <a:pt x="1344" y="2096"/>
                  </a:cubicBezTo>
                  <a:cubicBezTo>
                    <a:pt x="1338" y="2083"/>
                    <a:pt x="1327" y="2070"/>
                    <a:pt x="1323" y="2056"/>
                  </a:cubicBezTo>
                  <a:cubicBezTo>
                    <a:pt x="1316" y="2033"/>
                    <a:pt x="1303" y="2020"/>
                    <a:pt x="1277" y="2019"/>
                  </a:cubicBezTo>
                  <a:cubicBezTo>
                    <a:pt x="1274" y="1974"/>
                    <a:pt x="1241" y="1957"/>
                    <a:pt x="1208" y="1941"/>
                  </a:cubicBezTo>
                  <a:cubicBezTo>
                    <a:pt x="1151" y="1913"/>
                    <a:pt x="1095" y="1881"/>
                    <a:pt x="1033" y="1863"/>
                  </a:cubicBezTo>
                  <a:cubicBezTo>
                    <a:pt x="1016" y="1858"/>
                    <a:pt x="1008" y="1851"/>
                    <a:pt x="1016" y="1834"/>
                  </a:cubicBezTo>
                  <a:cubicBezTo>
                    <a:pt x="1087" y="1842"/>
                    <a:pt x="1137" y="1894"/>
                    <a:pt x="1201" y="1919"/>
                  </a:cubicBezTo>
                  <a:cubicBezTo>
                    <a:pt x="1199" y="1908"/>
                    <a:pt x="1196" y="1900"/>
                    <a:pt x="1190" y="1893"/>
                  </a:cubicBezTo>
                  <a:cubicBezTo>
                    <a:pt x="1126" y="1821"/>
                    <a:pt x="1063" y="1749"/>
                    <a:pt x="998" y="1679"/>
                  </a:cubicBezTo>
                  <a:cubicBezTo>
                    <a:pt x="934" y="1610"/>
                    <a:pt x="883" y="1534"/>
                    <a:pt x="837" y="1453"/>
                  </a:cubicBezTo>
                  <a:cubicBezTo>
                    <a:pt x="829" y="1438"/>
                    <a:pt x="822" y="1421"/>
                    <a:pt x="814" y="1405"/>
                  </a:cubicBezTo>
                  <a:cubicBezTo>
                    <a:pt x="840" y="1432"/>
                    <a:pt x="857" y="1464"/>
                    <a:pt x="878" y="1494"/>
                  </a:cubicBezTo>
                  <a:cubicBezTo>
                    <a:pt x="950" y="1593"/>
                    <a:pt x="1030" y="1687"/>
                    <a:pt x="1112" y="1778"/>
                  </a:cubicBezTo>
                  <a:cubicBezTo>
                    <a:pt x="1180" y="1852"/>
                    <a:pt x="1250" y="1925"/>
                    <a:pt x="1319" y="1998"/>
                  </a:cubicBezTo>
                  <a:cubicBezTo>
                    <a:pt x="1365" y="2048"/>
                    <a:pt x="1404" y="2102"/>
                    <a:pt x="1437" y="2161"/>
                  </a:cubicBezTo>
                  <a:cubicBezTo>
                    <a:pt x="1461" y="2161"/>
                    <a:pt x="1461" y="2161"/>
                    <a:pt x="1461" y="2161"/>
                  </a:cubicBezTo>
                  <a:cubicBezTo>
                    <a:pt x="1425" y="2096"/>
                    <a:pt x="1381" y="2036"/>
                    <a:pt x="1330" y="1980"/>
                  </a:cubicBezTo>
                  <a:cubicBezTo>
                    <a:pt x="1321" y="1970"/>
                    <a:pt x="1314" y="1958"/>
                    <a:pt x="1303" y="1945"/>
                  </a:cubicBezTo>
                  <a:cubicBezTo>
                    <a:pt x="1313" y="1940"/>
                    <a:pt x="1320" y="1937"/>
                    <a:pt x="1327" y="1935"/>
                  </a:cubicBezTo>
                  <a:cubicBezTo>
                    <a:pt x="1406" y="1911"/>
                    <a:pt x="1449" y="1851"/>
                    <a:pt x="1476" y="1780"/>
                  </a:cubicBezTo>
                  <a:cubicBezTo>
                    <a:pt x="1490" y="1742"/>
                    <a:pt x="1495" y="1698"/>
                    <a:pt x="1498" y="1657"/>
                  </a:cubicBezTo>
                  <a:cubicBezTo>
                    <a:pt x="1500" y="1627"/>
                    <a:pt x="1492" y="1596"/>
                    <a:pt x="1489" y="1566"/>
                  </a:cubicBezTo>
                  <a:cubicBezTo>
                    <a:pt x="1437" y="1562"/>
                    <a:pt x="1406" y="1597"/>
                    <a:pt x="1366" y="1620"/>
                  </a:cubicBezTo>
                  <a:cubicBezTo>
                    <a:pt x="1352" y="1517"/>
                    <a:pt x="1304" y="1433"/>
                    <a:pt x="1242" y="1352"/>
                  </a:cubicBezTo>
                  <a:cubicBezTo>
                    <a:pt x="1235" y="1356"/>
                    <a:pt x="1227" y="1358"/>
                    <a:pt x="1222" y="1363"/>
                  </a:cubicBezTo>
                  <a:cubicBezTo>
                    <a:pt x="1162" y="1434"/>
                    <a:pt x="1122" y="1510"/>
                    <a:pt x="1130" y="1608"/>
                  </a:cubicBezTo>
                  <a:cubicBezTo>
                    <a:pt x="1135" y="1669"/>
                    <a:pt x="1137" y="1730"/>
                    <a:pt x="1157" y="1789"/>
                  </a:cubicBezTo>
                  <a:cubicBezTo>
                    <a:pt x="1071" y="1703"/>
                    <a:pt x="1019" y="1605"/>
                    <a:pt x="1035" y="1479"/>
                  </a:cubicBezTo>
                  <a:cubicBezTo>
                    <a:pt x="1043" y="1414"/>
                    <a:pt x="1053" y="1348"/>
                    <a:pt x="1082" y="1289"/>
                  </a:cubicBezTo>
                  <a:close/>
                  <a:moveTo>
                    <a:pt x="1599" y="1071"/>
                  </a:moveTo>
                  <a:cubicBezTo>
                    <a:pt x="1540" y="1123"/>
                    <a:pt x="1475" y="1148"/>
                    <a:pt x="1401" y="1146"/>
                  </a:cubicBezTo>
                  <a:cubicBezTo>
                    <a:pt x="1366" y="1145"/>
                    <a:pt x="1330" y="1138"/>
                    <a:pt x="1305" y="1100"/>
                  </a:cubicBezTo>
                  <a:cubicBezTo>
                    <a:pt x="1363" y="1089"/>
                    <a:pt x="1421" y="1094"/>
                    <a:pt x="1473" y="1066"/>
                  </a:cubicBezTo>
                  <a:cubicBezTo>
                    <a:pt x="1434" y="1067"/>
                    <a:pt x="1394" y="1067"/>
                    <a:pt x="1346" y="1068"/>
                  </a:cubicBezTo>
                  <a:cubicBezTo>
                    <a:pt x="1383" y="1044"/>
                    <a:pt x="1412" y="1025"/>
                    <a:pt x="1442" y="1005"/>
                  </a:cubicBezTo>
                  <a:cubicBezTo>
                    <a:pt x="1445" y="1003"/>
                    <a:pt x="1450" y="1004"/>
                    <a:pt x="1454" y="1004"/>
                  </a:cubicBezTo>
                  <a:cubicBezTo>
                    <a:pt x="1509" y="1008"/>
                    <a:pt x="1559" y="1023"/>
                    <a:pt x="1599" y="1071"/>
                  </a:cubicBezTo>
                  <a:close/>
                  <a:moveTo>
                    <a:pt x="1278" y="932"/>
                  </a:moveTo>
                  <a:cubicBezTo>
                    <a:pt x="1310" y="881"/>
                    <a:pt x="1347" y="837"/>
                    <a:pt x="1410" y="824"/>
                  </a:cubicBezTo>
                  <a:cubicBezTo>
                    <a:pt x="1446" y="817"/>
                    <a:pt x="1482" y="802"/>
                    <a:pt x="1529" y="810"/>
                  </a:cubicBezTo>
                  <a:cubicBezTo>
                    <a:pt x="1495" y="862"/>
                    <a:pt x="1483" y="920"/>
                    <a:pt x="1443" y="965"/>
                  </a:cubicBezTo>
                  <a:cubicBezTo>
                    <a:pt x="1406" y="1009"/>
                    <a:pt x="1365" y="1039"/>
                    <a:pt x="1297" y="1025"/>
                  </a:cubicBezTo>
                  <a:cubicBezTo>
                    <a:pt x="1307" y="1008"/>
                    <a:pt x="1314" y="994"/>
                    <a:pt x="1323" y="982"/>
                  </a:cubicBezTo>
                  <a:cubicBezTo>
                    <a:pt x="1332" y="970"/>
                    <a:pt x="1344" y="960"/>
                    <a:pt x="1355" y="949"/>
                  </a:cubicBezTo>
                  <a:cubicBezTo>
                    <a:pt x="1364" y="939"/>
                    <a:pt x="1374" y="929"/>
                    <a:pt x="1383" y="920"/>
                  </a:cubicBezTo>
                  <a:cubicBezTo>
                    <a:pt x="1333" y="934"/>
                    <a:pt x="1302" y="971"/>
                    <a:pt x="1272" y="1010"/>
                  </a:cubicBezTo>
                  <a:cubicBezTo>
                    <a:pt x="1255" y="979"/>
                    <a:pt x="1264" y="954"/>
                    <a:pt x="1278" y="932"/>
                  </a:cubicBezTo>
                  <a:close/>
                  <a:moveTo>
                    <a:pt x="1092" y="1084"/>
                  </a:moveTo>
                  <a:cubicBezTo>
                    <a:pt x="1060" y="1069"/>
                    <a:pt x="1049" y="1049"/>
                    <a:pt x="1042" y="1026"/>
                  </a:cubicBezTo>
                  <a:cubicBezTo>
                    <a:pt x="1029" y="977"/>
                    <a:pt x="1033" y="929"/>
                    <a:pt x="1045" y="881"/>
                  </a:cubicBezTo>
                  <a:cubicBezTo>
                    <a:pt x="1054" y="845"/>
                    <a:pt x="1066" y="812"/>
                    <a:pt x="1097" y="784"/>
                  </a:cubicBezTo>
                  <a:cubicBezTo>
                    <a:pt x="1115" y="810"/>
                    <a:pt x="1133" y="833"/>
                    <a:pt x="1147" y="858"/>
                  </a:cubicBezTo>
                  <a:cubicBezTo>
                    <a:pt x="1175" y="907"/>
                    <a:pt x="1185" y="960"/>
                    <a:pt x="1178" y="1015"/>
                  </a:cubicBezTo>
                  <a:cubicBezTo>
                    <a:pt x="1174" y="1047"/>
                    <a:pt x="1163" y="1077"/>
                    <a:pt x="1126" y="1092"/>
                  </a:cubicBezTo>
                  <a:cubicBezTo>
                    <a:pt x="1106" y="1045"/>
                    <a:pt x="1120" y="991"/>
                    <a:pt x="1090" y="949"/>
                  </a:cubicBezTo>
                  <a:cubicBezTo>
                    <a:pt x="1091" y="992"/>
                    <a:pt x="1091" y="1035"/>
                    <a:pt x="1092" y="1084"/>
                  </a:cubicBezTo>
                  <a:close/>
                  <a:moveTo>
                    <a:pt x="805" y="545"/>
                  </a:moveTo>
                  <a:cubicBezTo>
                    <a:pt x="810" y="497"/>
                    <a:pt x="850" y="480"/>
                    <a:pt x="883" y="459"/>
                  </a:cubicBezTo>
                  <a:cubicBezTo>
                    <a:pt x="901" y="447"/>
                    <a:pt x="922" y="439"/>
                    <a:pt x="947" y="449"/>
                  </a:cubicBezTo>
                  <a:cubicBezTo>
                    <a:pt x="931" y="494"/>
                    <a:pt x="914" y="534"/>
                    <a:pt x="904" y="576"/>
                  </a:cubicBezTo>
                  <a:cubicBezTo>
                    <a:pt x="895" y="611"/>
                    <a:pt x="876" y="640"/>
                    <a:pt x="855" y="668"/>
                  </a:cubicBezTo>
                  <a:cubicBezTo>
                    <a:pt x="839" y="690"/>
                    <a:pt x="816" y="704"/>
                    <a:pt x="784" y="702"/>
                  </a:cubicBezTo>
                  <a:cubicBezTo>
                    <a:pt x="799" y="676"/>
                    <a:pt x="813" y="654"/>
                    <a:pt x="827" y="631"/>
                  </a:cubicBezTo>
                  <a:cubicBezTo>
                    <a:pt x="809" y="643"/>
                    <a:pt x="795" y="658"/>
                    <a:pt x="780" y="672"/>
                  </a:cubicBezTo>
                  <a:cubicBezTo>
                    <a:pt x="766" y="686"/>
                    <a:pt x="751" y="703"/>
                    <a:pt x="725" y="694"/>
                  </a:cubicBezTo>
                  <a:cubicBezTo>
                    <a:pt x="742" y="670"/>
                    <a:pt x="758" y="648"/>
                    <a:pt x="772" y="624"/>
                  </a:cubicBezTo>
                  <a:cubicBezTo>
                    <a:pt x="787" y="599"/>
                    <a:pt x="780" y="565"/>
                    <a:pt x="805" y="545"/>
                  </a:cubicBezTo>
                  <a:close/>
                  <a:moveTo>
                    <a:pt x="516" y="688"/>
                  </a:moveTo>
                  <a:cubicBezTo>
                    <a:pt x="464" y="643"/>
                    <a:pt x="427" y="588"/>
                    <a:pt x="405" y="523"/>
                  </a:cubicBezTo>
                  <a:cubicBezTo>
                    <a:pt x="403" y="515"/>
                    <a:pt x="404" y="505"/>
                    <a:pt x="404" y="499"/>
                  </a:cubicBezTo>
                  <a:cubicBezTo>
                    <a:pt x="438" y="505"/>
                    <a:pt x="471" y="511"/>
                    <a:pt x="503" y="514"/>
                  </a:cubicBezTo>
                  <a:cubicBezTo>
                    <a:pt x="532" y="517"/>
                    <a:pt x="557" y="526"/>
                    <a:pt x="574" y="543"/>
                  </a:cubicBezTo>
                  <a:cubicBezTo>
                    <a:pt x="579" y="575"/>
                    <a:pt x="583" y="603"/>
                    <a:pt x="587" y="634"/>
                  </a:cubicBezTo>
                  <a:cubicBezTo>
                    <a:pt x="560" y="618"/>
                    <a:pt x="537" y="605"/>
                    <a:pt x="513" y="591"/>
                  </a:cubicBezTo>
                  <a:cubicBezTo>
                    <a:pt x="540" y="625"/>
                    <a:pt x="580" y="645"/>
                    <a:pt x="593" y="689"/>
                  </a:cubicBezTo>
                  <a:cubicBezTo>
                    <a:pt x="560" y="709"/>
                    <a:pt x="541" y="709"/>
                    <a:pt x="516" y="688"/>
                  </a:cubicBezTo>
                  <a:close/>
                  <a:moveTo>
                    <a:pt x="642" y="648"/>
                  </a:moveTo>
                  <a:cubicBezTo>
                    <a:pt x="640" y="646"/>
                    <a:pt x="638" y="644"/>
                    <a:pt x="636" y="642"/>
                  </a:cubicBezTo>
                  <a:cubicBezTo>
                    <a:pt x="594" y="581"/>
                    <a:pt x="587" y="516"/>
                    <a:pt x="619" y="448"/>
                  </a:cubicBezTo>
                  <a:cubicBezTo>
                    <a:pt x="641" y="400"/>
                    <a:pt x="666" y="353"/>
                    <a:pt x="677" y="295"/>
                  </a:cubicBezTo>
                  <a:cubicBezTo>
                    <a:pt x="694" y="322"/>
                    <a:pt x="713" y="348"/>
                    <a:pt x="727" y="376"/>
                  </a:cubicBezTo>
                  <a:cubicBezTo>
                    <a:pt x="752" y="428"/>
                    <a:pt x="769" y="482"/>
                    <a:pt x="769" y="541"/>
                  </a:cubicBezTo>
                  <a:cubicBezTo>
                    <a:pt x="768" y="609"/>
                    <a:pt x="746" y="641"/>
                    <a:pt x="685" y="657"/>
                  </a:cubicBezTo>
                  <a:cubicBezTo>
                    <a:pt x="690" y="610"/>
                    <a:pt x="700" y="564"/>
                    <a:pt x="688" y="518"/>
                  </a:cubicBezTo>
                  <a:cubicBezTo>
                    <a:pt x="676" y="562"/>
                    <a:pt x="677" y="610"/>
                    <a:pt x="654" y="651"/>
                  </a:cubicBezTo>
                  <a:cubicBezTo>
                    <a:pt x="648" y="649"/>
                    <a:pt x="645" y="649"/>
                    <a:pt x="642" y="648"/>
                  </a:cubicBezTo>
                  <a:close/>
                  <a:moveTo>
                    <a:pt x="675" y="1129"/>
                  </a:moveTo>
                  <a:cubicBezTo>
                    <a:pt x="632" y="1105"/>
                    <a:pt x="591" y="1083"/>
                    <a:pt x="551" y="1061"/>
                  </a:cubicBezTo>
                  <a:cubicBezTo>
                    <a:pt x="550" y="1063"/>
                    <a:pt x="548" y="1066"/>
                    <a:pt x="547" y="1068"/>
                  </a:cubicBezTo>
                  <a:cubicBezTo>
                    <a:pt x="584" y="1096"/>
                    <a:pt x="620" y="1125"/>
                    <a:pt x="657" y="1153"/>
                  </a:cubicBezTo>
                  <a:cubicBezTo>
                    <a:pt x="630" y="1176"/>
                    <a:pt x="584" y="1178"/>
                    <a:pt x="514" y="1147"/>
                  </a:cubicBezTo>
                  <a:cubicBezTo>
                    <a:pt x="422" y="1105"/>
                    <a:pt x="366" y="1031"/>
                    <a:pt x="345" y="928"/>
                  </a:cubicBezTo>
                  <a:cubicBezTo>
                    <a:pt x="462" y="897"/>
                    <a:pt x="596" y="959"/>
                    <a:pt x="658" y="1048"/>
                  </a:cubicBezTo>
                  <a:cubicBezTo>
                    <a:pt x="673" y="1070"/>
                    <a:pt x="683" y="1097"/>
                    <a:pt x="675" y="1129"/>
                  </a:cubicBezTo>
                  <a:close/>
                  <a:moveTo>
                    <a:pt x="679" y="1020"/>
                  </a:moveTo>
                  <a:cubicBezTo>
                    <a:pt x="655" y="949"/>
                    <a:pt x="652" y="880"/>
                    <a:pt x="660" y="810"/>
                  </a:cubicBezTo>
                  <a:cubicBezTo>
                    <a:pt x="687" y="930"/>
                    <a:pt x="693" y="985"/>
                    <a:pt x="679" y="1020"/>
                  </a:cubicBezTo>
                  <a:close/>
                  <a:moveTo>
                    <a:pt x="720" y="989"/>
                  </a:moveTo>
                  <a:cubicBezTo>
                    <a:pt x="729" y="972"/>
                    <a:pt x="738" y="954"/>
                    <a:pt x="751" y="940"/>
                  </a:cubicBezTo>
                  <a:cubicBezTo>
                    <a:pt x="783" y="906"/>
                    <a:pt x="820" y="879"/>
                    <a:pt x="870" y="874"/>
                  </a:cubicBezTo>
                  <a:cubicBezTo>
                    <a:pt x="915" y="968"/>
                    <a:pt x="845" y="1144"/>
                    <a:pt x="763" y="1146"/>
                  </a:cubicBezTo>
                  <a:cubicBezTo>
                    <a:pt x="753" y="1085"/>
                    <a:pt x="788" y="1034"/>
                    <a:pt x="805" y="972"/>
                  </a:cubicBezTo>
                  <a:cubicBezTo>
                    <a:pt x="762" y="1016"/>
                    <a:pt x="756" y="1070"/>
                    <a:pt x="734" y="1119"/>
                  </a:cubicBezTo>
                  <a:cubicBezTo>
                    <a:pt x="698" y="1075"/>
                    <a:pt x="698" y="1033"/>
                    <a:pt x="720" y="989"/>
                  </a:cubicBezTo>
                  <a:close/>
                  <a:moveTo>
                    <a:pt x="110" y="1967"/>
                  </a:moveTo>
                  <a:cubicBezTo>
                    <a:pt x="161" y="1899"/>
                    <a:pt x="320" y="1875"/>
                    <a:pt x="383" y="1923"/>
                  </a:cubicBezTo>
                  <a:cubicBezTo>
                    <a:pt x="335" y="1930"/>
                    <a:pt x="285" y="1936"/>
                    <a:pt x="236" y="1943"/>
                  </a:cubicBezTo>
                  <a:cubicBezTo>
                    <a:pt x="236" y="1946"/>
                    <a:pt x="236" y="1948"/>
                    <a:pt x="236" y="1951"/>
                  </a:cubicBezTo>
                  <a:cubicBezTo>
                    <a:pt x="291" y="1956"/>
                    <a:pt x="347" y="1936"/>
                    <a:pt x="403" y="1954"/>
                  </a:cubicBezTo>
                  <a:cubicBezTo>
                    <a:pt x="319" y="2053"/>
                    <a:pt x="201" y="2037"/>
                    <a:pt x="110" y="1967"/>
                  </a:cubicBezTo>
                  <a:close/>
                  <a:moveTo>
                    <a:pt x="649" y="1555"/>
                  </a:moveTo>
                  <a:cubicBezTo>
                    <a:pt x="656" y="1555"/>
                    <a:pt x="663" y="1554"/>
                    <a:pt x="670" y="1555"/>
                  </a:cubicBezTo>
                  <a:cubicBezTo>
                    <a:pt x="681" y="1556"/>
                    <a:pt x="692" y="1558"/>
                    <a:pt x="703" y="1560"/>
                  </a:cubicBezTo>
                  <a:cubicBezTo>
                    <a:pt x="797" y="1581"/>
                    <a:pt x="866" y="1637"/>
                    <a:pt x="917" y="1716"/>
                  </a:cubicBezTo>
                  <a:cubicBezTo>
                    <a:pt x="924" y="1727"/>
                    <a:pt x="925" y="1742"/>
                    <a:pt x="929" y="1756"/>
                  </a:cubicBezTo>
                  <a:cubicBezTo>
                    <a:pt x="927" y="1757"/>
                    <a:pt x="924" y="1758"/>
                    <a:pt x="922" y="1759"/>
                  </a:cubicBezTo>
                  <a:cubicBezTo>
                    <a:pt x="872" y="1725"/>
                    <a:pt x="822" y="1691"/>
                    <a:pt x="771" y="1657"/>
                  </a:cubicBezTo>
                  <a:cubicBezTo>
                    <a:pt x="810" y="1714"/>
                    <a:pt x="877" y="1739"/>
                    <a:pt x="919" y="1799"/>
                  </a:cubicBezTo>
                  <a:cubicBezTo>
                    <a:pt x="798" y="1814"/>
                    <a:pt x="651" y="1668"/>
                    <a:pt x="649" y="1555"/>
                  </a:cubicBezTo>
                  <a:close/>
                  <a:moveTo>
                    <a:pt x="702" y="1860"/>
                  </a:moveTo>
                  <a:cubicBezTo>
                    <a:pt x="649" y="1873"/>
                    <a:pt x="599" y="1895"/>
                    <a:pt x="541" y="1915"/>
                  </a:cubicBezTo>
                  <a:cubicBezTo>
                    <a:pt x="622" y="1854"/>
                    <a:pt x="803" y="1801"/>
                    <a:pt x="864" y="1834"/>
                  </a:cubicBezTo>
                  <a:cubicBezTo>
                    <a:pt x="811" y="1842"/>
                    <a:pt x="756" y="1847"/>
                    <a:pt x="702" y="1860"/>
                  </a:cubicBezTo>
                  <a:close/>
                  <a:moveTo>
                    <a:pt x="941" y="2041"/>
                  </a:moveTo>
                  <a:cubicBezTo>
                    <a:pt x="899" y="2100"/>
                    <a:pt x="835" y="2121"/>
                    <a:pt x="768" y="2137"/>
                  </a:cubicBezTo>
                  <a:cubicBezTo>
                    <a:pt x="752" y="2030"/>
                    <a:pt x="812" y="1900"/>
                    <a:pt x="886" y="1877"/>
                  </a:cubicBezTo>
                  <a:cubicBezTo>
                    <a:pt x="901" y="1880"/>
                    <a:pt x="916" y="1882"/>
                    <a:pt x="932" y="1886"/>
                  </a:cubicBezTo>
                  <a:cubicBezTo>
                    <a:pt x="917" y="1940"/>
                    <a:pt x="879" y="1978"/>
                    <a:pt x="851" y="2027"/>
                  </a:cubicBezTo>
                  <a:cubicBezTo>
                    <a:pt x="891" y="2002"/>
                    <a:pt x="925" y="1962"/>
                    <a:pt x="953" y="1907"/>
                  </a:cubicBezTo>
                  <a:cubicBezTo>
                    <a:pt x="971" y="1960"/>
                    <a:pt x="968" y="2002"/>
                    <a:pt x="941" y="2041"/>
                  </a:cubicBezTo>
                  <a:close/>
                  <a:moveTo>
                    <a:pt x="1413" y="1690"/>
                  </a:moveTo>
                  <a:cubicBezTo>
                    <a:pt x="1401" y="1713"/>
                    <a:pt x="1393" y="1729"/>
                    <a:pt x="1384" y="1746"/>
                  </a:cubicBezTo>
                  <a:cubicBezTo>
                    <a:pt x="1358" y="1660"/>
                    <a:pt x="1384" y="1612"/>
                    <a:pt x="1468" y="1588"/>
                  </a:cubicBezTo>
                  <a:cubicBezTo>
                    <a:pt x="1483" y="1633"/>
                    <a:pt x="1481" y="1680"/>
                    <a:pt x="1467" y="1738"/>
                  </a:cubicBezTo>
                  <a:cubicBezTo>
                    <a:pt x="1457" y="1777"/>
                    <a:pt x="1445" y="1814"/>
                    <a:pt x="1416" y="1842"/>
                  </a:cubicBezTo>
                  <a:cubicBezTo>
                    <a:pt x="1393" y="1865"/>
                    <a:pt x="1377" y="1870"/>
                    <a:pt x="1347" y="1863"/>
                  </a:cubicBezTo>
                  <a:cubicBezTo>
                    <a:pt x="1360" y="1805"/>
                    <a:pt x="1417" y="1764"/>
                    <a:pt x="1413" y="1690"/>
                  </a:cubicBezTo>
                  <a:close/>
                  <a:moveTo>
                    <a:pt x="1154" y="1679"/>
                  </a:moveTo>
                  <a:cubicBezTo>
                    <a:pt x="1151" y="1656"/>
                    <a:pt x="1152" y="1632"/>
                    <a:pt x="1149" y="1608"/>
                  </a:cubicBezTo>
                  <a:cubicBezTo>
                    <a:pt x="1141" y="1518"/>
                    <a:pt x="1180" y="1447"/>
                    <a:pt x="1235" y="1377"/>
                  </a:cubicBezTo>
                  <a:cubicBezTo>
                    <a:pt x="1255" y="1404"/>
                    <a:pt x="1274" y="1428"/>
                    <a:pt x="1289" y="1454"/>
                  </a:cubicBezTo>
                  <a:cubicBezTo>
                    <a:pt x="1345" y="1550"/>
                    <a:pt x="1359" y="1654"/>
                    <a:pt x="1338" y="1761"/>
                  </a:cubicBezTo>
                  <a:cubicBezTo>
                    <a:pt x="1333" y="1787"/>
                    <a:pt x="1315" y="1809"/>
                    <a:pt x="1282" y="1815"/>
                  </a:cubicBezTo>
                  <a:cubicBezTo>
                    <a:pt x="1262" y="1748"/>
                    <a:pt x="1241" y="1681"/>
                    <a:pt x="1236" y="1601"/>
                  </a:cubicBezTo>
                  <a:cubicBezTo>
                    <a:pt x="1231" y="1619"/>
                    <a:pt x="1226" y="1629"/>
                    <a:pt x="1227" y="1637"/>
                  </a:cubicBezTo>
                  <a:cubicBezTo>
                    <a:pt x="1233" y="1698"/>
                    <a:pt x="1241" y="1758"/>
                    <a:pt x="1250" y="1824"/>
                  </a:cubicBezTo>
                  <a:cubicBezTo>
                    <a:pt x="1241" y="1819"/>
                    <a:pt x="1233" y="1817"/>
                    <a:pt x="1227" y="1812"/>
                  </a:cubicBezTo>
                  <a:cubicBezTo>
                    <a:pt x="1188" y="1776"/>
                    <a:pt x="1161" y="1733"/>
                    <a:pt x="1154" y="1679"/>
                  </a:cubicBezTo>
                  <a:close/>
                  <a:moveTo>
                    <a:pt x="1013" y="1455"/>
                  </a:moveTo>
                  <a:cubicBezTo>
                    <a:pt x="1010" y="1402"/>
                    <a:pt x="1029" y="1332"/>
                    <a:pt x="1053" y="1293"/>
                  </a:cubicBezTo>
                  <a:cubicBezTo>
                    <a:pt x="1039" y="1350"/>
                    <a:pt x="1026" y="1403"/>
                    <a:pt x="1013" y="1455"/>
                  </a:cubicBezTo>
                  <a:close/>
                  <a:moveTo>
                    <a:pt x="164" y="262"/>
                  </a:moveTo>
                  <a:cubicBezTo>
                    <a:pt x="177" y="260"/>
                    <a:pt x="186" y="261"/>
                    <a:pt x="192" y="257"/>
                  </a:cubicBezTo>
                  <a:cubicBezTo>
                    <a:pt x="245" y="221"/>
                    <a:pt x="283" y="172"/>
                    <a:pt x="307" y="115"/>
                  </a:cubicBezTo>
                  <a:cubicBezTo>
                    <a:pt x="322" y="79"/>
                    <a:pt x="319" y="39"/>
                    <a:pt x="314" y="0"/>
                  </a:cubicBezTo>
                  <a:cubicBezTo>
                    <a:pt x="294" y="0"/>
                    <a:pt x="294" y="0"/>
                    <a:pt x="294" y="0"/>
                  </a:cubicBezTo>
                  <a:cubicBezTo>
                    <a:pt x="301" y="53"/>
                    <a:pt x="298" y="105"/>
                    <a:pt x="262" y="151"/>
                  </a:cubicBezTo>
                  <a:cubicBezTo>
                    <a:pt x="239" y="180"/>
                    <a:pt x="222" y="214"/>
                    <a:pt x="181" y="239"/>
                  </a:cubicBezTo>
                  <a:cubicBezTo>
                    <a:pt x="172" y="178"/>
                    <a:pt x="144" y="126"/>
                    <a:pt x="145" y="66"/>
                  </a:cubicBezTo>
                  <a:cubicBezTo>
                    <a:pt x="145" y="42"/>
                    <a:pt x="147" y="20"/>
                    <a:pt x="153" y="0"/>
                  </a:cubicBezTo>
                  <a:cubicBezTo>
                    <a:pt x="130" y="0"/>
                    <a:pt x="130" y="0"/>
                    <a:pt x="130" y="0"/>
                  </a:cubicBezTo>
                  <a:cubicBezTo>
                    <a:pt x="126" y="12"/>
                    <a:pt x="123" y="23"/>
                    <a:pt x="119" y="34"/>
                  </a:cubicBezTo>
                  <a:cubicBezTo>
                    <a:pt x="118" y="38"/>
                    <a:pt x="114" y="41"/>
                    <a:pt x="111" y="43"/>
                  </a:cubicBezTo>
                  <a:cubicBezTo>
                    <a:pt x="77" y="68"/>
                    <a:pt x="42" y="86"/>
                    <a:pt x="0" y="89"/>
                  </a:cubicBezTo>
                  <a:cubicBezTo>
                    <a:pt x="0" y="112"/>
                    <a:pt x="0" y="112"/>
                    <a:pt x="0" y="112"/>
                  </a:cubicBezTo>
                  <a:cubicBezTo>
                    <a:pt x="17" y="111"/>
                    <a:pt x="34" y="106"/>
                    <a:pt x="51" y="101"/>
                  </a:cubicBezTo>
                  <a:cubicBezTo>
                    <a:pt x="74" y="93"/>
                    <a:pt x="96" y="81"/>
                    <a:pt x="118" y="71"/>
                  </a:cubicBezTo>
                  <a:cubicBezTo>
                    <a:pt x="134" y="136"/>
                    <a:pt x="149" y="198"/>
                    <a:pt x="164" y="262"/>
                  </a:cubicBezTo>
                  <a:close/>
                  <a:moveTo>
                    <a:pt x="3840" y="929"/>
                  </a:moveTo>
                  <a:cubicBezTo>
                    <a:pt x="3840" y="897"/>
                    <a:pt x="3840" y="897"/>
                    <a:pt x="3840" y="897"/>
                  </a:cubicBezTo>
                  <a:cubicBezTo>
                    <a:pt x="3827" y="878"/>
                    <a:pt x="3819" y="855"/>
                    <a:pt x="3819" y="825"/>
                  </a:cubicBezTo>
                  <a:cubicBezTo>
                    <a:pt x="3787" y="863"/>
                    <a:pt x="3766" y="900"/>
                    <a:pt x="3764" y="939"/>
                  </a:cubicBezTo>
                  <a:cubicBezTo>
                    <a:pt x="3762" y="976"/>
                    <a:pt x="3776" y="1015"/>
                    <a:pt x="3784" y="1057"/>
                  </a:cubicBezTo>
                  <a:cubicBezTo>
                    <a:pt x="3687" y="1034"/>
                    <a:pt x="3591" y="1043"/>
                    <a:pt x="3492" y="1073"/>
                  </a:cubicBezTo>
                  <a:cubicBezTo>
                    <a:pt x="3498" y="1079"/>
                    <a:pt x="3501" y="1085"/>
                    <a:pt x="3505" y="1086"/>
                  </a:cubicBezTo>
                  <a:cubicBezTo>
                    <a:pt x="3554" y="1101"/>
                    <a:pt x="3586" y="1139"/>
                    <a:pt x="3621" y="1172"/>
                  </a:cubicBezTo>
                  <a:cubicBezTo>
                    <a:pt x="3650" y="1200"/>
                    <a:pt x="3677" y="1231"/>
                    <a:pt x="3705" y="1261"/>
                  </a:cubicBezTo>
                  <a:cubicBezTo>
                    <a:pt x="3689" y="1284"/>
                    <a:pt x="3671" y="1310"/>
                    <a:pt x="3653" y="1336"/>
                  </a:cubicBezTo>
                  <a:cubicBezTo>
                    <a:pt x="3634" y="1361"/>
                    <a:pt x="3614" y="1386"/>
                    <a:pt x="3593" y="1413"/>
                  </a:cubicBezTo>
                  <a:cubicBezTo>
                    <a:pt x="3655" y="1462"/>
                    <a:pt x="3727" y="1444"/>
                    <a:pt x="3797" y="1428"/>
                  </a:cubicBezTo>
                  <a:cubicBezTo>
                    <a:pt x="3812" y="1424"/>
                    <a:pt x="3826" y="1420"/>
                    <a:pt x="3840" y="1415"/>
                  </a:cubicBezTo>
                  <a:cubicBezTo>
                    <a:pt x="3840" y="1388"/>
                    <a:pt x="3840" y="1388"/>
                    <a:pt x="3840" y="1388"/>
                  </a:cubicBezTo>
                  <a:cubicBezTo>
                    <a:pt x="3781" y="1415"/>
                    <a:pt x="3719" y="1425"/>
                    <a:pt x="3654" y="1419"/>
                  </a:cubicBezTo>
                  <a:cubicBezTo>
                    <a:pt x="3645" y="1418"/>
                    <a:pt x="3637" y="1413"/>
                    <a:pt x="3632" y="1411"/>
                  </a:cubicBezTo>
                  <a:cubicBezTo>
                    <a:pt x="3650" y="1382"/>
                    <a:pt x="3668" y="1355"/>
                    <a:pt x="3685" y="1326"/>
                  </a:cubicBezTo>
                  <a:cubicBezTo>
                    <a:pt x="3699" y="1301"/>
                    <a:pt x="3717" y="1281"/>
                    <a:pt x="3740" y="1273"/>
                  </a:cubicBezTo>
                  <a:cubicBezTo>
                    <a:pt x="3771" y="1281"/>
                    <a:pt x="3798" y="1288"/>
                    <a:pt x="3828" y="1296"/>
                  </a:cubicBezTo>
                  <a:cubicBezTo>
                    <a:pt x="3803" y="1315"/>
                    <a:pt x="3781" y="1331"/>
                    <a:pt x="3759" y="1347"/>
                  </a:cubicBezTo>
                  <a:cubicBezTo>
                    <a:pt x="3788" y="1340"/>
                    <a:pt x="3813" y="1324"/>
                    <a:pt x="3840" y="1317"/>
                  </a:cubicBezTo>
                  <a:cubicBezTo>
                    <a:pt x="3840" y="1257"/>
                    <a:pt x="3840" y="1257"/>
                    <a:pt x="3840" y="1257"/>
                  </a:cubicBezTo>
                  <a:cubicBezTo>
                    <a:pt x="3773" y="1266"/>
                    <a:pt x="3716" y="1246"/>
                    <a:pt x="3670" y="1194"/>
                  </a:cubicBezTo>
                  <a:cubicBezTo>
                    <a:pt x="3635" y="1154"/>
                    <a:pt x="3602" y="1112"/>
                    <a:pt x="3553" y="1080"/>
                  </a:cubicBezTo>
                  <a:cubicBezTo>
                    <a:pt x="3584" y="1075"/>
                    <a:pt x="3615" y="1068"/>
                    <a:pt x="3647" y="1066"/>
                  </a:cubicBezTo>
                  <a:cubicBezTo>
                    <a:pt x="3704" y="1063"/>
                    <a:pt x="3761" y="1069"/>
                    <a:pt x="3815" y="1093"/>
                  </a:cubicBezTo>
                  <a:cubicBezTo>
                    <a:pt x="3824" y="1097"/>
                    <a:pt x="3832" y="1102"/>
                    <a:pt x="3840" y="1106"/>
                  </a:cubicBezTo>
                  <a:cubicBezTo>
                    <a:pt x="3840" y="1076"/>
                    <a:pt x="3840" y="1076"/>
                    <a:pt x="3840" y="1076"/>
                  </a:cubicBezTo>
                  <a:cubicBezTo>
                    <a:pt x="3837" y="1071"/>
                    <a:pt x="3835" y="1067"/>
                    <a:pt x="3833" y="1061"/>
                  </a:cubicBezTo>
                  <a:cubicBezTo>
                    <a:pt x="3791" y="1038"/>
                    <a:pt x="3791" y="994"/>
                    <a:pt x="3785" y="955"/>
                  </a:cubicBezTo>
                  <a:cubicBezTo>
                    <a:pt x="3782" y="934"/>
                    <a:pt x="3783" y="912"/>
                    <a:pt x="3802" y="893"/>
                  </a:cubicBezTo>
                  <a:cubicBezTo>
                    <a:pt x="3815" y="905"/>
                    <a:pt x="3828" y="917"/>
                    <a:pt x="3840" y="929"/>
                  </a:cubicBezTo>
                  <a:close/>
                </a:path>
              </a:pathLst>
            </a:custGeom>
            <a:solidFill>
              <a:schemeClr val="accent1"/>
            </a:solidFill>
            <a:ln>
              <a:noFill/>
            </a:ln>
          </p:spPr>
        </p:sp>
      </p:grpSp>
      <p:sp>
        <p:nvSpPr>
          <p:cNvPr id="4" name="Date Placeholder 3"/>
          <p:cNvSpPr>
            <a:spLocks noGrp="1"/>
          </p:cNvSpPr>
          <p:nvPr>
            <p:ph type="dt" sz="half" idx="10"/>
          </p:nvPr>
        </p:nvSpPr>
        <p:spPr>
          <a:xfrm>
            <a:off x="8973319" y="6442524"/>
            <a:ext cx="2743200" cy="365125"/>
          </a:xfrm>
        </p:spPr>
        <p:txBody>
          <a:bodyPr/>
          <a:lstStyle/>
          <a:p>
            <a:fld id="{CF2964B2-4E77-4F4B-BDCC-DBBF0D624A0B}" type="datetimeFigureOut">
              <a:rPr lang="id-ID" smtClean="0"/>
              <a:t>16/08/23</a:t>
            </a:fld>
            <a:endParaRPr lang="id-ID"/>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id-ID"/>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A6540A19-5AB8-447B-9D99-AFCF49AD9A62}" type="slidenum">
              <a:rPr lang="id-ID" smtClean="0"/>
              <a:t>‹#›</a:t>
            </a:fld>
            <a:endParaRPr lang="id-ID"/>
          </a:p>
        </p:txBody>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707947335"/>
      </p:ext>
    </p:extLst>
  </p:cSld>
  <p:clrMapOvr>
    <a:masterClrMapping/>
  </p:clrMapOvr>
  <p:extLst mod="1">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2964B2-4E77-4F4B-BDCC-DBBF0D624A0B}" type="datetimeFigureOut">
              <a:rPr lang="id-ID" smtClean="0"/>
              <a:t>16/08/23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6540A19-5AB8-447B-9D99-AFCF49AD9A62}" type="slidenum">
              <a:rPr lang="id-ID" smtClean="0"/>
              <a:t>‹#›</a:t>
            </a:fld>
            <a:endParaRPr lang="id-ID"/>
          </a:p>
        </p:txBody>
      </p:sp>
    </p:spTree>
    <p:extLst>
      <p:ext uri="{BB962C8B-B14F-4D97-AF65-F5344CB8AC3E}">
        <p14:creationId xmlns:p14="http://schemas.microsoft.com/office/powerpoint/2010/main" val="2161543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Freeform 5"/>
          <p:cNvSpPr>
            <a:spLocks noEditPoints="1"/>
          </p:cNvSpPr>
          <p:nvPr/>
        </p:nvSpPr>
        <p:spPr bwMode="auto">
          <a:xfrm>
            <a:off x="1" y="4763"/>
            <a:ext cx="3780078" cy="6853237"/>
          </a:xfrm>
          <a:custGeom>
            <a:avLst/>
            <a:gdLst/>
            <a:ahLst/>
            <a:cxnLst/>
            <a:rect l="0" t="0" r="r" b="b"/>
            <a:pathLst>
              <a:path w="1190" h="2160">
                <a:moveTo>
                  <a:pt x="97" y="579"/>
                </a:moveTo>
                <a:cubicBezTo>
                  <a:pt x="92" y="540"/>
                  <a:pt x="109" y="506"/>
                  <a:pt x="122" y="471"/>
                </a:cubicBezTo>
                <a:cubicBezTo>
                  <a:pt x="133" y="442"/>
                  <a:pt x="147" y="414"/>
                  <a:pt x="159" y="385"/>
                </a:cubicBezTo>
                <a:cubicBezTo>
                  <a:pt x="181" y="390"/>
                  <a:pt x="205" y="394"/>
                  <a:pt x="228" y="399"/>
                </a:cubicBezTo>
                <a:cubicBezTo>
                  <a:pt x="252" y="405"/>
                  <a:pt x="275" y="411"/>
                  <a:pt x="301" y="418"/>
                </a:cubicBezTo>
                <a:cubicBezTo>
                  <a:pt x="316" y="360"/>
                  <a:pt x="282" y="314"/>
                  <a:pt x="249" y="269"/>
                </a:cubicBezTo>
                <a:cubicBezTo>
                  <a:pt x="215" y="224"/>
                  <a:pt x="172" y="192"/>
                  <a:pt x="110" y="198"/>
                </a:cubicBezTo>
                <a:cubicBezTo>
                  <a:pt x="111" y="165"/>
                  <a:pt x="112" y="135"/>
                  <a:pt x="112" y="105"/>
                </a:cubicBezTo>
                <a:cubicBezTo>
                  <a:pt x="111" y="75"/>
                  <a:pt x="108" y="45"/>
                  <a:pt x="105" y="10"/>
                </a:cubicBezTo>
                <a:cubicBezTo>
                  <a:pt x="179" y="70"/>
                  <a:pt x="258" y="99"/>
                  <a:pt x="352" y="78"/>
                </a:cubicBezTo>
                <a:cubicBezTo>
                  <a:pt x="356" y="52"/>
                  <a:pt x="344" y="31"/>
                  <a:pt x="336" y="9"/>
                </a:cubicBezTo>
                <a:cubicBezTo>
                  <a:pt x="335" y="6"/>
                  <a:pt x="334" y="3"/>
                  <a:pt x="332" y="0"/>
                </a:cubicBezTo>
                <a:cubicBezTo>
                  <a:pt x="314" y="0"/>
                  <a:pt x="314" y="0"/>
                  <a:pt x="314" y="0"/>
                </a:cubicBezTo>
                <a:cubicBezTo>
                  <a:pt x="323" y="19"/>
                  <a:pt x="330" y="40"/>
                  <a:pt x="334" y="63"/>
                </a:cubicBezTo>
                <a:cubicBezTo>
                  <a:pt x="259" y="82"/>
                  <a:pt x="174" y="51"/>
                  <a:pt x="121" y="0"/>
                </a:cubicBezTo>
                <a:cubicBezTo>
                  <a:pt x="81" y="0"/>
                  <a:pt x="81" y="0"/>
                  <a:pt x="81" y="0"/>
                </a:cubicBezTo>
                <a:cubicBezTo>
                  <a:pt x="97" y="51"/>
                  <a:pt x="98" y="101"/>
                  <a:pt x="93" y="152"/>
                </a:cubicBezTo>
                <a:cubicBezTo>
                  <a:pt x="74" y="70"/>
                  <a:pt x="69" y="27"/>
                  <a:pt x="76" y="0"/>
                </a:cubicBezTo>
                <a:cubicBezTo>
                  <a:pt x="53" y="0"/>
                  <a:pt x="53" y="0"/>
                  <a:pt x="53" y="0"/>
                </a:cubicBezTo>
                <a:cubicBezTo>
                  <a:pt x="51" y="5"/>
                  <a:pt x="49" y="9"/>
                  <a:pt x="47" y="14"/>
                </a:cubicBezTo>
                <a:cubicBezTo>
                  <a:pt x="40" y="28"/>
                  <a:pt x="33" y="42"/>
                  <a:pt x="23" y="52"/>
                </a:cubicBezTo>
                <a:cubicBezTo>
                  <a:pt x="16" y="59"/>
                  <a:pt x="9" y="66"/>
                  <a:pt x="1" y="72"/>
                </a:cubicBezTo>
                <a:cubicBezTo>
                  <a:pt x="1" y="90"/>
                  <a:pt x="1" y="90"/>
                  <a:pt x="1" y="90"/>
                </a:cubicBezTo>
                <a:cubicBezTo>
                  <a:pt x="3" y="89"/>
                  <a:pt x="4" y="88"/>
                  <a:pt x="6" y="88"/>
                </a:cubicBezTo>
                <a:cubicBezTo>
                  <a:pt x="24" y="75"/>
                  <a:pt x="38" y="57"/>
                  <a:pt x="56" y="40"/>
                </a:cubicBezTo>
                <a:cubicBezTo>
                  <a:pt x="70" y="89"/>
                  <a:pt x="71" y="139"/>
                  <a:pt x="73" y="192"/>
                </a:cubicBezTo>
                <a:cubicBezTo>
                  <a:pt x="57" y="187"/>
                  <a:pt x="44" y="180"/>
                  <a:pt x="30" y="178"/>
                </a:cubicBezTo>
                <a:cubicBezTo>
                  <a:pt x="20" y="177"/>
                  <a:pt x="10" y="177"/>
                  <a:pt x="1" y="179"/>
                </a:cubicBezTo>
                <a:cubicBezTo>
                  <a:pt x="1" y="255"/>
                  <a:pt x="1" y="255"/>
                  <a:pt x="1" y="255"/>
                </a:cubicBezTo>
                <a:cubicBezTo>
                  <a:pt x="12" y="246"/>
                  <a:pt x="23" y="234"/>
                  <a:pt x="42" y="241"/>
                </a:cubicBezTo>
                <a:cubicBezTo>
                  <a:pt x="29" y="260"/>
                  <a:pt x="16" y="276"/>
                  <a:pt x="6" y="294"/>
                </a:cubicBezTo>
                <a:cubicBezTo>
                  <a:pt x="4" y="297"/>
                  <a:pt x="3" y="300"/>
                  <a:pt x="1" y="303"/>
                </a:cubicBezTo>
                <a:cubicBezTo>
                  <a:pt x="1" y="432"/>
                  <a:pt x="1" y="432"/>
                  <a:pt x="1" y="432"/>
                </a:cubicBezTo>
                <a:cubicBezTo>
                  <a:pt x="19" y="491"/>
                  <a:pt x="50" y="543"/>
                  <a:pt x="91" y="592"/>
                </a:cubicBezTo>
                <a:cubicBezTo>
                  <a:pt x="94" y="586"/>
                  <a:pt x="97" y="582"/>
                  <a:pt x="97" y="579"/>
                </a:cubicBezTo>
                <a:close/>
                <a:moveTo>
                  <a:pt x="203" y="246"/>
                </a:moveTo>
                <a:cubicBezTo>
                  <a:pt x="242" y="281"/>
                  <a:pt x="270" y="323"/>
                  <a:pt x="287" y="373"/>
                </a:cubicBezTo>
                <a:cubicBezTo>
                  <a:pt x="289" y="380"/>
                  <a:pt x="288" y="387"/>
                  <a:pt x="288" y="391"/>
                </a:cubicBezTo>
                <a:cubicBezTo>
                  <a:pt x="261" y="387"/>
                  <a:pt x="237" y="383"/>
                  <a:pt x="212" y="380"/>
                </a:cubicBezTo>
                <a:cubicBezTo>
                  <a:pt x="190" y="377"/>
                  <a:pt x="170" y="371"/>
                  <a:pt x="157" y="357"/>
                </a:cubicBezTo>
                <a:cubicBezTo>
                  <a:pt x="154" y="332"/>
                  <a:pt x="151" y="311"/>
                  <a:pt x="147" y="287"/>
                </a:cubicBezTo>
                <a:cubicBezTo>
                  <a:pt x="168" y="300"/>
                  <a:pt x="186" y="310"/>
                  <a:pt x="204" y="321"/>
                </a:cubicBezTo>
                <a:cubicBezTo>
                  <a:pt x="184" y="294"/>
                  <a:pt x="153" y="279"/>
                  <a:pt x="143" y="245"/>
                </a:cubicBezTo>
                <a:cubicBezTo>
                  <a:pt x="169" y="230"/>
                  <a:pt x="183" y="230"/>
                  <a:pt x="203" y="246"/>
                </a:cubicBezTo>
                <a:close/>
                <a:moveTo>
                  <a:pt x="40" y="485"/>
                </a:moveTo>
                <a:cubicBezTo>
                  <a:pt x="20" y="445"/>
                  <a:pt x="7" y="403"/>
                  <a:pt x="8" y="358"/>
                </a:cubicBezTo>
                <a:cubicBezTo>
                  <a:pt x="9" y="306"/>
                  <a:pt x="26" y="282"/>
                  <a:pt x="73" y="270"/>
                </a:cubicBezTo>
                <a:cubicBezTo>
                  <a:pt x="69" y="305"/>
                  <a:pt x="60" y="341"/>
                  <a:pt x="70" y="376"/>
                </a:cubicBezTo>
                <a:cubicBezTo>
                  <a:pt x="79" y="342"/>
                  <a:pt x="78" y="305"/>
                  <a:pt x="96" y="274"/>
                </a:cubicBezTo>
                <a:cubicBezTo>
                  <a:pt x="101" y="276"/>
                  <a:pt x="103" y="276"/>
                  <a:pt x="105" y="277"/>
                </a:cubicBezTo>
                <a:cubicBezTo>
                  <a:pt x="107" y="278"/>
                  <a:pt x="109" y="279"/>
                  <a:pt x="110" y="281"/>
                </a:cubicBezTo>
                <a:cubicBezTo>
                  <a:pt x="142" y="328"/>
                  <a:pt x="147" y="378"/>
                  <a:pt x="123" y="430"/>
                </a:cubicBezTo>
                <a:cubicBezTo>
                  <a:pt x="105" y="467"/>
                  <a:pt x="86" y="503"/>
                  <a:pt x="77" y="547"/>
                </a:cubicBezTo>
                <a:cubicBezTo>
                  <a:pt x="65" y="526"/>
                  <a:pt x="50" y="507"/>
                  <a:pt x="40" y="485"/>
                </a:cubicBezTo>
                <a:close/>
                <a:moveTo>
                  <a:pt x="1" y="0"/>
                </a:moveTo>
                <a:cubicBezTo>
                  <a:pt x="1" y="1"/>
                  <a:pt x="1" y="1"/>
                  <a:pt x="1" y="1"/>
                </a:cubicBezTo>
                <a:cubicBezTo>
                  <a:pt x="2" y="1"/>
                  <a:pt x="2" y="0"/>
                  <a:pt x="2" y="0"/>
                </a:cubicBezTo>
                <a:lnTo>
                  <a:pt x="1" y="0"/>
                </a:lnTo>
                <a:close/>
                <a:moveTo>
                  <a:pt x="1052" y="1098"/>
                </a:moveTo>
                <a:cubicBezTo>
                  <a:pt x="1062" y="1083"/>
                  <a:pt x="1075" y="1068"/>
                  <a:pt x="1084" y="1051"/>
                </a:cubicBezTo>
                <a:cubicBezTo>
                  <a:pt x="1099" y="1023"/>
                  <a:pt x="1112" y="994"/>
                  <a:pt x="1092" y="963"/>
                </a:cubicBezTo>
                <a:cubicBezTo>
                  <a:pt x="948" y="958"/>
                  <a:pt x="857" y="1057"/>
                  <a:pt x="855" y="1151"/>
                </a:cubicBezTo>
                <a:cubicBezTo>
                  <a:pt x="788" y="1151"/>
                  <a:pt x="729" y="1127"/>
                  <a:pt x="672" y="1100"/>
                </a:cubicBezTo>
                <a:cubicBezTo>
                  <a:pt x="627" y="1078"/>
                  <a:pt x="589" y="1045"/>
                  <a:pt x="552" y="1010"/>
                </a:cubicBezTo>
                <a:cubicBezTo>
                  <a:pt x="482" y="942"/>
                  <a:pt x="465" y="858"/>
                  <a:pt x="474" y="766"/>
                </a:cubicBezTo>
                <a:cubicBezTo>
                  <a:pt x="491" y="811"/>
                  <a:pt x="520" y="848"/>
                  <a:pt x="547" y="887"/>
                </a:cubicBezTo>
                <a:cubicBezTo>
                  <a:pt x="589" y="949"/>
                  <a:pt x="650" y="975"/>
                  <a:pt x="720" y="988"/>
                </a:cubicBezTo>
                <a:cubicBezTo>
                  <a:pt x="725" y="989"/>
                  <a:pt x="731" y="986"/>
                  <a:pt x="737" y="985"/>
                </a:cubicBezTo>
                <a:cubicBezTo>
                  <a:pt x="734" y="907"/>
                  <a:pt x="723" y="833"/>
                  <a:pt x="681" y="765"/>
                </a:cubicBezTo>
                <a:cubicBezTo>
                  <a:pt x="716" y="759"/>
                  <a:pt x="752" y="766"/>
                  <a:pt x="780" y="738"/>
                </a:cubicBezTo>
                <a:cubicBezTo>
                  <a:pt x="768" y="718"/>
                  <a:pt x="757" y="696"/>
                  <a:pt x="742" y="680"/>
                </a:cubicBezTo>
                <a:cubicBezTo>
                  <a:pt x="720" y="656"/>
                  <a:pt x="696" y="632"/>
                  <a:pt x="669" y="617"/>
                </a:cubicBezTo>
                <a:cubicBezTo>
                  <a:pt x="618" y="588"/>
                  <a:pt x="564" y="572"/>
                  <a:pt x="506" y="597"/>
                </a:cubicBezTo>
                <a:cubicBezTo>
                  <a:pt x="500" y="599"/>
                  <a:pt x="494" y="600"/>
                  <a:pt x="486" y="603"/>
                </a:cubicBezTo>
                <a:cubicBezTo>
                  <a:pt x="486" y="589"/>
                  <a:pt x="485" y="579"/>
                  <a:pt x="485" y="569"/>
                </a:cubicBezTo>
                <a:cubicBezTo>
                  <a:pt x="492" y="456"/>
                  <a:pt x="475" y="348"/>
                  <a:pt x="426" y="246"/>
                </a:cubicBezTo>
                <a:cubicBezTo>
                  <a:pt x="408" y="209"/>
                  <a:pt x="378" y="182"/>
                  <a:pt x="335" y="175"/>
                </a:cubicBezTo>
                <a:cubicBezTo>
                  <a:pt x="316" y="172"/>
                  <a:pt x="297" y="174"/>
                  <a:pt x="285" y="198"/>
                </a:cubicBezTo>
                <a:cubicBezTo>
                  <a:pt x="293" y="206"/>
                  <a:pt x="300" y="215"/>
                  <a:pt x="309" y="222"/>
                </a:cubicBezTo>
                <a:cubicBezTo>
                  <a:pt x="332" y="241"/>
                  <a:pt x="350" y="263"/>
                  <a:pt x="362" y="290"/>
                </a:cubicBezTo>
                <a:cubicBezTo>
                  <a:pt x="397" y="367"/>
                  <a:pt x="418" y="448"/>
                  <a:pt x="425" y="532"/>
                </a:cubicBezTo>
                <a:cubicBezTo>
                  <a:pt x="426" y="539"/>
                  <a:pt x="426" y="548"/>
                  <a:pt x="422" y="553"/>
                </a:cubicBezTo>
                <a:cubicBezTo>
                  <a:pt x="408" y="569"/>
                  <a:pt x="410" y="588"/>
                  <a:pt x="410" y="607"/>
                </a:cubicBezTo>
                <a:cubicBezTo>
                  <a:pt x="409" y="669"/>
                  <a:pt x="383" y="722"/>
                  <a:pt x="349" y="773"/>
                </a:cubicBezTo>
                <a:cubicBezTo>
                  <a:pt x="266" y="679"/>
                  <a:pt x="105" y="682"/>
                  <a:pt x="57" y="750"/>
                </a:cubicBezTo>
                <a:cubicBezTo>
                  <a:pt x="99" y="826"/>
                  <a:pt x="166" y="864"/>
                  <a:pt x="255" y="870"/>
                </a:cubicBezTo>
                <a:cubicBezTo>
                  <a:pt x="186" y="929"/>
                  <a:pt x="108" y="957"/>
                  <a:pt x="18" y="974"/>
                </a:cubicBezTo>
                <a:cubicBezTo>
                  <a:pt x="31" y="918"/>
                  <a:pt x="26" y="869"/>
                  <a:pt x="1" y="826"/>
                </a:cubicBezTo>
                <a:cubicBezTo>
                  <a:pt x="1" y="871"/>
                  <a:pt x="1" y="871"/>
                  <a:pt x="1" y="871"/>
                </a:cubicBezTo>
                <a:cubicBezTo>
                  <a:pt x="5" y="883"/>
                  <a:pt x="5" y="894"/>
                  <a:pt x="1" y="906"/>
                </a:cubicBezTo>
                <a:cubicBezTo>
                  <a:pt x="1" y="1032"/>
                  <a:pt x="1" y="1032"/>
                  <a:pt x="1" y="1032"/>
                </a:cubicBezTo>
                <a:cubicBezTo>
                  <a:pt x="4" y="1026"/>
                  <a:pt x="7" y="1021"/>
                  <a:pt x="9" y="1016"/>
                </a:cubicBezTo>
                <a:cubicBezTo>
                  <a:pt x="97" y="1003"/>
                  <a:pt x="178" y="984"/>
                  <a:pt x="251" y="935"/>
                </a:cubicBezTo>
                <a:cubicBezTo>
                  <a:pt x="247" y="978"/>
                  <a:pt x="241" y="1018"/>
                  <a:pt x="240" y="1058"/>
                </a:cubicBezTo>
                <a:cubicBezTo>
                  <a:pt x="240" y="1101"/>
                  <a:pt x="254" y="1140"/>
                  <a:pt x="286" y="1174"/>
                </a:cubicBezTo>
                <a:cubicBezTo>
                  <a:pt x="390" y="1075"/>
                  <a:pt x="411" y="957"/>
                  <a:pt x="381" y="823"/>
                </a:cubicBezTo>
                <a:cubicBezTo>
                  <a:pt x="392" y="805"/>
                  <a:pt x="404" y="787"/>
                  <a:pt x="417" y="767"/>
                </a:cubicBezTo>
                <a:cubicBezTo>
                  <a:pt x="418" y="860"/>
                  <a:pt x="415" y="950"/>
                  <a:pt x="421" y="1039"/>
                </a:cubicBezTo>
                <a:cubicBezTo>
                  <a:pt x="427" y="1129"/>
                  <a:pt x="449" y="1217"/>
                  <a:pt x="477" y="1301"/>
                </a:cubicBezTo>
                <a:cubicBezTo>
                  <a:pt x="438" y="1354"/>
                  <a:pt x="401" y="1406"/>
                  <a:pt x="382" y="1467"/>
                </a:cubicBezTo>
                <a:cubicBezTo>
                  <a:pt x="364" y="1521"/>
                  <a:pt x="355" y="1576"/>
                  <a:pt x="374" y="1632"/>
                </a:cubicBezTo>
                <a:cubicBezTo>
                  <a:pt x="381" y="1654"/>
                  <a:pt x="385" y="1678"/>
                  <a:pt x="405" y="1695"/>
                </a:cubicBezTo>
                <a:cubicBezTo>
                  <a:pt x="491" y="1652"/>
                  <a:pt x="534" y="1580"/>
                  <a:pt x="554" y="1487"/>
                </a:cubicBezTo>
                <a:cubicBezTo>
                  <a:pt x="574" y="1516"/>
                  <a:pt x="590" y="1541"/>
                  <a:pt x="608" y="1565"/>
                </a:cubicBezTo>
                <a:cubicBezTo>
                  <a:pt x="627" y="1589"/>
                  <a:pt x="647" y="1611"/>
                  <a:pt x="668" y="1636"/>
                </a:cubicBezTo>
                <a:cubicBezTo>
                  <a:pt x="617" y="1671"/>
                  <a:pt x="602" y="1723"/>
                  <a:pt x="605" y="1780"/>
                </a:cubicBezTo>
                <a:cubicBezTo>
                  <a:pt x="607" y="1835"/>
                  <a:pt x="609" y="1892"/>
                  <a:pt x="658" y="1927"/>
                </a:cubicBezTo>
                <a:cubicBezTo>
                  <a:pt x="674" y="1906"/>
                  <a:pt x="688" y="1887"/>
                  <a:pt x="703" y="1868"/>
                </a:cubicBezTo>
                <a:cubicBezTo>
                  <a:pt x="718" y="1848"/>
                  <a:pt x="734" y="1830"/>
                  <a:pt x="748" y="1813"/>
                </a:cubicBezTo>
                <a:cubicBezTo>
                  <a:pt x="775" y="1828"/>
                  <a:pt x="804" y="1841"/>
                  <a:pt x="830" y="1857"/>
                </a:cubicBezTo>
                <a:cubicBezTo>
                  <a:pt x="862" y="1876"/>
                  <a:pt x="897" y="1891"/>
                  <a:pt x="918" y="1925"/>
                </a:cubicBezTo>
                <a:cubicBezTo>
                  <a:pt x="920" y="1928"/>
                  <a:pt x="924" y="1928"/>
                  <a:pt x="931" y="1932"/>
                </a:cubicBezTo>
                <a:cubicBezTo>
                  <a:pt x="932" y="1852"/>
                  <a:pt x="919" y="1780"/>
                  <a:pt x="882" y="1713"/>
                </a:cubicBezTo>
                <a:cubicBezTo>
                  <a:pt x="914" y="1710"/>
                  <a:pt x="946" y="1712"/>
                  <a:pt x="973" y="1702"/>
                </a:cubicBezTo>
                <a:cubicBezTo>
                  <a:pt x="1002" y="1693"/>
                  <a:pt x="1024" y="1670"/>
                  <a:pt x="1046" y="1639"/>
                </a:cubicBezTo>
                <a:cubicBezTo>
                  <a:pt x="1006" y="1649"/>
                  <a:pt x="978" y="1637"/>
                  <a:pt x="952" y="1619"/>
                </a:cubicBezTo>
                <a:cubicBezTo>
                  <a:pt x="936" y="1608"/>
                  <a:pt x="919" y="1598"/>
                  <a:pt x="904" y="1586"/>
                </a:cubicBezTo>
                <a:cubicBezTo>
                  <a:pt x="875" y="1563"/>
                  <a:pt x="843" y="1550"/>
                  <a:pt x="807" y="1545"/>
                </a:cubicBezTo>
                <a:cubicBezTo>
                  <a:pt x="775" y="1541"/>
                  <a:pt x="742" y="1545"/>
                  <a:pt x="718" y="1571"/>
                </a:cubicBezTo>
                <a:cubicBezTo>
                  <a:pt x="708" y="1581"/>
                  <a:pt x="702" y="1595"/>
                  <a:pt x="693" y="1609"/>
                </a:cubicBezTo>
                <a:cubicBezTo>
                  <a:pt x="662" y="1566"/>
                  <a:pt x="632" y="1527"/>
                  <a:pt x="611" y="1480"/>
                </a:cubicBezTo>
                <a:cubicBezTo>
                  <a:pt x="636" y="1482"/>
                  <a:pt x="658" y="1487"/>
                  <a:pt x="680" y="1485"/>
                </a:cubicBezTo>
                <a:cubicBezTo>
                  <a:pt x="708" y="1483"/>
                  <a:pt x="736" y="1481"/>
                  <a:pt x="759" y="1461"/>
                </a:cubicBezTo>
                <a:cubicBezTo>
                  <a:pt x="767" y="1453"/>
                  <a:pt x="772" y="1444"/>
                  <a:pt x="765" y="1435"/>
                </a:cubicBezTo>
                <a:cubicBezTo>
                  <a:pt x="750" y="1413"/>
                  <a:pt x="735" y="1388"/>
                  <a:pt x="715" y="1369"/>
                </a:cubicBezTo>
                <a:cubicBezTo>
                  <a:pt x="673" y="1331"/>
                  <a:pt x="622" y="1309"/>
                  <a:pt x="565" y="1302"/>
                </a:cubicBezTo>
                <a:cubicBezTo>
                  <a:pt x="547" y="1299"/>
                  <a:pt x="529" y="1301"/>
                  <a:pt x="509" y="1300"/>
                </a:cubicBezTo>
                <a:cubicBezTo>
                  <a:pt x="481" y="1195"/>
                  <a:pt x="462" y="1089"/>
                  <a:pt x="470" y="980"/>
                </a:cubicBezTo>
                <a:cubicBezTo>
                  <a:pt x="537" y="1073"/>
                  <a:pt x="627" y="1132"/>
                  <a:pt x="737" y="1167"/>
                </a:cubicBezTo>
                <a:cubicBezTo>
                  <a:pt x="729" y="1229"/>
                  <a:pt x="750" y="1282"/>
                  <a:pt x="789" y="1328"/>
                </a:cubicBezTo>
                <a:cubicBezTo>
                  <a:pt x="828" y="1374"/>
                  <a:pt x="875" y="1407"/>
                  <a:pt x="938" y="1414"/>
                </a:cubicBezTo>
                <a:cubicBezTo>
                  <a:pt x="943" y="1367"/>
                  <a:pt x="942" y="1322"/>
                  <a:pt x="923" y="1280"/>
                </a:cubicBezTo>
                <a:cubicBezTo>
                  <a:pt x="905" y="1239"/>
                  <a:pt x="882" y="1202"/>
                  <a:pt x="842" y="1176"/>
                </a:cubicBezTo>
                <a:cubicBezTo>
                  <a:pt x="859" y="1168"/>
                  <a:pt x="867" y="1176"/>
                  <a:pt x="876" y="1184"/>
                </a:cubicBezTo>
                <a:cubicBezTo>
                  <a:pt x="900" y="1205"/>
                  <a:pt x="925" y="1223"/>
                  <a:pt x="956" y="1232"/>
                </a:cubicBezTo>
                <a:cubicBezTo>
                  <a:pt x="990" y="1242"/>
                  <a:pt x="1025" y="1254"/>
                  <a:pt x="1060" y="1247"/>
                </a:cubicBezTo>
                <a:cubicBezTo>
                  <a:pt x="1106" y="1236"/>
                  <a:pt x="1148" y="1214"/>
                  <a:pt x="1182" y="1180"/>
                </a:cubicBezTo>
                <a:cubicBezTo>
                  <a:pt x="1186" y="1176"/>
                  <a:pt x="1187" y="1168"/>
                  <a:pt x="1190" y="1159"/>
                </a:cubicBezTo>
                <a:cubicBezTo>
                  <a:pt x="1144" y="1139"/>
                  <a:pt x="1099" y="1119"/>
                  <a:pt x="1052" y="1098"/>
                </a:cubicBezTo>
                <a:close/>
                <a:moveTo>
                  <a:pt x="603" y="609"/>
                </a:moveTo>
                <a:cubicBezTo>
                  <a:pt x="634" y="612"/>
                  <a:pt x="659" y="628"/>
                  <a:pt x="683" y="646"/>
                </a:cubicBezTo>
                <a:cubicBezTo>
                  <a:pt x="721" y="674"/>
                  <a:pt x="744" y="701"/>
                  <a:pt x="757" y="735"/>
                </a:cubicBezTo>
                <a:cubicBezTo>
                  <a:pt x="695" y="762"/>
                  <a:pt x="657" y="745"/>
                  <a:pt x="630" y="681"/>
                </a:cubicBezTo>
                <a:cubicBezTo>
                  <a:pt x="645" y="688"/>
                  <a:pt x="657" y="693"/>
                  <a:pt x="675" y="701"/>
                </a:cubicBezTo>
                <a:cubicBezTo>
                  <a:pt x="642" y="655"/>
                  <a:pt x="588" y="658"/>
                  <a:pt x="552" y="630"/>
                </a:cubicBezTo>
                <a:cubicBezTo>
                  <a:pt x="566" y="611"/>
                  <a:pt x="578" y="607"/>
                  <a:pt x="603" y="609"/>
                </a:cubicBezTo>
                <a:close/>
                <a:moveTo>
                  <a:pt x="505" y="718"/>
                </a:moveTo>
                <a:cubicBezTo>
                  <a:pt x="506" y="713"/>
                  <a:pt x="510" y="707"/>
                  <a:pt x="513" y="700"/>
                </a:cubicBezTo>
                <a:cubicBezTo>
                  <a:pt x="540" y="743"/>
                  <a:pt x="564" y="783"/>
                  <a:pt x="590" y="823"/>
                </a:cubicBezTo>
                <a:cubicBezTo>
                  <a:pt x="593" y="828"/>
                  <a:pt x="601" y="831"/>
                  <a:pt x="613" y="840"/>
                </a:cubicBezTo>
                <a:cubicBezTo>
                  <a:pt x="577" y="789"/>
                  <a:pt x="558" y="740"/>
                  <a:pt x="536" y="690"/>
                </a:cubicBezTo>
                <a:cubicBezTo>
                  <a:pt x="559" y="677"/>
                  <a:pt x="580" y="682"/>
                  <a:pt x="596" y="695"/>
                </a:cubicBezTo>
                <a:cubicBezTo>
                  <a:pt x="661" y="749"/>
                  <a:pt x="703" y="817"/>
                  <a:pt x="716" y="901"/>
                </a:cubicBezTo>
                <a:cubicBezTo>
                  <a:pt x="719" y="924"/>
                  <a:pt x="719" y="948"/>
                  <a:pt x="721" y="973"/>
                </a:cubicBezTo>
                <a:cubicBezTo>
                  <a:pt x="654" y="958"/>
                  <a:pt x="596" y="935"/>
                  <a:pt x="558" y="877"/>
                </a:cubicBezTo>
                <a:cubicBezTo>
                  <a:pt x="548" y="862"/>
                  <a:pt x="536" y="848"/>
                  <a:pt x="526" y="833"/>
                </a:cubicBezTo>
                <a:cubicBezTo>
                  <a:pt x="504" y="798"/>
                  <a:pt x="499" y="759"/>
                  <a:pt x="505" y="718"/>
                </a:cubicBezTo>
                <a:close/>
                <a:moveTo>
                  <a:pt x="363" y="220"/>
                </a:moveTo>
                <a:cubicBezTo>
                  <a:pt x="386" y="221"/>
                  <a:pt x="386" y="221"/>
                  <a:pt x="400" y="245"/>
                </a:cubicBezTo>
                <a:cubicBezTo>
                  <a:pt x="366" y="242"/>
                  <a:pt x="366" y="242"/>
                  <a:pt x="363" y="220"/>
                </a:cubicBezTo>
                <a:close/>
                <a:moveTo>
                  <a:pt x="792" y="1613"/>
                </a:moveTo>
                <a:cubicBezTo>
                  <a:pt x="807" y="1614"/>
                  <a:pt x="823" y="1617"/>
                  <a:pt x="840" y="1615"/>
                </a:cubicBezTo>
                <a:cubicBezTo>
                  <a:pt x="820" y="1609"/>
                  <a:pt x="801" y="1602"/>
                  <a:pt x="779" y="1594"/>
                </a:cubicBezTo>
                <a:cubicBezTo>
                  <a:pt x="798" y="1577"/>
                  <a:pt x="818" y="1575"/>
                  <a:pt x="839" y="1580"/>
                </a:cubicBezTo>
                <a:cubicBezTo>
                  <a:pt x="865" y="1586"/>
                  <a:pt x="890" y="1594"/>
                  <a:pt x="912" y="1611"/>
                </a:cubicBezTo>
                <a:cubicBezTo>
                  <a:pt x="938" y="1631"/>
                  <a:pt x="968" y="1646"/>
                  <a:pt x="999" y="1665"/>
                </a:cubicBezTo>
                <a:cubicBezTo>
                  <a:pt x="989" y="1683"/>
                  <a:pt x="973" y="1689"/>
                  <a:pt x="956" y="1691"/>
                </a:cubicBezTo>
                <a:cubicBezTo>
                  <a:pt x="926" y="1694"/>
                  <a:pt x="894" y="1703"/>
                  <a:pt x="868" y="1677"/>
                </a:cubicBezTo>
                <a:cubicBezTo>
                  <a:pt x="843" y="1677"/>
                  <a:pt x="831" y="1654"/>
                  <a:pt x="810" y="1646"/>
                </a:cubicBezTo>
                <a:cubicBezTo>
                  <a:pt x="790" y="1639"/>
                  <a:pt x="770" y="1634"/>
                  <a:pt x="748" y="1627"/>
                </a:cubicBezTo>
                <a:cubicBezTo>
                  <a:pt x="760" y="1609"/>
                  <a:pt x="776" y="1612"/>
                  <a:pt x="792" y="1613"/>
                </a:cubicBezTo>
                <a:close/>
                <a:moveTo>
                  <a:pt x="722" y="1695"/>
                </a:moveTo>
                <a:cubicBezTo>
                  <a:pt x="722" y="1693"/>
                  <a:pt x="724" y="1691"/>
                  <a:pt x="727" y="1687"/>
                </a:cubicBezTo>
                <a:cubicBezTo>
                  <a:pt x="760" y="1700"/>
                  <a:pt x="783" y="1729"/>
                  <a:pt x="812" y="1750"/>
                </a:cubicBezTo>
                <a:cubicBezTo>
                  <a:pt x="797" y="1716"/>
                  <a:pt x="768" y="1694"/>
                  <a:pt x="742" y="1669"/>
                </a:cubicBezTo>
                <a:cubicBezTo>
                  <a:pt x="786" y="1649"/>
                  <a:pt x="815" y="1657"/>
                  <a:pt x="848" y="1697"/>
                </a:cubicBezTo>
                <a:cubicBezTo>
                  <a:pt x="877" y="1732"/>
                  <a:pt x="893" y="1773"/>
                  <a:pt x="903" y="1816"/>
                </a:cubicBezTo>
                <a:cubicBezTo>
                  <a:pt x="909" y="1839"/>
                  <a:pt x="910" y="1864"/>
                  <a:pt x="913" y="1888"/>
                </a:cubicBezTo>
                <a:cubicBezTo>
                  <a:pt x="878" y="1859"/>
                  <a:pt x="841" y="1843"/>
                  <a:pt x="804" y="1825"/>
                </a:cubicBezTo>
                <a:cubicBezTo>
                  <a:pt x="752" y="1800"/>
                  <a:pt x="725" y="1758"/>
                  <a:pt x="721" y="1701"/>
                </a:cubicBezTo>
                <a:cubicBezTo>
                  <a:pt x="720" y="1699"/>
                  <a:pt x="721" y="1697"/>
                  <a:pt x="722" y="1695"/>
                </a:cubicBezTo>
                <a:close/>
                <a:moveTo>
                  <a:pt x="672" y="1791"/>
                </a:moveTo>
                <a:cubicBezTo>
                  <a:pt x="679" y="1772"/>
                  <a:pt x="687" y="1752"/>
                  <a:pt x="695" y="1730"/>
                </a:cubicBezTo>
                <a:cubicBezTo>
                  <a:pt x="708" y="1750"/>
                  <a:pt x="719" y="1769"/>
                  <a:pt x="731" y="1790"/>
                </a:cubicBezTo>
                <a:cubicBezTo>
                  <a:pt x="730" y="1809"/>
                  <a:pt x="719" y="1826"/>
                  <a:pt x="703" y="1842"/>
                </a:cubicBezTo>
                <a:cubicBezTo>
                  <a:pt x="686" y="1860"/>
                  <a:pt x="669" y="1879"/>
                  <a:pt x="651" y="1899"/>
                </a:cubicBezTo>
                <a:cubicBezTo>
                  <a:pt x="649" y="1895"/>
                  <a:pt x="643" y="1890"/>
                  <a:pt x="641" y="1884"/>
                </a:cubicBezTo>
                <a:cubicBezTo>
                  <a:pt x="622" y="1835"/>
                  <a:pt x="617" y="1784"/>
                  <a:pt x="627" y="1732"/>
                </a:cubicBezTo>
                <a:cubicBezTo>
                  <a:pt x="631" y="1707"/>
                  <a:pt x="643" y="1698"/>
                  <a:pt x="672" y="1694"/>
                </a:cubicBezTo>
                <a:cubicBezTo>
                  <a:pt x="686" y="1726"/>
                  <a:pt x="671" y="1758"/>
                  <a:pt x="672" y="1791"/>
                </a:cubicBezTo>
                <a:close/>
                <a:moveTo>
                  <a:pt x="653" y="1590"/>
                </a:moveTo>
                <a:cubicBezTo>
                  <a:pt x="615" y="1552"/>
                  <a:pt x="583" y="1510"/>
                  <a:pt x="563" y="1456"/>
                </a:cubicBezTo>
                <a:cubicBezTo>
                  <a:pt x="588" y="1470"/>
                  <a:pt x="612" y="1505"/>
                  <a:pt x="653" y="1590"/>
                </a:cubicBezTo>
                <a:close/>
                <a:moveTo>
                  <a:pt x="552" y="1340"/>
                </a:moveTo>
                <a:cubicBezTo>
                  <a:pt x="601" y="1301"/>
                  <a:pt x="729" y="1372"/>
                  <a:pt x="747" y="1450"/>
                </a:cubicBezTo>
                <a:cubicBezTo>
                  <a:pt x="715" y="1471"/>
                  <a:pt x="680" y="1473"/>
                  <a:pt x="645" y="1468"/>
                </a:cubicBezTo>
                <a:cubicBezTo>
                  <a:pt x="630" y="1466"/>
                  <a:pt x="616" y="1460"/>
                  <a:pt x="602" y="1454"/>
                </a:cubicBezTo>
                <a:cubicBezTo>
                  <a:pt x="568" y="1438"/>
                  <a:pt x="547" y="1413"/>
                  <a:pt x="548" y="1369"/>
                </a:cubicBezTo>
                <a:cubicBezTo>
                  <a:pt x="584" y="1389"/>
                  <a:pt x="614" y="1418"/>
                  <a:pt x="661" y="1423"/>
                </a:cubicBezTo>
                <a:cubicBezTo>
                  <a:pt x="621" y="1395"/>
                  <a:pt x="576" y="1381"/>
                  <a:pt x="552" y="1340"/>
                </a:cubicBezTo>
                <a:close/>
                <a:moveTo>
                  <a:pt x="467" y="1493"/>
                </a:moveTo>
                <a:cubicBezTo>
                  <a:pt x="480" y="1460"/>
                  <a:pt x="493" y="1428"/>
                  <a:pt x="507" y="1393"/>
                </a:cubicBezTo>
                <a:cubicBezTo>
                  <a:pt x="528" y="1408"/>
                  <a:pt x="535" y="1428"/>
                  <a:pt x="537" y="1449"/>
                </a:cubicBezTo>
                <a:cubicBezTo>
                  <a:pt x="543" y="1532"/>
                  <a:pt x="493" y="1634"/>
                  <a:pt x="409" y="1672"/>
                </a:cubicBezTo>
                <a:cubicBezTo>
                  <a:pt x="371" y="1601"/>
                  <a:pt x="369" y="1529"/>
                  <a:pt x="403" y="1460"/>
                </a:cubicBezTo>
                <a:cubicBezTo>
                  <a:pt x="429" y="1407"/>
                  <a:pt x="458" y="1386"/>
                  <a:pt x="485" y="1387"/>
                </a:cubicBezTo>
                <a:cubicBezTo>
                  <a:pt x="477" y="1422"/>
                  <a:pt x="469" y="1456"/>
                  <a:pt x="461" y="1491"/>
                </a:cubicBezTo>
                <a:cubicBezTo>
                  <a:pt x="463" y="1492"/>
                  <a:pt x="465" y="1492"/>
                  <a:pt x="467" y="1493"/>
                </a:cubicBezTo>
                <a:close/>
                <a:moveTo>
                  <a:pt x="74" y="747"/>
                </a:moveTo>
                <a:cubicBezTo>
                  <a:pt x="122" y="725"/>
                  <a:pt x="170" y="706"/>
                  <a:pt x="224" y="721"/>
                </a:cubicBezTo>
                <a:cubicBezTo>
                  <a:pt x="259" y="731"/>
                  <a:pt x="281" y="755"/>
                  <a:pt x="296" y="795"/>
                </a:cubicBezTo>
                <a:cubicBezTo>
                  <a:pt x="253" y="775"/>
                  <a:pt x="213" y="768"/>
                  <a:pt x="177" y="772"/>
                </a:cubicBezTo>
                <a:cubicBezTo>
                  <a:pt x="218" y="788"/>
                  <a:pt x="258" y="793"/>
                  <a:pt x="294" y="817"/>
                </a:cubicBezTo>
                <a:cubicBezTo>
                  <a:pt x="286" y="827"/>
                  <a:pt x="278" y="836"/>
                  <a:pt x="271" y="845"/>
                </a:cubicBezTo>
                <a:cubicBezTo>
                  <a:pt x="215" y="867"/>
                  <a:pt x="116" y="819"/>
                  <a:pt x="74" y="747"/>
                </a:cubicBezTo>
                <a:close/>
                <a:moveTo>
                  <a:pt x="47" y="990"/>
                </a:moveTo>
                <a:cubicBezTo>
                  <a:pt x="91" y="974"/>
                  <a:pt x="132" y="962"/>
                  <a:pt x="170" y="944"/>
                </a:cubicBezTo>
                <a:cubicBezTo>
                  <a:pt x="208" y="926"/>
                  <a:pt x="243" y="902"/>
                  <a:pt x="279" y="881"/>
                </a:cubicBezTo>
                <a:cubicBezTo>
                  <a:pt x="258" y="931"/>
                  <a:pt x="125" y="987"/>
                  <a:pt x="47" y="990"/>
                </a:cubicBezTo>
                <a:close/>
                <a:moveTo>
                  <a:pt x="315" y="1122"/>
                </a:moveTo>
                <a:cubicBezTo>
                  <a:pt x="310" y="1129"/>
                  <a:pt x="304" y="1135"/>
                  <a:pt x="298" y="1141"/>
                </a:cubicBezTo>
                <a:cubicBezTo>
                  <a:pt x="294" y="1145"/>
                  <a:pt x="290" y="1148"/>
                  <a:pt x="286" y="1151"/>
                </a:cubicBezTo>
                <a:cubicBezTo>
                  <a:pt x="232" y="1084"/>
                  <a:pt x="248" y="925"/>
                  <a:pt x="328" y="876"/>
                </a:cubicBezTo>
                <a:cubicBezTo>
                  <a:pt x="332" y="932"/>
                  <a:pt x="305" y="979"/>
                  <a:pt x="309" y="1031"/>
                </a:cubicBezTo>
                <a:cubicBezTo>
                  <a:pt x="322" y="987"/>
                  <a:pt x="336" y="942"/>
                  <a:pt x="349" y="898"/>
                </a:cubicBezTo>
                <a:cubicBezTo>
                  <a:pt x="351" y="897"/>
                  <a:pt x="353" y="897"/>
                  <a:pt x="355" y="896"/>
                </a:cubicBezTo>
                <a:cubicBezTo>
                  <a:pt x="359" y="906"/>
                  <a:pt x="366" y="916"/>
                  <a:pt x="367" y="926"/>
                </a:cubicBezTo>
                <a:cubicBezTo>
                  <a:pt x="375" y="998"/>
                  <a:pt x="361" y="1064"/>
                  <a:pt x="315" y="1122"/>
                </a:cubicBezTo>
                <a:close/>
                <a:moveTo>
                  <a:pt x="469" y="563"/>
                </a:moveTo>
                <a:cubicBezTo>
                  <a:pt x="464" y="640"/>
                  <a:pt x="457" y="717"/>
                  <a:pt x="453" y="794"/>
                </a:cubicBezTo>
                <a:cubicBezTo>
                  <a:pt x="448" y="889"/>
                  <a:pt x="446" y="983"/>
                  <a:pt x="452" y="1077"/>
                </a:cubicBezTo>
                <a:cubicBezTo>
                  <a:pt x="454" y="1104"/>
                  <a:pt x="459" y="1132"/>
                  <a:pt x="456" y="1161"/>
                </a:cubicBezTo>
                <a:cubicBezTo>
                  <a:pt x="453" y="1147"/>
                  <a:pt x="449" y="1134"/>
                  <a:pt x="447" y="1121"/>
                </a:cubicBezTo>
                <a:cubicBezTo>
                  <a:pt x="435" y="1051"/>
                  <a:pt x="429" y="980"/>
                  <a:pt x="433" y="909"/>
                </a:cubicBezTo>
                <a:cubicBezTo>
                  <a:pt x="438" y="835"/>
                  <a:pt x="441" y="762"/>
                  <a:pt x="444" y="688"/>
                </a:cubicBezTo>
                <a:cubicBezTo>
                  <a:pt x="444" y="681"/>
                  <a:pt x="442" y="675"/>
                  <a:pt x="438" y="668"/>
                </a:cubicBezTo>
                <a:cubicBezTo>
                  <a:pt x="412" y="713"/>
                  <a:pt x="407" y="768"/>
                  <a:pt x="369" y="807"/>
                </a:cubicBezTo>
                <a:cubicBezTo>
                  <a:pt x="356" y="801"/>
                  <a:pt x="357" y="793"/>
                  <a:pt x="365" y="782"/>
                </a:cubicBezTo>
                <a:cubicBezTo>
                  <a:pt x="393" y="742"/>
                  <a:pt x="411" y="695"/>
                  <a:pt x="432" y="651"/>
                </a:cubicBezTo>
                <a:cubicBezTo>
                  <a:pt x="444" y="625"/>
                  <a:pt x="455" y="599"/>
                  <a:pt x="435" y="571"/>
                </a:cubicBezTo>
                <a:cubicBezTo>
                  <a:pt x="449" y="558"/>
                  <a:pt x="451" y="544"/>
                  <a:pt x="444" y="527"/>
                </a:cubicBezTo>
                <a:cubicBezTo>
                  <a:pt x="439" y="516"/>
                  <a:pt x="440" y="504"/>
                  <a:pt x="437" y="492"/>
                </a:cubicBezTo>
                <a:cubicBezTo>
                  <a:pt x="434" y="478"/>
                  <a:pt x="438" y="470"/>
                  <a:pt x="458" y="467"/>
                </a:cubicBezTo>
                <a:cubicBezTo>
                  <a:pt x="411" y="437"/>
                  <a:pt x="423" y="389"/>
                  <a:pt x="411" y="351"/>
                </a:cubicBezTo>
                <a:cubicBezTo>
                  <a:pt x="406" y="338"/>
                  <a:pt x="405" y="323"/>
                  <a:pt x="404" y="310"/>
                </a:cubicBezTo>
                <a:cubicBezTo>
                  <a:pt x="403" y="297"/>
                  <a:pt x="401" y="283"/>
                  <a:pt x="422" y="278"/>
                </a:cubicBezTo>
                <a:cubicBezTo>
                  <a:pt x="431" y="301"/>
                  <a:pt x="442" y="323"/>
                  <a:pt x="448" y="347"/>
                </a:cubicBezTo>
                <a:cubicBezTo>
                  <a:pt x="466" y="418"/>
                  <a:pt x="475" y="490"/>
                  <a:pt x="469" y="563"/>
                </a:cubicBezTo>
                <a:close/>
                <a:moveTo>
                  <a:pt x="551" y="1034"/>
                </a:moveTo>
                <a:cubicBezTo>
                  <a:pt x="584" y="1059"/>
                  <a:pt x="617" y="1084"/>
                  <a:pt x="654" y="1112"/>
                </a:cubicBezTo>
                <a:cubicBezTo>
                  <a:pt x="620" y="1100"/>
                  <a:pt x="575" y="1068"/>
                  <a:pt x="551" y="1034"/>
                </a:cubicBezTo>
                <a:close/>
                <a:moveTo>
                  <a:pt x="862" y="1216"/>
                </a:moveTo>
                <a:cubicBezTo>
                  <a:pt x="893" y="1246"/>
                  <a:pt x="913" y="1283"/>
                  <a:pt x="920" y="1325"/>
                </a:cubicBezTo>
                <a:cubicBezTo>
                  <a:pt x="924" y="1347"/>
                  <a:pt x="924" y="1369"/>
                  <a:pt x="926" y="1393"/>
                </a:cubicBezTo>
                <a:cubicBezTo>
                  <a:pt x="894" y="1391"/>
                  <a:pt x="871" y="1378"/>
                  <a:pt x="848" y="1361"/>
                </a:cubicBezTo>
                <a:cubicBezTo>
                  <a:pt x="818" y="1338"/>
                  <a:pt x="792" y="1312"/>
                  <a:pt x="776" y="1276"/>
                </a:cubicBezTo>
                <a:cubicBezTo>
                  <a:pt x="769" y="1259"/>
                  <a:pt x="766" y="1242"/>
                  <a:pt x="778" y="1217"/>
                </a:cubicBezTo>
                <a:cubicBezTo>
                  <a:pt x="801" y="1247"/>
                  <a:pt x="821" y="1272"/>
                  <a:pt x="842" y="1298"/>
                </a:cubicBezTo>
                <a:cubicBezTo>
                  <a:pt x="840" y="1259"/>
                  <a:pt x="805" y="1234"/>
                  <a:pt x="794" y="1196"/>
                </a:cubicBezTo>
                <a:cubicBezTo>
                  <a:pt x="823" y="1187"/>
                  <a:pt x="845" y="1199"/>
                  <a:pt x="862" y="1216"/>
                </a:cubicBezTo>
                <a:close/>
                <a:moveTo>
                  <a:pt x="932" y="1030"/>
                </a:moveTo>
                <a:cubicBezTo>
                  <a:pt x="975" y="993"/>
                  <a:pt x="1026" y="976"/>
                  <a:pt x="1086" y="979"/>
                </a:cubicBezTo>
                <a:cubicBezTo>
                  <a:pt x="1085" y="1027"/>
                  <a:pt x="1063" y="1060"/>
                  <a:pt x="1032" y="1089"/>
                </a:cubicBezTo>
                <a:cubicBezTo>
                  <a:pt x="1030" y="1091"/>
                  <a:pt x="1027" y="1094"/>
                  <a:pt x="1024" y="1094"/>
                </a:cubicBezTo>
                <a:cubicBezTo>
                  <a:pt x="997" y="1097"/>
                  <a:pt x="970" y="1100"/>
                  <a:pt x="936" y="1103"/>
                </a:cubicBezTo>
                <a:cubicBezTo>
                  <a:pt x="966" y="1081"/>
                  <a:pt x="990" y="1062"/>
                  <a:pt x="1014" y="1043"/>
                </a:cubicBezTo>
                <a:cubicBezTo>
                  <a:pt x="969" y="1052"/>
                  <a:pt x="937" y="1083"/>
                  <a:pt x="896" y="1104"/>
                </a:cubicBezTo>
                <a:cubicBezTo>
                  <a:pt x="893" y="1070"/>
                  <a:pt x="911" y="1048"/>
                  <a:pt x="932" y="1030"/>
                </a:cubicBezTo>
                <a:close/>
                <a:moveTo>
                  <a:pt x="1093" y="1218"/>
                </a:moveTo>
                <a:cubicBezTo>
                  <a:pt x="1049" y="1241"/>
                  <a:pt x="1006" y="1232"/>
                  <a:pt x="962" y="1217"/>
                </a:cubicBezTo>
                <a:cubicBezTo>
                  <a:pt x="943" y="1211"/>
                  <a:pt x="925" y="1201"/>
                  <a:pt x="920" y="1174"/>
                </a:cubicBezTo>
                <a:cubicBezTo>
                  <a:pt x="958" y="1183"/>
                  <a:pt x="994" y="1190"/>
                  <a:pt x="1031" y="1174"/>
                </a:cubicBezTo>
                <a:cubicBezTo>
                  <a:pt x="1020" y="1173"/>
                  <a:pt x="1010" y="1171"/>
                  <a:pt x="1000" y="1170"/>
                </a:cubicBezTo>
                <a:cubicBezTo>
                  <a:pt x="988" y="1169"/>
                  <a:pt x="976" y="1169"/>
                  <a:pt x="965" y="1166"/>
                </a:cubicBezTo>
                <a:cubicBezTo>
                  <a:pt x="953" y="1163"/>
                  <a:pt x="943" y="1158"/>
                  <a:pt x="928" y="1153"/>
                </a:cubicBezTo>
                <a:cubicBezTo>
                  <a:pt x="962" y="1112"/>
                  <a:pt x="1001" y="1110"/>
                  <a:pt x="1044" y="1118"/>
                </a:cubicBezTo>
                <a:cubicBezTo>
                  <a:pt x="1090" y="1126"/>
                  <a:pt x="1125" y="1154"/>
                  <a:pt x="1170" y="1168"/>
                </a:cubicBezTo>
                <a:cubicBezTo>
                  <a:pt x="1146" y="1196"/>
                  <a:pt x="1118" y="1204"/>
                  <a:pt x="1093" y="1218"/>
                </a:cubicBezTo>
                <a:close/>
                <a:moveTo>
                  <a:pt x="341" y="2044"/>
                </a:moveTo>
                <a:cubicBezTo>
                  <a:pt x="347" y="2038"/>
                  <a:pt x="350" y="2033"/>
                  <a:pt x="355" y="2029"/>
                </a:cubicBezTo>
                <a:cubicBezTo>
                  <a:pt x="403" y="1988"/>
                  <a:pt x="413" y="1932"/>
                  <a:pt x="410" y="1874"/>
                </a:cubicBezTo>
                <a:cubicBezTo>
                  <a:pt x="408" y="1843"/>
                  <a:pt x="397" y="1811"/>
                  <a:pt x="386" y="1781"/>
                </a:cubicBezTo>
                <a:cubicBezTo>
                  <a:pt x="378" y="1759"/>
                  <a:pt x="363" y="1740"/>
                  <a:pt x="351" y="1720"/>
                </a:cubicBezTo>
                <a:cubicBezTo>
                  <a:pt x="313" y="1734"/>
                  <a:pt x="303" y="1768"/>
                  <a:pt x="282" y="1797"/>
                </a:cubicBezTo>
                <a:cubicBezTo>
                  <a:pt x="240" y="1729"/>
                  <a:pt x="180" y="1686"/>
                  <a:pt x="111" y="1649"/>
                </a:cubicBezTo>
                <a:cubicBezTo>
                  <a:pt x="107" y="1654"/>
                  <a:pt x="102" y="1658"/>
                  <a:pt x="100" y="1663"/>
                </a:cubicBezTo>
                <a:cubicBezTo>
                  <a:pt x="81" y="1731"/>
                  <a:pt x="77" y="1797"/>
                  <a:pt x="113" y="1863"/>
                </a:cubicBezTo>
                <a:cubicBezTo>
                  <a:pt x="136" y="1904"/>
                  <a:pt x="157" y="1946"/>
                  <a:pt x="189" y="1981"/>
                </a:cubicBezTo>
                <a:cubicBezTo>
                  <a:pt x="103" y="1948"/>
                  <a:pt x="35" y="1896"/>
                  <a:pt x="6" y="1803"/>
                </a:cubicBezTo>
                <a:cubicBezTo>
                  <a:pt x="5" y="1798"/>
                  <a:pt x="3" y="1793"/>
                  <a:pt x="1" y="1788"/>
                </a:cubicBezTo>
                <a:cubicBezTo>
                  <a:pt x="1" y="1917"/>
                  <a:pt x="1" y="1917"/>
                  <a:pt x="1" y="1917"/>
                </a:cubicBezTo>
                <a:cubicBezTo>
                  <a:pt x="52" y="1942"/>
                  <a:pt x="103" y="1965"/>
                  <a:pt x="155" y="1988"/>
                </a:cubicBezTo>
                <a:cubicBezTo>
                  <a:pt x="225" y="2018"/>
                  <a:pt x="297" y="2047"/>
                  <a:pt x="369" y="2076"/>
                </a:cubicBezTo>
                <a:cubicBezTo>
                  <a:pt x="421" y="2098"/>
                  <a:pt x="468" y="2126"/>
                  <a:pt x="512" y="2160"/>
                </a:cubicBezTo>
                <a:cubicBezTo>
                  <a:pt x="538" y="2160"/>
                  <a:pt x="538" y="2160"/>
                  <a:pt x="538" y="2160"/>
                </a:cubicBezTo>
                <a:cubicBezTo>
                  <a:pt x="488" y="2119"/>
                  <a:pt x="432" y="2086"/>
                  <a:pt x="371" y="2060"/>
                </a:cubicBezTo>
                <a:cubicBezTo>
                  <a:pt x="361" y="2056"/>
                  <a:pt x="353" y="2050"/>
                  <a:pt x="341" y="2044"/>
                </a:cubicBezTo>
                <a:close/>
                <a:moveTo>
                  <a:pt x="286" y="1960"/>
                </a:moveTo>
                <a:cubicBezTo>
                  <a:pt x="250" y="1919"/>
                  <a:pt x="215" y="1879"/>
                  <a:pt x="185" y="1825"/>
                </a:cubicBezTo>
                <a:cubicBezTo>
                  <a:pt x="188" y="1839"/>
                  <a:pt x="187" y="1847"/>
                  <a:pt x="190" y="1853"/>
                </a:cubicBezTo>
                <a:cubicBezTo>
                  <a:pt x="214" y="1893"/>
                  <a:pt x="239" y="1933"/>
                  <a:pt x="266" y="1976"/>
                </a:cubicBezTo>
                <a:cubicBezTo>
                  <a:pt x="258" y="1976"/>
                  <a:pt x="251" y="1977"/>
                  <a:pt x="246" y="1975"/>
                </a:cubicBezTo>
                <a:cubicBezTo>
                  <a:pt x="207" y="1963"/>
                  <a:pt x="174" y="1941"/>
                  <a:pt x="153" y="1905"/>
                </a:cubicBezTo>
                <a:cubicBezTo>
                  <a:pt x="143" y="1890"/>
                  <a:pt x="136" y="1873"/>
                  <a:pt x="127" y="1857"/>
                </a:cubicBezTo>
                <a:cubicBezTo>
                  <a:pt x="92" y="1797"/>
                  <a:pt x="98" y="1735"/>
                  <a:pt x="114" y="1668"/>
                </a:cubicBezTo>
                <a:cubicBezTo>
                  <a:pt x="136" y="1681"/>
                  <a:pt x="157" y="1692"/>
                  <a:pt x="176" y="1705"/>
                </a:cubicBezTo>
                <a:cubicBezTo>
                  <a:pt x="246" y="1755"/>
                  <a:pt x="288" y="1823"/>
                  <a:pt x="307" y="1905"/>
                </a:cubicBezTo>
                <a:cubicBezTo>
                  <a:pt x="312" y="1924"/>
                  <a:pt x="307" y="1945"/>
                  <a:pt x="286" y="1960"/>
                </a:cubicBezTo>
                <a:close/>
                <a:moveTo>
                  <a:pt x="335" y="1880"/>
                </a:moveTo>
                <a:cubicBezTo>
                  <a:pt x="289" y="1828"/>
                  <a:pt x="292" y="1786"/>
                  <a:pt x="344" y="1742"/>
                </a:cubicBezTo>
                <a:cubicBezTo>
                  <a:pt x="368" y="1769"/>
                  <a:pt x="382" y="1802"/>
                  <a:pt x="390" y="1848"/>
                </a:cubicBezTo>
                <a:cubicBezTo>
                  <a:pt x="395" y="1878"/>
                  <a:pt x="399" y="1907"/>
                  <a:pt x="387" y="1937"/>
                </a:cubicBezTo>
                <a:cubicBezTo>
                  <a:pt x="378" y="1960"/>
                  <a:pt x="369" y="1968"/>
                  <a:pt x="346" y="1973"/>
                </a:cubicBezTo>
                <a:cubicBezTo>
                  <a:pt x="337" y="1928"/>
                  <a:pt x="363" y="1881"/>
                  <a:pt x="337" y="1831"/>
                </a:cubicBezTo>
                <a:cubicBezTo>
                  <a:pt x="336" y="1851"/>
                  <a:pt x="336" y="1864"/>
                  <a:pt x="335" y="1880"/>
                </a:cubicBezTo>
                <a:close/>
                <a:moveTo>
                  <a:pt x="289" y="1341"/>
                </a:moveTo>
                <a:cubicBezTo>
                  <a:pt x="270" y="1310"/>
                  <a:pt x="238" y="1308"/>
                  <a:pt x="206" y="1309"/>
                </a:cubicBezTo>
                <a:cubicBezTo>
                  <a:pt x="187" y="1309"/>
                  <a:pt x="168" y="1314"/>
                  <a:pt x="150" y="1316"/>
                </a:cubicBezTo>
                <a:cubicBezTo>
                  <a:pt x="152" y="1265"/>
                  <a:pt x="155" y="1216"/>
                  <a:pt x="157" y="1166"/>
                </a:cubicBezTo>
                <a:cubicBezTo>
                  <a:pt x="147" y="1165"/>
                  <a:pt x="140" y="1162"/>
                  <a:pt x="135" y="1163"/>
                </a:cubicBezTo>
                <a:cubicBezTo>
                  <a:pt x="89" y="1178"/>
                  <a:pt x="51" y="1206"/>
                  <a:pt x="21" y="1243"/>
                </a:cubicBezTo>
                <a:cubicBezTo>
                  <a:pt x="12" y="1254"/>
                  <a:pt x="6" y="1266"/>
                  <a:pt x="1" y="1279"/>
                </a:cubicBezTo>
                <a:cubicBezTo>
                  <a:pt x="1" y="1500"/>
                  <a:pt x="1" y="1500"/>
                  <a:pt x="1" y="1500"/>
                </a:cubicBezTo>
                <a:cubicBezTo>
                  <a:pt x="5" y="1489"/>
                  <a:pt x="9" y="1479"/>
                  <a:pt x="15" y="1468"/>
                </a:cubicBezTo>
                <a:cubicBezTo>
                  <a:pt x="100" y="1509"/>
                  <a:pt x="229" y="1472"/>
                  <a:pt x="289" y="1341"/>
                </a:cubicBezTo>
                <a:close/>
                <a:moveTo>
                  <a:pt x="149" y="1338"/>
                </a:moveTo>
                <a:cubicBezTo>
                  <a:pt x="189" y="1324"/>
                  <a:pt x="228" y="1319"/>
                  <a:pt x="271" y="1339"/>
                </a:cubicBezTo>
                <a:cubicBezTo>
                  <a:pt x="247" y="1394"/>
                  <a:pt x="210" y="1432"/>
                  <a:pt x="157" y="1454"/>
                </a:cubicBezTo>
                <a:cubicBezTo>
                  <a:pt x="132" y="1465"/>
                  <a:pt x="104" y="1471"/>
                  <a:pt x="75" y="1453"/>
                </a:cubicBezTo>
                <a:cubicBezTo>
                  <a:pt x="112" y="1426"/>
                  <a:pt x="155" y="1411"/>
                  <a:pt x="182" y="1375"/>
                </a:cubicBezTo>
                <a:cubicBezTo>
                  <a:pt x="155" y="1388"/>
                  <a:pt x="127" y="1401"/>
                  <a:pt x="94" y="1417"/>
                </a:cubicBezTo>
                <a:cubicBezTo>
                  <a:pt x="112" y="1389"/>
                  <a:pt x="126" y="1366"/>
                  <a:pt x="141" y="1343"/>
                </a:cubicBezTo>
                <a:cubicBezTo>
                  <a:pt x="143" y="1341"/>
                  <a:pt x="146" y="1339"/>
                  <a:pt x="149" y="1338"/>
                </a:cubicBezTo>
                <a:close/>
                <a:moveTo>
                  <a:pt x="3" y="1343"/>
                </a:moveTo>
                <a:cubicBezTo>
                  <a:pt x="9" y="1298"/>
                  <a:pt x="21" y="1255"/>
                  <a:pt x="61" y="1227"/>
                </a:cubicBezTo>
                <a:cubicBezTo>
                  <a:pt x="85" y="1210"/>
                  <a:pt x="105" y="1188"/>
                  <a:pt x="140" y="1179"/>
                </a:cubicBezTo>
                <a:cubicBezTo>
                  <a:pt x="133" y="1226"/>
                  <a:pt x="142" y="1270"/>
                  <a:pt x="129" y="1314"/>
                </a:cubicBezTo>
                <a:cubicBezTo>
                  <a:pt x="117" y="1357"/>
                  <a:pt x="98" y="1391"/>
                  <a:pt x="46" y="1403"/>
                </a:cubicBezTo>
                <a:cubicBezTo>
                  <a:pt x="48" y="1387"/>
                  <a:pt x="48" y="1376"/>
                  <a:pt x="50" y="1364"/>
                </a:cubicBezTo>
                <a:cubicBezTo>
                  <a:pt x="53" y="1353"/>
                  <a:pt x="58" y="1342"/>
                  <a:pt x="62" y="1331"/>
                </a:cubicBezTo>
                <a:cubicBezTo>
                  <a:pt x="66" y="1321"/>
                  <a:pt x="69" y="1312"/>
                  <a:pt x="73" y="1302"/>
                </a:cubicBezTo>
                <a:cubicBezTo>
                  <a:pt x="42" y="1328"/>
                  <a:pt x="32" y="1363"/>
                  <a:pt x="23" y="1400"/>
                </a:cubicBezTo>
                <a:cubicBezTo>
                  <a:pt x="2" y="1384"/>
                  <a:pt x="0" y="1364"/>
                  <a:pt x="3" y="1343"/>
                </a:cubicBezTo>
                <a:close/>
                <a:moveTo>
                  <a:pt x="433" y="413"/>
                </a:moveTo>
                <a:cubicBezTo>
                  <a:pt x="450" y="401"/>
                  <a:pt x="446" y="388"/>
                  <a:pt x="441" y="373"/>
                </a:cubicBezTo>
                <a:cubicBezTo>
                  <a:pt x="418" y="384"/>
                  <a:pt x="426" y="397"/>
                  <a:pt x="433" y="413"/>
                </a:cubicBezTo>
                <a:close/>
                <a:moveTo>
                  <a:pt x="418" y="2137"/>
                </a:moveTo>
                <a:cubicBezTo>
                  <a:pt x="409" y="2129"/>
                  <a:pt x="397" y="2124"/>
                  <a:pt x="390" y="2116"/>
                </a:cubicBezTo>
                <a:cubicBezTo>
                  <a:pt x="378" y="2102"/>
                  <a:pt x="364" y="2097"/>
                  <a:pt x="347" y="2104"/>
                </a:cubicBezTo>
                <a:cubicBezTo>
                  <a:pt x="330" y="2074"/>
                  <a:pt x="302" y="2072"/>
                  <a:pt x="273" y="2071"/>
                </a:cubicBezTo>
                <a:cubicBezTo>
                  <a:pt x="224" y="2070"/>
                  <a:pt x="175" y="2065"/>
                  <a:pt x="126" y="2072"/>
                </a:cubicBezTo>
                <a:cubicBezTo>
                  <a:pt x="113" y="2074"/>
                  <a:pt x="105" y="2072"/>
                  <a:pt x="105" y="2058"/>
                </a:cubicBezTo>
                <a:cubicBezTo>
                  <a:pt x="157" y="2040"/>
                  <a:pt x="209" y="2061"/>
                  <a:pt x="261" y="2058"/>
                </a:cubicBezTo>
                <a:cubicBezTo>
                  <a:pt x="257" y="2051"/>
                  <a:pt x="252" y="2046"/>
                  <a:pt x="246" y="2044"/>
                </a:cubicBezTo>
                <a:cubicBezTo>
                  <a:pt x="178" y="2014"/>
                  <a:pt x="111" y="1983"/>
                  <a:pt x="43" y="1954"/>
                </a:cubicBezTo>
                <a:cubicBezTo>
                  <a:pt x="29" y="1948"/>
                  <a:pt x="15" y="1942"/>
                  <a:pt x="1" y="1935"/>
                </a:cubicBezTo>
                <a:cubicBezTo>
                  <a:pt x="1" y="1951"/>
                  <a:pt x="1" y="1951"/>
                  <a:pt x="1" y="1951"/>
                </a:cubicBezTo>
                <a:cubicBezTo>
                  <a:pt x="54" y="1979"/>
                  <a:pt x="108" y="2004"/>
                  <a:pt x="163" y="2032"/>
                </a:cubicBezTo>
                <a:cubicBezTo>
                  <a:pt x="139" y="2035"/>
                  <a:pt x="117" y="2038"/>
                  <a:pt x="97" y="2040"/>
                </a:cubicBezTo>
                <a:cubicBezTo>
                  <a:pt x="66" y="2015"/>
                  <a:pt x="34" y="1994"/>
                  <a:pt x="1" y="1978"/>
                </a:cubicBezTo>
                <a:cubicBezTo>
                  <a:pt x="1" y="2008"/>
                  <a:pt x="1" y="2008"/>
                  <a:pt x="1" y="2008"/>
                </a:cubicBezTo>
                <a:cubicBezTo>
                  <a:pt x="8" y="2014"/>
                  <a:pt x="13" y="2023"/>
                  <a:pt x="20" y="2030"/>
                </a:cubicBezTo>
                <a:cubicBezTo>
                  <a:pt x="18" y="2032"/>
                  <a:pt x="17" y="2033"/>
                  <a:pt x="16" y="2035"/>
                </a:cubicBezTo>
                <a:cubicBezTo>
                  <a:pt x="11" y="2034"/>
                  <a:pt x="6" y="2033"/>
                  <a:pt x="1" y="2032"/>
                </a:cubicBezTo>
                <a:cubicBezTo>
                  <a:pt x="1" y="2051"/>
                  <a:pt x="1" y="2051"/>
                  <a:pt x="1" y="2051"/>
                </a:cubicBezTo>
                <a:cubicBezTo>
                  <a:pt x="10" y="2055"/>
                  <a:pt x="18" y="2058"/>
                  <a:pt x="26" y="2063"/>
                </a:cubicBezTo>
                <a:cubicBezTo>
                  <a:pt x="19" y="2068"/>
                  <a:pt x="10" y="2072"/>
                  <a:pt x="1" y="2075"/>
                </a:cubicBezTo>
                <a:cubicBezTo>
                  <a:pt x="1" y="2160"/>
                  <a:pt x="1" y="2160"/>
                  <a:pt x="1" y="2160"/>
                </a:cubicBezTo>
                <a:cubicBezTo>
                  <a:pt x="7" y="2160"/>
                  <a:pt x="7" y="2160"/>
                  <a:pt x="7" y="2160"/>
                </a:cubicBezTo>
                <a:cubicBezTo>
                  <a:pt x="12" y="2147"/>
                  <a:pt x="19" y="2136"/>
                  <a:pt x="28" y="2128"/>
                </a:cubicBezTo>
                <a:cubicBezTo>
                  <a:pt x="39" y="2126"/>
                  <a:pt x="50" y="2123"/>
                  <a:pt x="63" y="2120"/>
                </a:cubicBezTo>
                <a:cubicBezTo>
                  <a:pt x="65" y="2134"/>
                  <a:pt x="65" y="2147"/>
                  <a:pt x="64" y="2160"/>
                </a:cubicBezTo>
                <a:cubicBezTo>
                  <a:pt x="81" y="2160"/>
                  <a:pt x="81" y="2160"/>
                  <a:pt x="81" y="2160"/>
                </a:cubicBezTo>
                <a:cubicBezTo>
                  <a:pt x="83" y="2150"/>
                  <a:pt x="84" y="2139"/>
                  <a:pt x="84" y="2128"/>
                </a:cubicBezTo>
                <a:cubicBezTo>
                  <a:pt x="94" y="2139"/>
                  <a:pt x="102" y="2149"/>
                  <a:pt x="108" y="2160"/>
                </a:cubicBezTo>
                <a:cubicBezTo>
                  <a:pt x="141" y="2160"/>
                  <a:pt x="141" y="2160"/>
                  <a:pt x="141" y="2160"/>
                </a:cubicBezTo>
                <a:cubicBezTo>
                  <a:pt x="141" y="2137"/>
                  <a:pt x="136" y="2113"/>
                  <a:pt x="127" y="2091"/>
                </a:cubicBezTo>
                <a:cubicBezTo>
                  <a:pt x="188" y="2083"/>
                  <a:pt x="247" y="2083"/>
                  <a:pt x="303" y="2110"/>
                </a:cubicBezTo>
                <a:cubicBezTo>
                  <a:pt x="320" y="2118"/>
                  <a:pt x="336" y="2129"/>
                  <a:pt x="357" y="2124"/>
                </a:cubicBezTo>
                <a:cubicBezTo>
                  <a:pt x="363" y="2122"/>
                  <a:pt x="371" y="2126"/>
                  <a:pt x="377" y="2130"/>
                </a:cubicBezTo>
                <a:cubicBezTo>
                  <a:pt x="392" y="2140"/>
                  <a:pt x="407" y="2149"/>
                  <a:pt x="422" y="2160"/>
                </a:cubicBezTo>
                <a:cubicBezTo>
                  <a:pt x="459" y="2160"/>
                  <a:pt x="459" y="2160"/>
                  <a:pt x="459" y="2160"/>
                </a:cubicBezTo>
                <a:cubicBezTo>
                  <a:pt x="454" y="2151"/>
                  <a:pt x="451" y="2141"/>
                  <a:pt x="450" y="2129"/>
                </a:cubicBezTo>
                <a:cubicBezTo>
                  <a:pt x="438" y="2146"/>
                  <a:pt x="429" y="2146"/>
                  <a:pt x="418" y="2137"/>
                </a:cubicBezTo>
                <a:close/>
              </a:path>
            </a:pathLst>
          </a:custGeom>
          <a:solidFill>
            <a:schemeClr val="accent3">
              <a:lumMod val="60000"/>
              <a:lumOff val="40000"/>
              <a:alpha val="40000"/>
            </a:schemeClr>
          </a:solidFill>
          <a:ln>
            <a:noFill/>
          </a:ln>
        </p:spPr>
      </p:sp>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CF2964B2-4E77-4F4B-BDCC-DBBF0D624A0B}" type="datetimeFigureOut">
              <a:rPr lang="id-ID" smtClean="0"/>
              <a:t>16/08/23</a:t>
            </a:fld>
            <a:endParaRPr lang="id-ID"/>
          </a:p>
        </p:txBody>
      </p:sp>
      <p:sp>
        <p:nvSpPr>
          <p:cNvPr id="5" name="Footer Placeholder 4"/>
          <p:cNvSpPr>
            <a:spLocks noGrp="1"/>
          </p:cNvSpPr>
          <p:nvPr>
            <p:ph type="ftr" sz="quarter" idx="11"/>
          </p:nvPr>
        </p:nvSpPr>
        <p:spPr>
          <a:xfrm>
            <a:off x="2933699" y="6296615"/>
            <a:ext cx="5959577" cy="365125"/>
          </a:xfrm>
        </p:spPr>
        <p:txBody>
          <a:bodyPr/>
          <a:lstStyle/>
          <a:p>
            <a:endParaRPr lang="id-ID"/>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A6540A19-5AB8-447B-9D99-AFCF49AD9A62}" type="slidenum">
              <a:rPr lang="id-ID" smtClean="0"/>
              <a:t>‹#›</a:t>
            </a:fld>
            <a:endParaRPr lang="id-ID"/>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289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2964B2-4E77-4F4B-BDCC-DBBF0D624A0B}" type="datetimeFigureOut">
              <a:rPr lang="id-ID" smtClean="0"/>
              <a:t>16/08/23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6540A19-5AB8-447B-9D99-AFCF49AD9A62}" type="slidenum">
              <a:rPr lang="id-ID" smtClean="0"/>
              <a:t>‹#›</a:t>
            </a:fld>
            <a:endParaRPr lang="id-ID"/>
          </a:p>
        </p:txBody>
      </p:sp>
    </p:spTree>
    <p:extLst>
      <p:ext uri="{BB962C8B-B14F-4D97-AF65-F5344CB8AC3E}">
        <p14:creationId xmlns:p14="http://schemas.microsoft.com/office/powerpoint/2010/main" val="542300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11" name="Freeform 5"/>
          <p:cNvSpPr>
            <a:spLocks noEditPoints="1"/>
          </p:cNvSpPr>
          <p:nvPr/>
        </p:nvSpPr>
        <p:spPr bwMode="auto">
          <a:xfrm>
            <a:off x="3175" y="0"/>
            <a:ext cx="12184063" cy="6911975"/>
          </a:xfrm>
          <a:custGeom>
            <a:avLst/>
            <a:gdLst/>
            <a:ahLst/>
            <a:cxnLst/>
            <a:rect l="0" t="0" r="r" b="b"/>
            <a:pathLst>
              <a:path w="3840" h="2177">
                <a:moveTo>
                  <a:pt x="813" y="187"/>
                </a:moveTo>
                <a:cubicBezTo>
                  <a:pt x="858" y="167"/>
                  <a:pt x="893" y="143"/>
                  <a:pt x="911" y="109"/>
                </a:cubicBezTo>
                <a:cubicBezTo>
                  <a:pt x="929" y="77"/>
                  <a:pt x="934" y="39"/>
                  <a:pt x="944" y="0"/>
                </a:cubicBezTo>
                <a:cubicBezTo>
                  <a:pt x="916" y="0"/>
                  <a:pt x="916" y="0"/>
                  <a:pt x="916" y="0"/>
                </a:cubicBezTo>
                <a:cubicBezTo>
                  <a:pt x="921" y="28"/>
                  <a:pt x="908" y="57"/>
                  <a:pt x="900" y="85"/>
                </a:cubicBezTo>
                <a:cubicBezTo>
                  <a:pt x="894" y="105"/>
                  <a:pt x="883" y="125"/>
                  <a:pt x="857" y="134"/>
                </a:cubicBezTo>
                <a:cubicBezTo>
                  <a:pt x="840" y="89"/>
                  <a:pt x="827" y="48"/>
                  <a:pt x="808" y="10"/>
                </a:cubicBezTo>
                <a:cubicBezTo>
                  <a:pt x="806" y="6"/>
                  <a:pt x="805" y="3"/>
                  <a:pt x="803" y="0"/>
                </a:cubicBezTo>
                <a:cubicBezTo>
                  <a:pt x="781" y="0"/>
                  <a:pt x="781" y="0"/>
                  <a:pt x="781" y="0"/>
                </a:cubicBezTo>
                <a:cubicBezTo>
                  <a:pt x="791" y="20"/>
                  <a:pt x="800" y="41"/>
                  <a:pt x="809" y="62"/>
                </a:cubicBezTo>
                <a:cubicBezTo>
                  <a:pt x="826" y="100"/>
                  <a:pt x="835" y="139"/>
                  <a:pt x="813" y="187"/>
                </a:cubicBezTo>
                <a:close/>
                <a:moveTo>
                  <a:pt x="1209" y="90"/>
                </a:moveTo>
                <a:cubicBezTo>
                  <a:pt x="1182" y="65"/>
                  <a:pt x="1168" y="33"/>
                  <a:pt x="1156" y="0"/>
                </a:cubicBezTo>
                <a:cubicBezTo>
                  <a:pt x="1130" y="0"/>
                  <a:pt x="1130" y="0"/>
                  <a:pt x="1130" y="0"/>
                </a:cubicBezTo>
                <a:cubicBezTo>
                  <a:pt x="1138" y="25"/>
                  <a:pt x="1149" y="50"/>
                  <a:pt x="1163" y="75"/>
                </a:cubicBezTo>
                <a:cubicBezTo>
                  <a:pt x="1133" y="65"/>
                  <a:pt x="1102" y="58"/>
                  <a:pt x="1073" y="46"/>
                </a:cubicBezTo>
                <a:cubicBezTo>
                  <a:pt x="1043" y="33"/>
                  <a:pt x="1015" y="18"/>
                  <a:pt x="989" y="0"/>
                </a:cubicBezTo>
                <a:cubicBezTo>
                  <a:pt x="952" y="0"/>
                  <a:pt x="952" y="0"/>
                  <a:pt x="952" y="0"/>
                </a:cubicBezTo>
                <a:cubicBezTo>
                  <a:pt x="1028" y="59"/>
                  <a:pt x="1116" y="91"/>
                  <a:pt x="1215" y="108"/>
                </a:cubicBezTo>
                <a:cubicBezTo>
                  <a:pt x="1212" y="99"/>
                  <a:pt x="1212" y="93"/>
                  <a:pt x="1209" y="90"/>
                </a:cubicBezTo>
                <a:close/>
                <a:moveTo>
                  <a:pt x="1306" y="346"/>
                </a:moveTo>
                <a:cubicBezTo>
                  <a:pt x="1328" y="357"/>
                  <a:pt x="1352" y="362"/>
                  <a:pt x="1375" y="370"/>
                </a:cubicBezTo>
                <a:cubicBezTo>
                  <a:pt x="1342" y="428"/>
                  <a:pt x="1310" y="484"/>
                  <a:pt x="1277" y="541"/>
                </a:cubicBezTo>
                <a:cubicBezTo>
                  <a:pt x="1288" y="548"/>
                  <a:pt x="1294" y="555"/>
                  <a:pt x="1301" y="556"/>
                </a:cubicBezTo>
                <a:cubicBezTo>
                  <a:pt x="1364" y="567"/>
                  <a:pt x="1425" y="557"/>
                  <a:pt x="1482" y="532"/>
                </a:cubicBezTo>
                <a:cubicBezTo>
                  <a:pt x="1524" y="513"/>
                  <a:pt x="1551" y="473"/>
                  <a:pt x="1579" y="436"/>
                </a:cubicBezTo>
                <a:cubicBezTo>
                  <a:pt x="1604" y="403"/>
                  <a:pt x="1617" y="365"/>
                  <a:pt x="1626" y="325"/>
                </a:cubicBezTo>
                <a:cubicBezTo>
                  <a:pt x="1629" y="310"/>
                  <a:pt x="1632" y="295"/>
                  <a:pt x="1656" y="290"/>
                </a:cubicBezTo>
                <a:cubicBezTo>
                  <a:pt x="1634" y="348"/>
                  <a:pt x="1638" y="405"/>
                  <a:pt x="1650" y="462"/>
                </a:cubicBezTo>
                <a:cubicBezTo>
                  <a:pt x="1663" y="521"/>
                  <a:pt x="1697" y="568"/>
                  <a:pt x="1738" y="614"/>
                </a:cubicBezTo>
                <a:cubicBezTo>
                  <a:pt x="1799" y="558"/>
                  <a:pt x="1823" y="487"/>
                  <a:pt x="1829" y="408"/>
                </a:cubicBezTo>
                <a:cubicBezTo>
                  <a:pt x="1834" y="330"/>
                  <a:pt x="1816" y="259"/>
                  <a:pt x="1759" y="199"/>
                </a:cubicBezTo>
                <a:cubicBezTo>
                  <a:pt x="1805" y="136"/>
                  <a:pt x="1840" y="70"/>
                  <a:pt x="1863" y="0"/>
                </a:cubicBezTo>
                <a:cubicBezTo>
                  <a:pt x="1839" y="0"/>
                  <a:pt x="1839" y="0"/>
                  <a:pt x="1839" y="0"/>
                </a:cubicBezTo>
                <a:cubicBezTo>
                  <a:pt x="1830" y="29"/>
                  <a:pt x="1817" y="57"/>
                  <a:pt x="1804" y="77"/>
                </a:cubicBezTo>
                <a:cubicBezTo>
                  <a:pt x="1812" y="50"/>
                  <a:pt x="1819" y="25"/>
                  <a:pt x="1827" y="0"/>
                </a:cubicBezTo>
                <a:cubicBezTo>
                  <a:pt x="1807" y="0"/>
                  <a:pt x="1807" y="0"/>
                  <a:pt x="1807" y="0"/>
                </a:cubicBezTo>
                <a:cubicBezTo>
                  <a:pt x="1799" y="27"/>
                  <a:pt x="1789" y="54"/>
                  <a:pt x="1775" y="79"/>
                </a:cubicBezTo>
                <a:cubicBezTo>
                  <a:pt x="1736" y="151"/>
                  <a:pt x="1693" y="222"/>
                  <a:pt x="1622" y="275"/>
                </a:cubicBezTo>
                <a:cubicBezTo>
                  <a:pt x="1548" y="177"/>
                  <a:pt x="1376" y="143"/>
                  <a:pt x="1228" y="259"/>
                </a:cubicBezTo>
                <a:cubicBezTo>
                  <a:pt x="1232" y="307"/>
                  <a:pt x="1268" y="328"/>
                  <a:pt x="1306" y="346"/>
                </a:cubicBezTo>
                <a:close/>
                <a:moveTo>
                  <a:pt x="1665" y="348"/>
                </a:moveTo>
                <a:cubicBezTo>
                  <a:pt x="1671" y="316"/>
                  <a:pt x="1683" y="287"/>
                  <a:pt x="1722" y="274"/>
                </a:cubicBezTo>
                <a:cubicBezTo>
                  <a:pt x="1739" y="322"/>
                  <a:pt x="1722" y="375"/>
                  <a:pt x="1750" y="418"/>
                </a:cubicBezTo>
                <a:cubicBezTo>
                  <a:pt x="1752" y="375"/>
                  <a:pt x="1753" y="333"/>
                  <a:pt x="1755" y="284"/>
                </a:cubicBezTo>
                <a:cubicBezTo>
                  <a:pt x="1786" y="300"/>
                  <a:pt x="1796" y="320"/>
                  <a:pt x="1802" y="344"/>
                </a:cubicBezTo>
                <a:cubicBezTo>
                  <a:pt x="1813" y="394"/>
                  <a:pt x="1806" y="441"/>
                  <a:pt x="1792" y="489"/>
                </a:cubicBezTo>
                <a:cubicBezTo>
                  <a:pt x="1781" y="524"/>
                  <a:pt x="1767" y="556"/>
                  <a:pt x="1735" y="583"/>
                </a:cubicBezTo>
                <a:cubicBezTo>
                  <a:pt x="1718" y="556"/>
                  <a:pt x="1702" y="532"/>
                  <a:pt x="1689" y="507"/>
                </a:cubicBezTo>
                <a:cubicBezTo>
                  <a:pt x="1663" y="457"/>
                  <a:pt x="1656" y="403"/>
                  <a:pt x="1665" y="348"/>
                </a:cubicBezTo>
                <a:close/>
                <a:moveTo>
                  <a:pt x="1572" y="348"/>
                </a:moveTo>
                <a:cubicBezTo>
                  <a:pt x="1587" y="380"/>
                  <a:pt x="1576" y="405"/>
                  <a:pt x="1561" y="426"/>
                </a:cubicBezTo>
                <a:cubicBezTo>
                  <a:pt x="1527" y="475"/>
                  <a:pt x="1488" y="518"/>
                  <a:pt x="1424" y="527"/>
                </a:cubicBezTo>
                <a:cubicBezTo>
                  <a:pt x="1388" y="533"/>
                  <a:pt x="1352" y="546"/>
                  <a:pt x="1305" y="536"/>
                </a:cubicBezTo>
                <a:cubicBezTo>
                  <a:pt x="1341" y="485"/>
                  <a:pt x="1357" y="428"/>
                  <a:pt x="1398" y="385"/>
                </a:cubicBezTo>
                <a:cubicBezTo>
                  <a:pt x="1438" y="344"/>
                  <a:pt x="1480" y="315"/>
                  <a:pt x="1547" y="332"/>
                </a:cubicBezTo>
                <a:cubicBezTo>
                  <a:pt x="1536" y="349"/>
                  <a:pt x="1529" y="363"/>
                  <a:pt x="1519" y="374"/>
                </a:cubicBezTo>
                <a:cubicBezTo>
                  <a:pt x="1509" y="386"/>
                  <a:pt x="1497" y="395"/>
                  <a:pt x="1485" y="405"/>
                </a:cubicBezTo>
                <a:cubicBezTo>
                  <a:pt x="1476" y="415"/>
                  <a:pt x="1466" y="424"/>
                  <a:pt x="1456" y="433"/>
                </a:cubicBezTo>
                <a:cubicBezTo>
                  <a:pt x="1506" y="421"/>
                  <a:pt x="1539" y="386"/>
                  <a:pt x="1572" y="348"/>
                </a:cubicBezTo>
                <a:close/>
                <a:moveTo>
                  <a:pt x="1449" y="206"/>
                </a:moveTo>
                <a:cubicBezTo>
                  <a:pt x="1484" y="209"/>
                  <a:pt x="1520" y="218"/>
                  <a:pt x="1543" y="257"/>
                </a:cubicBezTo>
                <a:cubicBezTo>
                  <a:pt x="1484" y="266"/>
                  <a:pt x="1426" y="258"/>
                  <a:pt x="1373" y="283"/>
                </a:cubicBezTo>
                <a:cubicBezTo>
                  <a:pt x="1412" y="284"/>
                  <a:pt x="1452" y="285"/>
                  <a:pt x="1500" y="287"/>
                </a:cubicBezTo>
                <a:cubicBezTo>
                  <a:pt x="1463" y="309"/>
                  <a:pt x="1432" y="327"/>
                  <a:pt x="1401" y="345"/>
                </a:cubicBezTo>
                <a:cubicBezTo>
                  <a:pt x="1398" y="347"/>
                  <a:pt x="1393" y="346"/>
                  <a:pt x="1389" y="346"/>
                </a:cubicBezTo>
                <a:cubicBezTo>
                  <a:pt x="1334" y="339"/>
                  <a:pt x="1286" y="321"/>
                  <a:pt x="1248" y="272"/>
                </a:cubicBezTo>
                <a:cubicBezTo>
                  <a:pt x="1309" y="222"/>
                  <a:pt x="1375" y="200"/>
                  <a:pt x="1449" y="206"/>
                </a:cubicBezTo>
                <a:close/>
                <a:moveTo>
                  <a:pt x="3289" y="0"/>
                </a:moveTo>
                <a:cubicBezTo>
                  <a:pt x="3279" y="12"/>
                  <a:pt x="3269" y="25"/>
                  <a:pt x="3260" y="39"/>
                </a:cubicBezTo>
                <a:cubicBezTo>
                  <a:pt x="3279" y="29"/>
                  <a:pt x="3296" y="16"/>
                  <a:pt x="3313" y="0"/>
                </a:cubicBezTo>
                <a:lnTo>
                  <a:pt x="3289" y="0"/>
                </a:lnTo>
                <a:close/>
                <a:moveTo>
                  <a:pt x="3415" y="0"/>
                </a:moveTo>
                <a:cubicBezTo>
                  <a:pt x="3375" y="0"/>
                  <a:pt x="3375" y="0"/>
                  <a:pt x="3375" y="0"/>
                </a:cubicBezTo>
                <a:cubicBezTo>
                  <a:pt x="3372" y="21"/>
                  <a:pt x="3363" y="41"/>
                  <a:pt x="3348" y="59"/>
                </a:cubicBezTo>
                <a:cubicBezTo>
                  <a:pt x="3302" y="115"/>
                  <a:pt x="3237" y="132"/>
                  <a:pt x="3169" y="144"/>
                </a:cubicBezTo>
                <a:cubicBezTo>
                  <a:pt x="3165" y="96"/>
                  <a:pt x="3177" y="44"/>
                  <a:pt x="3197" y="0"/>
                </a:cubicBezTo>
                <a:cubicBezTo>
                  <a:pt x="3172" y="0"/>
                  <a:pt x="3172" y="0"/>
                  <a:pt x="3172" y="0"/>
                </a:cubicBezTo>
                <a:cubicBezTo>
                  <a:pt x="3151" y="46"/>
                  <a:pt x="3143" y="97"/>
                  <a:pt x="3150" y="154"/>
                </a:cubicBezTo>
                <a:cubicBezTo>
                  <a:pt x="3232" y="183"/>
                  <a:pt x="3359" y="112"/>
                  <a:pt x="3415" y="0"/>
                </a:cubicBezTo>
                <a:close/>
                <a:moveTo>
                  <a:pt x="1637" y="0"/>
                </a:moveTo>
                <a:cubicBezTo>
                  <a:pt x="1612" y="0"/>
                  <a:pt x="1612" y="0"/>
                  <a:pt x="1612" y="0"/>
                </a:cubicBezTo>
                <a:cubicBezTo>
                  <a:pt x="1614" y="2"/>
                  <a:pt x="1616" y="5"/>
                  <a:pt x="1618" y="8"/>
                </a:cubicBezTo>
                <a:cubicBezTo>
                  <a:pt x="1624" y="5"/>
                  <a:pt x="1632" y="4"/>
                  <a:pt x="1637" y="0"/>
                </a:cubicBezTo>
                <a:close/>
                <a:moveTo>
                  <a:pt x="1799" y="933"/>
                </a:moveTo>
                <a:cubicBezTo>
                  <a:pt x="1846" y="949"/>
                  <a:pt x="1887" y="956"/>
                  <a:pt x="1924" y="944"/>
                </a:cubicBezTo>
                <a:cubicBezTo>
                  <a:pt x="1960" y="932"/>
                  <a:pt x="1992" y="906"/>
                  <a:pt x="2028" y="884"/>
                </a:cubicBezTo>
                <a:cubicBezTo>
                  <a:pt x="2041" y="982"/>
                  <a:pt x="2084" y="1069"/>
                  <a:pt x="2146" y="1151"/>
                </a:cubicBezTo>
                <a:cubicBezTo>
                  <a:pt x="2150" y="1143"/>
                  <a:pt x="2154" y="1138"/>
                  <a:pt x="2154" y="1134"/>
                </a:cubicBezTo>
                <a:cubicBezTo>
                  <a:pt x="2150" y="1083"/>
                  <a:pt x="2175" y="1039"/>
                  <a:pt x="2194" y="995"/>
                </a:cubicBezTo>
                <a:cubicBezTo>
                  <a:pt x="2209" y="958"/>
                  <a:pt x="2229" y="923"/>
                  <a:pt x="2247" y="886"/>
                </a:cubicBezTo>
                <a:cubicBezTo>
                  <a:pt x="2274" y="893"/>
                  <a:pt x="2305" y="900"/>
                  <a:pt x="2336" y="908"/>
                </a:cubicBezTo>
                <a:cubicBezTo>
                  <a:pt x="2366" y="916"/>
                  <a:pt x="2396" y="926"/>
                  <a:pt x="2429" y="936"/>
                </a:cubicBezTo>
                <a:cubicBezTo>
                  <a:pt x="2452" y="861"/>
                  <a:pt x="2411" y="800"/>
                  <a:pt x="2371" y="740"/>
                </a:cubicBezTo>
                <a:cubicBezTo>
                  <a:pt x="2329" y="679"/>
                  <a:pt x="2274" y="635"/>
                  <a:pt x="2193" y="638"/>
                </a:cubicBezTo>
                <a:cubicBezTo>
                  <a:pt x="2196" y="596"/>
                  <a:pt x="2200" y="557"/>
                  <a:pt x="2201" y="518"/>
                </a:cubicBezTo>
                <a:cubicBezTo>
                  <a:pt x="2202" y="479"/>
                  <a:pt x="2199" y="440"/>
                  <a:pt x="2198" y="394"/>
                </a:cubicBezTo>
                <a:cubicBezTo>
                  <a:pt x="2290" y="476"/>
                  <a:pt x="2392" y="518"/>
                  <a:pt x="2515" y="496"/>
                </a:cubicBezTo>
                <a:cubicBezTo>
                  <a:pt x="2522" y="464"/>
                  <a:pt x="2508" y="435"/>
                  <a:pt x="2499" y="407"/>
                </a:cubicBezTo>
                <a:cubicBezTo>
                  <a:pt x="2476" y="334"/>
                  <a:pt x="2424" y="283"/>
                  <a:pt x="2363" y="240"/>
                </a:cubicBezTo>
                <a:cubicBezTo>
                  <a:pt x="2295" y="191"/>
                  <a:pt x="2217" y="164"/>
                  <a:pt x="2135" y="139"/>
                </a:cubicBezTo>
                <a:cubicBezTo>
                  <a:pt x="2120" y="92"/>
                  <a:pt x="2103" y="45"/>
                  <a:pt x="2084" y="0"/>
                </a:cubicBezTo>
                <a:cubicBezTo>
                  <a:pt x="2028" y="0"/>
                  <a:pt x="2028" y="0"/>
                  <a:pt x="2028" y="0"/>
                </a:cubicBezTo>
                <a:cubicBezTo>
                  <a:pt x="2055" y="52"/>
                  <a:pt x="2079" y="107"/>
                  <a:pt x="2101" y="163"/>
                </a:cubicBezTo>
                <a:cubicBezTo>
                  <a:pt x="2080" y="179"/>
                  <a:pt x="2060" y="192"/>
                  <a:pt x="2043" y="208"/>
                </a:cubicBezTo>
                <a:cubicBezTo>
                  <a:pt x="1989" y="259"/>
                  <a:pt x="1953" y="322"/>
                  <a:pt x="1938" y="395"/>
                </a:cubicBezTo>
                <a:cubicBezTo>
                  <a:pt x="1931" y="430"/>
                  <a:pt x="1935" y="467"/>
                  <a:pt x="1936" y="503"/>
                </a:cubicBezTo>
                <a:cubicBezTo>
                  <a:pt x="1937" y="517"/>
                  <a:pt x="1948" y="523"/>
                  <a:pt x="1963" y="524"/>
                </a:cubicBezTo>
                <a:cubicBezTo>
                  <a:pt x="2002" y="528"/>
                  <a:pt x="2033" y="508"/>
                  <a:pt x="2064" y="489"/>
                </a:cubicBezTo>
                <a:cubicBezTo>
                  <a:pt x="2088" y="474"/>
                  <a:pt x="2108" y="452"/>
                  <a:pt x="2133" y="431"/>
                </a:cubicBezTo>
                <a:cubicBezTo>
                  <a:pt x="2147" y="495"/>
                  <a:pt x="2145" y="560"/>
                  <a:pt x="2146" y="629"/>
                </a:cubicBezTo>
                <a:cubicBezTo>
                  <a:pt x="2125" y="621"/>
                  <a:pt x="2108" y="612"/>
                  <a:pt x="2090" y="608"/>
                </a:cubicBezTo>
                <a:cubicBezTo>
                  <a:pt x="2045" y="600"/>
                  <a:pt x="2008" y="621"/>
                  <a:pt x="1977" y="650"/>
                </a:cubicBezTo>
                <a:cubicBezTo>
                  <a:pt x="1944" y="682"/>
                  <a:pt x="1920" y="722"/>
                  <a:pt x="1907" y="768"/>
                </a:cubicBezTo>
                <a:cubicBezTo>
                  <a:pt x="1900" y="792"/>
                  <a:pt x="1891" y="816"/>
                  <a:pt x="1883" y="839"/>
                </a:cubicBezTo>
                <a:cubicBezTo>
                  <a:pt x="1869" y="879"/>
                  <a:pt x="1849" y="913"/>
                  <a:pt x="1799" y="933"/>
                </a:cubicBezTo>
                <a:close/>
                <a:moveTo>
                  <a:pt x="2122" y="396"/>
                </a:moveTo>
                <a:cubicBezTo>
                  <a:pt x="2112" y="413"/>
                  <a:pt x="2102" y="431"/>
                  <a:pt x="2088" y="444"/>
                </a:cubicBezTo>
                <a:cubicBezTo>
                  <a:pt x="2055" y="476"/>
                  <a:pt x="2017" y="501"/>
                  <a:pt x="1967" y="504"/>
                </a:cubicBezTo>
                <a:cubicBezTo>
                  <a:pt x="1926" y="408"/>
                  <a:pt x="2005" y="235"/>
                  <a:pt x="2087" y="238"/>
                </a:cubicBezTo>
                <a:cubicBezTo>
                  <a:pt x="2093" y="299"/>
                  <a:pt x="2056" y="349"/>
                  <a:pt x="2036" y="409"/>
                </a:cubicBezTo>
                <a:cubicBezTo>
                  <a:pt x="2081" y="368"/>
                  <a:pt x="2090" y="314"/>
                  <a:pt x="2114" y="266"/>
                </a:cubicBezTo>
                <a:cubicBezTo>
                  <a:pt x="2148" y="312"/>
                  <a:pt x="2145" y="354"/>
                  <a:pt x="2122" y="396"/>
                </a:cubicBezTo>
                <a:close/>
                <a:moveTo>
                  <a:pt x="2311" y="707"/>
                </a:moveTo>
                <a:cubicBezTo>
                  <a:pt x="2361" y="754"/>
                  <a:pt x="2395" y="811"/>
                  <a:pt x="2413" y="877"/>
                </a:cubicBezTo>
                <a:cubicBezTo>
                  <a:pt x="2415" y="886"/>
                  <a:pt x="2414" y="895"/>
                  <a:pt x="2414" y="901"/>
                </a:cubicBezTo>
                <a:cubicBezTo>
                  <a:pt x="2379" y="894"/>
                  <a:pt x="2348" y="887"/>
                  <a:pt x="2315" y="881"/>
                </a:cubicBezTo>
                <a:cubicBezTo>
                  <a:pt x="2287" y="877"/>
                  <a:pt x="2262" y="867"/>
                  <a:pt x="2246" y="849"/>
                </a:cubicBezTo>
                <a:cubicBezTo>
                  <a:pt x="2243" y="816"/>
                  <a:pt x="2240" y="789"/>
                  <a:pt x="2237" y="758"/>
                </a:cubicBezTo>
                <a:cubicBezTo>
                  <a:pt x="2263" y="775"/>
                  <a:pt x="2286" y="789"/>
                  <a:pt x="2309" y="804"/>
                </a:cubicBezTo>
                <a:cubicBezTo>
                  <a:pt x="2284" y="769"/>
                  <a:pt x="2245" y="747"/>
                  <a:pt x="2233" y="703"/>
                </a:cubicBezTo>
                <a:cubicBezTo>
                  <a:pt x="2268" y="684"/>
                  <a:pt x="2287" y="685"/>
                  <a:pt x="2311" y="707"/>
                </a:cubicBezTo>
                <a:close/>
                <a:moveTo>
                  <a:pt x="2174" y="259"/>
                </a:moveTo>
                <a:cubicBezTo>
                  <a:pt x="2216" y="285"/>
                  <a:pt x="2255" y="309"/>
                  <a:pt x="2294" y="333"/>
                </a:cubicBezTo>
                <a:cubicBezTo>
                  <a:pt x="2295" y="331"/>
                  <a:pt x="2297" y="328"/>
                  <a:pt x="2298" y="326"/>
                </a:cubicBezTo>
                <a:cubicBezTo>
                  <a:pt x="2263" y="296"/>
                  <a:pt x="2228" y="266"/>
                  <a:pt x="2192" y="235"/>
                </a:cubicBezTo>
                <a:cubicBezTo>
                  <a:pt x="2221" y="214"/>
                  <a:pt x="2267" y="214"/>
                  <a:pt x="2335" y="249"/>
                </a:cubicBezTo>
                <a:cubicBezTo>
                  <a:pt x="2425" y="295"/>
                  <a:pt x="2477" y="372"/>
                  <a:pt x="2493" y="476"/>
                </a:cubicBezTo>
                <a:cubicBezTo>
                  <a:pt x="2375" y="501"/>
                  <a:pt x="2244" y="433"/>
                  <a:pt x="2187" y="340"/>
                </a:cubicBezTo>
                <a:cubicBezTo>
                  <a:pt x="2172" y="318"/>
                  <a:pt x="2164" y="291"/>
                  <a:pt x="2174" y="259"/>
                </a:cubicBezTo>
                <a:close/>
                <a:moveTo>
                  <a:pt x="2165" y="368"/>
                </a:moveTo>
                <a:cubicBezTo>
                  <a:pt x="2185" y="440"/>
                  <a:pt x="2184" y="509"/>
                  <a:pt x="2173" y="578"/>
                </a:cubicBezTo>
                <a:cubicBezTo>
                  <a:pt x="2151" y="457"/>
                  <a:pt x="2149" y="402"/>
                  <a:pt x="2165" y="368"/>
                </a:cubicBezTo>
                <a:close/>
                <a:moveTo>
                  <a:pt x="2131" y="869"/>
                </a:moveTo>
                <a:cubicBezTo>
                  <a:pt x="2145" y="825"/>
                  <a:pt x="2146" y="777"/>
                  <a:pt x="2171" y="737"/>
                </a:cubicBezTo>
                <a:cubicBezTo>
                  <a:pt x="2177" y="739"/>
                  <a:pt x="2180" y="740"/>
                  <a:pt x="2183" y="741"/>
                </a:cubicBezTo>
                <a:cubicBezTo>
                  <a:pt x="2185" y="743"/>
                  <a:pt x="2187" y="745"/>
                  <a:pt x="2189" y="747"/>
                </a:cubicBezTo>
                <a:cubicBezTo>
                  <a:pt x="2228" y="810"/>
                  <a:pt x="2232" y="875"/>
                  <a:pt x="2197" y="942"/>
                </a:cubicBezTo>
                <a:cubicBezTo>
                  <a:pt x="2172" y="989"/>
                  <a:pt x="2145" y="1035"/>
                  <a:pt x="2131" y="1091"/>
                </a:cubicBezTo>
                <a:cubicBezTo>
                  <a:pt x="2115" y="1064"/>
                  <a:pt x="2098" y="1037"/>
                  <a:pt x="2085" y="1009"/>
                </a:cubicBezTo>
                <a:cubicBezTo>
                  <a:pt x="2062" y="956"/>
                  <a:pt x="2048" y="900"/>
                  <a:pt x="2051" y="842"/>
                </a:cubicBezTo>
                <a:cubicBezTo>
                  <a:pt x="2055" y="774"/>
                  <a:pt x="2079" y="743"/>
                  <a:pt x="2141" y="730"/>
                </a:cubicBezTo>
                <a:cubicBezTo>
                  <a:pt x="2134" y="776"/>
                  <a:pt x="2120" y="822"/>
                  <a:pt x="2131" y="869"/>
                </a:cubicBezTo>
                <a:close/>
                <a:moveTo>
                  <a:pt x="1918" y="800"/>
                </a:moveTo>
                <a:cubicBezTo>
                  <a:pt x="1928" y="765"/>
                  <a:pt x="1949" y="738"/>
                  <a:pt x="1971" y="711"/>
                </a:cubicBezTo>
                <a:cubicBezTo>
                  <a:pt x="1988" y="690"/>
                  <a:pt x="2012" y="677"/>
                  <a:pt x="2044" y="680"/>
                </a:cubicBezTo>
                <a:cubicBezTo>
                  <a:pt x="2027" y="705"/>
                  <a:pt x="2012" y="727"/>
                  <a:pt x="1997" y="749"/>
                </a:cubicBezTo>
                <a:cubicBezTo>
                  <a:pt x="2016" y="738"/>
                  <a:pt x="2030" y="723"/>
                  <a:pt x="2046" y="710"/>
                </a:cubicBezTo>
                <a:cubicBezTo>
                  <a:pt x="2061" y="697"/>
                  <a:pt x="2076" y="681"/>
                  <a:pt x="2102" y="691"/>
                </a:cubicBezTo>
                <a:cubicBezTo>
                  <a:pt x="2085" y="714"/>
                  <a:pt x="2067" y="736"/>
                  <a:pt x="2052" y="758"/>
                </a:cubicBezTo>
                <a:cubicBezTo>
                  <a:pt x="2036" y="782"/>
                  <a:pt x="2041" y="817"/>
                  <a:pt x="2015" y="836"/>
                </a:cubicBezTo>
                <a:cubicBezTo>
                  <a:pt x="2008" y="884"/>
                  <a:pt x="1967" y="898"/>
                  <a:pt x="1933" y="918"/>
                </a:cubicBezTo>
                <a:cubicBezTo>
                  <a:pt x="1914" y="929"/>
                  <a:pt x="1893" y="936"/>
                  <a:pt x="1868" y="924"/>
                </a:cubicBezTo>
                <a:cubicBezTo>
                  <a:pt x="1886" y="880"/>
                  <a:pt x="1905" y="841"/>
                  <a:pt x="1918" y="800"/>
                </a:cubicBezTo>
                <a:close/>
                <a:moveTo>
                  <a:pt x="2652" y="273"/>
                </a:moveTo>
                <a:cubicBezTo>
                  <a:pt x="2723" y="253"/>
                  <a:pt x="2772" y="203"/>
                  <a:pt x="2818" y="150"/>
                </a:cubicBezTo>
                <a:cubicBezTo>
                  <a:pt x="2825" y="141"/>
                  <a:pt x="2832" y="133"/>
                  <a:pt x="2839" y="124"/>
                </a:cubicBezTo>
                <a:cubicBezTo>
                  <a:pt x="2839" y="124"/>
                  <a:pt x="2841" y="124"/>
                  <a:pt x="2846" y="124"/>
                </a:cubicBezTo>
                <a:cubicBezTo>
                  <a:pt x="2865" y="210"/>
                  <a:pt x="2890" y="295"/>
                  <a:pt x="2947" y="368"/>
                </a:cubicBezTo>
                <a:cubicBezTo>
                  <a:pt x="3012" y="310"/>
                  <a:pt x="3030" y="234"/>
                  <a:pt x="3034" y="155"/>
                </a:cubicBezTo>
                <a:cubicBezTo>
                  <a:pt x="3037" y="97"/>
                  <a:pt x="3021" y="46"/>
                  <a:pt x="2988" y="0"/>
                </a:cubicBezTo>
                <a:cubicBezTo>
                  <a:pt x="2797" y="0"/>
                  <a:pt x="2797" y="0"/>
                  <a:pt x="2797" y="0"/>
                </a:cubicBezTo>
                <a:cubicBezTo>
                  <a:pt x="2802" y="1"/>
                  <a:pt x="2808" y="3"/>
                  <a:pt x="2814" y="6"/>
                </a:cubicBezTo>
                <a:cubicBezTo>
                  <a:pt x="2779" y="52"/>
                  <a:pt x="2744" y="97"/>
                  <a:pt x="2710" y="141"/>
                </a:cubicBezTo>
                <a:cubicBezTo>
                  <a:pt x="2712" y="142"/>
                  <a:pt x="2714" y="144"/>
                  <a:pt x="2716" y="145"/>
                </a:cubicBezTo>
                <a:cubicBezTo>
                  <a:pt x="2755" y="107"/>
                  <a:pt x="2793" y="68"/>
                  <a:pt x="2839" y="22"/>
                </a:cubicBezTo>
                <a:cubicBezTo>
                  <a:pt x="2839" y="96"/>
                  <a:pt x="2801" y="142"/>
                  <a:pt x="2760" y="183"/>
                </a:cubicBezTo>
                <a:cubicBezTo>
                  <a:pt x="2722" y="222"/>
                  <a:pt x="2677" y="256"/>
                  <a:pt x="2613" y="257"/>
                </a:cubicBezTo>
                <a:cubicBezTo>
                  <a:pt x="2640" y="154"/>
                  <a:pt x="2695" y="73"/>
                  <a:pt x="2771" y="6"/>
                </a:cubicBezTo>
                <a:cubicBezTo>
                  <a:pt x="2775" y="3"/>
                  <a:pt x="2779" y="1"/>
                  <a:pt x="2784" y="0"/>
                </a:cubicBezTo>
                <a:cubicBezTo>
                  <a:pt x="2597" y="0"/>
                  <a:pt x="2597" y="0"/>
                  <a:pt x="2597" y="0"/>
                </a:cubicBezTo>
                <a:cubicBezTo>
                  <a:pt x="2634" y="14"/>
                  <a:pt x="2673" y="23"/>
                  <a:pt x="2716" y="20"/>
                </a:cubicBezTo>
                <a:cubicBezTo>
                  <a:pt x="2717" y="20"/>
                  <a:pt x="2718" y="22"/>
                  <a:pt x="2719" y="23"/>
                </a:cubicBezTo>
                <a:cubicBezTo>
                  <a:pt x="2653" y="98"/>
                  <a:pt x="2601" y="196"/>
                  <a:pt x="2589" y="270"/>
                </a:cubicBezTo>
                <a:cubicBezTo>
                  <a:pt x="2609" y="282"/>
                  <a:pt x="2630" y="280"/>
                  <a:pt x="2652" y="273"/>
                </a:cubicBezTo>
                <a:close/>
                <a:moveTo>
                  <a:pt x="2870" y="107"/>
                </a:moveTo>
                <a:cubicBezTo>
                  <a:pt x="2873" y="76"/>
                  <a:pt x="2870" y="37"/>
                  <a:pt x="2913" y="17"/>
                </a:cubicBezTo>
                <a:cubicBezTo>
                  <a:pt x="2932" y="57"/>
                  <a:pt x="2929" y="99"/>
                  <a:pt x="2944" y="138"/>
                </a:cubicBezTo>
                <a:cubicBezTo>
                  <a:pt x="2959" y="97"/>
                  <a:pt x="2940" y="56"/>
                  <a:pt x="2942" y="12"/>
                </a:cubicBezTo>
                <a:cubicBezTo>
                  <a:pt x="2971" y="25"/>
                  <a:pt x="2991" y="43"/>
                  <a:pt x="3000" y="71"/>
                </a:cubicBezTo>
                <a:cubicBezTo>
                  <a:pt x="3029" y="166"/>
                  <a:pt x="3007" y="252"/>
                  <a:pt x="2954" y="335"/>
                </a:cubicBezTo>
                <a:cubicBezTo>
                  <a:pt x="2908" y="279"/>
                  <a:pt x="2865" y="171"/>
                  <a:pt x="2870" y="107"/>
                </a:cubicBezTo>
                <a:close/>
                <a:moveTo>
                  <a:pt x="77" y="680"/>
                </a:moveTo>
                <a:cubicBezTo>
                  <a:pt x="64" y="684"/>
                  <a:pt x="52" y="689"/>
                  <a:pt x="39" y="694"/>
                </a:cubicBezTo>
                <a:cubicBezTo>
                  <a:pt x="26" y="699"/>
                  <a:pt x="13" y="706"/>
                  <a:pt x="0" y="710"/>
                </a:cubicBezTo>
                <a:cubicBezTo>
                  <a:pt x="0" y="732"/>
                  <a:pt x="0" y="732"/>
                  <a:pt x="0" y="732"/>
                </a:cubicBezTo>
                <a:cubicBezTo>
                  <a:pt x="29" y="721"/>
                  <a:pt x="56" y="706"/>
                  <a:pt x="77" y="680"/>
                </a:cubicBezTo>
                <a:close/>
                <a:moveTo>
                  <a:pt x="3767" y="2160"/>
                </a:moveTo>
                <a:cubicBezTo>
                  <a:pt x="3792" y="2160"/>
                  <a:pt x="3792" y="2160"/>
                  <a:pt x="3792" y="2160"/>
                </a:cubicBezTo>
                <a:cubicBezTo>
                  <a:pt x="3801" y="2149"/>
                  <a:pt x="3810" y="2139"/>
                  <a:pt x="3819" y="2129"/>
                </a:cubicBezTo>
                <a:cubicBezTo>
                  <a:pt x="3826" y="2122"/>
                  <a:pt x="3833" y="2115"/>
                  <a:pt x="3840" y="2109"/>
                </a:cubicBezTo>
                <a:cubicBezTo>
                  <a:pt x="3840" y="2086"/>
                  <a:pt x="3840" y="2086"/>
                  <a:pt x="3840" y="2086"/>
                </a:cubicBezTo>
                <a:cubicBezTo>
                  <a:pt x="3814" y="2108"/>
                  <a:pt x="3790" y="2133"/>
                  <a:pt x="3767" y="2160"/>
                </a:cubicBezTo>
                <a:close/>
                <a:moveTo>
                  <a:pt x="3765" y="938"/>
                </a:moveTo>
                <a:cubicBezTo>
                  <a:pt x="3763" y="976"/>
                  <a:pt x="3776" y="1015"/>
                  <a:pt x="3784" y="1057"/>
                </a:cubicBezTo>
                <a:cubicBezTo>
                  <a:pt x="3687" y="1034"/>
                  <a:pt x="3591" y="1043"/>
                  <a:pt x="3492" y="1072"/>
                </a:cubicBezTo>
                <a:cubicBezTo>
                  <a:pt x="3498" y="1079"/>
                  <a:pt x="3501" y="1085"/>
                  <a:pt x="3505" y="1086"/>
                </a:cubicBezTo>
                <a:cubicBezTo>
                  <a:pt x="3554" y="1100"/>
                  <a:pt x="3587" y="1139"/>
                  <a:pt x="3622" y="1172"/>
                </a:cubicBezTo>
                <a:cubicBezTo>
                  <a:pt x="3651" y="1200"/>
                  <a:pt x="3677" y="1230"/>
                  <a:pt x="3705" y="1260"/>
                </a:cubicBezTo>
                <a:cubicBezTo>
                  <a:pt x="3689" y="1284"/>
                  <a:pt x="3671" y="1310"/>
                  <a:pt x="3653" y="1336"/>
                </a:cubicBezTo>
                <a:cubicBezTo>
                  <a:pt x="3634" y="1361"/>
                  <a:pt x="3614" y="1386"/>
                  <a:pt x="3594" y="1413"/>
                </a:cubicBezTo>
                <a:cubicBezTo>
                  <a:pt x="3655" y="1461"/>
                  <a:pt x="3728" y="1444"/>
                  <a:pt x="3798" y="1427"/>
                </a:cubicBezTo>
                <a:cubicBezTo>
                  <a:pt x="3812" y="1424"/>
                  <a:pt x="3826" y="1420"/>
                  <a:pt x="3840" y="1414"/>
                </a:cubicBezTo>
                <a:cubicBezTo>
                  <a:pt x="3840" y="1388"/>
                  <a:pt x="3840" y="1388"/>
                  <a:pt x="3840" y="1388"/>
                </a:cubicBezTo>
                <a:cubicBezTo>
                  <a:pt x="3781" y="1415"/>
                  <a:pt x="3719" y="1425"/>
                  <a:pt x="3654" y="1419"/>
                </a:cubicBezTo>
                <a:cubicBezTo>
                  <a:pt x="3645" y="1418"/>
                  <a:pt x="3637" y="1413"/>
                  <a:pt x="3632" y="1411"/>
                </a:cubicBezTo>
                <a:cubicBezTo>
                  <a:pt x="3650" y="1381"/>
                  <a:pt x="3669" y="1354"/>
                  <a:pt x="3685" y="1326"/>
                </a:cubicBezTo>
                <a:cubicBezTo>
                  <a:pt x="3699" y="1301"/>
                  <a:pt x="3717" y="1281"/>
                  <a:pt x="3740" y="1272"/>
                </a:cubicBezTo>
                <a:cubicBezTo>
                  <a:pt x="3771" y="1281"/>
                  <a:pt x="3798" y="1288"/>
                  <a:pt x="3828" y="1296"/>
                </a:cubicBezTo>
                <a:cubicBezTo>
                  <a:pt x="3803" y="1315"/>
                  <a:pt x="3781" y="1331"/>
                  <a:pt x="3760" y="1347"/>
                </a:cubicBezTo>
                <a:cubicBezTo>
                  <a:pt x="3788" y="1340"/>
                  <a:pt x="3813" y="1324"/>
                  <a:pt x="3840" y="1316"/>
                </a:cubicBezTo>
                <a:cubicBezTo>
                  <a:pt x="3840" y="1257"/>
                  <a:pt x="3840" y="1257"/>
                  <a:pt x="3840" y="1257"/>
                </a:cubicBezTo>
                <a:cubicBezTo>
                  <a:pt x="3773" y="1266"/>
                  <a:pt x="3717" y="1246"/>
                  <a:pt x="3670" y="1194"/>
                </a:cubicBezTo>
                <a:cubicBezTo>
                  <a:pt x="3635" y="1154"/>
                  <a:pt x="3602" y="1112"/>
                  <a:pt x="3553" y="1079"/>
                </a:cubicBezTo>
                <a:cubicBezTo>
                  <a:pt x="3585" y="1075"/>
                  <a:pt x="3616" y="1067"/>
                  <a:pt x="3647" y="1066"/>
                </a:cubicBezTo>
                <a:cubicBezTo>
                  <a:pt x="3705" y="1063"/>
                  <a:pt x="3761" y="1069"/>
                  <a:pt x="3815" y="1093"/>
                </a:cubicBezTo>
                <a:cubicBezTo>
                  <a:pt x="3824" y="1097"/>
                  <a:pt x="3833" y="1101"/>
                  <a:pt x="3840" y="1106"/>
                </a:cubicBezTo>
                <a:cubicBezTo>
                  <a:pt x="3840" y="1075"/>
                  <a:pt x="3840" y="1075"/>
                  <a:pt x="3840" y="1075"/>
                </a:cubicBezTo>
                <a:cubicBezTo>
                  <a:pt x="3837" y="1071"/>
                  <a:pt x="3835" y="1066"/>
                  <a:pt x="3833" y="1061"/>
                </a:cubicBezTo>
                <a:cubicBezTo>
                  <a:pt x="3791" y="1037"/>
                  <a:pt x="3792" y="994"/>
                  <a:pt x="3785" y="955"/>
                </a:cubicBezTo>
                <a:cubicBezTo>
                  <a:pt x="3782" y="934"/>
                  <a:pt x="3783" y="911"/>
                  <a:pt x="3802" y="893"/>
                </a:cubicBezTo>
                <a:cubicBezTo>
                  <a:pt x="3815" y="905"/>
                  <a:pt x="3828" y="917"/>
                  <a:pt x="3840" y="928"/>
                </a:cubicBezTo>
                <a:cubicBezTo>
                  <a:pt x="3840" y="896"/>
                  <a:pt x="3840" y="896"/>
                  <a:pt x="3840" y="896"/>
                </a:cubicBezTo>
                <a:cubicBezTo>
                  <a:pt x="3827" y="877"/>
                  <a:pt x="3819" y="855"/>
                  <a:pt x="3819" y="825"/>
                </a:cubicBezTo>
                <a:cubicBezTo>
                  <a:pt x="3787" y="863"/>
                  <a:pt x="3766" y="899"/>
                  <a:pt x="3765" y="938"/>
                </a:cubicBezTo>
                <a:close/>
                <a:moveTo>
                  <a:pt x="224" y="0"/>
                </a:moveTo>
                <a:cubicBezTo>
                  <a:pt x="224" y="6"/>
                  <a:pt x="223" y="13"/>
                  <a:pt x="223" y="20"/>
                </a:cubicBezTo>
                <a:cubicBezTo>
                  <a:pt x="222" y="34"/>
                  <a:pt x="221" y="47"/>
                  <a:pt x="220" y="61"/>
                </a:cubicBezTo>
                <a:cubicBezTo>
                  <a:pt x="233" y="41"/>
                  <a:pt x="240" y="21"/>
                  <a:pt x="244" y="0"/>
                </a:cubicBezTo>
                <a:lnTo>
                  <a:pt x="224" y="0"/>
                </a:lnTo>
                <a:close/>
                <a:moveTo>
                  <a:pt x="3424" y="1391"/>
                </a:moveTo>
                <a:cubicBezTo>
                  <a:pt x="3382" y="1370"/>
                  <a:pt x="3334" y="1376"/>
                  <a:pt x="3287" y="1379"/>
                </a:cubicBezTo>
                <a:cubicBezTo>
                  <a:pt x="3246" y="1382"/>
                  <a:pt x="3208" y="1396"/>
                  <a:pt x="3173" y="1416"/>
                </a:cubicBezTo>
                <a:cubicBezTo>
                  <a:pt x="3159" y="1424"/>
                  <a:pt x="3146" y="1431"/>
                  <a:pt x="3126" y="1416"/>
                </a:cubicBezTo>
                <a:cubicBezTo>
                  <a:pt x="3185" y="1395"/>
                  <a:pt x="3225" y="1355"/>
                  <a:pt x="3260" y="1308"/>
                </a:cubicBezTo>
                <a:cubicBezTo>
                  <a:pt x="3297" y="1260"/>
                  <a:pt x="3311" y="1203"/>
                  <a:pt x="3319" y="1143"/>
                </a:cubicBezTo>
                <a:cubicBezTo>
                  <a:pt x="3237" y="1133"/>
                  <a:pt x="3167" y="1161"/>
                  <a:pt x="3104" y="1208"/>
                </a:cubicBezTo>
                <a:cubicBezTo>
                  <a:pt x="3041" y="1254"/>
                  <a:pt x="2998" y="1315"/>
                  <a:pt x="2990" y="1397"/>
                </a:cubicBezTo>
                <a:cubicBezTo>
                  <a:pt x="2841" y="1409"/>
                  <a:pt x="2710" y="1457"/>
                  <a:pt x="2597" y="1556"/>
                </a:cubicBezTo>
                <a:cubicBezTo>
                  <a:pt x="2619" y="1415"/>
                  <a:pt x="2674" y="1286"/>
                  <a:pt x="2740" y="1161"/>
                </a:cubicBezTo>
                <a:cubicBezTo>
                  <a:pt x="2766" y="1166"/>
                  <a:pt x="2789" y="1173"/>
                  <a:pt x="2812" y="1175"/>
                </a:cubicBezTo>
                <a:cubicBezTo>
                  <a:pt x="2886" y="1183"/>
                  <a:pt x="2958" y="1170"/>
                  <a:pt x="3022" y="1133"/>
                </a:cubicBezTo>
                <a:cubicBezTo>
                  <a:pt x="3053" y="1116"/>
                  <a:pt x="3079" y="1089"/>
                  <a:pt x="3106" y="1065"/>
                </a:cubicBezTo>
                <a:cubicBezTo>
                  <a:pt x="3116" y="1055"/>
                  <a:pt x="3113" y="1043"/>
                  <a:pt x="3105" y="1031"/>
                </a:cubicBezTo>
                <a:cubicBezTo>
                  <a:pt x="3082" y="998"/>
                  <a:pt x="3046" y="987"/>
                  <a:pt x="3012" y="977"/>
                </a:cubicBezTo>
                <a:cubicBezTo>
                  <a:pt x="2985" y="968"/>
                  <a:pt x="2955" y="967"/>
                  <a:pt x="2923" y="962"/>
                </a:cubicBezTo>
                <a:cubicBezTo>
                  <a:pt x="2963" y="910"/>
                  <a:pt x="3013" y="868"/>
                  <a:pt x="3065" y="823"/>
                </a:cubicBezTo>
                <a:cubicBezTo>
                  <a:pt x="3072" y="844"/>
                  <a:pt x="3076" y="863"/>
                  <a:pt x="3085" y="879"/>
                </a:cubicBezTo>
                <a:cubicBezTo>
                  <a:pt x="3108" y="919"/>
                  <a:pt x="3148" y="933"/>
                  <a:pt x="3191" y="938"/>
                </a:cubicBezTo>
                <a:cubicBezTo>
                  <a:pt x="3237" y="942"/>
                  <a:pt x="3283" y="934"/>
                  <a:pt x="3326" y="915"/>
                </a:cubicBezTo>
                <a:cubicBezTo>
                  <a:pt x="3349" y="904"/>
                  <a:pt x="3372" y="895"/>
                  <a:pt x="3396" y="886"/>
                </a:cubicBezTo>
                <a:cubicBezTo>
                  <a:pt x="3435" y="871"/>
                  <a:pt x="3474" y="864"/>
                  <a:pt x="3521" y="889"/>
                </a:cubicBezTo>
                <a:cubicBezTo>
                  <a:pt x="3503" y="843"/>
                  <a:pt x="3481" y="807"/>
                  <a:pt x="3448" y="787"/>
                </a:cubicBezTo>
                <a:cubicBezTo>
                  <a:pt x="3416" y="767"/>
                  <a:pt x="3375" y="760"/>
                  <a:pt x="3335" y="747"/>
                </a:cubicBezTo>
                <a:cubicBezTo>
                  <a:pt x="3401" y="673"/>
                  <a:pt x="3439" y="584"/>
                  <a:pt x="3461" y="483"/>
                </a:cubicBezTo>
                <a:cubicBezTo>
                  <a:pt x="3452" y="486"/>
                  <a:pt x="3446" y="485"/>
                  <a:pt x="3443" y="488"/>
                </a:cubicBezTo>
                <a:cubicBezTo>
                  <a:pt x="3407" y="525"/>
                  <a:pt x="3358" y="534"/>
                  <a:pt x="3311" y="549"/>
                </a:cubicBezTo>
                <a:cubicBezTo>
                  <a:pt x="3273" y="561"/>
                  <a:pt x="3234" y="569"/>
                  <a:pt x="3194" y="580"/>
                </a:cubicBezTo>
                <a:cubicBezTo>
                  <a:pt x="3181" y="554"/>
                  <a:pt x="3167" y="526"/>
                  <a:pt x="3153" y="498"/>
                </a:cubicBezTo>
                <a:cubicBezTo>
                  <a:pt x="3140" y="469"/>
                  <a:pt x="3128" y="440"/>
                  <a:pt x="3114" y="409"/>
                </a:cubicBezTo>
                <a:cubicBezTo>
                  <a:pt x="3042" y="440"/>
                  <a:pt x="3022" y="511"/>
                  <a:pt x="3003" y="581"/>
                </a:cubicBezTo>
                <a:cubicBezTo>
                  <a:pt x="2983" y="652"/>
                  <a:pt x="2986" y="722"/>
                  <a:pt x="3041" y="781"/>
                </a:cubicBezTo>
                <a:cubicBezTo>
                  <a:pt x="3007" y="807"/>
                  <a:pt x="2975" y="829"/>
                  <a:pt x="2944" y="854"/>
                </a:cubicBezTo>
                <a:cubicBezTo>
                  <a:pt x="2914" y="879"/>
                  <a:pt x="2886" y="906"/>
                  <a:pt x="2852" y="937"/>
                </a:cubicBezTo>
                <a:cubicBezTo>
                  <a:pt x="2855" y="813"/>
                  <a:pt x="2821" y="708"/>
                  <a:pt x="2724" y="630"/>
                </a:cubicBezTo>
                <a:cubicBezTo>
                  <a:pt x="2695" y="645"/>
                  <a:pt x="2682" y="675"/>
                  <a:pt x="2666" y="700"/>
                </a:cubicBezTo>
                <a:cubicBezTo>
                  <a:pt x="2626" y="765"/>
                  <a:pt x="2622" y="838"/>
                  <a:pt x="2628" y="911"/>
                </a:cubicBezTo>
                <a:cubicBezTo>
                  <a:pt x="2635" y="995"/>
                  <a:pt x="2666" y="1072"/>
                  <a:pt x="2700" y="1151"/>
                </a:cubicBezTo>
                <a:cubicBezTo>
                  <a:pt x="2639" y="1249"/>
                  <a:pt x="2586" y="1354"/>
                  <a:pt x="2552" y="1466"/>
                </a:cubicBezTo>
                <a:cubicBezTo>
                  <a:pt x="2518" y="1578"/>
                  <a:pt x="2496" y="1692"/>
                  <a:pt x="2467" y="1810"/>
                </a:cubicBezTo>
                <a:cubicBezTo>
                  <a:pt x="2457" y="1781"/>
                  <a:pt x="2447" y="1754"/>
                  <a:pt x="2437" y="1729"/>
                </a:cubicBezTo>
                <a:cubicBezTo>
                  <a:pt x="2516" y="1568"/>
                  <a:pt x="2524" y="1412"/>
                  <a:pt x="2421" y="1256"/>
                </a:cubicBezTo>
                <a:cubicBezTo>
                  <a:pt x="2369" y="1289"/>
                  <a:pt x="2340" y="1335"/>
                  <a:pt x="2328" y="1389"/>
                </a:cubicBezTo>
                <a:cubicBezTo>
                  <a:pt x="2317" y="1440"/>
                  <a:pt x="2313" y="1493"/>
                  <a:pt x="2306" y="1549"/>
                </a:cubicBezTo>
                <a:cubicBezTo>
                  <a:pt x="2228" y="1465"/>
                  <a:pt x="2130" y="1417"/>
                  <a:pt x="2023" y="1375"/>
                </a:cubicBezTo>
                <a:cubicBezTo>
                  <a:pt x="2019" y="1358"/>
                  <a:pt x="2014" y="1338"/>
                  <a:pt x="2011" y="1317"/>
                </a:cubicBezTo>
                <a:cubicBezTo>
                  <a:pt x="1998" y="1229"/>
                  <a:pt x="1945" y="1171"/>
                  <a:pt x="1871" y="1128"/>
                </a:cubicBezTo>
                <a:cubicBezTo>
                  <a:pt x="1842" y="1112"/>
                  <a:pt x="1811" y="1099"/>
                  <a:pt x="1779" y="1089"/>
                </a:cubicBezTo>
                <a:cubicBezTo>
                  <a:pt x="1742" y="1078"/>
                  <a:pt x="1727" y="1096"/>
                  <a:pt x="1734" y="1134"/>
                </a:cubicBezTo>
                <a:cubicBezTo>
                  <a:pt x="1747" y="1201"/>
                  <a:pt x="1768" y="1264"/>
                  <a:pt x="1818" y="1313"/>
                </a:cubicBezTo>
                <a:cubicBezTo>
                  <a:pt x="1819" y="1314"/>
                  <a:pt x="1818" y="1316"/>
                  <a:pt x="1818" y="1318"/>
                </a:cubicBezTo>
                <a:cubicBezTo>
                  <a:pt x="1718" y="1318"/>
                  <a:pt x="1611" y="1344"/>
                  <a:pt x="1547" y="1384"/>
                </a:cubicBezTo>
                <a:cubicBezTo>
                  <a:pt x="1551" y="1407"/>
                  <a:pt x="1567" y="1421"/>
                  <a:pt x="1586" y="1433"/>
                </a:cubicBezTo>
                <a:cubicBezTo>
                  <a:pt x="1649" y="1473"/>
                  <a:pt x="1718" y="1476"/>
                  <a:pt x="1789" y="1475"/>
                </a:cubicBezTo>
                <a:cubicBezTo>
                  <a:pt x="1800" y="1475"/>
                  <a:pt x="1811" y="1474"/>
                  <a:pt x="1822" y="1474"/>
                </a:cubicBezTo>
                <a:cubicBezTo>
                  <a:pt x="1823" y="1474"/>
                  <a:pt x="1824" y="1476"/>
                  <a:pt x="1827" y="1479"/>
                </a:cubicBezTo>
                <a:cubicBezTo>
                  <a:pt x="1775" y="1551"/>
                  <a:pt x="1728" y="1626"/>
                  <a:pt x="1711" y="1717"/>
                </a:cubicBezTo>
                <a:cubicBezTo>
                  <a:pt x="1798" y="1727"/>
                  <a:pt x="1867" y="1690"/>
                  <a:pt x="1929" y="1641"/>
                </a:cubicBezTo>
                <a:cubicBezTo>
                  <a:pt x="1992" y="1590"/>
                  <a:pt x="2021" y="1520"/>
                  <a:pt x="2022" y="1431"/>
                </a:cubicBezTo>
                <a:cubicBezTo>
                  <a:pt x="2130" y="1478"/>
                  <a:pt x="2221" y="1538"/>
                  <a:pt x="2292" y="1632"/>
                </a:cubicBezTo>
                <a:cubicBezTo>
                  <a:pt x="2177" y="1614"/>
                  <a:pt x="2081" y="1643"/>
                  <a:pt x="2005" y="1727"/>
                </a:cubicBezTo>
                <a:cubicBezTo>
                  <a:pt x="2047" y="1827"/>
                  <a:pt x="2249" y="1877"/>
                  <a:pt x="2382" y="1783"/>
                </a:cubicBezTo>
                <a:cubicBezTo>
                  <a:pt x="2411" y="1858"/>
                  <a:pt x="2428" y="1932"/>
                  <a:pt x="2411" y="2011"/>
                </a:cubicBezTo>
                <a:cubicBezTo>
                  <a:pt x="2406" y="2036"/>
                  <a:pt x="2397" y="2059"/>
                  <a:pt x="2410" y="2084"/>
                </a:cubicBezTo>
                <a:cubicBezTo>
                  <a:pt x="2414" y="2091"/>
                  <a:pt x="2411" y="2103"/>
                  <a:pt x="2408" y="2111"/>
                </a:cubicBezTo>
                <a:cubicBezTo>
                  <a:pt x="2403" y="2128"/>
                  <a:pt x="2397" y="2144"/>
                  <a:pt x="2391" y="2160"/>
                </a:cubicBezTo>
                <a:cubicBezTo>
                  <a:pt x="2414" y="2160"/>
                  <a:pt x="2414" y="2160"/>
                  <a:pt x="2414" y="2160"/>
                </a:cubicBezTo>
                <a:cubicBezTo>
                  <a:pt x="2420" y="2148"/>
                  <a:pt x="2423" y="2134"/>
                  <a:pt x="2430" y="2123"/>
                </a:cubicBezTo>
                <a:cubicBezTo>
                  <a:pt x="2444" y="2104"/>
                  <a:pt x="2447" y="2085"/>
                  <a:pt x="2432" y="2065"/>
                </a:cubicBezTo>
                <a:cubicBezTo>
                  <a:pt x="2465" y="2035"/>
                  <a:pt x="2459" y="1998"/>
                  <a:pt x="2451" y="1962"/>
                </a:cubicBezTo>
                <a:cubicBezTo>
                  <a:pt x="2438" y="1900"/>
                  <a:pt x="2430" y="1836"/>
                  <a:pt x="2405" y="1776"/>
                </a:cubicBezTo>
                <a:cubicBezTo>
                  <a:pt x="2399" y="1760"/>
                  <a:pt x="2399" y="1749"/>
                  <a:pt x="2418" y="1745"/>
                </a:cubicBezTo>
                <a:cubicBezTo>
                  <a:pt x="2455" y="1806"/>
                  <a:pt x="2445" y="1877"/>
                  <a:pt x="2465" y="1943"/>
                </a:cubicBezTo>
                <a:cubicBezTo>
                  <a:pt x="2472" y="1935"/>
                  <a:pt x="2477" y="1927"/>
                  <a:pt x="2478" y="1919"/>
                </a:cubicBezTo>
                <a:cubicBezTo>
                  <a:pt x="2496" y="1824"/>
                  <a:pt x="2514" y="1730"/>
                  <a:pt x="2529" y="1635"/>
                </a:cubicBezTo>
                <a:cubicBezTo>
                  <a:pt x="2544" y="1543"/>
                  <a:pt x="2574" y="1456"/>
                  <a:pt x="2609" y="1371"/>
                </a:cubicBezTo>
                <a:cubicBezTo>
                  <a:pt x="2616" y="1354"/>
                  <a:pt x="2625" y="1338"/>
                  <a:pt x="2633" y="1322"/>
                </a:cubicBezTo>
                <a:cubicBezTo>
                  <a:pt x="2627" y="1360"/>
                  <a:pt x="2613" y="1393"/>
                  <a:pt x="2602" y="1428"/>
                </a:cubicBezTo>
                <a:cubicBezTo>
                  <a:pt x="2568" y="1545"/>
                  <a:pt x="2542" y="1665"/>
                  <a:pt x="2521" y="1786"/>
                </a:cubicBezTo>
                <a:cubicBezTo>
                  <a:pt x="2504" y="1886"/>
                  <a:pt x="2489" y="1985"/>
                  <a:pt x="2474" y="2085"/>
                </a:cubicBezTo>
                <a:cubicBezTo>
                  <a:pt x="2470" y="2110"/>
                  <a:pt x="2464" y="2135"/>
                  <a:pt x="2458" y="2160"/>
                </a:cubicBezTo>
                <a:cubicBezTo>
                  <a:pt x="2479" y="2160"/>
                  <a:pt x="2479" y="2160"/>
                  <a:pt x="2479" y="2160"/>
                </a:cubicBezTo>
                <a:cubicBezTo>
                  <a:pt x="2485" y="2135"/>
                  <a:pt x="2491" y="2109"/>
                  <a:pt x="2495" y="2082"/>
                </a:cubicBezTo>
                <a:cubicBezTo>
                  <a:pt x="2498" y="2069"/>
                  <a:pt x="2502" y="2056"/>
                  <a:pt x="2507" y="2040"/>
                </a:cubicBezTo>
                <a:cubicBezTo>
                  <a:pt x="2516" y="2045"/>
                  <a:pt x="2523" y="2048"/>
                  <a:pt x="2529" y="2053"/>
                </a:cubicBezTo>
                <a:cubicBezTo>
                  <a:pt x="2596" y="2101"/>
                  <a:pt x="2670" y="2097"/>
                  <a:pt x="2742" y="2075"/>
                </a:cubicBezTo>
                <a:cubicBezTo>
                  <a:pt x="2782" y="2063"/>
                  <a:pt x="2818" y="2040"/>
                  <a:pt x="2853" y="2017"/>
                </a:cubicBezTo>
                <a:cubicBezTo>
                  <a:pt x="2878" y="2000"/>
                  <a:pt x="2898" y="1976"/>
                  <a:pt x="2920" y="1954"/>
                </a:cubicBezTo>
                <a:cubicBezTo>
                  <a:pt x="2891" y="1910"/>
                  <a:pt x="2845" y="1908"/>
                  <a:pt x="2801" y="1890"/>
                </a:cubicBezTo>
                <a:cubicBezTo>
                  <a:pt x="2874" y="1816"/>
                  <a:pt x="2911" y="1726"/>
                  <a:pt x="2937" y="1628"/>
                </a:cubicBezTo>
                <a:cubicBezTo>
                  <a:pt x="2930" y="1625"/>
                  <a:pt x="2923" y="1619"/>
                  <a:pt x="2916" y="1619"/>
                </a:cubicBezTo>
                <a:cubicBezTo>
                  <a:pt x="2824" y="1615"/>
                  <a:pt x="2739" y="1630"/>
                  <a:pt x="2667" y="1696"/>
                </a:cubicBezTo>
                <a:cubicBezTo>
                  <a:pt x="2621" y="1738"/>
                  <a:pt x="2574" y="1777"/>
                  <a:pt x="2540" y="1829"/>
                </a:cubicBezTo>
                <a:cubicBezTo>
                  <a:pt x="2555" y="1709"/>
                  <a:pt x="2601" y="1607"/>
                  <a:pt x="2710" y="1542"/>
                </a:cubicBezTo>
                <a:cubicBezTo>
                  <a:pt x="2766" y="1509"/>
                  <a:pt x="2824" y="1477"/>
                  <a:pt x="2889" y="1463"/>
                </a:cubicBezTo>
                <a:cubicBezTo>
                  <a:pt x="2969" y="1446"/>
                  <a:pt x="3051" y="1432"/>
                  <a:pt x="3136" y="1452"/>
                </a:cubicBezTo>
                <a:cubicBezTo>
                  <a:pt x="3111" y="1571"/>
                  <a:pt x="3197" y="1724"/>
                  <a:pt x="3382" y="1761"/>
                </a:cubicBezTo>
                <a:cubicBezTo>
                  <a:pt x="3415" y="1727"/>
                  <a:pt x="3408" y="1686"/>
                  <a:pt x="3397" y="1646"/>
                </a:cubicBezTo>
                <a:cubicBezTo>
                  <a:pt x="3390" y="1622"/>
                  <a:pt x="3379" y="1599"/>
                  <a:pt x="3370" y="1577"/>
                </a:cubicBezTo>
                <a:cubicBezTo>
                  <a:pt x="3436" y="1564"/>
                  <a:pt x="3499" y="1552"/>
                  <a:pt x="3563" y="1540"/>
                </a:cubicBezTo>
                <a:cubicBezTo>
                  <a:pt x="3562" y="1527"/>
                  <a:pt x="3563" y="1518"/>
                  <a:pt x="3559" y="1512"/>
                </a:cubicBezTo>
                <a:cubicBezTo>
                  <a:pt x="3527" y="1458"/>
                  <a:pt x="3480" y="1417"/>
                  <a:pt x="3424" y="1391"/>
                </a:cubicBezTo>
                <a:close/>
                <a:moveTo>
                  <a:pt x="3423" y="797"/>
                </a:moveTo>
                <a:cubicBezTo>
                  <a:pt x="3443" y="804"/>
                  <a:pt x="3462" y="816"/>
                  <a:pt x="3470" y="842"/>
                </a:cubicBezTo>
                <a:cubicBezTo>
                  <a:pt x="3425" y="857"/>
                  <a:pt x="3383" y="868"/>
                  <a:pt x="3343" y="885"/>
                </a:cubicBezTo>
                <a:cubicBezTo>
                  <a:pt x="3310" y="900"/>
                  <a:pt x="3276" y="902"/>
                  <a:pt x="3241" y="903"/>
                </a:cubicBezTo>
                <a:cubicBezTo>
                  <a:pt x="3214" y="904"/>
                  <a:pt x="3188" y="894"/>
                  <a:pt x="3170" y="868"/>
                </a:cubicBezTo>
                <a:cubicBezTo>
                  <a:pt x="3200" y="864"/>
                  <a:pt x="3226" y="861"/>
                  <a:pt x="3253" y="858"/>
                </a:cubicBezTo>
                <a:cubicBezTo>
                  <a:pt x="3232" y="851"/>
                  <a:pt x="3211" y="850"/>
                  <a:pt x="3191" y="847"/>
                </a:cubicBezTo>
                <a:cubicBezTo>
                  <a:pt x="3172" y="843"/>
                  <a:pt x="3149" y="842"/>
                  <a:pt x="3140" y="816"/>
                </a:cubicBezTo>
                <a:cubicBezTo>
                  <a:pt x="3170" y="814"/>
                  <a:pt x="3197" y="814"/>
                  <a:pt x="3224" y="811"/>
                </a:cubicBezTo>
                <a:cubicBezTo>
                  <a:pt x="3253" y="807"/>
                  <a:pt x="3276" y="780"/>
                  <a:pt x="3307" y="788"/>
                </a:cubicBezTo>
                <a:cubicBezTo>
                  <a:pt x="3348" y="762"/>
                  <a:pt x="3386" y="784"/>
                  <a:pt x="3423" y="797"/>
                </a:cubicBezTo>
                <a:close/>
                <a:moveTo>
                  <a:pt x="3269" y="581"/>
                </a:moveTo>
                <a:cubicBezTo>
                  <a:pt x="3321" y="570"/>
                  <a:pt x="3374" y="560"/>
                  <a:pt x="3426" y="534"/>
                </a:cubicBezTo>
                <a:cubicBezTo>
                  <a:pt x="3415" y="563"/>
                  <a:pt x="3406" y="594"/>
                  <a:pt x="3392" y="622"/>
                </a:cubicBezTo>
                <a:cubicBezTo>
                  <a:pt x="3367" y="674"/>
                  <a:pt x="3335" y="721"/>
                  <a:pt x="3288" y="757"/>
                </a:cubicBezTo>
                <a:cubicBezTo>
                  <a:pt x="3234" y="798"/>
                  <a:pt x="3195" y="800"/>
                  <a:pt x="3145" y="762"/>
                </a:cubicBezTo>
                <a:cubicBezTo>
                  <a:pt x="3185" y="737"/>
                  <a:pt x="3228" y="717"/>
                  <a:pt x="3257" y="679"/>
                </a:cubicBezTo>
                <a:cubicBezTo>
                  <a:pt x="3214" y="697"/>
                  <a:pt x="3177" y="727"/>
                  <a:pt x="3130" y="734"/>
                </a:cubicBezTo>
                <a:cubicBezTo>
                  <a:pt x="3128" y="728"/>
                  <a:pt x="3127" y="725"/>
                  <a:pt x="3126" y="722"/>
                </a:cubicBezTo>
                <a:cubicBezTo>
                  <a:pt x="3126" y="720"/>
                  <a:pt x="3126" y="717"/>
                  <a:pt x="3127" y="714"/>
                </a:cubicBezTo>
                <a:cubicBezTo>
                  <a:pt x="3149" y="643"/>
                  <a:pt x="3196" y="598"/>
                  <a:pt x="3269" y="581"/>
                </a:cubicBezTo>
                <a:close/>
                <a:moveTo>
                  <a:pt x="3017" y="647"/>
                </a:moveTo>
                <a:cubicBezTo>
                  <a:pt x="3020" y="579"/>
                  <a:pt x="3041" y="516"/>
                  <a:pt x="3079" y="459"/>
                </a:cubicBezTo>
                <a:cubicBezTo>
                  <a:pt x="3084" y="452"/>
                  <a:pt x="3093" y="447"/>
                  <a:pt x="3097" y="443"/>
                </a:cubicBezTo>
                <a:cubicBezTo>
                  <a:pt x="3114" y="474"/>
                  <a:pt x="3129" y="503"/>
                  <a:pt x="3146" y="531"/>
                </a:cubicBezTo>
                <a:cubicBezTo>
                  <a:pt x="3161" y="555"/>
                  <a:pt x="3170" y="580"/>
                  <a:pt x="3167" y="605"/>
                </a:cubicBezTo>
                <a:cubicBezTo>
                  <a:pt x="3144" y="628"/>
                  <a:pt x="3125" y="648"/>
                  <a:pt x="3103" y="671"/>
                </a:cubicBezTo>
                <a:cubicBezTo>
                  <a:pt x="3099" y="639"/>
                  <a:pt x="3095" y="613"/>
                  <a:pt x="3092" y="586"/>
                </a:cubicBezTo>
                <a:cubicBezTo>
                  <a:pt x="3081" y="628"/>
                  <a:pt x="3090" y="672"/>
                  <a:pt x="3064" y="709"/>
                </a:cubicBezTo>
                <a:cubicBezTo>
                  <a:pt x="3027" y="695"/>
                  <a:pt x="3015" y="680"/>
                  <a:pt x="3017" y="647"/>
                </a:cubicBezTo>
                <a:close/>
                <a:moveTo>
                  <a:pt x="3008" y="836"/>
                </a:moveTo>
                <a:cubicBezTo>
                  <a:pt x="2931" y="931"/>
                  <a:pt x="2891" y="969"/>
                  <a:pt x="2854" y="979"/>
                </a:cubicBezTo>
                <a:cubicBezTo>
                  <a:pt x="2896" y="917"/>
                  <a:pt x="2949" y="873"/>
                  <a:pt x="3008" y="836"/>
                </a:cubicBezTo>
                <a:close/>
                <a:moveTo>
                  <a:pt x="2904" y="993"/>
                </a:moveTo>
                <a:cubicBezTo>
                  <a:pt x="2923" y="990"/>
                  <a:pt x="2943" y="986"/>
                  <a:pt x="2962" y="988"/>
                </a:cubicBezTo>
                <a:cubicBezTo>
                  <a:pt x="3008" y="992"/>
                  <a:pt x="3052" y="1005"/>
                  <a:pt x="3087" y="1041"/>
                </a:cubicBezTo>
                <a:cubicBezTo>
                  <a:pt x="3040" y="1134"/>
                  <a:pt x="2858" y="1187"/>
                  <a:pt x="2806" y="1123"/>
                </a:cubicBezTo>
                <a:cubicBezTo>
                  <a:pt x="2849" y="1078"/>
                  <a:pt x="2910" y="1074"/>
                  <a:pt x="2970" y="1050"/>
                </a:cubicBezTo>
                <a:cubicBezTo>
                  <a:pt x="2909" y="1043"/>
                  <a:pt x="2862" y="1071"/>
                  <a:pt x="2810" y="1084"/>
                </a:cubicBezTo>
                <a:cubicBezTo>
                  <a:pt x="2823" y="1028"/>
                  <a:pt x="2856" y="1003"/>
                  <a:pt x="2904" y="993"/>
                </a:cubicBezTo>
                <a:close/>
                <a:moveTo>
                  <a:pt x="2653" y="927"/>
                </a:moveTo>
                <a:cubicBezTo>
                  <a:pt x="2630" y="829"/>
                  <a:pt x="2654" y="739"/>
                  <a:pt x="2722" y="659"/>
                </a:cubicBezTo>
                <a:cubicBezTo>
                  <a:pt x="2818" y="733"/>
                  <a:pt x="2852" y="876"/>
                  <a:pt x="2819" y="980"/>
                </a:cubicBezTo>
                <a:cubicBezTo>
                  <a:pt x="2811" y="1006"/>
                  <a:pt x="2796" y="1029"/>
                  <a:pt x="2766" y="1043"/>
                </a:cubicBezTo>
                <a:cubicBezTo>
                  <a:pt x="2758" y="994"/>
                  <a:pt x="2751" y="949"/>
                  <a:pt x="2744" y="904"/>
                </a:cubicBezTo>
                <a:cubicBezTo>
                  <a:pt x="2741" y="904"/>
                  <a:pt x="2738" y="904"/>
                  <a:pt x="2736" y="905"/>
                </a:cubicBezTo>
                <a:cubicBezTo>
                  <a:pt x="2736" y="951"/>
                  <a:pt x="2736" y="997"/>
                  <a:pt x="2736" y="1044"/>
                </a:cubicBezTo>
                <a:cubicBezTo>
                  <a:pt x="2701" y="1036"/>
                  <a:pt x="2671" y="1001"/>
                  <a:pt x="2653" y="927"/>
                </a:cubicBezTo>
                <a:close/>
                <a:moveTo>
                  <a:pt x="1758" y="1111"/>
                </a:moveTo>
                <a:cubicBezTo>
                  <a:pt x="1843" y="1110"/>
                  <a:pt x="1959" y="1220"/>
                  <a:pt x="1960" y="1300"/>
                </a:cubicBezTo>
                <a:cubicBezTo>
                  <a:pt x="1925" y="1266"/>
                  <a:pt x="1889" y="1230"/>
                  <a:pt x="1854" y="1195"/>
                </a:cubicBezTo>
                <a:cubicBezTo>
                  <a:pt x="1851" y="1197"/>
                  <a:pt x="1849" y="1199"/>
                  <a:pt x="1847" y="1201"/>
                </a:cubicBezTo>
                <a:cubicBezTo>
                  <a:pt x="1877" y="1247"/>
                  <a:pt x="1928" y="1279"/>
                  <a:pt x="1947" y="1334"/>
                </a:cubicBezTo>
                <a:cubicBezTo>
                  <a:pt x="1817" y="1329"/>
                  <a:pt x="1758" y="1225"/>
                  <a:pt x="1758" y="1111"/>
                </a:cubicBezTo>
                <a:close/>
                <a:moveTo>
                  <a:pt x="1726" y="1454"/>
                </a:moveTo>
                <a:cubicBezTo>
                  <a:pt x="1671" y="1451"/>
                  <a:pt x="1615" y="1441"/>
                  <a:pt x="1573" y="1393"/>
                </a:cubicBezTo>
                <a:cubicBezTo>
                  <a:pt x="1668" y="1346"/>
                  <a:pt x="1764" y="1333"/>
                  <a:pt x="1865" y="1346"/>
                </a:cubicBezTo>
                <a:cubicBezTo>
                  <a:pt x="1883" y="1348"/>
                  <a:pt x="1889" y="1360"/>
                  <a:pt x="1894" y="1378"/>
                </a:cubicBezTo>
                <a:cubicBezTo>
                  <a:pt x="1836" y="1382"/>
                  <a:pt x="1780" y="1385"/>
                  <a:pt x="1724" y="1389"/>
                </a:cubicBezTo>
                <a:cubicBezTo>
                  <a:pt x="1724" y="1391"/>
                  <a:pt x="1724" y="1394"/>
                  <a:pt x="1725" y="1396"/>
                </a:cubicBezTo>
                <a:cubicBezTo>
                  <a:pt x="1779" y="1400"/>
                  <a:pt x="1834" y="1403"/>
                  <a:pt x="1898" y="1406"/>
                </a:cubicBezTo>
                <a:cubicBezTo>
                  <a:pt x="1843" y="1455"/>
                  <a:pt x="1783" y="1458"/>
                  <a:pt x="1726" y="1454"/>
                </a:cubicBezTo>
                <a:close/>
                <a:moveTo>
                  <a:pt x="1968" y="1560"/>
                </a:moveTo>
                <a:cubicBezTo>
                  <a:pt x="1917" y="1644"/>
                  <a:pt x="1838" y="1685"/>
                  <a:pt x="1741" y="1700"/>
                </a:cubicBezTo>
                <a:cubicBezTo>
                  <a:pt x="1752" y="1629"/>
                  <a:pt x="1805" y="1525"/>
                  <a:pt x="1855" y="1487"/>
                </a:cubicBezTo>
                <a:cubicBezTo>
                  <a:pt x="1881" y="1467"/>
                  <a:pt x="1908" y="1440"/>
                  <a:pt x="1951" y="1458"/>
                </a:cubicBezTo>
                <a:cubicBezTo>
                  <a:pt x="1934" y="1499"/>
                  <a:pt x="1900" y="1525"/>
                  <a:pt x="1881" y="1562"/>
                </a:cubicBezTo>
                <a:cubicBezTo>
                  <a:pt x="1922" y="1546"/>
                  <a:pt x="1940" y="1505"/>
                  <a:pt x="1974" y="1477"/>
                </a:cubicBezTo>
                <a:cubicBezTo>
                  <a:pt x="1984" y="1507"/>
                  <a:pt x="1983" y="1535"/>
                  <a:pt x="1968" y="1560"/>
                </a:cubicBezTo>
                <a:close/>
                <a:moveTo>
                  <a:pt x="2205" y="1513"/>
                </a:moveTo>
                <a:cubicBezTo>
                  <a:pt x="2162" y="1479"/>
                  <a:pt x="2114" y="1452"/>
                  <a:pt x="2063" y="1419"/>
                </a:cubicBezTo>
                <a:cubicBezTo>
                  <a:pt x="2161" y="1446"/>
                  <a:pt x="2313" y="1556"/>
                  <a:pt x="2325" y="1625"/>
                </a:cubicBezTo>
                <a:cubicBezTo>
                  <a:pt x="2286" y="1588"/>
                  <a:pt x="2248" y="1547"/>
                  <a:pt x="2205" y="1513"/>
                </a:cubicBezTo>
                <a:close/>
                <a:moveTo>
                  <a:pt x="2322" y="1740"/>
                </a:moveTo>
                <a:cubicBezTo>
                  <a:pt x="2291" y="1786"/>
                  <a:pt x="2255" y="1810"/>
                  <a:pt x="2209" y="1812"/>
                </a:cubicBezTo>
                <a:cubicBezTo>
                  <a:pt x="2136" y="1815"/>
                  <a:pt x="2081" y="1778"/>
                  <a:pt x="2026" y="1735"/>
                </a:cubicBezTo>
                <a:cubicBezTo>
                  <a:pt x="2101" y="1657"/>
                  <a:pt x="2241" y="1624"/>
                  <a:pt x="2304" y="1669"/>
                </a:cubicBezTo>
                <a:cubicBezTo>
                  <a:pt x="2311" y="1682"/>
                  <a:pt x="2318" y="1695"/>
                  <a:pt x="2326" y="1710"/>
                </a:cubicBezTo>
                <a:cubicBezTo>
                  <a:pt x="2273" y="1731"/>
                  <a:pt x="2220" y="1725"/>
                  <a:pt x="2164" y="1733"/>
                </a:cubicBezTo>
                <a:cubicBezTo>
                  <a:pt x="2209" y="1749"/>
                  <a:pt x="2261" y="1752"/>
                  <a:pt x="2322" y="1740"/>
                </a:cubicBezTo>
                <a:close/>
                <a:moveTo>
                  <a:pt x="2419" y="1625"/>
                </a:moveTo>
                <a:cubicBezTo>
                  <a:pt x="2415" y="1564"/>
                  <a:pt x="2412" y="1504"/>
                  <a:pt x="2408" y="1443"/>
                </a:cubicBezTo>
                <a:cubicBezTo>
                  <a:pt x="2387" y="1508"/>
                  <a:pt x="2408" y="1577"/>
                  <a:pt x="2386" y="1647"/>
                </a:cubicBezTo>
                <a:cubicBezTo>
                  <a:pt x="2300" y="1560"/>
                  <a:pt x="2326" y="1354"/>
                  <a:pt x="2413" y="1285"/>
                </a:cubicBezTo>
                <a:cubicBezTo>
                  <a:pt x="2418" y="1290"/>
                  <a:pt x="2422" y="1295"/>
                  <a:pt x="2426" y="1301"/>
                </a:cubicBezTo>
                <a:cubicBezTo>
                  <a:pt x="2432" y="1310"/>
                  <a:pt x="2438" y="1320"/>
                  <a:pt x="2442" y="1330"/>
                </a:cubicBezTo>
                <a:cubicBezTo>
                  <a:pt x="2483" y="1417"/>
                  <a:pt x="2481" y="1506"/>
                  <a:pt x="2451" y="1595"/>
                </a:cubicBezTo>
                <a:cubicBezTo>
                  <a:pt x="2446" y="1607"/>
                  <a:pt x="2435" y="1617"/>
                  <a:pt x="2427" y="1628"/>
                </a:cubicBezTo>
                <a:cubicBezTo>
                  <a:pt x="2424" y="1627"/>
                  <a:pt x="2422" y="1626"/>
                  <a:pt x="2419" y="1625"/>
                </a:cubicBezTo>
                <a:close/>
                <a:moveTo>
                  <a:pt x="2890" y="1951"/>
                </a:moveTo>
                <a:cubicBezTo>
                  <a:pt x="2863" y="1991"/>
                  <a:pt x="2825" y="2018"/>
                  <a:pt x="2770" y="2042"/>
                </a:cubicBezTo>
                <a:cubicBezTo>
                  <a:pt x="2733" y="2058"/>
                  <a:pt x="2697" y="2071"/>
                  <a:pt x="2657" y="2066"/>
                </a:cubicBezTo>
                <a:cubicBezTo>
                  <a:pt x="2625" y="2062"/>
                  <a:pt x="2611" y="2052"/>
                  <a:pt x="2597" y="2024"/>
                </a:cubicBezTo>
                <a:cubicBezTo>
                  <a:pt x="2652" y="1999"/>
                  <a:pt x="2719" y="2019"/>
                  <a:pt x="2775" y="1970"/>
                </a:cubicBezTo>
                <a:cubicBezTo>
                  <a:pt x="2750" y="1975"/>
                  <a:pt x="2732" y="1978"/>
                  <a:pt x="2713" y="1982"/>
                </a:cubicBezTo>
                <a:cubicBezTo>
                  <a:pt x="2765" y="1909"/>
                  <a:pt x="2819" y="1899"/>
                  <a:pt x="2890" y="1951"/>
                </a:cubicBezTo>
                <a:close/>
                <a:moveTo>
                  <a:pt x="2565" y="1898"/>
                </a:moveTo>
                <a:cubicBezTo>
                  <a:pt x="2569" y="1845"/>
                  <a:pt x="2586" y="1797"/>
                  <a:pt x="2625" y="1759"/>
                </a:cubicBezTo>
                <a:cubicBezTo>
                  <a:pt x="2642" y="1743"/>
                  <a:pt x="2661" y="1728"/>
                  <a:pt x="2678" y="1712"/>
                </a:cubicBezTo>
                <a:cubicBezTo>
                  <a:pt x="2744" y="1650"/>
                  <a:pt x="2825" y="1638"/>
                  <a:pt x="2914" y="1638"/>
                </a:cubicBezTo>
                <a:cubicBezTo>
                  <a:pt x="2904" y="1670"/>
                  <a:pt x="2897" y="1700"/>
                  <a:pt x="2886" y="1728"/>
                </a:cubicBezTo>
                <a:cubicBezTo>
                  <a:pt x="2844" y="1831"/>
                  <a:pt x="2771" y="1905"/>
                  <a:pt x="2672" y="1955"/>
                </a:cubicBezTo>
                <a:cubicBezTo>
                  <a:pt x="2649" y="1966"/>
                  <a:pt x="2621" y="1966"/>
                  <a:pt x="2596" y="1944"/>
                </a:cubicBezTo>
                <a:cubicBezTo>
                  <a:pt x="2637" y="1887"/>
                  <a:pt x="2677" y="1829"/>
                  <a:pt x="2737" y="1776"/>
                </a:cubicBezTo>
                <a:cubicBezTo>
                  <a:pt x="2720" y="1783"/>
                  <a:pt x="2709" y="1785"/>
                  <a:pt x="2702" y="1791"/>
                </a:cubicBezTo>
                <a:cubicBezTo>
                  <a:pt x="2659" y="1833"/>
                  <a:pt x="2616" y="1877"/>
                  <a:pt x="2569" y="1924"/>
                </a:cubicBezTo>
                <a:cubicBezTo>
                  <a:pt x="2567" y="1914"/>
                  <a:pt x="2564" y="1906"/>
                  <a:pt x="2565" y="1898"/>
                </a:cubicBezTo>
                <a:close/>
                <a:moveTo>
                  <a:pt x="2715" y="1510"/>
                </a:moveTo>
                <a:cubicBezTo>
                  <a:pt x="2756" y="1475"/>
                  <a:pt x="2823" y="1447"/>
                  <a:pt x="2869" y="1442"/>
                </a:cubicBezTo>
                <a:cubicBezTo>
                  <a:pt x="2814" y="1467"/>
                  <a:pt x="2765" y="1489"/>
                  <a:pt x="2715" y="1510"/>
                </a:cubicBezTo>
                <a:close/>
                <a:moveTo>
                  <a:pt x="3071" y="1377"/>
                </a:moveTo>
                <a:cubicBezTo>
                  <a:pt x="3097" y="1332"/>
                  <a:pt x="3148" y="1310"/>
                  <a:pt x="3162" y="1261"/>
                </a:cubicBezTo>
                <a:cubicBezTo>
                  <a:pt x="3129" y="1288"/>
                  <a:pt x="3096" y="1314"/>
                  <a:pt x="3057" y="1345"/>
                </a:cubicBezTo>
                <a:cubicBezTo>
                  <a:pt x="3049" y="1311"/>
                  <a:pt x="3058" y="1290"/>
                  <a:pt x="3073" y="1270"/>
                </a:cubicBezTo>
                <a:cubicBezTo>
                  <a:pt x="3103" y="1229"/>
                  <a:pt x="3144" y="1204"/>
                  <a:pt x="3189" y="1183"/>
                </a:cubicBezTo>
                <a:cubicBezTo>
                  <a:pt x="3222" y="1169"/>
                  <a:pt x="3256" y="1158"/>
                  <a:pt x="3297" y="1165"/>
                </a:cubicBezTo>
                <a:cubicBezTo>
                  <a:pt x="3288" y="1195"/>
                  <a:pt x="3281" y="1223"/>
                  <a:pt x="3270" y="1250"/>
                </a:cubicBezTo>
                <a:cubicBezTo>
                  <a:pt x="3248" y="1302"/>
                  <a:pt x="3212" y="1343"/>
                  <a:pt x="3164" y="1371"/>
                </a:cubicBezTo>
                <a:cubicBezTo>
                  <a:pt x="3137" y="1388"/>
                  <a:pt x="3106" y="1397"/>
                  <a:pt x="3071" y="1377"/>
                </a:cubicBezTo>
                <a:close/>
                <a:moveTo>
                  <a:pt x="3379" y="1738"/>
                </a:moveTo>
                <a:cubicBezTo>
                  <a:pt x="3301" y="1724"/>
                  <a:pt x="3241" y="1688"/>
                  <a:pt x="3197" y="1628"/>
                </a:cubicBezTo>
                <a:cubicBezTo>
                  <a:pt x="3176" y="1599"/>
                  <a:pt x="3160" y="1566"/>
                  <a:pt x="3174" y="1523"/>
                </a:cubicBezTo>
                <a:cubicBezTo>
                  <a:pt x="3220" y="1562"/>
                  <a:pt x="3251" y="1611"/>
                  <a:pt x="3305" y="1635"/>
                </a:cubicBezTo>
                <a:cubicBezTo>
                  <a:pt x="3280" y="1605"/>
                  <a:pt x="3256" y="1574"/>
                  <a:pt x="3225" y="1536"/>
                </a:cubicBezTo>
                <a:cubicBezTo>
                  <a:pt x="3266" y="1550"/>
                  <a:pt x="3300" y="1562"/>
                  <a:pt x="3334" y="1574"/>
                </a:cubicBezTo>
                <a:cubicBezTo>
                  <a:pt x="3337" y="1575"/>
                  <a:pt x="3340" y="1579"/>
                  <a:pt x="3342" y="1583"/>
                </a:cubicBezTo>
                <a:cubicBezTo>
                  <a:pt x="3373" y="1628"/>
                  <a:pt x="3391" y="1677"/>
                  <a:pt x="3379" y="1738"/>
                </a:cubicBezTo>
                <a:close/>
                <a:moveTo>
                  <a:pt x="3366" y="1550"/>
                </a:moveTo>
                <a:cubicBezTo>
                  <a:pt x="3309" y="1547"/>
                  <a:pt x="3260" y="1533"/>
                  <a:pt x="3229" y="1471"/>
                </a:cubicBezTo>
                <a:cubicBezTo>
                  <a:pt x="3249" y="1469"/>
                  <a:pt x="3264" y="1465"/>
                  <a:pt x="3279" y="1465"/>
                </a:cubicBezTo>
                <a:cubicBezTo>
                  <a:pt x="3294" y="1465"/>
                  <a:pt x="3310" y="1469"/>
                  <a:pt x="3325" y="1470"/>
                </a:cubicBezTo>
                <a:cubicBezTo>
                  <a:pt x="3338" y="1472"/>
                  <a:pt x="3352" y="1473"/>
                  <a:pt x="3365" y="1475"/>
                </a:cubicBezTo>
                <a:cubicBezTo>
                  <a:pt x="3323" y="1444"/>
                  <a:pt x="3276" y="1442"/>
                  <a:pt x="3225" y="1442"/>
                </a:cubicBezTo>
                <a:cubicBezTo>
                  <a:pt x="3240" y="1409"/>
                  <a:pt x="3265" y="1402"/>
                  <a:pt x="3292" y="1399"/>
                </a:cubicBezTo>
                <a:cubicBezTo>
                  <a:pt x="3351" y="1393"/>
                  <a:pt x="3409" y="1395"/>
                  <a:pt x="3457" y="1437"/>
                </a:cubicBezTo>
                <a:cubicBezTo>
                  <a:pt x="3485" y="1462"/>
                  <a:pt x="3519" y="1481"/>
                  <a:pt x="3541" y="1522"/>
                </a:cubicBezTo>
                <a:cubicBezTo>
                  <a:pt x="3479" y="1528"/>
                  <a:pt x="3426" y="1553"/>
                  <a:pt x="3366" y="1550"/>
                </a:cubicBezTo>
                <a:close/>
                <a:moveTo>
                  <a:pt x="3373" y="1910"/>
                </a:moveTo>
                <a:cubicBezTo>
                  <a:pt x="3329" y="1929"/>
                  <a:pt x="3321" y="1970"/>
                  <a:pt x="3315" y="2011"/>
                </a:cubicBezTo>
                <a:cubicBezTo>
                  <a:pt x="3312" y="2035"/>
                  <a:pt x="3314" y="2060"/>
                  <a:pt x="3314" y="2085"/>
                </a:cubicBezTo>
                <a:cubicBezTo>
                  <a:pt x="3248" y="2071"/>
                  <a:pt x="3186" y="2059"/>
                  <a:pt x="3121" y="2045"/>
                </a:cubicBezTo>
                <a:cubicBezTo>
                  <a:pt x="3118" y="2058"/>
                  <a:pt x="3113" y="2066"/>
                  <a:pt x="3114" y="2073"/>
                </a:cubicBezTo>
                <a:cubicBezTo>
                  <a:pt x="3119" y="2104"/>
                  <a:pt x="3128" y="2133"/>
                  <a:pt x="3142" y="2160"/>
                </a:cubicBezTo>
                <a:cubicBezTo>
                  <a:pt x="3169" y="2160"/>
                  <a:pt x="3169" y="2160"/>
                  <a:pt x="3169" y="2160"/>
                </a:cubicBezTo>
                <a:cubicBezTo>
                  <a:pt x="3155" y="2134"/>
                  <a:pt x="3139" y="2108"/>
                  <a:pt x="3135" y="2070"/>
                </a:cubicBezTo>
                <a:cubicBezTo>
                  <a:pt x="3194" y="2088"/>
                  <a:pt x="3253" y="2085"/>
                  <a:pt x="3307" y="2111"/>
                </a:cubicBezTo>
                <a:cubicBezTo>
                  <a:pt x="3335" y="2124"/>
                  <a:pt x="3359" y="2139"/>
                  <a:pt x="3376" y="2160"/>
                </a:cubicBezTo>
                <a:cubicBezTo>
                  <a:pt x="3413" y="2160"/>
                  <a:pt x="3413" y="2160"/>
                  <a:pt x="3413" y="2160"/>
                </a:cubicBezTo>
                <a:cubicBezTo>
                  <a:pt x="3389" y="2139"/>
                  <a:pt x="3367" y="2120"/>
                  <a:pt x="3346" y="2101"/>
                </a:cubicBezTo>
                <a:cubicBezTo>
                  <a:pt x="3343" y="2099"/>
                  <a:pt x="3343" y="2094"/>
                  <a:pt x="3342" y="2090"/>
                </a:cubicBezTo>
                <a:cubicBezTo>
                  <a:pt x="3331" y="2036"/>
                  <a:pt x="3332" y="1984"/>
                  <a:pt x="3367" y="1933"/>
                </a:cubicBezTo>
                <a:cubicBezTo>
                  <a:pt x="3434" y="1975"/>
                  <a:pt x="3475" y="2031"/>
                  <a:pt x="3493" y="2103"/>
                </a:cubicBezTo>
                <a:cubicBezTo>
                  <a:pt x="3498" y="2122"/>
                  <a:pt x="3500" y="2141"/>
                  <a:pt x="3497" y="2160"/>
                </a:cubicBezTo>
                <a:cubicBezTo>
                  <a:pt x="3520" y="2160"/>
                  <a:pt x="3520" y="2160"/>
                  <a:pt x="3520" y="2160"/>
                </a:cubicBezTo>
                <a:cubicBezTo>
                  <a:pt x="3519" y="2073"/>
                  <a:pt x="3474" y="1977"/>
                  <a:pt x="3373" y="1910"/>
                </a:cubicBezTo>
                <a:close/>
                <a:moveTo>
                  <a:pt x="3789" y="152"/>
                </a:moveTo>
                <a:cubicBezTo>
                  <a:pt x="3765" y="164"/>
                  <a:pt x="3754" y="158"/>
                  <a:pt x="3747" y="141"/>
                </a:cubicBezTo>
                <a:cubicBezTo>
                  <a:pt x="3742" y="127"/>
                  <a:pt x="3731" y="114"/>
                  <a:pt x="3728" y="99"/>
                </a:cubicBezTo>
                <a:cubicBezTo>
                  <a:pt x="3723" y="76"/>
                  <a:pt x="3710" y="62"/>
                  <a:pt x="3686" y="59"/>
                </a:cubicBezTo>
                <a:cubicBezTo>
                  <a:pt x="3685" y="32"/>
                  <a:pt x="3673" y="14"/>
                  <a:pt x="3656" y="0"/>
                </a:cubicBezTo>
                <a:cubicBezTo>
                  <a:pt x="3596" y="0"/>
                  <a:pt x="3596" y="0"/>
                  <a:pt x="3596" y="0"/>
                </a:cubicBezTo>
                <a:cubicBezTo>
                  <a:pt x="3609" y="12"/>
                  <a:pt x="3621" y="25"/>
                  <a:pt x="3632" y="39"/>
                </a:cubicBezTo>
                <a:cubicBezTo>
                  <a:pt x="3646" y="59"/>
                  <a:pt x="3658" y="81"/>
                  <a:pt x="3685" y="88"/>
                </a:cubicBezTo>
                <a:cubicBezTo>
                  <a:pt x="3693" y="90"/>
                  <a:pt x="3700" y="100"/>
                  <a:pt x="3705" y="108"/>
                </a:cubicBezTo>
                <a:cubicBezTo>
                  <a:pt x="3760" y="203"/>
                  <a:pt x="3799" y="305"/>
                  <a:pt x="3820" y="412"/>
                </a:cubicBezTo>
                <a:cubicBezTo>
                  <a:pt x="3828" y="450"/>
                  <a:pt x="3825" y="487"/>
                  <a:pt x="3815" y="524"/>
                </a:cubicBezTo>
                <a:cubicBezTo>
                  <a:pt x="3811" y="539"/>
                  <a:pt x="3810" y="553"/>
                  <a:pt x="3808" y="568"/>
                </a:cubicBezTo>
                <a:cubicBezTo>
                  <a:pt x="3820" y="575"/>
                  <a:pt x="3830" y="577"/>
                  <a:pt x="3840" y="576"/>
                </a:cubicBezTo>
                <a:cubicBezTo>
                  <a:pt x="3840" y="343"/>
                  <a:pt x="3840" y="343"/>
                  <a:pt x="3840" y="343"/>
                </a:cubicBezTo>
                <a:cubicBezTo>
                  <a:pt x="3834" y="333"/>
                  <a:pt x="3829" y="322"/>
                  <a:pt x="3826" y="311"/>
                </a:cubicBezTo>
                <a:cubicBezTo>
                  <a:pt x="3810" y="261"/>
                  <a:pt x="3761" y="219"/>
                  <a:pt x="3789" y="152"/>
                </a:cubicBezTo>
                <a:close/>
                <a:moveTo>
                  <a:pt x="3741" y="24"/>
                </a:moveTo>
                <a:cubicBezTo>
                  <a:pt x="3735" y="16"/>
                  <a:pt x="3730" y="8"/>
                  <a:pt x="3724" y="0"/>
                </a:cubicBezTo>
                <a:cubicBezTo>
                  <a:pt x="3694" y="0"/>
                  <a:pt x="3694" y="0"/>
                  <a:pt x="3694" y="0"/>
                </a:cubicBezTo>
                <a:cubicBezTo>
                  <a:pt x="3705" y="13"/>
                  <a:pt x="3717" y="27"/>
                  <a:pt x="3728" y="41"/>
                </a:cubicBezTo>
                <a:cubicBezTo>
                  <a:pt x="3773" y="97"/>
                  <a:pt x="3810" y="157"/>
                  <a:pt x="3840" y="221"/>
                </a:cubicBezTo>
                <a:cubicBezTo>
                  <a:pt x="3840" y="174"/>
                  <a:pt x="3840" y="174"/>
                  <a:pt x="3840" y="174"/>
                </a:cubicBezTo>
                <a:cubicBezTo>
                  <a:pt x="3812" y="121"/>
                  <a:pt x="3779" y="71"/>
                  <a:pt x="3741" y="24"/>
                </a:cubicBezTo>
                <a:close/>
                <a:moveTo>
                  <a:pt x="3803" y="228"/>
                </a:moveTo>
                <a:cubicBezTo>
                  <a:pt x="3807" y="250"/>
                  <a:pt x="3809" y="269"/>
                  <a:pt x="3840" y="265"/>
                </a:cubicBezTo>
                <a:cubicBezTo>
                  <a:pt x="3840" y="261"/>
                  <a:pt x="3840" y="261"/>
                  <a:pt x="3840" y="261"/>
                </a:cubicBezTo>
                <a:cubicBezTo>
                  <a:pt x="3835" y="242"/>
                  <a:pt x="3828" y="228"/>
                  <a:pt x="3803" y="228"/>
                </a:cubicBezTo>
                <a:close/>
                <a:moveTo>
                  <a:pt x="3840" y="1211"/>
                </a:moveTo>
                <a:cubicBezTo>
                  <a:pt x="3840" y="1188"/>
                  <a:pt x="3840" y="1188"/>
                  <a:pt x="3840" y="1188"/>
                </a:cubicBezTo>
                <a:cubicBezTo>
                  <a:pt x="3816" y="1174"/>
                  <a:pt x="3790" y="1162"/>
                  <a:pt x="3762" y="1158"/>
                </a:cubicBezTo>
                <a:cubicBezTo>
                  <a:pt x="3786" y="1177"/>
                  <a:pt x="3815" y="1192"/>
                  <a:pt x="3840" y="1211"/>
                </a:cubicBezTo>
                <a:close/>
                <a:moveTo>
                  <a:pt x="118" y="70"/>
                </a:moveTo>
                <a:cubicBezTo>
                  <a:pt x="134" y="136"/>
                  <a:pt x="149" y="198"/>
                  <a:pt x="164" y="262"/>
                </a:cubicBezTo>
                <a:cubicBezTo>
                  <a:pt x="177" y="259"/>
                  <a:pt x="187" y="260"/>
                  <a:pt x="193" y="256"/>
                </a:cubicBezTo>
                <a:cubicBezTo>
                  <a:pt x="245" y="221"/>
                  <a:pt x="283" y="172"/>
                  <a:pt x="307" y="115"/>
                </a:cubicBezTo>
                <a:cubicBezTo>
                  <a:pt x="322" y="78"/>
                  <a:pt x="319" y="39"/>
                  <a:pt x="314" y="0"/>
                </a:cubicBezTo>
                <a:cubicBezTo>
                  <a:pt x="294" y="0"/>
                  <a:pt x="294" y="0"/>
                  <a:pt x="294" y="0"/>
                </a:cubicBezTo>
                <a:cubicBezTo>
                  <a:pt x="301" y="53"/>
                  <a:pt x="298" y="105"/>
                  <a:pt x="262" y="151"/>
                </a:cubicBezTo>
                <a:cubicBezTo>
                  <a:pt x="239" y="180"/>
                  <a:pt x="222" y="214"/>
                  <a:pt x="181" y="239"/>
                </a:cubicBezTo>
                <a:cubicBezTo>
                  <a:pt x="172" y="177"/>
                  <a:pt x="145" y="125"/>
                  <a:pt x="145" y="65"/>
                </a:cubicBezTo>
                <a:cubicBezTo>
                  <a:pt x="145" y="42"/>
                  <a:pt x="147" y="20"/>
                  <a:pt x="153" y="0"/>
                </a:cubicBezTo>
                <a:cubicBezTo>
                  <a:pt x="130" y="0"/>
                  <a:pt x="130" y="0"/>
                  <a:pt x="130" y="0"/>
                </a:cubicBezTo>
                <a:cubicBezTo>
                  <a:pt x="126" y="11"/>
                  <a:pt x="123" y="23"/>
                  <a:pt x="120" y="34"/>
                </a:cubicBezTo>
                <a:cubicBezTo>
                  <a:pt x="119" y="38"/>
                  <a:pt x="114" y="41"/>
                  <a:pt x="111" y="43"/>
                </a:cubicBezTo>
                <a:cubicBezTo>
                  <a:pt x="78" y="68"/>
                  <a:pt x="42" y="86"/>
                  <a:pt x="0" y="89"/>
                </a:cubicBezTo>
                <a:cubicBezTo>
                  <a:pt x="0" y="112"/>
                  <a:pt x="0" y="112"/>
                  <a:pt x="0" y="112"/>
                </a:cubicBezTo>
                <a:cubicBezTo>
                  <a:pt x="17" y="111"/>
                  <a:pt x="34" y="106"/>
                  <a:pt x="51" y="101"/>
                </a:cubicBezTo>
                <a:cubicBezTo>
                  <a:pt x="74" y="93"/>
                  <a:pt x="96" y="81"/>
                  <a:pt x="118" y="70"/>
                </a:cubicBezTo>
                <a:close/>
                <a:moveTo>
                  <a:pt x="3428" y="2160"/>
                </a:moveTo>
                <a:cubicBezTo>
                  <a:pt x="3454" y="2160"/>
                  <a:pt x="3454" y="2160"/>
                  <a:pt x="3454" y="2160"/>
                </a:cubicBezTo>
                <a:cubicBezTo>
                  <a:pt x="3439" y="2122"/>
                  <a:pt x="3425" y="2085"/>
                  <a:pt x="3396" y="2055"/>
                </a:cubicBezTo>
                <a:cubicBezTo>
                  <a:pt x="3406" y="2088"/>
                  <a:pt x="3416" y="2122"/>
                  <a:pt x="3428" y="2160"/>
                </a:cubicBezTo>
                <a:close/>
                <a:moveTo>
                  <a:pt x="61" y="0"/>
                </a:moveTo>
                <a:cubicBezTo>
                  <a:pt x="59" y="3"/>
                  <a:pt x="58" y="6"/>
                  <a:pt x="57" y="9"/>
                </a:cubicBezTo>
                <a:cubicBezTo>
                  <a:pt x="60" y="6"/>
                  <a:pt x="63" y="3"/>
                  <a:pt x="67" y="0"/>
                </a:cubicBezTo>
                <a:lnTo>
                  <a:pt x="61" y="0"/>
                </a:lnTo>
                <a:close/>
                <a:moveTo>
                  <a:pt x="117" y="1012"/>
                </a:moveTo>
                <a:cubicBezTo>
                  <a:pt x="94" y="956"/>
                  <a:pt x="66" y="904"/>
                  <a:pt x="18" y="867"/>
                </a:cubicBezTo>
                <a:cubicBezTo>
                  <a:pt x="12" y="862"/>
                  <a:pt x="6" y="858"/>
                  <a:pt x="0" y="853"/>
                </a:cubicBezTo>
                <a:cubicBezTo>
                  <a:pt x="0" y="878"/>
                  <a:pt x="0" y="878"/>
                  <a:pt x="0" y="878"/>
                </a:cubicBezTo>
                <a:cubicBezTo>
                  <a:pt x="15" y="890"/>
                  <a:pt x="29" y="905"/>
                  <a:pt x="42" y="921"/>
                </a:cubicBezTo>
                <a:cubicBezTo>
                  <a:pt x="59" y="944"/>
                  <a:pt x="74" y="969"/>
                  <a:pt x="91" y="996"/>
                </a:cubicBezTo>
                <a:cubicBezTo>
                  <a:pt x="59" y="1010"/>
                  <a:pt x="30" y="1012"/>
                  <a:pt x="0" y="1009"/>
                </a:cubicBezTo>
                <a:cubicBezTo>
                  <a:pt x="0" y="1030"/>
                  <a:pt x="0" y="1030"/>
                  <a:pt x="0" y="1030"/>
                </a:cubicBezTo>
                <a:cubicBezTo>
                  <a:pt x="38" y="1033"/>
                  <a:pt x="77" y="1028"/>
                  <a:pt x="117" y="1012"/>
                </a:cubicBezTo>
                <a:close/>
                <a:moveTo>
                  <a:pt x="155" y="746"/>
                </a:moveTo>
                <a:cubicBezTo>
                  <a:pt x="202" y="706"/>
                  <a:pt x="237" y="654"/>
                  <a:pt x="255" y="594"/>
                </a:cubicBezTo>
                <a:cubicBezTo>
                  <a:pt x="257" y="587"/>
                  <a:pt x="253" y="578"/>
                  <a:pt x="252" y="565"/>
                </a:cubicBezTo>
                <a:cubicBezTo>
                  <a:pt x="186" y="570"/>
                  <a:pt x="122" y="575"/>
                  <a:pt x="56" y="580"/>
                </a:cubicBezTo>
                <a:cubicBezTo>
                  <a:pt x="58" y="555"/>
                  <a:pt x="64" y="531"/>
                  <a:pt x="64" y="506"/>
                </a:cubicBezTo>
                <a:cubicBezTo>
                  <a:pt x="64" y="465"/>
                  <a:pt x="61" y="423"/>
                  <a:pt x="19" y="399"/>
                </a:cubicBezTo>
                <a:cubicBezTo>
                  <a:pt x="13" y="402"/>
                  <a:pt x="6" y="405"/>
                  <a:pt x="0" y="409"/>
                </a:cubicBezTo>
                <a:cubicBezTo>
                  <a:pt x="0" y="433"/>
                  <a:pt x="0" y="433"/>
                  <a:pt x="0" y="433"/>
                </a:cubicBezTo>
                <a:cubicBezTo>
                  <a:pt x="7" y="429"/>
                  <a:pt x="15" y="426"/>
                  <a:pt x="22" y="422"/>
                </a:cubicBezTo>
                <a:cubicBezTo>
                  <a:pt x="50" y="478"/>
                  <a:pt x="45" y="529"/>
                  <a:pt x="27" y="581"/>
                </a:cubicBezTo>
                <a:cubicBezTo>
                  <a:pt x="26" y="585"/>
                  <a:pt x="24" y="590"/>
                  <a:pt x="21" y="592"/>
                </a:cubicBezTo>
                <a:cubicBezTo>
                  <a:pt x="14" y="597"/>
                  <a:pt x="7" y="601"/>
                  <a:pt x="0" y="606"/>
                </a:cubicBezTo>
                <a:cubicBezTo>
                  <a:pt x="0" y="633"/>
                  <a:pt x="0" y="633"/>
                  <a:pt x="0" y="633"/>
                </a:cubicBezTo>
                <a:cubicBezTo>
                  <a:pt x="17" y="622"/>
                  <a:pt x="37" y="614"/>
                  <a:pt x="59" y="606"/>
                </a:cubicBezTo>
                <a:cubicBezTo>
                  <a:pt x="116" y="588"/>
                  <a:pt x="174" y="599"/>
                  <a:pt x="235" y="588"/>
                </a:cubicBezTo>
                <a:cubicBezTo>
                  <a:pt x="224" y="635"/>
                  <a:pt x="196" y="661"/>
                  <a:pt x="175" y="692"/>
                </a:cubicBezTo>
                <a:cubicBezTo>
                  <a:pt x="139" y="745"/>
                  <a:pt x="84" y="762"/>
                  <a:pt x="25" y="772"/>
                </a:cubicBezTo>
                <a:cubicBezTo>
                  <a:pt x="17" y="773"/>
                  <a:pt x="8" y="774"/>
                  <a:pt x="0" y="773"/>
                </a:cubicBezTo>
                <a:cubicBezTo>
                  <a:pt x="0" y="795"/>
                  <a:pt x="0" y="795"/>
                  <a:pt x="0" y="795"/>
                </a:cubicBezTo>
                <a:cubicBezTo>
                  <a:pt x="9" y="795"/>
                  <a:pt x="17" y="794"/>
                  <a:pt x="26" y="792"/>
                </a:cubicBezTo>
                <a:cubicBezTo>
                  <a:pt x="72" y="783"/>
                  <a:pt x="119" y="776"/>
                  <a:pt x="155" y="746"/>
                </a:cubicBezTo>
                <a:close/>
                <a:moveTo>
                  <a:pt x="2102" y="2101"/>
                </a:moveTo>
                <a:cubicBezTo>
                  <a:pt x="2066" y="2112"/>
                  <a:pt x="2034" y="2138"/>
                  <a:pt x="1997" y="2159"/>
                </a:cubicBezTo>
                <a:cubicBezTo>
                  <a:pt x="1986" y="2061"/>
                  <a:pt x="1945" y="1973"/>
                  <a:pt x="1884" y="1890"/>
                </a:cubicBezTo>
                <a:cubicBezTo>
                  <a:pt x="1880" y="1898"/>
                  <a:pt x="1876" y="1903"/>
                  <a:pt x="1876" y="1907"/>
                </a:cubicBezTo>
                <a:cubicBezTo>
                  <a:pt x="1879" y="1958"/>
                  <a:pt x="1854" y="2001"/>
                  <a:pt x="1834" y="2046"/>
                </a:cubicBezTo>
                <a:cubicBezTo>
                  <a:pt x="1818" y="2082"/>
                  <a:pt x="1798" y="2117"/>
                  <a:pt x="1779" y="2154"/>
                </a:cubicBezTo>
                <a:cubicBezTo>
                  <a:pt x="1752" y="2146"/>
                  <a:pt x="1721" y="2139"/>
                  <a:pt x="1691" y="2130"/>
                </a:cubicBezTo>
                <a:cubicBezTo>
                  <a:pt x="1660" y="2121"/>
                  <a:pt x="1630" y="2111"/>
                  <a:pt x="1598" y="2100"/>
                </a:cubicBezTo>
                <a:cubicBezTo>
                  <a:pt x="1591" y="2121"/>
                  <a:pt x="1589" y="2141"/>
                  <a:pt x="1591" y="2160"/>
                </a:cubicBezTo>
                <a:cubicBezTo>
                  <a:pt x="1613" y="2160"/>
                  <a:pt x="1613" y="2160"/>
                  <a:pt x="1613" y="2160"/>
                </a:cubicBezTo>
                <a:cubicBezTo>
                  <a:pt x="1613" y="2160"/>
                  <a:pt x="1613" y="2160"/>
                  <a:pt x="1613" y="2160"/>
                </a:cubicBezTo>
                <a:cubicBezTo>
                  <a:pt x="1610" y="2151"/>
                  <a:pt x="1612" y="2141"/>
                  <a:pt x="1612" y="2136"/>
                </a:cubicBezTo>
                <a:cubicBezTo>
                  <a:pt x="1647" y="2143"/>
                  <a:pt x="1678" y="2151"/>
                  <a:pt x="1710" y="2157"/>
                </a:cubicBezTo>
                <a:cubicBezTo>
                  <a:pt x="1715" y="2158"/>
                  <a:pt x="1720" y="2159"/>
                  <a:pt x="1725" y="2160"/>
                </a:cubicBezTo>
                <a:cubicBezTo>
                  <a:pt x="1808" y="2160"/>
                  <a:pt x="1808" y="2160"/>
                  <a:pt x="1808" y="2160"/>
                </a:cubicBezTo>
                <a:cubicBezTo>
                  <a:pt x="1811" y="2140"/>
                  <a:pt x="1819" y="2119"/>
                  <a:pt x="1830" y="2099"/>
                </a:cubicBezTo>
                <a:cubicBezTo>
                  <a:pt x="1856" y="2052"/>
                  <a:pt x="1884" y="2007"/>
                  <a:pt x="1898" y="1950"/>
                </a:cubicBezTo>
                <a:cubicBezTo>
                  <a:pt x="1913" y="1978"/>
                  <a:pt x="1930" y="2005"/>
                  <a:pt x="1943" y="2034"/>
                </a:cubicBezTo>
                <a:cubicBezTo>
                  <a:pt x="1959" y="2074"/>
                  <a:pt x="1971" y="2116"/>
                  <a:pt x="1974" y="2160"/>
                </a:cubicBezTo>
                <a:cubicBezTo>
                  <a:pt x="2037" y="2160"/>
                  <a:pt x="2037" y="2160"/>
                  <a:pt x="2037" y="2160"/>
                </a:cubicBezTo>
                <a:cubicBezTo>
                  <a:pt x="2053" y="2146"/>
                  <a:pt x="2074" y="2137"/>
                  <a:pt x="2093" y="2126"/>
                </a:cubicBezTo>
                <a:cubicBezTo>
                  <a:pt x="2112" y="2116"/>
                  <a:pt x="2134" y="2110"/>
                  <a:pt x="2158" y="2121"/>
                </a:cubicBezTo>
                <a:cubicBezTo>
                  <a:pt x="2152" y="2135"/>
                  <a:pt x="2146" y="2148"/>
                  <a:pt x="2141" y="2160"/>
                </a:cubicBezTo>
                <a:cubicBezTo>
                  <a:pt x="2166" y="2160"/>
                  <a:pt x="2166" y="2160"/>
                  <a:pt x="2166" y="2160"/>
                </a:cubicBezTo>
                <a:cubicBezTo>
                  <a:pt x="2179" y="2141"/>
                  <a:pt x="2198" y="2125"/>
                  <a:pt x="2227" y="2114"/>
                </a:cubicBezTo>
                <a:cubicBezTo>
                  <a:pt x="2180" y="2097"/>
                  <a:pt x="2139" y="2090"/>
                  <a:pt x="2102" y="2101"/>
                </a:cubicBezTo>
                <a:close/>
                <a:moveTo>
                  <a:pt x="122" y="1678"/>
                </a:moveTo>
                <a:cubicBezTo>
                  <a:pt x="128" y="1647"/>
                  <a:pt x="135" y="1616"/>
                  <a:pt x="141" y="1589"/>
                </a:cubicBezTo>
                <a:cubicBezTo>
                  <a:pt x="182" y="1588"/>
                  <a:pt x="222" y="1586"/>
                  <a:pt x="262" y="1588"/>
                </a:cubicBezTo>
                <a:cubicBezTo>
                  <a:pt x="311" y="1590"/>
                  <a:pt x="360" y="1587"/>
                  <a:pt x="405" y="1613"/>
                </a:cubicBezTo>
                <a:cubicBezTo>
                  <a:pt x="409" y="1615"/>
                  <a:pt x="415" y="1613"/>
                  <a:pt x="424" y="1613"/>
                </a:cubicBezTo>
                <a:cubicBezTo>
                  <a:pt x="377" y="1521"/>
                  <a:pt x="317" y="1445"/>
                  <a:pt x="234" y="1391"/>
                </a:cubicBezTo>
                <a:cubicBezTo>
                  <a:pt x="270" y="1367"/>
                  <a:pt x="307" y="1351"/>
                  <a:pt x="333" y="1323"/>
                </a:cubicBezTo>
                <a:cubicBezTo>
                  <a:pt x="360" y="1295"/>
                  <a:pt x="372" y="1255"/>
                  <a:pt x="378" y="1206"/>
                </a:cubicBezTo>
                <a:cubicBezTo>
                  <a:pt x="339" y="1242"/>
                  <a:pt x="299" y="1245"/>
                  <a:pt x="257" y="1240"/>
                </a:cubicBezTo>
                <a:cubicBezTo>
                  <a:pt x="232" y="1238"/>
                  <a:pt x="207" y="1235"/>
                  <a:pt x="183" y="1231"/>
                </a:cubicBezTo>
                <a:cubicBezTo>
                  <a:pt x="136" y="1223"/>
                  <a:pt x="90" y="1227"/>
                  <a:pt x="46" y="1243"/>
                </a:cubicBezTo>
                <a:cubicBezTo>
                  <a:pt x="29" y="1250"/>
                  <a:pt x="14" y="1257"/>
                  <a:pt x="0" y="1268"/>
                </a:cubicBezTo>
                <a:cubicBezTo>
                  <a:pt x="0" y="1517"/>
                  <a:pt x="0" y="1517"/>
                  <a:pt x="0" y="1517"/>
                </a:cubicBezTo>
                <a:cubicBezTo>
                  <a:pt x="19" y="1545"/>
                  <a:pt x="24" y="1579"/>
                  <a:pt x="40" y="1609"/>
                </a:cubicBezTo>
                <a:cubicBezTo>
                  <a:pt x="37" y="1582"/>
                  <a:pt x="34" y="1555"/>
                  <a:pt x="30" y="1524"/>
                </a:cubicBezTo>
                <a:cubicBezTo>
                  <a:pt x="57" y="1540"/>
                  <a:pt x="80" y="1555"/>
                  <a:pt x="108" y="1571"/>
                </a:cubicBezTo>
                <a:cubicBezTo>
                  <a:pt x="118" y="1594"/>
                  <a:pt x="115" y="1621"/>
                  <a:pt x="107" y="1648"/>
                </a:cubicBezTo>
                <a:cubicBezTo>
                  <a:pt x="98" y="1680"/>
                  <a:pt x="91" y="1711"/>
                  <a:pt x="82" y="1745"/>
                </a:cubicBezTo>
                <a:cubicBezTo>
                  <a:pt x="77" y="1743"/>
                  <a:pt x="68" y="1740"/>
                  <a:pt x="61" y="1735"/>
                </a:cubicBezTo>
                <a:cubicBezTo>
                  <a:pt x="37" y="1714"/>
                  <a:pt x="17" y="1691"/>
                  <a:pt x="0" y="1667"/>
                </a:cubicBezTo>
                <a:cubicBezTo>
                  <a:pt x="0" y="1705"/>
                  <a:pt x="0" y="1705"/>
                  <a:pt x="0" y="1705"/>
                </a:cubicBezTo>
                <a:cubicBezTo>
                  <a:pt x="27" y="1740"/>
                  <a:pt x="59" y="1767"/>
                  <a:pt x="107" y="1774"/>
                </a:cubicBezTo>
                <a:cubicBezTo>
                  <a:pt x="112" y="1741"/>
                  <a:pt x="117" y="1709"/>
                  <a:pt x="122" y="1678"/>
                </a:cubicBezTo>
                <a:close/>
                <a:moveTo>
                  <a:pt x="28" y="1374"/>
                </a:moveTo>
                <a:cubicBezTo>
                  <a:pt x="30" y="1346"/>
                  <a:pt x="52" y="1339"/>
                  <a:pt x="70" y="1331"/>
                </a:cubicBezTo>
                <a:cubicBezTo>
                  <a:pt x="88" y="1323"/>
                  <a:pt x="108" y="1317"/>
                  <a:pt x="126" y="1304"/>
                </a:cubicBezTo>
                <a:cubicBezTo>
                  <a:pt x="100" y="1308"/>
                  <a:pt x="73" y="1312"/>
                  <a:pt x="44" y="1316"/>
                </a:cubicBezTo>
                <a:cubicBezTo>
                  <a:pt x="55" y="1286"/>
                  <a:pt x="77" y="1270"/>
                  <a:pt x="104" y="1264"/>
                </a:cubicBezTo>
                <a:cubicBezTo>
                  <a:pt x="137" y="1256"/>
                  <a:pt x="171" y="1249"/>
                  <a:pt x="207" y="1255"/>
                </a:cubicBezTo>
                <a:cubicBezTo>
                  <a:pt x="249" y="1262"/>
                  <a:pt x="293" y="1261"/>
                  <a:pt x="340" y="1264"/>
                </a:cubicBezTo>
                <a:cubicBezTo>
                  <a:pt x="340" y="1291"/>
                  <a:pt x="324" y="1308"/>
                  <a:pt x="307" y="1320"/>
                </a:cubicBezTo>
                <a:cubicBezTo>
                  <a:pt x="274" y="1342"/>
                  <a:pt x="243" y="1372"/>
                  <a:pt x="197" y="1358"/>
                </a:cubicBezTo>
                <a:cubicBezTo>
                  <a:pt x="168" y="1374"/>
                  <a:pt x="139" y="1354"/>
                  <a:pt x="111" y="1358"/>
                </a:cubicBezTo>
                <a:cubicBezTo>
                  <a:pt x="84" y="1361"/>
                  <a:pt x="57" y="1368"/>
                  <a:pt x="28" y="1374"/>
                </a:cubicBezTo>
                <a:close/>
                <a:moveTo>
                  <a:pt x="41" y="1476"/>
                </a:moveTo>
                <a:cubicBezTo>
                  <a:pt x="40" y="1473"/>
                  <a:pt x="39" y="1471"/>
                  <a:pt x="39" y="1468"/>
                </a:cubicBezTo>
                <a:cubicBezTo>
                  <a:pt x="39" y="1465"/>
                  <a:pt x="39" y="1462"/>
                  <a:pt x="40" y="1456"/>
                </a:cubicBezTo>
                <a:cubicBezTo>
                  <a:pt x="87" y="1450"/>
                  <a:pt x="131" y="1470"/>
                  <a:pt x="176" y="1477"/>
                </a:cubicBezTo>
                <a:cubicBezTo>
                  <a:pt x="138" y="1447"/>
                  <a:pt x="92" y="1439"/>
                  <a:pt x="47" y="1425"/>
                </a:cubicBezTo>
                <a:cubicBezTo>
                  <a:pt x="85" y="1376"/>
                  <a:pt x="123" y="1367"/>
                  <a:pt x="186" y="1393"/>
                </a:cubicBezTo>
                <a:cubicBezTo>
                  <a:pt x="241" y="1416"/>
                  <a:pt x="284" y="1453"/>
                  <a:pt x="322" y="1496"/>
                </a:cubicBezTo>
                <a:cubicBezTo>
                  <a:pt x="342" y="1520"/>
                  <a:pt x="358" y="1548"/>
                  <a:pt x="377" y="1573"/>
                </a:cubicBezTo>
                <a:cubicBezTo>
                  <a:pt x="319" y="1561"/>
                  <a:pt x="266" y="1566"/>
                  <a:pt x="213" y="1568"/>
                </a:cubicBezTo>
                <a:cubicBezTo>
                  <a:pt x="138" y="1570"/>
                  <a:pt x="81" y="1539"/>
                  <a:pt x="41" y="1476"/>
                </a:cubicBezTo>
                <a:close/>
                <a:moveTo>
                  <a:pt x="1366" y="1620"/>
                </a:moveTo>
                <a:cubicBezTo>
                  <a:pt x="1352" y="1517"/>
                  <a:pt x="1304" y="1433"/>
                  <a:pt x="1242" y="1352"/>
                </a:cubicBezTo>
                <a:cubicBezTo>
                  <a:pt x="1235" y="1355"/>
                  <a:pt x="1227" y="1358"/>
                  <a:pt x="1222" y="1363"/>
                </a:cubicBezTo>
                <a:cubicBezTo>
                  <a:pt x="1162" y="1433"/>
                  <a:pt x="1123" y="1510"/>
                  <a:pt x="1130" y="1607"/>
                </a:cubicBezTo>
                <a:cubicBezTo>
                  <a:pt x="1135" y="1669"/>
                  <a:pt x="1137" y="1730"/>
                  <a:pt x="1157" y="1789"/>
                </a:cubicBezTo>
                <a:cubicBezTo>
                  <a:pt x="1072" y="1703"/>
                  <a:pt x="1019" y="1605"/>
                  <a:pt x="1035" y="1479"/>
                </a:cubicBezTo>
                <a:cubicBezTo>
                  <a:pt x="1043" y="1414"/>
                  <a:pt x="1054" y="1348"/>
                  <a:pt x="1082" y="1289"/>
                </a:cubicBezTo>
                <a:cubicBezTo>
                  <a:pt x="1118" y="1215"/>
                  <a:pt x="1157" y="1142"/>
                  <a:pt x="1225" y="1086"/>
                </a:cubicBezTo>
                <a:cubicBezTo>
                  <a:pt x="1304" y="1180"/>
                  <a:pt x="1477" y="1206"/>
                  <a:pt x="1620" y="1082"/>
                </a:cubicBezTo>
                <a:cubicBezTo>
                  <a:pt x="1613" y="1035"/>
                  <a:pt x="1576" y="1016"/>
                  <a:pt x="1538" y="999"/>
                </a:cubicBezTo>
                <a:cubicBezTo>
                  <a:pt x="1515" y="990"/>
                  <a:pt x="1491" y="985"/>
                  <a:pt x="1467" y="978"/>
                </a:cubicBezTo>
                <a:cubicBezTo>
                  <a:pt x="1498" y="919"/>
                  <a:pt x="1527" y="862"/>
                  <a:pt x="1557" y="803"/>
                </a:cubicBezTo>
                <a:cubicBezTo>
                  <a:pt x="1545" y="796"/>
                  <a:pt x="1539" y="790"/>
                  <a:pt x="1532" y="789"/>
                </a:cubicBezTo>
                <a:cubicBezTo>
                  <a:pt x="1469" y="782"/>
                  <a:pt x="1408" y="794"/>
                  <a:pt x="1353" y="822"/>
                </a:cubicBezTo>
                <a:cubicBezTo>
                  <a:pt x="1311" y="843"/>
                  <a:pt x="1286" y="884"/>
                  <a:pt x="1260" y="923"/>
                </a:cubicBezTo>
                <a:cubicBezTo>
                  <a:pt x="1237" y="957"/>
                  <a:pt x="1226" y="995"/>
                  <a:pt x="1219" y="1036"/>
                </a:cubicBezTo>
                <a:cubicBezTo>
                  <a:pt x="1217" y="1051"/>
                  <a:pt x="1214" y="1066"/>
                  <a:pt x="1191" y="1072"/>
                </a:cubicBezTo>
                <a:cubicBezTo>
                  <a:pt x="1210" y="1013"/>
                  <a:pt x="1203" y="956"/>
                  <a:pt x="1188" y="900"/>
                </a:cubicBezTo>
                <a:cubicBezTo>
                  <a:pt x="1172" y="842"/>
                  <a:pt x="1136" y="796"/>
                  <a:pt x="1093" y="753"/>
                </a:cubicBezTo>
                <a:cubicBezTo>
                  <a:pt x="1035" y="812"/>
                  <a:pt x="1014" y="884"/>
                  <a:pt x="1012" y="963"/>
                </a:cubicBezTo>
                <a:cubicBezTo>
                  <a:pt x="1010" y="1041"/>
                  <a:pt x="1033" y="1112"/>
                  <a:pt x="1093" y="1168"/>
                </a:cubicBezTo>
                <a:cubicBezTo>
                  <a:pt x="1011" y="1293"/>
                  <a:pt x="968" y="1427"/>
                  <a:pt x="977" y="1576"/>
                </a:cubicBezTo>
                <a:cubicBezTo>
                  <a:pt x="878" y="1473"/>
                  <a:pt x="811" y="1350"/>
                  <a:pt x="752" y="1221"/>
                </a:cubicBezTo>
                <a:cubicBezTo>
                  <a:pt x="772" y="1204"/>
                  <a:pt x="792" y="1190"/>
                  <a:pt x="808" y="1173"/>
                </a:cubicBezTo>
                <a:cubicBezTo>
                  <a:pt x="859" y="1119"/>
                  <a:pt x="893" y="1055"/>
                  <a:pt x="904" y="981"/>
                </a:cubicBezTo>
                <a:cubicBezTo>
                  <a:pt x="909" y="946"/>
                  <a:pt x="903" y="909"/>
                  <a:pt x="900" y="873"/>
                </a:cubicBezTo>
                <a:cubicBezTo>
                  <a:pt x="899" y="859"/>
                  <a:pt x="888" y="854"/>
                  <a:pt x="873" y="853"/>
                </a:cubicBezTo>
                <a:cubicBezTo>
                  <a:pt x="833" y="852"/>
                  <a:pt x="803" y="873"/>
                  <a:pt x="774" y="893"/>
                </a:cubicBezTo>
                <a:cubicBezTo>
                  <a:pt x="750" y="910"/>
                  <a:pt x="731" y="933"/>
                  <a:pt x="708" y="955"/>
                </a:cubicBezTo>
                <a:cubicBezTo>
                  <a:pt x="690" y="891"/>
                  <a:pt x="689" y="826"/>
                  <a:pt x="685" y="757"/>
                </a:cubicBezTo>
                <a:cubicBezTo>
                  <a:pt x="706" y="764"/>
                  <a:pt x="723" y="773"/>
                  <a:pt x="741" y="776"/>
                </a:cubicBezTo>
                <a:cubicBezTo>
                  <a:pt x="787" y="782"/>
                  <a:pt x="823" y="759"/>
                  <a:pt x="852" y="728"/>
                </a:cubicBezTo>
                <a:cubicBezTo>
                  <a:pt x="884" y="694"/>
                  <a:pt x="906" y="654"/>
                  <a:pt x="917" y="607"/>
                </a:cubicBezTo>
                <a:cubicBezTo>
                  <a:pt x="923" y="583"/>
                  <a:pt x="930" y="559"/>
                  <a:pt x="937" y="535"/>
                </a:cubicBezTo>
                <a:cubicBezTo>
                  <a:pt x="949" y="495"/>
                  <a:pt x="968" y="459"/>
                  <a:pt x="1016" y="438"/>
                </a:cubicBezTo>
                <a:cubicBezTo>
                  <a:pt x="968" y="423"/>
                  <a:pt x="927" y="419"/>
                  <a:pt x="891" y="433"/>
                </a:cubicBezTo>
                <a:cubicBezTo>
                  <a:pt x="855" y="446"/>
                  <a:pt x="825" y="474"/>
                  <a:pt x="790" y="498"/>
                </a:cubicBezTo>
                <a:cubicBezTo>
                  <a:pt x="772" y="400"/>
                  <a:pt x="725" y="315"/>
                  <a:pt x="659" y="236"/>
                </a:cubicBezTo>
                <a:cubicBezTo>
                  <a:pt x="655" y="244"/>
                  <a:pt x="651" y="249"/>
                  <a:pt x="652" y="253"/>
                </a:cubicBezTo>
                <a:cubicBezTo>
                  <a:pt x="658" y="304"/>
                  <a:pt x="636" y="349"/>
                  <a:pt x="619" y="395"/>
                </a:cubicBezTo>
                <a:cubicBezTo>
                  <a:pt x="605" y="432"/>
                  <a:pt x="588" y="468"/>
                  <a:pt x="571" y="506"/>
                </a:cubicBezTo>
                <a:cubicBezTo>
                  <a:pt x="544" y="501"/>
                  <a:pt x="512" y="495"/>
                  <a:pt x="482" y="488"/>
                </a:cubicBezTo>
                <a:cubicBezTo>
                  <a:pt x="451" y="481"/>
                  <a:pt x="420" y="473"/>
                  <a:pt x="387" y="465"/>
                </a:cubicBezTo>
                <a:cubicBezTo>
                  <a:pt x="367" y="541"/>
                  <a:pt x="412" y="600"/>
                  <a:pt x="455" y="658"/>
                </a:cubicBezTo>
                <a:cubicBezTo>
                  <a:pt x="499" y="717"/>
                  <a:pt x="557" y="758"/>
                  <a:pt x="637" y="750"/>
                </a:cubicBezTo>
                <a:cubicBezTo>
                  <a:pt x="636" y="793"/>
                  <a:pt x="634" y="833"/>
                  <a:pt x="635" y="871"/>
                </a:cubicBezTo>
                <a:cubicBezTo>
                  <a:pt x="636" y="910"/>
                  <a:pt x="641" y="949"/>
                  <a:pt x="644" y="995"/>
                </a:cubicBezTo>
                <a:cubicBezTo>
                  <a:pt x="548" y="917"/>
                  <a:pt x="444" y="880"/>
                  <a:pt x="323" y="908"/>
                </a:cubicBezTo>
                <a:cubicBezTo>
                  <a:pt x="317" y="941"/>
                  <a:pt x="333" y="969"/>
                  <a:pt x="343" y="997"/>
                </a:cubicBezTo>
                <a:cubicBezTo>
                  <a:pt x="370" y="1069"/>
                  <a:pt x="424" y="1117"/>
                  <a:pt x="486" y="1157"/>
                </a:cubicBezTo>
                <a:cubicBezTo>
                  <a:pt x="557" y="1202"/>
                  <a:pt x="636" y="1225"/>
                  <a:pt x="720" y="1247"/>
                </a:cubicBezTo>
                <a:cubicBezTo>
                  <a:pt x="760" y="1355"/>
                  <a:pt x="811" y="1461"/>
                  <a:pt x="878" y="1557"/>
                </a:cubicBezTo>
                <a:cubicBezTo>
                  <a:pt x="946" y="1652"/>
                  <a:pt x="1022" y="1740"/>
                  <a:pt x="1098" y="1835"/>
                </a:cubicBezTo>
                <a:cubicBezTo>
                  <a:pt x="1069" y="1825"/>
                  <a:pt x="1041" y="1817"/>
                  <a:pt x="1015" y="1808"/>
                </a:cubicBezTo>
                <a:cubicBezTo>
                  <a:pt x="937" y="1648"/>
                  <a:pt x="818" y="1546"/>
                  <a:pt x="632" y="1532"/>
                </a:cubicBezTo>
                <a:cubicBezTo>
                  <a:pt x="627" y="1593"/>
                  <a:pt x="645" y="1644"/>
                  <a:pt x="680" y="1686"/>
                </a:cubicBezTo>
                <a:cubicBezTo>
                  <a:pt x="714" y="1727"/>
                  <a:pt x="753" y="1762"/>
                  <a:pt x="793" y="1802"/>
                </a:cubicBezTo>
                <a:cubicBezTo>
                  <a:pt x="678" y="1812"/>
                  <a:pt x="581" y="1860"/>
                  <a:pt x="482" y="1919"/>
                </a:cubicBezTo>
                <a:cubicBezTo>
                  <a:pt x="466" y="1912"/>
                  <a:pt x="447" y="1903"/>
                  <a:pt x="429" y="1893"/>
                </a:cubicBezTo>
                <a:cubicBezTo>
                  <a:pt x="351" y="1849"/>
                  <a:pt x="272" y="1856"/>
                  <a:pt x="194" y="1888"/>
                </a:cubicBezTo>
                <a:cubicBezTo>
                  <a:pt x="163" y="1900"/>
                  <a:pt x="134" y="1917"/>
                  <a:pt x="107" y="1936"/>
                </a:cubicBezTo>
                <a:cubicBezTo>
                  <a:pt x="75" y="1959"/>
                  <a:pt x="80" y="1982"/>
                  <a:pt x="115" y="1999"/>
                </a:cubicBezTo>
                <a:cubicBezTo>
                  <a:pt x="176" y="2030"/>
                  <a:pt x="238" y="2052"/>
                  <a:pt x="308" y="2043"/>
                </a:cubicBezTo>
                <a:cubicBezTo>
                  <a:pt x="309" y="2043"/>
                  <a:pt x="310" y="2045"/>
                  <a:pt x="311" y="2046"/>
                </a:cubicBezTo>
                <a:cubicBezTo>
                  <a:pt x="283" y="2081"/>
                  <a:pt x="259" y="2121"/>
                  <a:pt x="240" y="2160"/>
                </a:cubicBezTo>
                <a:cubicBezTo>
                  <a:pt x="263" y="2160"/>
                  <a:pt x="263" y="2160"/>
                  <a:pt x="263" y="2160"/>
                </a:cubicBezTo>
                <a:cubicBezTo>
                  <a:pt x="288" y="2110"/>
                  <a:pt x="321" y="2066"/>
                  <a:pt x="362" y="2026"/>
                </a:cubicBezTo>
                <a:cubicBezTo>
                  <a:pt x="375" y="2013"/>
                  <a:pt x="388" y="2016"/>
                  <a:pt x="405" y="2023"/>
                </a:cubicBezTo>
                <a:cubicBezTo>
                  <a:pt x="373" y="2070"/>
                  <a:pt x="342" y="2115"/>
                  <a:pt x="312" y="2160"/>
                </a:cubicBezTo>
                <a:cubicBezTo>
                  <a:pt x="322" y="2160"/>
                  <a:pt x="322" y="2160"/>
                  <a:pt x="322" y="2160"/>
                </a:cubicBezTo>
                <a:cubicBezTo>
                  <a:pt x="356" y="2122"/>
                  <a:pt x="390" y="2082"/>
                  <a:pt x="430" y="2037"/>
                </a:cubicBezTo>
                <a:cubicBezTo>
                  <a:pt x="433" y="2088"/>
                  <a:pt x="418" y="2127"/>
                  <a:pt x="395" y="2160"/>
                </a:cubicBezTo>
                <a:cubicBezTo>
                  <a:pt x="421" y="2160"/>
                  <a:pt x="421" y="2160"/>
                  <a:pt x="421" y="2160"/>
                </a:cubicBezTo>
                <a:cubicBezTo>
                  <a:pt x="426" y="2153"/>
                  <a:pt x="432" y="2146"/>
                  <a:pt x="437" y="2139"/>
                </a:cubicBezTo>
                <a:cubicBezTo>
                  <a:pt x="438" y="2138"/>
                  <a:pt x="440" y="2138"/>
                  <a:pt x="444" y="2138"/>
                </a:cubicBezTo>
                <a:cubicBezTo>
                  <a:pt x="447" y="2145"/>
                  <a:pt x="449" y="2153"/>
                  <a:pt x="451" y="2160"/>
                </a:cubicBezTo>
                <a:cubicBezTo>
                  <a:pt x="472" y="2160"/>
                  <a:pt x="472" y="2160"/>
                  <a:pt x="472" y="2160"/>
                </a:cubicBezTo>
                <a:cubicBezTo>
                  <a:pt x="469" y="2146"/>
                  <a:pt x="467" y="2132"/>
                  <a:pt x="467" y="2120"/>
                </a:cubicBezTo>
                <a:cubicBezTo>
                  <a:pt x="468" y="2088"/>
                  <a:pt x="463" y="2049"/>
                  <a:pt x="504" y="2027"/>
                </a:cubicBezTo>
                <a:cubicBezTo>
                  <a:pt x="525" y="2065"/>
                  <a:pt x="525" y="2108"/>
                  <a:pt x="542" y="2146"/>
                </a:cubicBezTo>
                <a:cubicBezTo>
                  <a:pt x="555" y="2103"/>
                  <a:pt x="534" y="2064"/>
                  <a:pt x="532" y="2021"/>
                </a:cubicBezTo>
                <a:cubicBezTo>
                  <a:pt x="562" y="2031"/>
                  <a:pt x="584" y="2048"/>
                  <a:pt x="594" y="2075"/>
                </a:cubicBezTo>
                <a:cubicBezTo>
                  <a:pt x="605" y="2104"/>
                  <a:pt x="611" y="2132"/>
                  <a:pt x="613" y="2160"/>
                </a:cubicBezTo>
                <a:cubicBezTo>
                  <a:pt x="634" y="2160"/>
                  <a:pt x="634" y="2160"/>
                  <a:pt x="634" y="2160"/>
                </a:cubicBezTo>
                <a:cubicBezTo>
                  <a:pt x="634" y="2159"/>
                  <a:pt x="634" y="2158"/>
                  <a:pt x="634" y="2156"/>
                </a:cubicBezTo>
                <a:cubicBezTo>
                  <a:pt x="632" y="2075"/>
                  <a:pt x="595" y="2009"/>
                  <a:pt x="525" y="1954"/>
                </a:cubicBezTo>
                <a:cubicBezTo>
                  <a:pt x="629" y="1897"/>
                  <a:pt x="732" y="1862"/>
                  <a:pt x="850" y="1864"/>
                </a:cubicBezTo>
                <a:cubicBezTo>
                  <a:pt x="765" y="1944"/>
                  <a:pt x="729" y="2037"/>
                  <a:pt x="749" y="2149"/>
                </a:cubicBezTo>
                <a:cubicBezTo>
                  <a:pt x="854" y="2177"/>
                  <a:pt x="1017" y="2048"/>
                  <a:pt x="1024" y="1885"/>
                </a:cubicBezTo>
                <a:cubicBezTo>
                  <a:pt x="1101" y="1909"/>
                  <a:pt x="1170" y="1941"/>
                  <a:pt x="1223" y="2002"/>
                </a:cubicBezTo>
                <a:cubicBezTo>
                  <a:pt x="1239" y="2021"/>
                  <a:pt x="1251" y="2042"/>
                  <a:pt x="1279" y="2048"/>
                </a:cubicBezTo>
                <a:cubicBezTo>
                  <a:pt x="1287" y="2049"/>
                  <a:pt x="1295" y="2058"/>
                  <a:pt x="1300" y="2066"/>
                </a:cubicBezTo>
                <a:cubicBezTo>
                  <a:pt x="1321" y="2097"/>
                  <a:pt x="1339" y="2128"/>
                  <a:pt x="1356" y="2160"/>
                </a:cubicBezTo>
                <a:cubicBezTo>
                  <a:pt x="1384" y="2160"/>
                  <a:pt x="1384" y="2160"/>
                  <a:pt x="1384" y="2160"/>
                </a:cubicBezTo>
                <a:cubicBezTo>
                  <a:pt x="1380" y="2144"/>
                  <a:pt x="1380" y="2126"/>
                  <a:pt x="1387" y="2104"/>
                </a:cubicBezTo>
                <a:cubicBezTo>
                  <a:pt x="1364" y="2118"/>
                  <a:pt x="1352" y="2113"/>
                  <a:pt x="1345" y="2096"/>
                </a:cubicBezTo>
                <a:cubicBezTo>
                  <a:pt x="1338" y="2082"/>
                  <a:pt x="1327" y="2070"/>
                  <a:pt x="1323" y="2056"/>
                </a:cubicBezTo>
                <a:cubicBezTo>
                  <a:pt x="1316" y="2033"/>
                  <a:pt x="1303" y="2020"/>
                  <a:pt x="1278" y="2019"/>
                </a:cubicBezTo>
                <a:cubicBezTo>
                  <a:pt x="1275" y="1974"/>
                  <a:pt x="1242" y="1957"/>
                  <a:pt x="1209" y="1941"/>
                </a:cubicBezTo>
                <a:cubicBezTo>
                  <a:pt x="1151" y="1913"/>
                  <a:pt x="1095" y="1880"/>
                  <a:pt x="1033" y="1863"/>
                </a:cubicBezTo>
                <a:cubicBezTo>
                  <a:pt x="1017" y="1858"/>
                  <a:pt x="1008" y="1851"/>
                  <a:pt x="1016" y="1834"/>
                </a:cubicBezTo>
                <a:cubicBezTo>
                  <a:pt x="1087" y="1842"/>
                  <a:pt x="1137" y="1894"/>
                  <a:pt x="1201" y="1918"/>
                </a:cubicBezTo>
                <a:cubicBezTo>
                  <a:pt x="1199" y="1908"/>
                  <a:pt x="1196" y="1899"/>
                  <a:pt x="1191" y="1893"/>
                </a:cubicBezTo>
                <a:cubicBezTo>
                  <a:pt x="1127" y="1821"/>
                  <a:pt x="1063" y="1749"/>
                  <a:pt x="998" y="1678"/>
                </a:cubicBezTo>
                <a:cubicBezTo>
                  <a:pt x="934" y="1610"/>
                  <a:pt x="883" y="1533"/>
                  <a:pt x="838" y="1453"/>
                </a:cubicBezTo>
                <a:cubicBezTo>
                  <a:pt x="829" y="1437"/>
                  <a:pt x="822" y="1421"/>
                  <a:pt x="814" y="1405"/>
                </a:cubicBezTo>
                <a:cubicBezTo>
                  <a:pt x="840" y="1432"/>
                  <a:pt x="858" y="1464"/>
                  <a:pt x="879" y="1493"/>
                </a:cubicBezTo>
                <a:cubicBezTo>
                  <a:pt x="950" y="1593"/>
                  <a:pt x="1030" y="1687"/>
                  <a:pt x="1112" y="1778"/>
                </a:cubicBezTo>
                <a:cubicBezTo>
                  <a:pt x="1180" y="1852"/>
                  <a:pt x="1250" y="1924"/>
                  <a:pt x="1319" y="1998"/>
                </a:cubicBezTo>
                <a:cubicBezTo>
                  <a:pt x="1365" y="2047"/>
                  <a:pt x="1404" y="2102"/>
                  <a:pt x="1437" y="2160"/>
                </a:cubicBezTo>
                <a:cubicBezTo>
                  <a:pt x="1461" y="2160"/>
                  <a:pt x="1461" y="2160"/>
                  <a:pt x="1461" y="2160"/>
                </a:cubicBezTo>
                <a:cubicBezTo>
                  <a:pt x="1426" y="2096"/>
                  <a:pt x="1382" y="2035"/>
                  <a:pt x="1330" y="1979"/>
                </a:cubicBezTo>
                <a:cubicBezTo>
                  <a:pt x="1321" y="1970"/>
                  <a:pt x="1314" y="1958"/>
                  <a:pt x="1303" y="1944"/>
                </a:cubicBezTo>
                <a:cubicBezTo>
                  <a:pt x="1313" y="1940"/>
                  <a:pt x="1320" y="1936"/>
                  <a:pt x="1328" y="1934"/>
                </a:cubicBezTo>
                <a:cubicBezTo>
                  <a:pt x="1407" y="1911"/>
                  <a:pt x="1449" y="1851"/>
                  <a:pt x="1476" y="1780"/>
                </a:cubicBezTo>
                <a:cubicBezTo>
                  <a:pt x="1491" y="1742"/>
                  <a:pt x="1495" y="1698"/>
                  <a:pt x="1498" y="1657"/>
                </a:cubicBezTo>
                <a:cubicBezTo>
                  <a:pt x="1500" y="1627"/>
                  <a:pt x="1493" y="1596"/>
                  <a:pt x="1489" y="1566"/>
                </a:cubicBezTo>
                <a:cubicBezTo>
                  <a:pt x="1437" y="1561"/>
                  <a:pt x="1407" y="1597"/>
                  <a:pt x="1366" y="1620"/>
                </a:cubicBezTo>
                <a:close/>
                <a:moveTo>
                  <a:pt x="1599" y="1070"/>
                </a:moveTo>
                <a:cubicBezTo>
                  <a:pt x="1541" y="1123"/>
                  <a:pt x="1476" y="1148"/>
                  <a:pt x="1402" y="1146"/>
                </a:cubicBezTo>
                <a:cubicBezTo>
                  <a:pt x="1366" y="1145"/>
                  <a:pt x="1330" y="1138"/>
                  <a:pt x="1305" y="1100"/>
                </a:cubicBezTo>
                <a:cubicBezTo>
                  <a:pt x="1364" y="1088"/>
                  <a:pt x="1422" y="1094"/>
                  <a:pt x="1474" y="1065"/>
                </a:cubicBezTo>
                <a:cubicBezTo>
                  <a:pt x="1434" y="1066"/>
                  <a:pt x="1395" y="1067"/>
                  <a:pt x="1346" y="1068"/>
                </a:cubicBezTo>
                <a:cubicBezTo>
                  <a:pt x="1383" y="1044"/>
                  <a:pt x="1412" y="1024"/>
                  <a:pt x="1442" y="1005"/>
                </a:cubicBezTo>
                <a:cubicBezTo>
                  <a:pt x="1446" y="1003"/>
                  <a:pt x="1451" y="1004"/>
                  <a:pt x="1455" y="1004"/>
                </a:cubicBezTo>
                <a:cubicBezTo>
                  <a:pt x="1509" y="1008"/>
                  <a:pt x="1559" y="1023"/>
                  <a:pt x="1599" y="1070"/>
                </a:cubicBezTo>
                <a:close/>
                <a:moveTo>
                  <a:pt x="1279" y="931"/>
                </a:moveTo>
                <a:cubicBezTo>
                  <a:pt x="1310" y="881"/>
                  <a:pt x="1347" y="837"/>
                  <a:pt x="1410" y="824"/>
                </a:cubicBezTo>
                <a:cubicBezTo>
                  <a:pt x="1447" y="817"/>
                  <a:pt x="1482" y="802"/>
                  <a:pt x="1529" y="810"/>
                </a:cubicBezTo>
                <a:cubicBezTo>
                  <a:pt x="1496" y="862"/>
                  <a:pt x="1483" y="919"/>
                  <a:pt x="1444" y="965"/>
                </a:cubicBezTo>
                <a:cubicBezTo>
                  <a:pt x="1406" y="1008"/>
                  <a:pt x="1365" y="1039"/>
                  <a:pt x="1297" y="1025"/>
                </a:cubicBezTo>
                <a:cubicBezTo>
                  <a:pt x="1308" y="1008"/>
                  <a:pt x="1314" y="994"/>
                  <a:pt x="1323" y="982"/>
                </a:cubicBezTo>
                <a:cubicBezTo>
                  <a:pt x="1333" y="970"/>
                  <a:pt x="1345" y="960"/>
                  <a:pt x="1355" y="949"/>
                </a:cubicBezTo>
                <a:cubicBezTo>
                  <a:pt x="1365" y="939"/>
                  <a:pt x="1374" y="929"/>
                  <a:pt x="1384" y="919"/>
                </a:cubicBezTo>
                <a:cubicBezTo>
                  <a:pt x="1334" y="934"/>
                  <a:pt x="1303" y="970"/>
                  <a:pt x="1272" y="1010"/>
                </a:cubicBezTo>
                <a:cubicBezTo>
                  <a:pt x="1255" y="979"/>
                  <a:pt x="1264" y="954"/>
                  <a:pt x="1279" y="931"/>
                </a:cubicBezTo>
                <a:close/>
                <a:moveTo>
                  <a:pt x="1092" y="1083"/>
                </a:moveTo>
                <a:cubicBezTo>
                  <a:pt x="1060" y="1069"/>
                  <a:pt x="1049" y="1049"/>
                  <a:pt x="1042" y="1025"/>
                </a:cubicBezTo>
                <a:cubicBezTo>
                  <a:pt x="1029" y="976"/>
                  <a:pt x="1033" y="929"/>
                  <a:pt x="1045" y="880"/>
                </a:cubicBezTo>
                <a:cubicBezTo>
                  <a:pt x="1054" y="845"/>
                  <a:pt x="1066" y="812"/>
                  <a:pt x="1097" y="783"/>
                </a:cubicBezTo>
                <a:cubicBezTo>
                  <a:pt x="1115" y="810"/>
                  <a:pt x="1133" y="833"/>
                  <a:pt x="1147" y="858"/>
                </a:cubicBezTo>
                <a:cubicBezTo>
                  <a:pt x="1175" y="906"/>
                  <a:pt x="1185" y="960"/>
                  <a:pt x="1179" y="1015"/>
                </a:cubicBezTo>
                <a:cubicBezTo>
                  <a:pt x="1175" y="1047"/>
                  <a:pt x="1163" y="1077"/>
                  <a:pt x="1126" y="1092"/>
                </a:cubicBezTo>
                <a:cubicBezTo>
                  <a:pt x="1106" y="1044"/>
                  <a:pt x="1120" y="990"/>
                  <a:pt x="1090" y="949"/>
                </a:cubicBezTo>
                <a:cubicBezTo>
                  <a:pt x="1091" y="992"/>
                  <a:pt x="1091" y="1034"/>
                  <a:pt x="1092" y="1083"/>
                </a:cubicBezTo>
                <a:close/>
                <a:moveTo>
                  <a:pt x="806" y="544"/>
                </a:moveTo>
                <a:cubicBezTo>
                  <a:pt x="810" y="497"/>
                  <a:pt x="850" y="480"/>
                  <a:pt x="883" y="458"/>
                </a:cubicBezTo>
                <a:cubicBezTo>
                  <a:pt x="901" y="447"/>
                  <a:pt x="923" y="439"/>
                  <a:pt x="948" y="449"/>
                </a:cubicBezTo>
                <a:cubicBezTo>
                  <a:pt x="932" y="494"/>
                  <a:pt x="915" y="534"/>
                  <a:pt x="904" y="575"/>
                </a:cubicBezTo>
                <a:cubicBezTo>
                  <a:pt x="895" y="611"/>
                  <a:pt x="876" y="639"/>
                  <a:pt x="856" y="667"/>
                </a:cubicBezTo>
                <a:cubicBezTo>
                  <a:pt x="839" y="689"/>
                  <a:pt x="816" y="704"/>
                  <a:pt x="784" y="702"/>
                </a:cubicBezTo>
                <a:cubicBezTo>
                  <a:pt x="800" y="676"/>
                  <a:pt x="813" y="653"/>
                  <a:pt x="827" y="630"/>
                </a:cubicBezTo>
                <a:cubicBezTo>
                  <a:pt x="809" y="642"/>
                  <a:pt x="796" y="658"/>
                  <a:pt x="780" y="672"/>
                </a:cubicBezTo>
                <a:cubicBezTo>
                  <a:pt x="766" y="686"/>
                  <a:pt x="752" y="703"/>
                  <a:pt x="725" y="694"/>
                </a:cubicBezTo>
                <a:cubicBezTo>
                  <a:pt x="742" y="669"/>
                  <a:pt x="758" y="647"/>
                  <a:pt x="772" y="624"/>
                </a:cubicBezTo>
                <a:cubicBezTo>
                  <a:pt x="787" y="599"/>
                  <a:pt x="780" y="565"/>
                  <a:pt x="806" y="544"/>
                </a:cubicBezTo>
                <a:close/>
                <a:moveTo>
                  <a:pt x="516" y="687"/>
                </a:moveTo>
                <a:cubicBezTo>
                  <a:pt x="464" y="643"/>
                  <a:pt x="427" y="588"/>
                  <a:pt x="406" y="523"/>
                </a:cubicBezTo>
                <a:cubicBezTo>
                  <a:pt x="403" y="514"/>
                  <a:pt x="404" y="505"/>
                  <a:pt x="404" y="499"/>
                </a:cubicBezTo>
                <a:cubicBezTo>
                  <a:pt x="439" y="504"/>
                  <a:pt x="471" y="510"/>
                  <a:pt x="503" y="514"/>
                </a:cubicBezTo>
                <a:cubicBezTo>
                  <a:pt x="532" y="517"/>
                  <a:pt x="557" y="526"/>
                  <a:pt x="574" y="543"/>
                </a:cubicBezTo>
                <a:cubicBezTo>
                  <a:pt x="579" y="575"/>
                  <a:pt x="583" y="603"/>
                  <a:pt x="588" y="634"/>
                </a:cubicBezTo>
                <a:cubicBezTo>
                  <a:pt x="560" y="618"/>
                  <a:pt x="537" y="604"/>
                  <a:pt x="514" y="591"/>
                </a:cubicBezTo>
                <a:cubicBezTo>
                  <a:pt x="540" y="625"/>
                  <a:pt x="580" y="645"/>
                  <a:pt x="594" y="688"/>
                </a:cubicBezTo>
                <a:cubicBezTo>
                  <a:pt x="560" y="709"/>
                  <a:pt x="541" y="709"/>
                  <a:pt x="516" y="687"/>
                </a:cubicBezTo>
                <a:close/>
                <a:moveTo>
                  <a:pt x="643" y="647"/>
                </a:moveTo>
                <a:cubicBezTo>
                  <a:pt x="640" y="646"/>
                  <a:pt x="638" y="644"/>
                  <a:pt x="636" y="642"/>
                </a:cubicBezTo>
                <a:cubicBezTo>
                  <a:pt x="594" y="580"/>
                  <a:pt x="587" y="516"/>
                  <a:pt x="619" y="448"/>
                </a:cubicBezTo>
                <a:cubicBezTo>
                  <a:pt x="641" y="400"/>
                  <a:pt x="666" y="353"/>
                  <a:pt x="677" y="295"/>
                </a:cubicBezTo>
                <a:cubicBezTo>
                  <a:pt x="694" y="322"/>
                  <a:pt x="713" y="347"/>
                  <a:pt x="727" y="376"/>
                </a:cubicBezTo>
                <a:cubicBezTo>
                  <a:pt x="752" y="427"/>
                  <a:pt x="770" y="482"/>
                  <a:pt x="769" y="541"/>
                </a:cubicBezTo>
                <a:cubicBezTo>
                  <a:pt x="768" y="609"/>
                  <a:pt x="746" y="640"/>
                  <a:pt x="685" y="656"/>
                </a:cubicBezTo>
                <a:cubicBezTo>
                  <a:pt x="690" y="610"/>
                  <a:pt x="701" y="564"/>
                  <a:pt x="688" y="517"/>
                </a:cubicBezTo>
                <a:cubicBezTo>
                  <a:pt x="676" y="562"/>
                  <a:pt x="678" y="610"/>
                  <a:pt x="654" y="651"/>
                </a:cubicBezTo>
                <a:cubicBezTo>
                  <a:pt x="648" y="649"/>
                  <a:pt x="645" y="649"/>
                  <a:pt x="643" y="647"/>
                </a:cubicBezTo>
                <a:close/>
                <a:moveTo>
                  <a:pt x="675" y="1129"/>
                </a:moveTo>
                <a:cubicBezTo>
                  <a:pt x="632" y="1105"/>
                  <a:pt x="592" y="1083"/>
                  <a:pt x="552" y="1061"/>
                </a:cubicBezTo>
                <a:cubicBezTo>
                  <a:pt x="550" y="1063"/>
                  <a:pt x="549" y="1065"/>
                  <a:pt x="547" y="1067"/>
                </a:cubicBezTo>
                <a:cubicBezTo>
                  <a:pt x="584" y="1096"/>
                  <a:pt x="621" y="1124"/>
                  <a:pt x="658" y="1153"/>
                </a:cubicBezTo>
                <a:cubicBezTo>
                  <a:pt x="630" y="1176"/>
                  <a:pt x="584" y="1178"/>
                  <a:pt x="514" y="1146"/>
                </a:cubicBezTo>
                <a:cubicBezTo>
                  <a:pt x="423" y="1105"/>
                  <a:pt x="366" y="1030"/>
                  <a:pt x="345" y="928"/>
                </a:cubicBezTo>
                <a:cubicBezTo>
                  <a:pt x="462" y="897"/>
                  <a:pt x="596" y="958"/>
                  <a:pt x="658" y="1048"/>
                </a:cubicBezTo>
                <a:cubicBezTo>
                  <a:pt x="673" y="1070"/>
                  <a:pt x="683" y="1096"/>
                  <a:pt x="675" y="1129"/>
                </a:cubicBezTo>
                <a:close/>
                <a:moveTo>
                  <a:pt x="679" y="1019"/>
                </a:moveTo>
                <a:cubicBezTo>
                  <a:pt x="655" y="948"/>
                  <a:pt x="652" y="879"/>
                  <a:pt x="660" y="810"/>
                </a:cubicBezTo>
                <a:cubicBezTo>
                  <a:pt x="688" y="929"/>
                  <a:pt x="693" y="985"/>
                  <a:pt x="679" y="1019"/>
                </a:cubicBezTo>
                <a:close/>
                <a:moveTo>
                  <a:pt x="720" y="989"/>
                </a:moveTo>
                <a:cubicBezTo>
                  <a:pt x="729" y="972"/>
                  <a:pt x="738" y="953"/>
                  <a:pt x="751" y="939"/>
                </a:cubicBezTo>
                <a:cubicBezTo>
                  <a:pt x="783" y="906"/>
                  <a:pt x="820" y="879"/>
                  <a:pt x="870" y="874"/>
                </a:cubicBezTo>
                <a:cubicBezTo>
                  <a:pt x="915" y="968"/>
                  <a:pt x="845" y="1144"/>
                  <a:pt x="763" y="1145"/>
                </a:cubicBezTo>
                <a:cubicBezTo>
                  <a:pt x="754" y="1084"/>
                  <a:pt x="788" y="1033"/>
                  <a:pt x="806" y="972"/>
                </a:cubicBezTo>
                <a:cubicBezTo>
                  <a:pt x="763" y="1015"/>
                  <a:pt x="756" y="1070"/>
                  <a:pt x="735" y="1119"/>
                </a:cubicBezTo>
                <a:cubicBezTo>
                  <a:pt x="698" y="1075"/>
                  <a:pt x="699" y="1032"/>
                  <a:pt x="720" y="989"/>
                </a:cubicBezTo>
                <a:close/>
                <a:moveTo>
                  <a:pt x="111" y="1967"/>
                </a:moveTo>
                <a:cubicBezTo>
                  <a:pt x="162" y="1899"/>
                  <a:pt x="321" y="1874"/>
                  <a:pt x="384" y="1923"/>
                </a:cubicBezTo>
                <a:cubicBezTo>
                  <a:pt x="336" y="1929"/>
                  <a:pt x="286" y="1936"/>
                  <a:pt x="236" y="1943"/>
                </a:cubicBezTo>
                <a:cubicBezTo>
                  <a:pt x="236" y="1945"/>
                  <a:pt x="236" y="1948"/>
                  <a:pt x="236" y="1951"/>
                </a:cubicBezTo>
                <a:cubicBezTo>
                  <a:pt x="291" y="1956"/>
                  <a:pt x="348" y="1935"/>
                  <a:pt x="403" y="1954"/>
                </a:cubicBezTo>
                <a:cubicBezTo>
                  <a:pt x="319" y="2053"/>
                  <a:pt x="201" y="2036"/>
                  <a:pt x="111" y="1967"/>
                </a:cubicBezTo>
                <a:close/>
                <a:moveTo>
                  <a:pt x="650" y="1555"/>
                </a:moveTo>
                <a:cubicBezTo>
                  <a:pt x="657" y="1555"/>
                  <a:pt x="663" y="1554"/>
                  <a:pt x="670" y="1555"/>
                </a:cubicBezTo>
                <a:cubicBezTo>
                  <a:pt x="681" y="1556"/>
                  <a:pt x="692" y="1557"/>
                  <a:pt x="703" y="1560"/>
                </a:cubicBezTo>
                <a:cubicBezTo>
                  <a:pt x="797" y="1581"/>
                  <a:pt x="866" y="1637"/>
                  <a:pt x="917" y="1716"/>
                </a:cubicBezTo>
                <a:cubicBezTo>
                  <a:pt x="925" y="1727"/>
                  <a:pt x="926" y="1742"/>
                  <a:pt x="929" y="1755"/>
                </a:cubicBezTo>
                <a:cubicBezTo>
                  <a:pt x="927" y="1756"/>
                  <a:pt x="924" y="1758"/>
                  <a:pt x="922" y="1759"/>
                </a:cubicBezTo>
                <a:cubicBezTo>
                  <a:pt x="872" y="1725"/>
                  <a:pt x="822" y="1691"/>
                  <a:pt x="772" y="1657"/>
                </a:cubicBezTo>
                <a:cubicBezTo>
                  <a:pt x="810" y="1713"/>
                  <a:pt x="877" y="1738"/>
                  <a:pt x="919" y="1798"/>
                </a:cubicBezTo>
                <a:cubicBezTo>
                  <a:pt x="798" y="1814"/>
                  <a:pt x="651" y="1667"/>
                  <a:pt x="650" y="1555"/>
                </a:cubicBezTo>
                <a:close/>
                <a:moveTo>
                  <a:pt x="702" y="1859"/>
                </a:moveTo>
                <a:cubicBezTo>
                  <a:pt x="649" y="1873"/>
                  <a:pt x="599" y="1894"/>
                  <a:pt x="541" y="1915"/>
                </a:cubicBezTo>
                <a:cubicBezTo>
                  <a:pt x="623" y="1853"/>
                  <a:pt x="803" y="1801"/>
                  <a:pt x="864" y="1834"/>
                </a:cubicBezTo>
                <a:cubicBezTo>
                  <a:pt x="811" y="1842"/>
                  <a:pt x="756" y="1846"/>
                  <a:pt x="702" y="1859"/>
                </a:cubicBezTo>
                <a:close/>
                <a:moveTo>
                  <a:pt x="941" y="2040"/>
                </a:moveTo>
                <a:cubicBezTo>
                  <a:pt x="899" y="2099"/>
                  <a:pt x="835" y="2120"/>
                  <a:pt x="768" y="2137"/>
                </a:cubicBezTo>
                <a:cubicBezTo>
                  <a:pt x="752" y="2030"/>
                  <a:pt x="812" y="1900"/>
                  <a:pt x="887" y="1877"/>
                </a:cubicBezTo>
                <a:cubicBezTo>
                  <a:pt x="901" y="1879"/>
                  <a:pt x="916" y="1882"/>
                  <a:pt x="932" y="1885"/>
                </a:cubicBezTo>
                <a:cubicBezTo>
                  <a:pt x="917" y="1940"/>
                  <a:pt x="880" y="1978"/>
                  <a:pt x="852" y="2027"/>
                </a:cubicBezTo>
                <a:cubicBezTo>
                  <a:pt x="891" y="2002"/>
                  <a:pt x="926" y="1962"/>
                  <a:pt x="954" y="1907"/>
                </a:cubicBezTo>
                <a:cubicBezTo>
                  <a:pt x="971" y="1959"/>
                  <a:pt x="968" y="2002"/>
                  <a:pt x="941" y="2040"/>
                </a:cubicBezTo>
                <a:close/>
                <a:moveTo>
                  <a:pt x="1054" y="1292"/>
                </a:moveTo>
                <a:cubicBezTo>
                  <a:pt x="1039" y="1350"/>
                  <a:pt x="1026" y="1402"/>
                  <a:pt x="1013" y="1455"/>
                </a:cubicBezTo>
                <a:cubicBezTo>
                  <a:pt x="1010" y="1402"/>
                  <a:pt x="1029" y="1331"/>
                  <a:pt x="1054" y="1292"/>
                </a:cubicBezTo>
                <a:close/>
                <a:moveTo>
                  <a:pt x="1283" y="1815"/>
                </a:moveTo>
                <a:cubicBezTo>
                  <a:pt x="1263" y="1747"/>
                  <a:pt x="1242" y="1681"/>
                  <a:pt x="1237" y="1600"/>
                </a:cubicBezTo>
                <a:cubicBezTo>
                  <a:pt x="1231" y="1619"/>
                  <a:pt x="1226" y="1628"/>
                  <a:pt x="1227" y="1637"/>
                </a:cubicBezTo>
                <a:cubicBezTo>
                  <a:pt x="1234" y="1698"/>
                  <a:pt x="1242" y="1758"/>
                  <a:pt x="1250" y="1824"/>
                </a:cubicBezTo>
                <a:cubicBezTo>
                  <a:pt x="1241" y="1819"/>
                  <a:pt x="1233" y="1817"/>
                  <a:pt x="1227" y="1812"/>
                </a:cubicBezTo>
                <a:cubicBezTo>
                  <a:pt x="1188" y="1776"/>
                  <a:pt x="1161" y="1733"/>
                  <a:pt x="1154" y="1679"/>
                </a:cubicBezTo>
                <a:cubicBezTo>
                  <a:pt x="1152" y="1655"/>
                  <a:pt x="1152" y="1632"/>
                  <a:pt x="1150" y="1608"/>
                </a:cubicBezTo>
                <a:cubicBezTo>
                  <a:pt x="1141" y="1518"/>
                  <a:pt x="1181" y="1447"/>
                  <a:pt x="1236" y="1377"/>
                </a:cubicBezTo>
                <a:cubicBezTo>
                  <a:pt x="1255" y="1404"/>
                  <a:pt x="1274" y="1428"/>
                  <a:pt x="1290" y="1454"/>
                </a:cubicBezTo>
                <a:cubicBezTo>
                  <a:pt x="1346" y="1550"/>
                  <a:pt x="1359" y="1653"/>
                  <a:pt x="1338" y="1761"/>
                </a:cubicBezTo>
                <a:cubicBezTo>
                  <a:pt x="1333" y="1786"/>
                  <a:pt x="1316" y="1809"/>
                  <a:pt x="1283" y="1815"/>
                </a:cubicBezTo>
                <a:close/>
                <a:moveTo>
                  <a:pt x="1467" y="1738"/>
                </a:moveTo>
                <a:cubicBezTo>
                  <a:pt x="1457" y="1776"/>
                  <a:pt x="1445" y="1813"/>
                  <a:pt x="1416" y="1842"/>
                </a:cubicBezTo>
                <a:cubicBezTo>
                  <a:pt x="1393" y="1864"/>
                  <a:pt x="1377" y="1869"/>
                  <a:pt x="1347" y="1863"/>
                </a:cubicBezTo>
                <a:cubicBezTo>
                  <a:pt x="1360" y="1805"/>
                  <a:pt x="1417" y="1763"/>
                  <a:pt x="1413" y="1690"/>
                </a:cubicBezTo>
                <a:cubicBezTo>
                  <a:pt x="1401" y="1713"/>
                  <a:pt x="1393" y="1728"/>
                  <a:pt x="1384" y="1746"/>
                </a:cubicBezTo>
                <a:cubicBezTo>
                  <a:pt x="1358" y="1660"/>
                  <a:pt x="1384" y="1612"/>
                  <a:pt x="1469" y="1588"/>
                </a:cubicBezTo>
                <a:cubicBezTo>
                  <a:pt x="1483" y="1633"/>
                  <a:pt x="1482" y="1679"/>
                  <a:pt x="1467" y="1738"/>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CF2964B2-4E77-4F4B-BDCC-DBBF0D624A0B}" type="datetimeFigureOut">
              <a:rPr lang="id-ID" smtClean="0"/>
              <a:t>16/08/23</a:t>
            </a:fld>
            <a:endParaRPr lang="id-ID"/>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id-ID"/>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A6540A19-5AB8-447B-9D99-AFCF49AD9A62}" type="slidenum">
              <a:rPr lang="id-ID" smtClean="0"/>
              <a:t>‹#›</a:t>
            </a:fld>
            <a:endParaRPr lang="id-ID"/>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10543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F2964B2-4E77-4F4B-BDCC-DBBF0D624A0B}" type="datetimeFigureOut">
              <a:rPr lang="id-ID" smtClean="0"/>
              <a:t>16/08/23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A6540A19-5AB8-447B-9D99-AFCF49AD9A62}" type="slidenum">
              <a:rPr lang="id-ID" smtClean="0"/>
              <a:t>‹#›</a:t>
            </a:fld>
            <a:endParaRPr lang="id-ID"/>
          </a:p>
        </p:txBody>
      </p:sp>
    </p:spTree>
    <p:extLst>
      <p:ext uri="{BB962C8B-B14F-4D97-AF65-F5344CB8AC3E}">
        <p14:creationId xmlns:p14="http://schemas.microsoft.com/office/powerpoint/2010/main" val="118393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05784" y="566928"/>
            <a:ext cx="8898488" cy="1563624"/>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F2964B2-4E77-4F4B-BDCC-DBBF0D624A0B}" type="datetimeFigureOut">
              <a:rPr lang="id-ID" smtClean="0"/>
              <a:t>16/08/23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A6540A19-5AB8-447B-9D99-AFCF49AD9A62}" type="slidenum">
              <a:rPr lang="id-ID" smtClean="0"/>
              <a:t>‹#›</a:t>
            </a:fld>
            <a:endParaRPr lang="id-ID"/>
          </a:p>
        </p:txBody>
      </p:sp>
    </p:spTree>
    <p:extLst>
      <p:ext uri="{BB962C8B-B14F-4D97-AF65-F5344CB8AC3E}">
        <p14:creationId xmlns:p14="http://schemas.microsoft.com/office/powerpoint/2010/main" val="339342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F2964B2-4E77-4F4B-BDCC-DBBF0D624A0B}" type="datetimeFigureOut">
              <a:rPr lang="id-ID" smtClean="0"/>
              <a:t>16/08/23</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A6540A19-5AB8-447B-9D99-AFCF49AD9A62}" type="slidenum">
              <a:rPr lang="id-ID" smtClean="0"/>
              <a:t>‹#›</a:t>
            </a:fld>
            <a:endParaRPr lang="id-ID"/>
          </a:p>
        </p:txBody>
      </p:sp>
    </p:spTree>
    <p:extLst>
      <p:ext uri="{BB962C8B-B14F-4D97-AF65-F5344CB8AC3E}">
        <p14:creationId xmlns:p14="http://schemas.microsoft.com/office/powerpoint/2010/main" val="3144962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6" name="Freeform 5"/>
          <p:cNvSpPr>
            <a:spLocks noEditPoints="1"/>
          </p:cNvSpPr>
          <p:nvPr/>
        </p:nvSpPr>
        <p:spPr bwMode="auto">
          <a:xfrm>
            <a:off x="1" y="4763"/>
            <a:ext cx="3780078" cy="6853237"/>
          </a:xfrm>
          <a:custGeom>
            <a:avLst/>
            <a:gdLst/>
            <a:ahLst/>
            <a:cxnLst/>
            <a:rect l="0" t="0" r="r" b="b"/>
            <a:pathLst>
              <a:path w="1190" h="2160">
                <a:moveTo>
                  <a:pt x="97" y="579"/>
                </a:moveTo>
                <a:cubicBezTo>
                  <a:pt x="92" y="540"/>
                  <a:pt x="109" y="506"/>
                  <a:pt x="122" y="471"/>
                </a:cubicBezTo>
                <a:cubicBezTo>
                  <a:pt x="133" y="442"/>
                  <a:pt x="147" y="414"/>
                  <a:pt x="159" y="385"/>
                </a:cubicBezTo>
                <a:cubicBezTo>
                  <a:pt x="181" y="390"/>
                  <a:pt x="205" y="394"/>
                  <a:pt x="228" y="399"/>
                </a:cubicBezTo>
                <a:cubicBezTo>
                  <a:pt x="252" y="405"/>
                  <a:pt x="275" y="411"/>
                  <a:pt x="301" y="418"/>
                </a:cubicBezTo>
                <a:cubicBezTo>
                  <a:pt x="316" y="360"/>
                  <a:pt x="282" y="314"/>
                  <a:pt x="249" y="269"/>
                </a:cubicBezTo>
                <a:cubicBezTo>
                  <a:pt x="215" y="224"/>
                  <a:pt x="172" y="192"/>
                  <a:pt x="110" y="198"/>
                </a:cubicBezTo>
                <a:cubicBezTo>
                  <a:pt x="111" y="165"/>
                  <a:pt x="112" y="135"/>
                  <a:pt x="112" y="105"/>
                </a:cubicBezTo>
                <a:cubicBezTo>
                  <a:pt x="111" y="75"/>
                  <a:pt x="108" y="45"/>
                  <a:pt x="105" y="10"/>
                </a:cubicBezTo>
                <a:cubicBezTo>
                  <a:pt x="179" y="70"/>
                  <a:pt x="258" y="99"/>
                  <a:pt x="352" y="78"/>
                </a:cubicBezTo>
                <a:cubicBezTo>
                  <a:pt x="356" y="52"/>
                  <a:pt x="344" y="31"/>
                  <a:pt x="336" y="9"/>
                </a:cubicBezTo>
                <a:cubicBezTo>
                  <a:pt x="335" y="6"/>
                  <a:pt x="334" y="3"/>
                  <a:pt x="332" y="0"/>
                </a:cubicBezTo>
                <a:cubicBezTo>
                  <a:pt x="314" y="0"/>
                  <a:pt x="314" y="0"/>
                  <a:pt x="314" y="0"/>
                </a:cubicBezTo>
                <a:cubicBezTo>
                  <a:pt x="323" y="19"/>
                  <a:pt x="330" y="40"/>
                  <a:pt x="334" y="63"/>
                </a:cubicBezTo>
                <a:cubicBezTo>
                  <a:pt x="259" y="82"/>
                  <a:pt x="174" y="51"/>
                  <a:pt x="121" y="0"/>
                </a:cubicBezTo>
                <a:cubicBezTo>
                  <a:pt x="81" y="0"/>
                  <a:pt x="81" y="0"/>
                  <a:pt x="81" y="0"/>
                </a:cubicBezTo>
                <a:cubicBezTo>
                  <a:pt x="97" y="51"/>
                  <a:pt x="98" y="101"/>
                  <a:pt x="93" y="152"/>
                </a:cubicBezTo>
                <a:cubicBezTo>
                  <a:pt x="74" y="70"/>
                  <a:pt x="69" y="27"/>
                  <a:pt x="76" y="0"/>
                </a:cubicBezTo>
                <a:cubicBezTo>
                  <a:pt x="53" y="0"/>
                  <a:pt x="53" y="0"/>
                  <a:pt x="53" y="0"/>
                </a:cubicBezTo>
                <a:cubicBezTo>
                  <a:pt x="51" y="5"/>
                  <a:pt x="49" y="9"/>
                  <a:pt x="47" y="14"/>
                </a:cubicBezTo>
                <a:cubicBezTo>
                  <a:pt x="40" y="28"/>
                  <a:pt x="33" y="42"/>
                  <a:pt x="23" y="52"/>
                </a:cubicBezTo>
                <a:cubicBezTo>
                  <a:pt x="16" y="59"/>
                  <a:pt x="9" y="66"/>
                  <a:pt x="1" y="72"/>
                </a:cubicBezTo>
                <a:cubicBezTo>
                  <a:pt x="1" y="90"/>
                  <a:pt x="1" y="90"/>
                  <a:pt x="1" y="90"/>
                </a:cubicBezTo>
                <a:cubicBezTo>
                  <a:pt x="3" y="89"/>
                  <a:pt x="4" y="88"/>
                  <a:pt x="6" y="88"/>
                </a:cubicBezTo>
                <a:cubicBezTo>
                  <a:pt x="24" y="75"/>
                  <a:pt x="38" y="57"/>
                  <a:pt x="56" y="40"/>
                </a:cubicBezTo>
                <a:cubicBezTo>
                  <a:pt x="70" y="89"/>
                  <a:pt x="71" y="139"/>
                  <a:pt x="73" y="192"/>
                </a:cubicBezTo>
                <a:cubicBezTo>
                  <a:pt x="57" y="187"/>
                  <a:pt x="44" y="180"/>
                  <a:pt x="30" y="178"/>
                </a:cubicBezTo>
                <a:cubicBezTo>
                  <a:pt x="20" y="177"/>
                  <a:pt x="10" y="177"/>
                  <a:pt x="1" y="179"/>
                </a:cubicBezTo>
                <a:cubicBezTo>
                  <a:pt x="1" y="255"/>
                  <a:pt x="1" y="255"/>
                  <a:pt x="1" y="255"/>
                </a:cubicBezTo>
                <a:cubicBezTo>
                  <a:pt x="12" y="246"/>
                  <a:pt x="23" y="234"/>
                  <a:pt x="42" y="241"/>
                </a:cubicBezTo>
                <a:cubicBezTo>
                  <a:pt x="29" y="260"/>
                  <a:pt x="16" y="276"/>
                  <a:pt x="6" y="294"/>
                </a:cubicBezTo>
                <a:cubicBezTo>
                  <a:pt x="4" y="297"/>
                  <a:pt x="3" y="300"/>
                  <a:pt x="1" y="303"/>
                </a:cubicBezTo>
                <a:cubicBezTo>
                  <a:pt x="1" y="432"/>
                  <a:pt x="1" y="432"/>
                  <a:pt x="1" y="432"/>
                </a:cubicBezTo>
                <a:cubicBezTo>
                  <a:pt x="19" y="491"/>
                  <a:pt x="50" y="543"/>
                  <a:pt x="91" y="592"/>
                </a:cubicBezTo>
                <a:cubicBezTo>
                  <a:pt x="94" y="586"/>
                  <a:pt x="97" y="582"/>
                  <a:pt x="97" y="579"/>
                </a:cubicBezTo>
                <a:close/>
                <a:moveTo>
                  <a:pt x="203" y="246"/>
                </a:moveTo>
                <a:cubicBezTo>
                  <a:pt x="242" y="281"/>
                  <a:pt x="270" y="323"/>
                  <a:pt x="287" y="373"/>
                </a:cubicBezTo>
                <a:cubicBezTo>
                  <a:pt x="289" y="380"/>
                  <a:pt x="288" y="387"/>
                  <a:pt x="288" y="391"/>
                </a:cubicBezTo>
                <a:cubicBezTo>
                  <a:pt x="261" y="387"/>
                  <a:pt x="237" y="383"/>
                  <a:pt x="212" y="380"/>
                </a:cubicBezTo>
                <a:cubicBezTo>
                  <a:pt x="190" y="377"/>
                  <a:pt x="170" y="371"/>
                  <a:pt x="157" y="357"/>
                </a:cubicBezTo>
                <a:cubicBezTo>
                  <a:pt x="154" y="332"/>
                  <a:pt x="151" y="311"/>
                  <a:pt x="147" y="287"/>
                </a:cubicBezTo>
                <a:cubicBezTo>
                  <a:pt x="168" y="300"/>
                  <a:pt x="186" y="310"/>
                  <a:pt x="204" y="321"/>
                </a:cubicBezTo>
                <a:cubicBezTo>
                  <a:pt x="184" y="294"/>
                  <a:pt x="153" y="279"/>
                  <a:pt x="143" y="245"/>
                </a:cubicBezTo>
                <a:cubicBezTo>
                  <a:pt x="169" y="230"/>
                  <a:pt x="183" y="230"/>
                  <a:pt x="203" y="246"/>
                </a:cubicBezTo>
                <a:close/>
                <a:moveTo>
                  <a:pt x="40" y="485"/>
                </a:moveTo>
                <a:cubicBezTo>
                  <a:pt x="20" y="445"/>
                  <a:pt x="7" y="403"/>
                  <a:pt x="8" y="358"/>
                </a:cubicBezTo>
                <a:cubicBezTo>
                  <a:pt x="9" y="306"/>
                  <a:pt x="26" y="282"/>
                  <a:pt x="73" y="270"/>
                </a:cubicBezTo>
                <a:cubicBezTo>
                  <a:pt x="69" y="305"/>
                  <a:pt x="60" y="341"/>
                  <a:pt x="70" y="376"/>
                </a:cubicBezTo>
                <a:cubicBezTo>
                  <a:pt x="79" y="342"/>
                  <a:pt x="78" y="305"/>
                  <a:pt x="96" y="274"/>
                </a:cubicBezTo>
                <a:cubicBezTo>
                  <a:pt x="101" y="276"/>
                  <a:pt x="103" y="276"/>
                  <a:pt x="105" y="277"/>
                </a:cubicBezTo>
                <a:cubicBezTo>
                  <a:pt x="107" y="278"/>
                  <a:pt x="109" y="279"/>
                  <a:pt x="110" y="281"/>
                </a:cubicBezTo>
                <a:cubicBezTo>
                  <a:pt x="142" y="328"/>
                  <a:pt x="147" y="378"/>
                  <a:pt x="123" y="430"/>
                </a:cubicBezTo>
                <a:cubicBezTo>
                  <a:pt x="105" y="467"/>
                  <a:pt x="86" y="503"/>
                  <a:pt x="77" y="547"/>
                </a:cubicBezTo>
                <a:cubicBezTo>
                  <a:pt x="65" y="526"/>
                  <a:pt x="50" y="507"/>
                  <a:pt x="40" y="485"/>
                </a:cubicBezTo>
                <a:close/>
                <a:moveTo>
                  <a:pt x="1" y="0"/>
                </a:moveTo>
                <a:cubicBezTo>
                  <a:pt x="1" y="1"/>
                  <a:pt x="1" y="1"/>
                  <a:pt x="1" y="1"/>
                </a:cubicBezTo>
                <a:cubicBezTo>
                  <a:pt x="2" y="1"/>
                  <a:pt x="2" y="0"/>
                  <a:pt x="2" y="0"/>
                </a:cubicBezTo>
                <a:lnTo>
                  <a:pt x="1" y="0"/>
                </a:lnTo>
                <a:close/>
                <a:moveTo>
                  <a:pt x="1052" y="1098"/>
                </a:moveTo>
                <a:cubicBezTo>
                  <a:pt x="1062" y="1083"/>
                  <a:pt x="1075" y="1068"/>
                  <a:pt x="1084" y="1051"/>
                </a:cubicBezTo>
                <a:cubicBezTo>
                  <a:pt x="1099" y="1023"/>
                  <a:pt x="1112" y="994"/>
                  <a:pt x="1092" y="963"/>
                </a:cubicBezTo>
                <a:cubicBezTo>
                  <a:pt x="948" y="958"/>
                  <a:pt x="857" y="1057"/>
                  <a:pt x="855" y="1151"/>
                </a:cubicBezTo>
                <a:cubicBezTo>
                  <a:pt x="788" y="1151"/>
                  <a:pt x="729" y="1127"/>
                  <a:pt x="672" y="1100"/>
                </a:cubicBezTo>
                <a:cubicBezTo>
                  <a:pt x="627" y="1078"/>
                  <a:pt x="589" y="1045"/>
                  <a:pt x="552" y="1010"/>
                </a:cubicBezTo>
                <a:cubicBezTo>
                  <a:pt x="482" y="942"/>
                  <a:pt x="465" y="858"/>
                  <a:pt x="474" y="766"/>
                </a:cubicBezTo>
                <a:cubicBezTo>
                  <a:pt x="491" y="811"/>
                  <a:pt x="520" y="848"/>
                  <a:pt x="547" y="887"/>
                </a:cubicBezTo>
                <a:cubicBezTo>
                  <a:pt x="589" y="949"/>
                  <a:pt x="650" y="975"/>
                  <a:pt x="720" y="988"/>
                </a:cubicBezTo>
                <a:cubicBezTo>
                  <a:pt x="725" y="989"/>
                  <a:pt x="731" y="986"/>
                  <a:pt x="737" y="985"/>
                </a:cubicBezTo>
                <a:cubicBezTo>
                  <a:pt x="734" y="907"/>
                  <a:pt x="723" y="833"/>
                  <a:pt x="681" y="765"/>
                </a:cubicBezTo>
                <a:cubicBezTo>
                  <a:pt x="716" y="759"/>
                  <a:pt x="752" y="766"/>
                  <a:pt x="780" y="738"/>
                </a:cubicBezTo>
                <a:cubicBezTo>
                  <a:pt x="768" y="718"/>
                  <a:pt x="757" y="696"/>
                  <a:pt x="742" y="680"/>
                </a:cubicBezTo>
                <a:cubicBezTo>
                  <a:pt x="720" y="656"/>
                  <a:pt x="696" y="632"/>
                  <a:pt x="669" y="617"/>
                </a:cubicBezTo>
                <a:cubicBezTo>
                  <a:pt x="618" y="588"/>
                  <a:pt x="564" y="572"/>
                  <a:pt x="506" y="597"/>
                </a:cubicBezTo>
                <a:cubicBezTo>
                  <a:pt x="500" y="599"/>
                  <a:pt x="494" y="600"/>
                  <a:pt x="486" y="603"/>
                </a:cubicBezTo>
                <a:cubicBezTo>
                  <a:pt x="486" y="589"/>
                  <a:pt x="485" y="579"/>
                  <a:pt x="485" y="569"/>
                </a:cubicBezTo>
                <a:cubicBezTo>
                  <a:pt x="492" y="456"/>
                  <a:pt x="475" y="348"/>
                  <a:pt x="426" y="246"/>
                </a:cubicBezTo>
                <a:cubicBezTo>
                  <a:pt x="408" y="209"/>
                  <a:pt x="378" y="182"/>
                  <a:pt x="335" y="175"/>
                </a:cubicBezTo>
                <a:cubicBezTo>
                  <a:pt x="316" y="172"/>
                  <a:pt x="297" y="174"/>
                  <a:pt x="285" y="198"/>
                </a:cubicBezTo>
                <a:cubicBezTo>
                  <a:pt x="293" y="206"/>
                  <a:pt x="300" y="215"/>
                  <a:pt x="309" y="222"/>
                </a:cubicBezTo>
                <a:cubicBezTo>
                  <a:pt x="332" y="241"/>
                  <a:pt x="350" y="263"/>
                  <a:pt x="362" y="290"/>
                </a:cubicBezTo>
                <a:cubicBezTo>
                  <a:pt x="397" y="367"/>
                  <a:pt x="418" y="448"/>
                  <a:pt x="425" y="532"/>
                </a:cubicBezTo>
                <a:cubicBezTo>
                  <a:pt x="426" y="539"/>
                  <a:pt x="426" y="548"/>
                  <a:pt x="422" y="553"/>
                </a:cubicBezTo>
                <a:cubicBezTo>
                  <a:pt x="408" y="569"/>
                  <a:pt x="410" y="588"/>
                  <a:pt x="410" y="607"/>
                </a:cubicBezTo>
                <a:cubicBezTo>
                  <a:pt x="409" y="669"/>
                  <a:pt x="383" y="722"/>
                  <a:pt x="349" y="773"/>
                </a:cubicBezTo>
                <a:cubicBezTo>
                  <a:pt x="266" y="679"/>
                  <a:pt x="105" y="682"/>
                  <a:pt x="57" y="750"/>
                </a:cubicBezTo>
                <a:cubicBezTo>
                  <a:pt x="99" y="826"/>
                  <a:pt x="166" y="864"/>
                  <a:pt x="255" y="870"/>
                </a:cubicBezTo>
                <a:cubicBezTo>
                  <a:pt x="186" y="929"/>
                  <a:pt x="108" y="957"/>
                  <a:pt x="18" y="974"/>
                </a:cubicBezTo>
                <a:cubicBezTo>
                  <a:pt x="31" y="918"/>
                  <a:pt x="26" y="869"/>
                  <a:pt x="1" y="826"/>
                </a:cubicBezTo>
                <a:cubicBezTo>
                  <a:pt x="1" y="871"/>
                  <a:pt x="1" y="871"/>
                  <a:pt x="1" y="871"/>
                </a:cubicBezTo>
                <a:cubicBezTo>
                  <a:pt x="5" y="883"/>
                  <a:pt x="5" y="894"/>
                  <a:pt x="1" y="906"/>
                </a:cubicBezTo>
                <a:cubicBezTo>
                  <a:pt x="1" y="1032"/>
                  <a:pt x="1" y="1032"/>
                  <a:pt x="1" y="1032"/>
                </a:cubicBezTo>
                <a:cubicBezTo>
                  <a:pt x="4" y="1026"/>
                  <a:pt x="7" y="1021"/>
                  <a:pt x="9" y="1016"/>
                </a:cubicBezTo>
                <a:cubicBezTo>
                  <a:pt x="97" y="1003"/>
                  <a:pt x="178" y="984"/>
                  <a:pt x="251" y="935"/>
                </a:cubicBezTo>
                <a:cubicBezTo>
                  <a:pt x="247" y="978"/>
                  <a:pt x="241" y="1018"/>
                  <a:pt x="240" y="1058"/>
                </a:cubicBezTo>
                <a:cubicBezTo>
                  <a:pt x="240" y="1101"/>
                  <a:pt x="254" y="1140"/>
                  <a:pt x="286" y="1174"/>
                </a:cubicBezTo>
                <a:cubicBezTo>
                  <a:pt x="390" y="1075"/>
                  <a:pt x="411" y="957"/>
                  <a:pt x="381" y="823"/>
                </a:cubicBezTo>
                <a:cubicBezTo>
                  <a:pt x="392" y="805"/>
                  <a:pt x="404" y="787"/>
                  <a:pt x="417" y="767"/>
                </a:cubicBezTo>
                <a:cubicBezTo>
                  <a:pt x="418" y="860"/>
                  <a:pt x="415" y="950"/>
                  <a:pt x="421" y="1039"/>
                </a:cubicBezTo>
                <a:cubicBezTo>
                  <a:pt x="427" y="1129"/>
                  <a:pt x="449" y="1217"/>
                  <a:pt x="477" y="1301"/>
                </a:cubicBezTo>
                <a:cubicBezTo>
                  <a:pt x="438" y="1354"/>
                  <a:pt x="401" y="1406"/>
                  <a:pt x="382" y="1467"/>
                </a:cubicBezTo>
                <a:cubicBezTo>
                  <a:pt x="364" y="1521"/>
                  <a:pt x="355" y="1576"/>
                  <a:pt x="374" y="1632"/>
                </a:cubicBezTo>
                <a:cubicBezTo>
                  <a:pt x="381" y="1654"/>
                  <a:pt x="385" y="1678"/>
                  <a:pt x="405" y="1695"/>
                </a:cubicBezTo>
                <a:cubicBezTo>
                  <a:pt x="491" y="1652"/>
                  <a:pt x="534" y="1580"/>
                  <a:pt x="554" y="1487"/>
                </a:cubicBezTo>
                <a:cubicBezTo>
                  <a:pt x="574" y="1516"/>
                  <a:pt x="590" y="1541"/>
                  <a:pt x="608" y="1565"/>
                </a:cubicBezTo>
                <a:cubicBezTo>
                  <a:pt x="627" y="1589"/>
                  <a:pt x="647" y="1611"/>
                  <a:pt x="668" y="1636"/>
                </a:cubicBezTo>
                <a:cubicBezTo>
                  <a:pt x="617" y="1671"/>
                  <a:pt x="602" y="1723"/>
                  <a:pt x="605" y="1780"/>
                </a:cubicBezTo>
                <a:cubicBezTo>
                  <a:pt x="607" y="1835"/>
                  <a:pt x="609" y="1892"/>
                  <a:pt x="658" y="1927"/>
                </a:cubicBezTo>
                <a:cubicBezTo>
                  <a:pt x="674" y="1906"/>
                  <a:pt x="688" y="1887"/>
                  <a:pt x="703" y="1868"/>
                </a:cubicBezTo>
                <a:cubicBezTo>
                  <a:pt x="718" y="1848"/>
                  <a:pt x="734" y="1830"/>
                  <a:pt x="748" y="1813"/>
                </a:cubicBezTo>
                <a:cubicBezTo>
                  <a:pt x="775" y="1828"/>
                  <a:pt x="804" y="1841"/>
                  <a:pt x="830" y="1857"/>
                </a:cubicBezTo>
                <a:cubicBezTo>
                  <a:pt x="862" y="1876"/>
                  <a:pt x="897" y="1891"/>
                  <a:pt x="918" y="1925"/>
                </a:cubicBezTo>
                <a:cubicBezTo>
                  <a:pt x="920" y="1928"/>
                  <a:pt x="924" y="1928"/>
                  <a:pt x="931" y="1932"/>
                </a:cubicBezTo>
                <a:cubicBezTo>
                  <a:pt x="932" y="1852"/>
                  <a:pt x="919" y="1780"/>
                  <a:pt x="882" y="1713"/>
                </a:cubicBezTo>
                <a:cubicBezTo>
                  <a:pt x="914" y="1710"/>
                  <a:pt x="946" y="1712"/>
                  <a:pt x="973" y="1702"/>
                </a:cubicBezTo>
                <a:cubicBezTo>
                  <a:pt x="1002" y="1693"/>
                  <a:pt x="1024" y="1670"/>
                  <a:pt x="1046" y="1639"/>
                </a:cubicBezTo>
                <a:cubicBezTo>
                  <a:pt x="1006" y="1649"/>
                  <a:pt x="978" y="1637"/>
                  <a:pt x="952" y="1619"/>
                </a:cubicBezTo>
                <a:cubicBezTo>
                  <a:pt x="936" y="1608"/>
                  <a:pt x="919" y="1598"/>
                  <a:pt x="904" y="1586"/>
                </a:cubicBezTo>
                <a:cubicBezTo>
                  <a:pt x="875" y="1563"/>
                  <a:pt x="843" y="1550"/>
                  <a:pt x="807" y="1545"/>
                </a:cubicBezTo>
                <a:cubicBezTo>
                  <a:pt x="775" y="1541"/>
                  <a:pt x="742" y="1545"/>
                  <a:pt x="718" y="1571"/>
                </a:cubicBezTo>
                <a:cubicBezTo>
                  <a:pt x="708" y="1581"/>
                  <a:pt x="702" y="1595"/>
                  <a:pt x="693" y="1609"/>
                </a:cubicBezTo>
                <a:cubicBezTo>
                  <a:pt x="662" y="1566"/>
                  <a:pt x="632" y="1527"/>
                  <a:pt x="611" y="1480"/>
                </a:cubicBezTo>
                <a:cubicBezTo>
                  <a:pt x="636" y="1482"/>
                  <a:pt x="658" y="1487"/>
                  <a:pt x="680" y="1485"/>
                </a:cubicBezTo>
                <a:cubicBezTo>
                  <a:pt x="708" y="1483"/>
                  <a:pt x="736" y="1481"/>
                  <a:pt x="759" y="1461"/>
                </a:cubicBezTo>
                <a:cubicBezTo>
                  <a:pt x="767" y="1453"/>
                  <a:pt x="772" y="1444"/>
                  <a:pt x="765" y="1435"/>
                </a:cubicBezTo>
                <a:cubicBezTo>
                  <a:pt x="750" y="1413"/>
                  <a:pt x="735" y="1388"/>
                  <a:pt x="715" y="1369"/>
                </a:cubicBezTo>
                <a:cubicBezTo>
                  <a:pt x="673" y="1331"/>
                  <a:pt x="622" y="1309"/>
                  <a:pt x="565" y="1302"/>
                </a:cubicBezTo>
                <a:cubicBezTo>
                  <a:pt x="547" y="1299"/>
                  <a:pt x="529" y="1301"/>
                  <a:pt x="509" y="1300"/>
                </a:cubicBezTo>
                <a:cubicBezTo>
                  <a:pt x="481" y="1195"/>
                  <a:pt x="462" y="1089"/>
                  <a:pt x="470" y="980"/>
                </a:cubicBezTo>
                <a:cubicBezTo>
                  <a:pt x="537" y="1073"/>
                  <a:pt x="627" y="1132"/>
                  <a:pt x="737" y="1167"/>
                </a:cubicBezTo>
                <a:cubicBezTo>
                  <a:pt x="729" y="1229"/>
                  <a:pt x="750" y="1282"/>
                  <a:pt x="789" y="1328"/>
                </a:cubicBezTo>
                <a:cubicBezTo>
                  <a:pt x="828" y="1374"/>
                  <a:pt x="875" y="1407"/>
                  <a:pt x="938" y="1414"/>
                </a:cubicBezTo>
                <a:cubicBezTo>
                  <a:pt x="943" y="1367"/>
                  <a:pt x="942" y="1322"/>
                  <a:pt x="923" y="1280"/>
                </a:cubicBezTo>
                <a:cubicBezTo>
                  <a:pt x="905" y="1239"/>
                  <a:pt x="882" y="1202"/>
                  <a:pt x="842" y="1176"/>
                </a:cubicBezTo>
                <a:cubicBezTo>
                  <a:pt x="859" y="1168"/>
                  <a:pt x="867" y="1176"/>
                  <a:pt x="876" y="1184"/>
                </a:cubicBezTo>
                <a:cubicBezTo>
                  <a:pt x="900" y="1205"/>
                  <a:pt x="925" y="1223"/>
                  <a:pt x="956" y="1232"/>
                </a:cubicBezTo>
                <a:cubicBezTo>
                  <a:pt x="990" y="1242"/>
                  <a:pt x="1025" y="1254"/>
                  <a:pt x="1060" y="1247"/>
                </a:cubicBezTo>
                <a:cubicBezTo>
                  <a:pt x="1106" y="1236"/>
                  <a:pt x="1148" y="1214"/>
                  <a:pt x="1182" y="1180"/>
                </a:cubicBezTo>
                <a:cubicBezTo>
                  <a:pt x="1186" y="1176"/>
                  <a:pt x="1187" y="1168"/>
                  <a:pt x="1190" y="1159"/>
                </a:cubicBezTo>
                <a:cubicBezTo>
                  <a:pt x="1144" y="1139"/>
                  <a:pt x="1099" y="1119"/>
                  <a:pt x="1052" y="1098"/>
                </a:cubicBezTo>
                <a:close/>
                <a:moveTo>
                  <a:pt x="603" y="609"/>
                </a:moveTo>
                <a:cubicBezTo>
                  <a:pt x="634" y="612"/>
                  <a:pt x="659" y="628"/>
                  <a:pt x="683" y="646"/>
                </a:cubicBezTo>
                <a:cubicBezTo>
                  <a:pt x="721" y="674"/>
                  <a:pt x="744" y="701"/>
                  <a:pt x="757" y="735"/>
                </a:cubicBezTo>
                <a:cubicBezTo>
                  <a:pt x="695" y="762"/>
                  <a:pt x="657" y="745"/>
                  <a:pt x="630" y="681"/>
                </a:cubicBezTo>
                <a:cubicBezTo>
                  <a:pt x="645" y="688"/>
                  <a:pt x="657" y="693"/>
                  <a:pt x="675" y="701"/>
                </a:cubicBezTo>
                <a:cubicBezTo>
                  <a:pt x="642" y="655"/>
                  <a:pt x="588" y="658"/>
                  <a:pt x="552" y="630"/>
                </a:cubicBezTo>
                <a:cubicBezTo>
                  <a:pt x="566" y="611"/>
                  <a:pt x="578" y="607"/>
                  <a:pt x="603" y="609"/>
                </a:cubicBezTo>
                <a:close/>
                <a:moveTo>
                  <a:pt x="505" y="718"/>
                </a:moveTo>
                <a:cubicBezTo>
                  <a:pt x="506" y="713"/>
                  <a:pt x="510" y="707"/>
                  <a:pt x="513" y="700"/>
                </a:cubicBezTo>
                <a:cubicBezTo>
                  <a:pt x="540" y="743"/>
                  <a:pt x="564" y="783"/>
                  <a:pt x="590" y="823"/>
                </a:cubicBezTo>
                <a:cubicBezTo>
                  <a:pt x="593" y="828"/>
                  <a:pt x="601" y="831"/>
                  <a:pt x="613" y="840"/>
                </a:cubicBezTo>
                <a:cubicBezTo>
                  <a:pt x="577" y="789"/>
                  <a:pt x="558" y="740"/>
                  <a:pt x="536" y="690"/>
                </a:cubicBezTo>
                <a:cubicBezTo>
                  <a:pt x="559" y="677"/>
                  <a:pt x="580" y="682"/>
                  <a:pt x="596" y="695"/>
                </a:cubicBezTo>
                <a:cubicBezTo>
                  <a:pt x="661" y="749"/>
                  <a:pt x="703" y="817"/>
                  <a:pt x="716" y="901"/>
                </a:cubicBezTo>
                <a:cubicBezTo>
                  <a:pt x="719" y="924"/>
                  <a:pt x="719" y="948"/>
                  <a:pt x="721" y="973"/>
                </a:cubicBezTo>
                <a:cubicBezTo>
                  <a:pt x="654" y="958"/>
                  <a:pt x="596" y="935"/>
                  <a:pt x="558" y="877"/>
                </a:cubicBezTo>
                <a:cubicBezTo>
                  <a:pt x="548" y="862"/>
                  <a:pt x="536" y="848"/>
                  <a:pt x="526" y="833"/>
                </a:cubicBezTo>
                <a:cubicBezTo>
                  <a:pt x="504" y="798"/>
                  <a:pt x="499" y="759"/>
                  <a:pt x="505" y="718"/>
                </a:cubicBezTo>
                <a:close/>
                <a:moveTo>
                  <a:pt x="363" y="220"/>
                </a:moveTo>
                <a:cubicBezTo>
                  <a:pt x="386" y="221"/>
                  <a:pt x="386" y="221"/>
                  <a:pt x="400" y="245"/>
                </a:cubicBezTo>
                <a:cubicBezTo>
                  <a:pt x="366" y="242"/>
                  <a:pt x="366" y="242"/>
                  <a:pt x="363" y="220"/>
                </a:cubicBezTo>
                <a:close/>
                <a:moveTo>
                  <a:pt x="792" y="1613"/>
                </a:moveTo>
                <a:cubicBezTo>
                  <a:pt x="807" y="1614"/>
                  <a:pt x="823" y="1617"/>
                  <a:pt x="840" y="1615"/>
                </a:cubicBezTo>
                <a:cubicBezTo>
                  <a:pt x="820" y="1609"/>
                  <a:pt x="801" y="1602"/>
                  <a:pt x="779" y="1594"/>
                </a:cubicBezTo>
                <a:cubicBezTo>
                  <a:pt x="798" y="1577"/>
                  <a:pt x="818" y="1575"/>
                  <a:pt x="839" y="1580"/>
                </a:cubicBezTo>
                <a:cubicBezTo>
                  <a:pt x="865" y="1586"/>
                  <a:pt x="890" y="1594"/>
                  <a:pt x="912" y="1611"/>
                </a:cubicBezTo>
                <a:cubicBezTo>
                  <a:pt x="938" y="1631"/>
                  <a:pt x="968" y="1646"/>
                  <a:pt x="999" y="1665"/>
                </a:cubicBezTo>
                <a:cubicBezTo>
                  <a:pt x="989" y="1683"/>
                  <a:pt x="973" y="1689"/>
                  <a:pt x="956" y="1691"/>
                </a:cubicBezTo>
                <a:cubicBezTo>
                  <a:pt x="926" y="1694"/>
                  <a:pt x="894" y="1703"/>
                  <a:pt x="868" y="1677"/>
                </a:cubicBezTo>
                <a:cubicBezTo>
                  <a:pt x="843" y="1677"/>
                  <a:pt x="831" y="1654"/>
                  <a:pt x="810" y="1646"/>
                </a:cubicBezTo>
                <a:cubicBezTo>
                  <a:pt x="790" y="1639"/>
                  <a:pt x="770" y="1634"/>
                  <a:pt x="748" y="1627"/>
                </a:cubicBezTo>
                <a:cubicBezTo>
                  <a:pt x="760" y="1609"/>
                  <a:pt x="776" y="1612"/>
                  <a:pt x="792" y="1613"/>
                </a:cubicBezTo>
                <a:close/>
                <a:moveTo>
                  <a:pt x="722" y="1695"/>
                </a:moveTo>
                <a:cubicBezTo>
                  <a:pt x="722" y="1693"/>
                  <a:pt x="724" y="1691"/>
                  <a:pt x="727" y="1687"/>
                </a:cubicBezTo>
                <a:cubicBezTo>
                  <a:pt x="760" y="1700"/>
                  <a:pt x="783" y="1729"/>
                  <a:pt x="812" y="1750"/>
                </a:cubicBezTo>
                <a:cubicBezTo>
                  <a:pt x="797" y="1716"/>
                  <a:pt x="768" y="1694"/>
                  <a:pt x="742" y="1669"/>
                </a:cubicBezTo>
                <a:cubicBezTo>
                  <a:pt x="786" y="1649"/>
                  <a:pt x="815" y="1657"/>
                  <a:pt x="848" y="1697"/>
                </a:cubicBezTo>
                <a:cubicBezTo>
                  <a:pt x="877" y="1732"/>
                  <a:pt x="893" y="1773"/>
                  <a:pt x="903" y="1816"/>
                </a:cubicBezTo>
                <a:cubicBezTo>
                  <a:pt x="909" y="1839"/>
                  <a:pt x="910" y="1864"/>
                  <a:pt x="913" y="1888"/>
                </a:cubicBezTo>
                <a:cubicBezTo>
                  <a:pt x="878" y="1859"/>
                  <a:pt x="841" y="1843"/>
                  <a:pt x="804" y="1825"/>
                </a:cubicBezTo>
                <a:cubicBezTo>
                  <a:pt x="752" y="1800"/>
                  <a:pt x="725" y="1758"/>
                  <a:pt x="721" y="1701"/>
                </a:cubicBezTo>
                <a:cubicBezTo>
                  <a:pt x="720" y="1699"/>
                  <a:pt x="721" y="1697"/>
                  <a:pt x="722" y="1695"/>
                </a:cubicBezTo>
                <a:close/>
                <a:moveTo>
                  <a:pt x="672" y="1791"/>
                </a:moveTo>
                <a:cubicBezTo>
                  <a:pt x="679" y="1772"/>
                  <a:pt x="687" y="1752"/>
                  <a:pt x="695" y="1730"/>
                </a:cubicBezTo>
                <a:cubicBezTo>
                  <a:pt x="708" y="1750"/>
                  <a:pt x="719" y="1769"/>
                  <a:pt x="731" y="1790"/>
                </a:cubicBezTo>
                <a:cubicBezTo>
                  <a:pt x="730" y="1809"/>
                  <a:pt x="719" y="1826"/>
                  <a:pt x="703" y="1842"/>
                </a:cubicBezTo>
                <a:cubicBezTo>
                  <a:pt x="686" y="1860"/>
                  <a:pt x="669" y="1879"/>
                  <a:pt x="651" y="1899"/>
                </a:cubicBezTo>
                <a:cubicBezTo>
                  <a:pt x="649" y="1895"/>
                  <a:pt x="643" y="1890"/>
                  <a:pt x="641" y="1884"/>
                </a:cubicBezTo>
                <a:cubicBezTo>
                  <a:pt x="622" y="1835"/>
                  <a:pt x="617" y="1784"/>
                  <a:pt x="627" y="1732"/>
                </a:cubicBezTo>
                <a:cubicBezTo>
                  <a:pt x="631" y="1707"/>
                  <a:pt x="643" y="1698"/>
                  <a:pt x="672" y="1694"/>
                </a:cubicBezTo>
                <a:cubicBezTo>
                  <a:pt x="686" y="1726"/>
                  <a:pt x="671" y="1758"/>
                  <a:pt x="672" y="1791"/>
                </a:cubicBezTo>
                <a:close/>
                <a:moveTo>
                  <a:pt x="653" y="1590"/>
                </a:moveTo>
                <a:cubicBezTo>
                  <a:pt x="615" y="1552"/>
                  <a:pt x="583" y="1510"/>
                  <a:pt x="563" y="1456"/>
                </a:cubicBezTo>
                <a:cubicBezTo>
                  <a:pt x="588" y="1470"/>
                  <a:pt x="612" y="1505"/>
                  <a:pt x="653" y="1590"/>
                </a:cubicBezTo>
                <a:close/>
                <a:moveTo>
                  <a:pt x="552" y="1340"/>
                </a:moveTo>
                <a:cubicBezTo>
                  <a:pt x="601" y="1301"/>
                  <a:pt x="729" y="1372"/>
                  <a:pt x="747" y="1450"/>
                </a:cubicBezTo>
                <a:cubicBezTo>
                  <a:pt x="715" y="1471"/>
                  <a:pt x="680" y="1473"/>
                  <a:pt x="645" y="1468"/>
                </a:cubicBezTo>
                <a:cubicBezTo>
                  <a:pt x="630" y="1466"/>
                  <a:pt x="616" y="1460"/>
                  <a:pt x="602" y="1454"/>
                </a:cubicBezTo>
                <a:cubicBezTo>
                  <a:pt x="568" y="1438"/>
                  <a:pt x="547" y="1413"/>
                  <a:pt x="548" y="1369"/>
                </a:cubicBezTo>
                <a:cubicBezTo>
                  <a:pt x="584" y="1389"/>
                  <a:pt x="614" y="1418"/>
                  <a:pt x="661" y="1423"/>
                </a:cubicBezTo>
                <a:cubicBezTo>
                  <a:pt x="621" y="1395"/>
                  <a:pt x="576" y="1381"/>
                  <a:pt x="552" y="1340"/>
                </a:cubicBezTo>
                <a:close/>
                <a:moveTo>
                  <a:pt x="467" y="1493"/>
                </a:moveTo>
                <a:cubicBezTo>
                  <a:pt x="480" y="1460"/>
                  <a:pt x="493" y="1428"/>
                  <a:pt x="507" y="1393"/>
                </a:cubicBezTo>
                <a:cubicBezTo>
                  <a:pt x="528" y="1408"/>
                  <a:pt x="535" y="1428"/>
                  <a:pt x="537" y="1449"/>
                </a:cubicBezTo>
                <a:cubicBezTo>
                  <a:pt x="543" y="1532"/>
                  <a:pt x="493" y="1634"/>
                  <a:pt x="409" y="1672"/>
                </a:cubicBezTo>
                <a:cubicBezTo>
                  <a:pt x="371" y="1601"/>
                  <a:pt x="369" y="1529"/>
                  <a:pt x="403" y="1460"/>
                </a:cubicBezTo>
                <a:cubicBezTo>
                  <a:pt x="429" y="1407"/>
                  <a:pt x="458" y="1386"/>
                  <a:pt x="485" y="1387"/>
                </a:cubicBezTo>
                <a:cubicBezTo>
                  <a:pt x="477" y="1422"/>
                  <a:pt x="469" y="1456"/>
                  <a:pt x="461" y="1491"/>
                </a:cubicBezTo>
                <a:cubicBezTo>
                  <a:pt x="463" y="1492"/>
                  <a:pt x="465" y="1492"/>
                  <a:pt x="467" y="1493"/>
                </a:cubicBezTo>
                <a:close/>
                <a:moveTo>
                  <a:pt x="74" y="747"/>
                </a:moveTo>
                <a:cubicBezTo>
                  <a:pt x="122" y="725"/>
                  <a:pt x="170" y="706"/>
                  <a:pt x="224" y="721"/>
                </a:cubicBezTo>
                <a:cubicBezTo>
                  <a:pt x="259" y="731"/>
                  <a:pt x="281" y="755"/>
                  <a:pt x="296" y="795"/>
                </a:cubicBezTo>
                <a:cubicBezTo>
                  <a:pt x="253" y="775"/>
                  <a:pt x="213" y="768"/>
                  <a:pt x="177" y="772"/>
                </a:cubicBezTo>
                <a:cubicBezTo>
                  <a:pt x="218" y="788"/>
                  <a:pt x="258" y="793"/>
                  <a:pt x="294" y="817"/>
                </a:cubicBezTo>
                <a:cubicBezTo>
                  <a:pt x="286" y="827"/>
                  <a:pt x="278" y="836"/>
                  <a:pt x="271" y="845"/>
                </a:cubicBezTo>
                <a:cubicBezTo>
                  <a:pt x="215" y="867"/>
                  <a:pt x="116" y="819"/>
                  <a:pt x="74" y="747"/>
                </a:cubicBezTo>
                <a:close/>
                <a:moveTo>
                  <a:pt x="47" y="990"/>
                </a:moveTo>
                <a:cubicBezTo>
                  <a:pt x="91" y="974"/>
                  <a:pt x="132" y="962"/>
                  <a:pt x="170" y="944"/>
                </a:cubicBezTo>
                <a:cubicBezTo>
                  <a:pt x="208" y="926"/>
                  <a:pt x="243" y="902"/>
                  <a:pt x="279" y="881"/>
                </a:cubicBezTo>
                <a:cubicBezTo>
                  <a:pt x="258" y="931"/>
                  <a:pt x="125" y="987"/>
                  <a:pt x="47" y="990"/>
                </a:cubicBezTo>
                <a:close/>
                <a:moveTo>
                  <a:pt x="315" y="1122"/>
                </a:moveTo>
                <a:cubicBezTo>
                  <a:pt x="310" y="1129"/>
                  <a:pt x="304" y="1135"/>
                  <a:pt x="298" y="1141"/>
                </a:cubicBezTo>
                <a:cubicBezTo>
                  <a:pt x="294" y="1145"/>
                  <a:pt x="290" y="1148"/>
                  <a:pt x="286" y="1151"/>
                </a:cubicBezTo>
                <a:cubicBezTo>
                  <a:pt x="232" y="1084"/>
                  <a:pt x="248" y="925"/>
                  <a:pt x="328" y="876"/>
                </a:cubicBezTo>
                <a:cubicBezTo>
                  <a:pt x="332" y="932"/>
                  <a:pt x="305" y="979"/>
                  <a:pt x="309" y="1031"/>
                </a:cubicBezTo>
                <a:cubicBezTo>
                  <a:pt x="322" y="987"/>
                  <a:pt x="336" y="942"/>
                  <a:pt x="349" y="898"/>
                </a:cubicBezTo>
                <a:cubicBezTo>
                  <a:pt x="351" y="897"/>
                  <a:pt x="353" y="897"/>
                  <a:pt x="355" y="896"/>
                </a:cubicBezTo>
                <a:cubicBezTo>
                  <a:pt x="359" y="906"/>
                  <a:pt x="366" y="916"/>
                  <a:pt x="367" y="926"/>
                </a:cubicBezTo>
                <a:cubicBezTo>
                  <a:pt x="375" y="998"/>
                  <a:pt x="361" y="1064"/>
                  <a:pt x="315" y="1122"/>
                </a:cubicBezTo>
                <a:close/>
                <a:moveTo>
                  <a:pt x="469" y="563"/>
                </a:moveTo>
                <a:cubicBezTo>
                  <a:pt x="464" y="640"/>
                  <a:pt x="457" y="717"/>
                  <a:pt x="453" y="794"/>
                </a:cubicBezTo>
                <a:cubicBezTo>
                  <a:pt x="448" y="889"/>
                  <a:pt x="446" y="983"/>
                  <a:pt x="452" y="1077"/>
                </a:cubicBezTo>
                <a:cubicBezTo>
                  <a:pt x="454" y="1104"/>
                  <a:pt x="459" y="1132"/>
                  <a:pt x="456" y="1161"/>
                </a:cubicBezTo>
                <a:cubicBezTo>
                  <a:pt x="453" y="1147"/>
                  <a:pt x="449" y="1134"/>
                  <a:pt x="447" y="1121"/>
                </a:cubicBezTo>
                <a:cubicBezTo>
                  <a:pt x="435" y="1051"/>
                  <a:pt x="429" y="980"/>
                  <a:pt x="433" y="909"/>
                </a:cubicBezTo>
                <a:cubicBezTo>
                  <a:pt x="438" y="835"/>
                  <a:pt x="441" y="762"/>
                  <a:pt x="444" y="688"/>
                </a:cubicBezTo>
                <a:cubicBezTo>
                  <a:pt x="444" y="681"/>
                  <a:pt x="442" y="675"/>
                  <a:pt x="438" y="668"/>
                </a:cubicBezTo>
                <a:cubicBezTo>
                  <a:pt x="412" y="713"/>
                  <a:pt x="407" y="768"/>
                  <a:pt x="369" y="807"/>
                </a:cubicBezTo>
                <a:cubicBezTo>
                  <a:pt x="356" y="801"/>
                  <a:pt x="357" y="793"/>
                  <a:pt x="365" y="782"/>
                </a:cubicBezTo>
                <a:cubicBezTo>
                  <a:pt x="393" y="742"/>
                  <a:pt x="411" y="695"/>
                  <a:pt x="432" y="651"/>
                </a:cubicBezTo>
                <a:cubicBezTo>
                  <a:pt x="444" y="625"/>
                  <a:pt x="455" y="599"/>
                  <a:pt x="435" y="571"/>
                </a:cubicBezTo>
                <a:cubicBezTo>
                  <a:pt x="449" y="558"/>
                  <a:pt x="451" y="544"/>
                  <a:pt x="444" y="527"/>
                </a:cubicBezTo>
                <a:cubicBezTo>
                  <a:pt x="439" y="516"/>
                  <a:pt x="440" y="504"/>
                  <a:pt x="437" y="492"/>
                </a:cubicBezTo>
                <a:cubicBezTo>
                  <a:pt x="434" y="478"/>
                  <a:pt x="438" y="470"/>
                  <a:pt x="458" y="467"/>
                </a:cubicBezTo>
                <a:cubicBezTo>
                  <a:pt x="411" y="437"/>
                  <a:pt x="423" y="389"/>
                  <a:pt x="411" y="351"/>
                </a:cubicBezTo>
                <a:cubicBezTo>
                  <a:pt x="406" y="338"/>
                  <a:pt x="405" y="323"/>
                  <a:pt x="404" y="310"/>
                </a:cubicBezTo>
                <a:cubicBezTo>
                  <a:pt x="403" y="297"/>
                  <a:pt x="401" y="283"/>
                  <a:pt x="422" y="278"/>
                </a:cubicBezTo>
                <a:cubicBezTo>
                  <a:pt x="431" y="301"/>
                  <a:pt x="442" y="323"/>
                  <a:pt x="448" y="347"/>
                </a:cubicBezTo>
                <a:cubicBezTo>
                  <a:pt x="466" y="418"/>
                  <a:pt x="475" y="490"/>
                  <a:pt x="469" y="563"/>
                </a:cubicBezTo>
                <a:close/>
                <a:moveTo>
                  <a:pt x="551" y="1034"/>
                </a:moveTo>
                <a:cubicBezTo>
                  <a:pt x="584" y="1059"/>
                  <a:pt x="617" y="1084"/>
                  <a:pt x="654" y="1112"/>
                </a:cubicBezTo>
                <a:cubicBezTo>
                  <a:pt x="620" y="1100"/>
                  <a:pt x="575" y="1068"/>
                  <a:pt x="551" y="1034"/>
                </a:cubicBezTo>
                <a:close/>
                <a:moveTo>
                  <a:pt x="862" y="1216"/>
                </a:moveTo>
                <a:cubicBezTo>
                  <a:pt x="893" y="1246"/>
                  <a:pt x="913" y="1283"/>
                  <a:pt x="920" y="1325"/>
                </a:cubicBezTo>
                <a:cubicBezTo>
                  <a:pt x="924" y="1347"/>
                  <a:pt x="924" y="1369"/>
                  <a:pt x="926" y="1393"/>
                </a:cubicBezTo>
                <a:cubicBezTo>
                  <a:pt x="894" y="1391"/>
                  <a:pt x="871" y="1378"/>
                  <a:pt x="848" y="1361"/>
                </a:cubicBezTo>
                <a:cubicBezTo>
                  <a:pt x="818" y="1338"/>
                  <a:pt x="792" y="1312"/>
                  <a:pt x="776" y="1276"/>
                </a:cubicBezTo>
                <a:cubicBezTo>
                  <a:pt x="769" y="1259"/>
                  <a:pt x="766" y="1242"/>
                  <a:pt x="778" y="1217"/>
                </a:cubicBezTo>
                <a:cubicBezTo>
                  <a:pt x="801" y="1247"/>
                  <a:pt x="821" y="1272"/>
                  <a:pt x="842" y="1298"/>
                </a:cubicBezTo>
                <a:cubicBezTo>
                  <a:pt x="840" y="1259"/>
                  <a:pt x="805" y="1234"/>
                  <a:pt x="794" y="1196"/>
                </a:cubicBezTo>
                <a:cubicBezTo>
                  <a:pt x="823" y="1187"/>
                  <a:pt x="845" y="1199"/>
                  <a:pt x="862" y="1216"/>
                </a:cubicBezTo>
                <a:close/>
                <a:moveTo>
                  <a:pt x="932" y="1030"/>
                </a:moveTo>
                <a:cubicBezTo>
                  <a:pt x="975" y="993"/>
                  <a:pt x="1026" y="976"/>
                  <a:pt x="1086" y="979"/>
                </a:cubicBezTo>
                <a:cubicBezTo>
                  <a:pt x="1085" y="1027"/>
                  <a:pt x="1063" y="1060"/>
                  <a:pt x="1032" y="1089"/>
                </a:cubicBezTo>
                <a:cubicBezTo>
                  <a:pt x="1030" y="1091"/>
                  <a:pt x="1027" y="1094"/>
                  <a:pt x="1024" y="1094"/>
                </a:cubicBezTo>
                <a:cubicBezTo>
                  <a:pt x="997" y="1097"/>
                  <a:pt x="970" y="1100"/>
                  <a:pt x="936" y="1103"/>
                </a:cubicBezTo>
                <a:cubicBezTo>
                  <a:pt x="966" y="1081"/>
                  <a:pt x="990" y="1062"/>
                  <a:pt x="1014" y="1043"/>
                </a:cubicBezTo>
                <a:cubicBezTo>
                  <a:pt x="969" y="1052"/>
                  <a:pt x="937" y="1083"/>
                  <a:pt x="896" y="1104"/>
                </a:cubicBezTo>
                <a:cubicBezTo>
                  <a:pt x="893" y="1070"/>
                  <a:pt x="911" y="1048"/>
                  <a:pt x="932" y="1030"/>
                </a:cubicBezTo>
                <a:close/>
                <a:moveTo>
                  <a:pt x="1093" y="1218"/>
                </a:moveTo>
                <a:cubicBezTo>
                  <a:pt x="1049" y="1241"/>
                  <a:pt x="1006" y="1232"/>
                  <a:pt x="962" y="1217"/>
                </a:cubicBezTo>
                <a:cubicBezTo>
                  <a:pt x="943" y="1211"/>
                  <a:pt x="925" y="1201"/>
                  <a:pt x="920" y="1174"/>
                </a:cubicBezTo>
                <a:cubicBezTo>
                  <a:pt x="958" y="1183"/>
                  <a:pt x="994" y="1190"/>
                  <a:pt x="1031" y="1174"/>
                </a:cubicBezTo>
                <a:cubicBezTo>
                  <a:pt x="1020" y="1173"/>
                  <a:pt x="1010" y="1171"/>
                  <a:pt x="1000" y="1170"/>
                </a:cubicBezTo>
                <a:cubicBezTo>
                  <a:pt x="988" y="1169"/>
                  <a:pt x="976" y="1169"/>
                  <a:pt x="965" y="1166"/>
                </a:cubicBezTo>
                <a:cubicBezTo>
                  <a:pt x="953" y="1163"/>
                  <a:pt x="943" y="1158"/>
                  <a:pt x="928" y="1153"/>
                </a:cubicBezTo>
                <a:cubicBezTo>
                  <a:pt x="962" y="1112"/>
                  <a:pt x="1001" y="1110"/>
                  <a:pt x="1044" y="1118"/>
                </a:cubicBezTo>
                <a:cubicBezTo>
                  <a:pt x="1090" y="1126"/>
                  <a:pt x="1125" y="1154"/>
                  <a:pt x="1170" y="1168"/>
                </a:cubicBezTo>
                <a:cubicBezTo>
                  <a:pt x="1146" y="1196"/>
                  <a:pt x="1118" y="1204"/>
                  <a:pt x="1093" y="1218"/>
                </a:cubicBezTo>
                <a:close/>
                <a:moveTo>
                  <a:pt x="341" y="2044"/>
                </a:moveTo>
                <a:cubicBezTo>
                  <a:pt x="347" y="2038"/>
                  <a:pt x="350" y="2033"/>
                  <a:pt x="355" y="2029"/>
                </a:cubicBezTo>
                <a:cubicBezTo>
                  <a:pt x="403" y="1988"/>
                  <a:pt x="413" y="1932"/>
                  <a:pt x="410" y="1874"/>
                </a:cubicBezTo>
                <a:cubicBezTo>
                  <a:pt x="408" y="1843"/>
                  <a:pt x="397" y="1811"/>
                  <a:pt x="386" y="1781"/>
                </a:cubicBezTo>
                <a:cubicBezTo>
                  <a:pt x="378" y="1759"/>
                  <a:pt x="363" y="1740"/>
                  <a:pt x="351" y="1720"/>
                </a:cubicBezTo>
                <a:cubicBezTo>
                  <a:pt x="313" y="1734"/>
                  <a:pt x="303" y="1768"/>
                  <a:pt x="282" y="1797"/>
                </a:cubicBezTo>
                <a:cubicBezTo>
                  <a:pt x="240" y="1729"/>
                  <a:pt x="180" y="1686"/>
                  <a:pt x="111" y="1649"/>
                </a:cubicBezTo>
                <a:cubicBezTo>
                  <a:pt x="107" y="1654"/>
                  <a:pt x="102" y="1658"/>
                  <a:pt x="100" y="1663"/>
                </a:cubicBezTo>
                <a:cubicBezTo>
                  <a:pt x="81" y="1731"/>
                  <a:pt x="77" y="1797"/>
                  <a:pt x="113" y="1863"/>
                </a:cubicBezTo>
                <a:cubicBezTo>
                  <a:pt x="136" y="1904"/>
                  <a:pt x="157" y="1946"/>
                  <a:pt x="189" y="1981"/>
                </a:cubicBezTo>
                <a:cubicBezTo>
                  <a:pt x="103" y="1948"/>
                  <a:pt x="35" y="1896"/>
                  <a:pt x="6" y="1803"/>
                </a:cubicBezTo>
                <a:cubicBezTo>
                  <a:pt x="5" y="1798"/>
                  <a:pt x="3" y="1793"/>
                  <a:pt x="1" y="1788"/>
                </a:cubicBezTo>
                <a:cubicBezTo>
                  <a:pt x="1" y="1917"/>
                  <a:pt x="1" y="1917"/>
                  <a:pt x="1" y="1917"/>
                </a:cubicBezTo>
                <a:cubicBezTo>
                  <a:pt x="52" y="1942"/>
                  <a:pt x="103" y="1965"/>
                  <a:pt x="155" y="1988"/>
                </a:cubicBezTo>
                <a:cubicBezTo>
                  <a:pt x="225" y="2018"/>
                  <a:pt x="297" y="2047"/>
                  <a:pt x="369" y="2076"/>
                </a:cubicBezTo>
                <a:cubicBezTo>
                  <a:pt x="421" y="2098"/>
                  <a:pt x="468" y="2126"/>
                  <a:pt x="512" y="2160"/>
                </a:cubicBezTo>
                <a:cubicBezTo>
                  <a:pt x="538" y="2160"/>
                  <a:pt x="538" y="2160"/>
                  <a:pt x="538" y="2160"/>
                </a:cubicBezTo>
                <a:cubicBezTo>
                  <a:pt x="488" y="2119"/>
                  <a:pt x="432" y="2086"/>
                  <a:pt x="371" y="2060"/>
                </a:cubicBezTo>
                <a:cubicBezTo>
                  <a:pt x="361" y="2056"/>
                  <a:pt x="353" y="2050"/>
                  <a:pt x="341" y="2044"/>
                </a:cubicBezTo>
                <a:close/>
                <a:moveTo>
                  <a:pt x="286" y="1960"/>
                </a:moveTo>
                <a:cubicBezTo>
                  <a:pt x="250" y="1919"/>
                  <a:pt x="215" y="1879"/>
                  <a:pt x="185" y="1825"/>
                </a:cubicBezTo>
                <a:cubicBezTo>
                  <a:pt x="188" y="1839"/>
                  <a:pt x="187" y="1847"/>
                  <a:pt x="190" y="1853"/>
                </a:cubicBezTo>
                <a:cubicBezTo>
                  <a:pt x="214" y="1893"/>
                  <a:pt x="239" y="1933"/>
                  <a:pt x="266" y="1976"/>
                </a:cubicBezTo>
                <a:cubicBezTo>
                  <a:pt x="258" y="1976"/>
                  <a:pt x="251" y="1977"/>
                  <a:pt x="246" y="1975"/>
                </a:cubicBezTo>
                <a:cubicBezTo>
                  <a:pt x="207" y="1963"/>
                  <a:pt x="174" y="1941"/>
                  <a:pt x="153" y="1905"/>
                </a:cubicBezTo>
                <a:cubicBezTo>
                  <a:pt x="143" y="1890"/>
                  <a:pt x="136" y="1873"/>
                  <a:pt x="127" y="1857"/>
                </a:cubicBezTo>
                <a:cubicBezTo>
                  <a:pt x="92" y="1797"/>
                  <a:pt x="98" y="1735"/>
                  <a:pt x="114" y="1668"/>
                </a:cubicBezTo>
                <a:cubicBezTo>
                  <a:pt x="136" y="1681"/>
                  <a:pt x="157" y="1692"/>
                  <a:pt x="176" y="1705"/>
                </a:cubicBezTo>
                <a:cubicBezTo>
                  <a:pt x="246" y="1755"/>
                  <a:pt x="288" y="1823"/>
                  <a:pt x="307" y="1905"/>
                </a:cubicBezTo>
                <a:cubicBezTo>
                  <a:pt x="312" y="1924"/>
                  <a:pt x="307" y="1945"/>
                  <a:pt x="286" y="1960"/>
                </a:cubicBezTo>
                <a:close/>
                <a:moveTo>
                  <a:pt x="335" y="1880"/>
                </a:moveTo>
                <a:cubicBezTo>
                  <a:pt x="289" y="1828"/>
                  <a:pt x="292" y="1786"/>
                  <a:pt x="344" y="1742"/>
                </a:cubicBezTo>
                <a:cubicBezTo>
                  <a:pt x="368" y="1769"/>
                  <a:pt x="382" y="1802"/>
                  <a:pt x="390" y="1848"/>
                </a:cubicBezTo>
                <a:cubicBezTo>
                  <a:pt x="395" y="1878"/>
                  <a:pt x="399" y="1907"/>
                  <a:pt x="387" y="1937"/>
                </a:cubicBezTo>
                <a:cubicBezTo>
                  <a:pt x="378" y="1960"/>
                  <a:pt x="369" y="1968"/>
                  <a:pt x="346" y="1973"/>
                </a:cubicBezTo>
                <a:cubicBezTo>
                  <a:pt x="337" y="1928"/>
                  <a:pt x="363" y="1881"/>
                  <a:pt x="337" y="1831"/>
                </a:cubicBezTo>
                <a:cubicBezTo>
                  <a:pt x="336" y="1851"/>
                  <a:pt x="336" y="1864"/>
                  <a:pt x="335" y="1880"/>
                </a:cubicBezTo>
                <a:close/>
                <a:moveTo>
                  <a:pt x="289" y="1341"/>
                </a:moveTo>
                <a:cubicBezTo>
                  <a:pt x="270" y="1310"/>
                  <a:pt x="238" y="1308"/>
                  <a:pt x="206" y="1309"/>
                </a:cubicBezTo>
                <a:cubicBezTo>
                  <a:pt x="187" y="1309"/>
                  <a:pt x="168" y="1314"/>
                  <a:pt x="150" y="1316"/>
                </a:cubicBezTo>
                <a:cubicBezTo>
                  <a:pt x="152" y="1265"/>
                  <a:pt x="155" y="1216"/>
                  <a:pt x="157" y="1166"/>
                </a:cubicBezTo>
                <a:cubicBezTo>
                  <a:pt x="147" y="1165"/>
                  <a:pt x="140" y="1162"/>
                  <a:pt x="135" y="1163"/>
                </a:cubicBezTo>
                <a:cubicBezTo>
                  <a:pt x="89" y="1178"/>
                  <a:pt x="51" y="1206"/>
                  <a:pt x="21" y="1243"/>
                </a:cubicBezTo>
                <a:cubicBezTo>
                  <a:pt x="12" y="1254"/>
                  <a:pt x="6" y="1266"/>
                  <a:pt x="1" y="1279"/>
                </a:cubicBezTo>
                <a:cubicBezTo>
                  <a:pt x="1" y="1500"/>
                  <a:pt x="1" y="1500"/>
                  <a:pt x="1" y="1500"/>
                </a:cubicBezTo>
                <a:cubicBezTo>
                  <a:pt x="5" y="1489"/>
                  <a:pt x="9" y="1479"/>
                  <a:pt x="15" y="1468"/>
                </a:cubicBezTo>
                <a:cubicBezTo>
                  <a:pt x="100" y="1509"/>
                  <a:pt x="229" y="1472"/>
                  <a:pt x="289" y="1341"/>
                </a:cubicBezTo>
                <a:close/>
                <a:moveTo>
                  <a:pt x="149" y="1338"/>
                </a:moveTo>
                <a:cubicBezTo>
                  <a:pt x="189" y="1324"/>
                  <a:pt x="228" y="1319"/>
                  <a:pt x="271" y="1339"/>
                </a:cubicBezTo>
                <a:cubicBezTo>
                  <a:pt x="247" y="1394"/>
                  <a:pt x="210" y="1432"/>
                  <a:pt x="157" y="1454"/>
                </a:cubicBezTo>
                <a:cubicBezTo>
                  <a:pt x="132" y="1465"/>
                  <a:pt x="104" y="1471"/>
                  <a:pt x="75" y="1453"/>
                </a:cubicBezTo>
                <a:cubicBezTo>
                  <a:pt x="112" y="1426"/>
                  <a:pt x="155" y="1411"/>
                  <a:pt x="182" y="1375"/>
                </a:cubicBezTo>
                <a:cubicBezTo>
                  <a:pt x="155" y="1388"/>
                  <a:pt x="127" y="1401"/>
                  <a:pt x="94" y="1417"/>
                </a:cubicBezTo>
                <a:cubicBezTo>
                  <a:pt x="112" y="1389"/>
                  <a:pt x="126" y="1366"/>
                  <a:pt x="141" y="1343"/>
                </a:cubicBezTo>
                <a:cubicBezTo>
                  <a:pt x="143" y="1341"/>
                  <a:pt x="146" y="1339"/>
                  <a:pt x="149" y="1338"/>
                </a:cubicBezTo>
                <a:close/>
                <a:moveTo>
                  <a:pt x="3" y="1343"/>
                </a:moveTo>
                <a:cubicBezTo>
                  <a:pt x="9" y="1298"/>
                  <a:pt x="21" y="1255"/>
                  <a:pt x="61" y="1227"/>
                </a:cubicBezTo>
                <a:cubicBezTo>
                  <a:pt x="85" y="1210"/>
                  <a:pt x="105" y="1188"/>
                  <a:pt x="140" y="1179"/>
                </a:cubicBezTo>
                <a:cubicBezTo>
                  <a:pt x="133" y="1226"/>
                  <a:pt x="142" y="1270"/>
                  <a:pt x="129" y="1314"/>
                </a:cubicBezTo>
                <a:cubicBezTo>
                  <a:pt x="117" y="1357"/>
                  <a:pt x="98" y="1391"/>
                  <a:pt x="46" y="1403"/>
                </a:cubicBezTo>
                <a:cubicBezTo>
                  <a:pt x="48" y="1387"/>
                  <a:pt x="48" y="1376"/>
                  <a:pt x="50" y="1364"/>
                </a:cubicBezTo>
                <a:cubicBezTo>
                  <a:pt x="53" y="1353"/>
                  <a:pt x="58" y="1342"/>
                  <a:pt x="62" y="1331"/>
                </a:cubicBezTo>
                <a:cubicBezTo>
                  <a:pt x="66" y="1321"/>
                  <a:pt x="69" y="1312"/>
                  <a:pt x="73" y="1302"/>
                </a:cubicBezTo>
                <a:cubicBezTo>
                  <a:pt x="42" y="1328"/>
                  <a:pt x="32" y="1363"/>
                  <a:pt x="23" y="1400"/>
                </a:cubicBezTo>
                <a:cubicBezTo>
                  <a:pt x="2" y="1384"/>
                  <a:pt x="0" y="1364"/>
                  <a:pt x="3" y="1343"/>
                </a:cubicBezTo>
                <a:close/>
                <a:moveTo>
                  <a:pt x="433" y="413"/>
                </a:moveTo>
                <a:cubicBezTo>
                  <a:pt x="450" y="401"/>
                  <a:pt x="446" y="388"/>
                  <a:pt x="441" y="373"/>
                </a:cubicBezTo>
                <a:cubicBezTo>
                  <a:pt x="418" y="384"/>
                  <a:pt x="426" y="397"/>
                  <a:pt x="433" y="413"/>
                </a:cubicBezTo>
                <a:close/>
                <a:moveTo>
                  <a:pt x="418" y="2137"/>
                </a:moveTo>
                <a:cubicBezTo>
                  <a:pt x="409" y="2129"/>
                  <a:pt x="397" y="2124"/>
                  <a:pt x="390" y="2116"/>
                </a:cubicBezTo>
                <a:cubicBezTo>
                  <a:pt x="378" y="2102"/>
                  <a:pt x="364" y="2097"/>
                  <a:pt x="347" y="2104"/>
                </a:cubicBezTo>
                <a:cubicBezTo>
                  <a:pt x="330" y="2074"/>
                  <a:pt x="302" y="2072"/>
                  <a:pt x="273" y="2071"/>
                </a:cubicBezTo>
                <a:cubicBezTo>
                  <a:pt x="224" y="2070"/>
                  <a:pt x="175" y="2065"/>
                  <a:pt x="126" y="2072"/>
                </a:cubicBezTo>
                <a:cubicBezTo>
                  <a:pt x="113" y="2074"/>
                  <a:pt x="105" y="2072"/>
                  <a:pt x="105" y="2058"/>
                </a:cubicBezTo>
                <a:cubicBezTo>
                  <a:pt x="157" y="2040"/>
                  <a:pt x="209" y="2061"/>
                  <a:pt x="261" y="2058"/>
                </a:cubicBezTo>
                <a:cubicBezTo>
                  <a:pt x="257" y="2051"/>
                  <a:pt x="252" y="2046"/>
                  <a:pt x="246" y="2044"/>
                </a:cubicBezTo>
                <a:cubicBezTo>
                  <a:pt x="178" y="2014"/>
                  <a:pt x="111" y="1983"/>
                  <a:pt x="43" y="1954"/>
                </a:cubicBezTo>
                <a:cubicBezTo>
                  <a:pt x="29" y="1948"/>
                  <a:pt x="15" y="1942"/>
                  <a:pt x="1" y="1935"/>
                </a:cubicBezTo>
                <a:cubicBezTo>
                  <a:pt x="1" y="1951"/>
                  <a:pt x="1" y="1951"/>
                  <a:pt x="1" y="1951"/>
                </a:cubicBezTo>
                <a:cubicBezTo>
                  <a:pt x="54" y="1979"/>
                  <a:pt x="108" y="2004"/>
                  <a:pt x="163" y="2032"/>
                </a:cubicBezTo>
                <a:cubicBezTo>
                  <a:pt x="139" y="2035"/>
                  <a:pt x="117" y="2038"/>
                  <a:pt x="97" y="2040"/>
                </a:cubicBezTo>
                <a:cubicBezTo>
                  <a:pt x="66" y="2015"/>
                  <a:pt x="34" y="1994"/>
                  <a:pt x="1" y="1978"/>
                </a:cubicBezTo>
                <a:cubicBezTo>
                  <a:pt x="1" y="2008"/>
                  <a:pt x="1" y="2008"/>
                  <a:pt x="1" y="2008"/>
                </a:cubicBezTo>
                <a:cubicBezTo>
                  <a:pt x="8" y="2014"/>
                  <a:pt x="13" y="2023"/>
                  <a:pt x="20" y="2030"/>
                </a:cubicBezTo>
                <a:cubicBezTo>
                  <a:pt x="18" y="2032"/>
                  <a:pt x="17" y="2033"/>
                  <a:pt x="16" y="2035"/>
                </a:cubicBezTo>
                <a:cubicBezTo>
                  <a:pt x="11" y="2034"/>
                  <a:pt x="6" y="2033"/>
                  <a:pt x="1" y="2032"/>
                </a:cubicBezTo>
                <a:cubicBezTo>
                  <a:pt x="1" y="2051"/>
                  <a:pt x="1" y="2051"/>
                  <a:pt x="1" y="2051"/>
                </a:cubicBezTo>
                <a:cubicBezTo>
                  <a:pt x="10" y="2055"/>
                  <a:pt x="18" y="2058"/>
                  <a:pt x="26" y="2063"/>
                </a:cubicBezTo>
                <a:cubicBezTo>
                  <a:pt x="19" y="2068"/>
                  <a:pt x="10" y="2072"/>
                  <a:pt x="1" y="2075"/>
                </a:cubicBezTo>
                <a:cubicBezTo>
                  <a:pt x="1" y="2160"/>
                  <a:pt x="1" y="2160"/>
                  <a:pt x="1" y="2160"/>
                </a:cubicBezTo>
                <a:cubicBezTo>
                  <a:pt x="7" y="2160"/>
                  <a:pt x="7" y="2160"/>
                  <a:pt x="7" y="2160"/>
                </a:cubicBezTo>
                <a:cubicBezTo>
                  <a:pt x="12" y="2147"/>
                  <a:pt x="19" y="2136"/>
                  <a:pt x="28" y="2128"/>
                </a:cubicBezTo>
                <a:cubicBezTo>
                  <a:pt x="39" y="2126"/>
                  <a:pt x="50" y="2123"/>
                  <a:pt x="63" y="2120"/>
                </a:cubicBezTo>
                <a:cubicBezTo>
                  <a:pt x="65" y="2134"/>
                  <a:pt x="65" y="2147"/>
                  <a:pt x="64" y="2160"/>
                </a:cubicBezTo>
                <a:cubicBezTo>
                  <a:pt x="81" y="2160"/>
                  <a:pt x="81" y="2160"/>
                  <a:pt x="81" y="2160"/>
                </a:cubicBezTo>
                <a:cubicBezTo>
                  <a:pt x="83" y="2150"/>
                  <a:pt x="84" y="2139"/>
                  <a:pt x="84" y="2128"/>
                </a:cubicBezTo>
                <a:cubicBezTo>
                  <a:pt x="94" y="2139"/>
                  <a:pt x="102" y="2149"/>
                  <a:pt x="108" y="2160"/>
                </a:cubicBezTo>
                <a:cubicBezTo>
                  <a:pt x="141" y="2160"/>
                  <a:pt x="141" y="2160"/>
                  <a:pt x="141" y="2160"/>
                </a:cubicBezTo>
                <a:cubicBezTo>
                  <a:pt x="141" y="2137"/>
                  <a:pt x="136" y="2113"/>
                  <a:pt x="127" y="2091"/>
                </a:cubicBezTo>
                <a:cubicBezTo>
                  <a:pt x="188" y="2083"/>
                  <a:pt x="247" y="2083"/>
                  <a:pt x="303" y="2110"/>
                </a:cubicBezTo>
                <a:cubicBezTo>
                  <a:pt x="320" y="2118"/>
                  <a:pt x="336" y="2129"/>
                  <a:pt x="357" y="2124"/>
                </a:cubicBezTo>
                <a:cubicBezTo>
                  <a:pt x="363" y="2122"/>
                  <a:pt x="371" y="2126"/>
                  <a:pt x="377" y="2130"/>
                </a:cubicBezTo>
                <a:cubicBezTo>
                  <a:pt x="392" y="2140"/>
                  <a:pt x="407" y="2149"/>
                  <a:pt x="422" y="2160"/>
                </a:cubicBezTo>
                <a:cubicBezTo>
                  <a:pt x="459" y="2160"/>
                  <a:pt x="459" y="2160"/>
                  <a:pt x="459" y="2160"/>
                </a:cubicBezTo>
                <a:cubicBezTo>
                  <a:pt x="454" y="2151"/>
                  <a:pt x="451" y="2141"/>
                  <a:pt x="450" y="2129"/>
                </a:cubicBezTo>
                <a:cubicBezTo>
                  <a:pt x="438" y="2146"/>
                  <a:pt x="429" y="2146"/>
                  <a:pt x="418" y="2137"/>
                </a:cubicBezTo>
                <a:close/>
              </a:path>
            </a:pathLst>
          </a:custGeom>
          <a:solidFill>
            <a:schemeClr val="accent3">
              <a:lumMod val="60000"/>
              <a:lumOff val="40000"/>
              <a:alpha val="40000"/>
            </a:schemeClr>
          </a:solidFill>
          <a:ln>
            <a:noFill/>
          </a:ln>
        </p:spPr>
      </p:sp>
      <p:sp>
        <p:nvSpPr>
          <p:cNvPr id="2" name="Date Placeholder 1"/>
          <p:cNvSpPr>
            <a:spLocks noGrp="1"/>
          </p:cNvSpPr>
          <p:nvPr>
            <p:ph type="dt" sz="half" idx="10"/>
          </p:nvPr>
        </p:nvSpPr>
        <p:spPr/>
        <p:txBody>
          <a:bodyPr/>
          <a:lstStyle/>
          <a:p>
            <a:fld id="{CF2964B2-4E77-4F4B-BDCC-DBBF0D624A0B}" type="datetimeFigureOut">
              <a:rPr lang="id-ID" smtClean="0"/>
              <a:t>16/08/23</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A6540A19-5AB8-447B-9D99-AFCF49AD9A62}" type="slidenum">
              <a:rPr lang="id-ID" smtClean="0"/>
              <a:t>‹#›</a:t>
            </a:fld>
            <a:endParaRPr lang="id-ID"/>
          </a:p>
        </p:txBody>
      </p:sp>
    </p:spTree>
    <p:extLst>
      <p:ext uri="{BB962C8B-B14F-4D97-AF65-F5344CB8AC3E}">
        <p14:creationId xmlns:p14="http://schemas.microsoft.com/office/powerpoint/2010/main" val="4273373419"/>
      </p:ext>
    </p:extLst>
  </p:cSld>
  <p:clrMapOvr>
    <a:masterClrMapping/>
  </p:clrMapOvr>
  <p:extLst mod="1">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2" name="Freeform 5"/>
          <p:cNvSpPr>
            <a:spLocks noEditPoints="1"/>
          </p:cNvSpPr>
          <p:nvPr/>
        </p:nvSpPr>
        <p:spPr bwMode="auto">
          <a:xfrm>
            <a:off x="8411377" y="0"/>
            <a:ext cx="3780623" cy="6858000"/>
          </a:xfrm>
          <a:custGeom>
            <a:avLst/>
            <a:gdLst/>
            <a:ahLst/>
            <a:cxnLst/>
            <a:rect l="0" t="0" r="r" b="b"/>
            <a:pathLst>
              <a:path w="1189" h="2160">
                <a:moveTo>
                  <a:pt x="1000" y="1982"/>
                </a:moveTo>
                <a:cubicBezTo>
                  <a:pt x="1033" y="1946"/>
                  <a:pt x="1054" y="1904"/>
                  <a:pt x="1077" y="1863"/>
                </a:cubicBezTo>
                <a:cubicBezTo>
                  <a:pt x="1113" y="1797"/>
                  <a:pt x="1109" y="1731"/>
                  <a:pt x="1090" y="1663"/>
                </a:cubicBezTo>
                <a:cubicBezTo>
                  <a:pt x="1088" y="1658"/>
                  <a:pt x="1083" y="1654"/>
                  <a:pt x="1079" y="1649"/>
                </a:cubicBezTo>
                <a:cubicBezTo>
                  <a:pt x="1010" y="1686"/>
                  <a:pt x="950" y="1730"/>
                  <a:pt x="908" y="1797"/>
                </a:cubicBezTo>
                <a:cubicBezTo>
                  <a:pt x="887" y="1768"/>
                  <a:pt x="876" y="1734"/>
                  <a:pt x="839" y="1720"/>
                </a:cubicBezTo>
                <a:cubicBezTo>
                  <a:pt x="827" y="1741"/>
                  <a:pt x="812" y="1760"/>
                  <a:pt x="804" y="1781"/>
                </a:cubicBezTo>
                <a:cubicBezTo>
                  <a:pt x="793" y="1811"/>
                  <a:pt x="782" y="1843"/>
                  <a:pt x="780" y="1875"/>
                </a:cubicBezTo>
                <a:cubicBezTo>
                  <a:pt x="777" y="1933"/>
                  <a:pt x="787" y="1988"/>
                  <a:pt x="835" y="2029"/>
                </a:cubicBezTo>
                <a:cubicBezTo>
                  <a:pt x="840" y="2033"/>
                  <a:pt x="843" y="2038"/>
                  <a:pt x="849" y="2044"/>
                </a:cubicBezTo>
                <a:cubicBezTo>
                  <a:pt x="837" y="2050"/>
                  <a:pt x="828" y="2056"/>
                  <a:pt x="819" y="2060"/>
                </a:cubicBezTo>
                <a:cubicBezTo>
                  <a:pt x="758" y="2086"/>
                  <a:pt x="702" y="2119"/>
                  <a:pt x="652" y="2160"/>
                </a:cubicBezTo>
                <a:cubicBezTo>
                  <a:pt x="677" y="2160"/>
                  <a:pt x="677" y="2160"/>
                  <a:pt x="677" y="2160"/>
                </a:cubicBezTo>
                <a:cubicBezTo>
                  <a:pt x="722" y="2127"/>
                  <a:pt x="769" y="2098"/>
                  <a:pt x="821" y="2077"/>
                </a:cubicBezTo>
                <a:cubicBezTo>
                  <a:pt x="892" y="2047"/>
                  <a:pt x="964" y="2019"/>
                  <a:pt x="1035" y="1988"/>
                </a:cubicBezTo>
                <a:cubicBezTo>
                  <a:pt x="1087" y="1966"/>
                  <a:pt x="1138" y="1942"/>
                  <a:pt x="1188" y="1917"/>
                </a:cubicBezTo>
                <a:cubicBezTo>
                  <a:pt x="1188" y="1788"/>
                  <a:pt x="1188" y="1788"/>
                  <a:pt x="1188" y="1788"/>
                </a:cubicBezTo>
                <a:cubicBezTo>
                  <a:pt x="1187" y="1793"/>
                  <a:pt x="1185" y="1798"/>
                  <a:pt x="1184" y="1804"/>
                </a:cubicBezTo>
                <a:cubicBezTo>
                  <a:pt x="1155" y="1896"/>
                  <a:pt x="1087" y="1949"/>
                  <a:pt x="1000" y="1982"/>
                </a:cubicBezTo>
                <a:close/>
                <a:moveTo>
                  <a:pt x="853" y="1831"/>
                </a:moveTo>
                <a:cubicBezTo>
                  <a:pt x="826" y="1881"/>
                  <a:pt x="853" y="1928"/>
                  <a:pt x="844" y="1973"/>
                </a:cubicBezTo>
                <a:cubicBezTo>
                  <a:pt x="821" y="1968"/>
                  <a:pt x="811" y="1960"/>
                  <a:pt x="802" y="1937"/>
                </a:cubicBezTo>
                <a:cubicBezTo>
                  <a:pt x="791" y="1908"/>
                  <a:pt x="794" y="1878"/>
                  <a:pt x="800" y="1848"/>
                </a:cubicBezTo>
                <a:cubicBezTo>
                  <a:pt x="808" y="1802"/>
                  <a:pt x="822" y="1769"/>
                  <a:pt x="846" y="1742"/>
                </a:cubicBezTo>
                <a:cubicBezTo>
                  <a:pt x="898" y="1786"/>
                  <a:pt x="900" y="1828"/>
                  <a:pt x="855" y="1880"/>
                </a:cubicBezTo>
                <a:cubicBezTo>
                  <a:pt x="854" y="1864"/>
                  <a:pt x="854" y="1851"/>
                  <a:pt x="853" y="1831"/>
                </a:cubicBezTo>
                <a:close/>
                <a:moveTo>
                  <a:pt x="924" y="1977"/>
                </a:moveTo>
                <a:cubicBezTo>
                  <a:pt x="951" y="1933"/>
                  <a:pt x="976" y="1894"/>
                  <a:pt x="1000" y="1853"/>
                </a:cubicBezTo>
                <a:cubicBezTo>
                  <a:pt x="1003" y="1848"/>
                  <a:pt x="1002" y="1839"/>
                  <a:pt x="1004" y="1825"/>
                </a:cubicBezTo>
                <a:cubicBezTo>
                  <a:pt x="975" y="1879"/>
                  <a:pt x="940" y="1919"/>
                  <a:pt x="904" y="1960"/>
                </a:cubicBezTo>
                <a:cubicBezTo>
                  <a:pt x="883" y="1946"/>
                  <a:pt x="878" y="1924"/>
                  <a:pt x="883" y="1905"/>
                </a:cubicBezTo>
                <a:cubicBezTo>
                  <a:pt x="902" y="1823"/>
                  <a:pt x="944" y="1755"/>
                  <a:pt x="1014" y="1705"/>
                </a:cubicBezTo>
                <a:cubicBezTo>
                  <a:pt x="1033" y="1692"/>
                  <a:pt x="1054" y="1681"/>
                  <a:pt x="1076" y="1668"/>
                </a:cubicBezTo>
                <a:cubicBezTo>
                  <a:pt x="1092" y="1735"/>
                  <a:pt x="1097" y="1797"/>
                  <a:pt x="1063" y="1857"/>
                </a:cubicBezTo>
                <a:cubicBezTo>
                  <a:pt x="1054" y="1873"/>
                  <a:pt x="1046" y="1890"/>
                  <a:pt x="1037" y="1906"/>
                </a:cubicBezTo>
                <a:cubicBezTo>
                  <a:pt x="1015" y="1941"/>
                  <a:pt x="983" y="1963"/>
                  <a:pt x="944" y="1975"/>
                </a:cubicBezTo>
                <a:cubicBezTo>
                  <a:pt x="938" y="1977"/>
                  <a:pt x="932" y="1976"/>
                  <a:pt x="924" y="1977"/>
                </a:cubicBezTo>
                <a:close/>
                <a:moveTo>
                  <a:pt x="1188" y="0"/>
                </a:moveTo>
                <a:cubicBezTo>
                  <a:pt x="1188" y="0"/>
                  <a:pt x="1188" y="1"/>
                  <a:pt x="1188" y="1"/>
                </a:cubicBezTo>
                <a:cubicBezTo>
                  <a:pt x="1188" y="0"/>
                  <a:pt x="1188" y="0"/>
                  <a:pt x="1188" y="0"/>
                </a:cubicBezTo>
                <a:close/>
                <a:moveTo>
                  <a:pt x="944" y="2044"/>
                </a:moveTo>
                <a:cubicBezTo>
                  <a:pt x="938" y="2046"/>
                  <a:pt x="933" y="2051"/>
                  <a:pt x="928" y="2058"/>
                </a:cubicBezTo>
                <a:cubicBezTo>
                  <a:pt x="981" y="2061"/>
                  <a:pt x="1032" y="2041"/>
                  <a:pt x="1085" y="2058"/>
                </a:cubicBezTo>
                <a:cubicBezTo>
                  <a:pt x="1085" y="2072"/>
                  <a:pt x="1077" y="2075"/>
                  <a:pt x="1064" y="2073"/>
                </a:cubicBezTo>
                <a:cubicBezTo>
                  <a:pt x="1015" y="2065"/>
                  <a:pt x="965" y="2070"/>
                  <a:pt x="916" y="2071"/>
                </a:cubicBezTo>
                <a:cubicBezTo>
                  <a:pt x="888" y="2072"/>
                  <a:pt x="859" y="2074"/>
                  <a:pt x="843" y="2104"/>
                </a:cubicBezTo>
                <a:cubicBezTo>
                  <a:pt x="825" y="2097"/>
                  <a:pt x="812" y="2102"/>
                  <a:pt x="800" y="2116"/>
                </a:cubicBezTo>
                <a:cubicBezTo>
                  <a:pt x="792" y="2125"/>
                  <a:pt x="781" y="2130"/>
                  <a:pt x="772" y="2137"/>
                </a:cubicBezTo>
                <a:cubicBezTo>
                  <a:pt x="761" y="2146"/>
                  <a:pt x="752" y="2147"/>
                  <a:pt x="740" y="2130"/>
                </a:cubicBezTo>
                <a:cubicBezTo>
                  <a:pt x="739" y="2142"/>
                  <a:pt x="735" y="2152"/>
                  <a:pt x="731" y="2160"/>
                </a:cubicBezTo>
                <a:cubicBezTo>
                  <a:pt x="768" y="2160"/>
                  <a:pt x="768" y="2160"/>
                  <a:pt x="768" y="2160"/>
                </a:cubicBezTo>
                <a:cubicBezTo>
                  <a:pt x="782" y="2150"/>
                  <a:pt x="797" y="2140"/>
                  <a:pt x="813" y="2130"/>
                </a:cubicBezTo>
                <a:cubicBezTo>
                  <a:pt x="819" y="2127"/>
                  <a:pt x="827" y="2123"/>
                  <a:pt x="833" y="2124"/>
                </a:cubicBezTo>
                <a:cubicBezTo>
                  <a:pt x="854" y="2129"/>
                  <a:pt x="870" y="2119"/>
                  <a:pt x="887" y="2110"/>
                </a:cubicBezTo>
                <a:cubicBezTo>
                  <a:pt x="943" y="2084"/>
                  <a:pt x="1002" y="2083"/>
                  <a:pt x="1063" y="2091"/>
                </a:cubicBezTo>
                <a:cubicBezTo>
                  <a:pt x="1054" y="2113"/>
                  <a:pt x="1049" y="2137"/>
                  <a:pt x="1048" y="2160"/>
                </a:cubicBezTo>
                <a:cubicBezTo>
                  <a:pt x="1082" y="2160"/>
                  <a:pt x="1082" y="2160"/>
                  <a:pt x="1082" y="2160"/>
                </a:cubicBezTo>
                <a:cubicBezTo>
                  <a:pt x="1088" y="2149"/>
                  <a:pt x="1096" y="2139"/>
                  <a:pt x="1105" y="2128"/>
                </a:cubicBezTo>
                <a:cubicBezTo>
                  <a:pt x="1106" y="2139"/>
                  <a:pt x="1107" y="2150"/>
                  <a:pt x="1108" y="2160"/>
                </a:cubicBezTo>
                <a:cubicBezTo>
                  <a:pt x="1126" y="2160"/>
                  <a:pt x="1126" y="2160"/>
                  <a:pt x="1126" y="2160"/>
                </a:cubicBezTo>
                <a:cubicBezTo>
                  <a:pt x="1125" y="2147"/>
                  <a:pt x="1125" y="2134"/>
                  <a:pt x="1127" y="2120"/>
                </a:cubicBezTo>
                <a:cubicBezTo>
                  <a:pt x="1139" y="2123"/>
                  <a:pt x="1151" y="2126"/>
                  <a:pt x="1162" y="2129"/>
                </a:cubicBezTo>
                <a:cubicBezTo>
                  <a:pt x="1171" y="2137"/>
                  <a:pt x="1178" y="2147"/>
                  <a:pt x="1183" y="2160"/>
                </a:cubicBezTo>
                <a:cubicBezTo>
                  <a:pt x="1188" y="2160"/>
                  <a:pt x="1188" y="2160"/>
                  <a:pt x="1188" y="2160"/>
                </a:cubicBezTo>
                <a:cubicBezTo>
                  <a:pt x="1188" y="2075"/>
                  <a:pt x="1188" y="2075"/>
                  <a:pt x="1188" y="2075"/>
                </a:cubicBezTo>
                <a:cubicBezTo>
                  <a:pt x="1180" y="2072"/>
                  <a:pt x="1171" y="2068"/>
                  <a:pt x="1164" y="2063"/>
                </a:cubicBezTo>
                <a:cubicBezTo>
                  <a:pt x="1172" y="2059"/>
                  <a:pt x="1180" y="2055"/>
                  <a:pt x="1188" y="2052"/>
                </a:cubicBezTo>
                <a:cubicBezTo>
                  <a:pt x="1188" y="2033"/>
                  <a:pt x="1188" y="2033"/>
                  <a:pt x="1188" y="2033"/>
                </a:cubicBezTo>
                <a:cubicBezTo>
                  <a:pt x="1184" y="2033"/>
                  <a:pt x="1179" y="2034"/>
                  <a:pt x="1174" y="2035"/>
                </a:cubicBezTo>
                <a:cubicBezTo>
                  <a:pt x="1173" y="2033"/>
                  <a:pt x="1172" y="2032"/>
                  <a:pt x="1170" y="2030"/>
                </a:cubicBezTo>
                <a:cubicBezTo>
                  <a:pt x="1176" y="2023"/>
                  <a:pt x="1181" y="2014"/>
                  <a:pt x="1188" y="2008"/>
                </a:cubicBezTo>
                <a:cubicBezTo>
                  <a:pt x="1188" y="1978"/>
                  <a:pt x="1188" y="1978"/>
                  <a:pt x="1188" y="1978"/>
                </a:cubicBezTo>
                <a:cubicBezTo>
                  <a:pt x="1156" y="1994"/>
                  <a:pt x="1124" y="2015"/>
                  <a:pt x="1093" y="2040"/>
                </a:cubicBezTo>
                <a:cubicBezTo>
                  <a:pt x="1072" y="2038"/>
                  <a:pt x="1051" y="2035"/>
                  <a:pt x="1027" y="2033"/>
                </a:cubicBezTo>
                <a:cubicBezTo>
                  <a:pt x="1082" y="2005"/>
                  <a:pt x="1136" y="1979"/>
                  <a:pt x="1188" y="1952"/>
                </a:cubicBezTo>
                <a:cubicBezTo>
                  <a:pt x="1188" y="1936"/>
                  <a:pt x="1188" y="1936"/>
                  <a:pt x="1188" y="1936"/>
                </a:cubicBezTo>
                <a:cubicBezTo>
                  <a:pt x="1175" y="1942"/>
                  <a:pt x="1161" y="1949"/>
                  <a:pt x="1147" y="1955"/>
                </a:cubicBezTo>
                <a:cubicBezTo>
                  <a:pt x="1079" y="1983"/>
                  <a:pt x="1011" y="2014"/>
                  <a:pt x="944" y="2044"/>
                </a:cubicBezTo>
                <a:close/>
                <a:moveTo>
                  <a:pt x="1172" y="974"/>
                </a:moveTo>
                <a:cubicBezTo>
                  <a:pt x="1082" y="958"/>
                  <a:pt x="1004" y="929"/>
                  <a:pt x="935" y="870"/>
                </a:cubicBezTo>
                <a:cubicBezTo>
                  <a:pt x="1024" y="864"/>
                  <a:pt x="1090" y="826"/>
                  <a:pt x="1132" y="750"/>
                </a:cubicBezTo>
                <a:cubicBezTo>
                  <a:pt x="1084" y="682"/>
                  <a:pt x="924" y="680"/>
                  <a:pt x="841" y="773"/>
                </a:cubicBezTo>
                <a:cubicBezTo>
                  <a:pt x="807" y="722"/>
                  <a:pt x="781" y="669"/>
                  <a:pt x="780" y="607"/>
                </a:cubicBezTo>
                <a:cubicBezTo>
                  <a:pt x="780" y="588"/>
                  <a:pt x="782" y="570"/>
                  <a:pt x="768" y="553"/>
                </a:cubicBezTo>
                <a:cubicBezTo>
                  <a:pt x="764" y="548"/>
                  <a:pt x="764" y="539"/>
                  <a:pt x="765" y="532"/>
                </a:cubicBezTo>
                <a:cubicBezTo>
                  <a:pt x="772" y="448"/>
                  <a:pt x="793" y="367"/>
                  <a:pt x="828" y="290"/>
                </a:cubicBezTo>
                <a:cubicBezTo>
                  <a:pt x="840" y="264"/>
                  <a:pt x="858" y="241"/>
                  <a:pt x="881" y="222"/>
                </a:cubicBezTo>
                <a:cubicBezTo>
                  <a:pt x="889" y="215"/>
                  <a:pt x="897" y="206"/>
                  <a:pt x="905" y="198"/>
                </a:cubicBezTo>
                <a:cubicBezTo>
                  <a:pt x="893" y="174"/>
                  <a:pt x="874" y="173"/>
                  <a:pt x="854" y="176"/>
                </a:cubicBezTo>
                <a:cubicBezTo>
                  <a:pt x="811" y="182"/>
                  <a:pt x="781" y="209"/>
                  <a:pt x="764" y="246"/>
                </a:cubicBezTo>
                <a:cubicBezTo>
                  <a:pt x="715" y="348"/>
                  <a:pt x="698" y="456"/>
                  <a:pt x="705" y="569"/>
                </a:cubicBezTo>
                <a:cubicBezTo>
                  <a:pt x="705" y="579"/>
                  <a:pt x="704" y="590"/>
                  <a:pt x="704" y="603"/>
                </a:cubicBezTo>
                <a:cubicBezTo>
                  <a:pt x="696" y="600"/>
                  <a:pt x="690" y="599"/>
                  <a:pt x="684" y="597"/>
                </a:cubicBezTo>
                <a:cubicBezTo>
                  <a:pt x="626" y="573"/>
                  <a:pt x="572" y="588"/>
                  <a:pt x="521" y="617"/>
                </a:cubicBezTo>
                <a:cubicBezTo>
                  <a:pt x="494" y="633"/>
                  <a:pt x="470" y="656"/>
                  <a:pt x="448" y="680"/>
                </a:cubicBezTo>
                <a:cubicBezTo>
                  <a:pt x="432" y="696"/>
                  <a:pt x="422" y="718"/>
                  <a:pt x="409" y="738"/>
                </a:cubicBezTo>
                <a:cubicBezTo>
                  <a:pt x="438" y="766"/>
                  <a:pt x="474" y="760"/>
                  <a:pt x="509" y="766"/>
                </a:cubicBezTo>
                <a:cubicBezTo>
                  <a:pt x="467" y="834"/>
                  <a:pt x="455" y="907"/>
                  <a:pt x="453" y="985"/>
                </a:cubicBezTo>
                <a:cubicBezTo>
                  <a:pt x="459" y="986"/>
                  <a:pt x="465" y="989"/>
                  <a:pt x="470" y="988"/>
                </a:cubicBezTo>
                <a:cubicBezTo>
                  <a:pt x="540" y="975"/>
                  <a:pt x="601" y="949"/>
                  <a:pt x="643" y="887"/>
                </a:cubicBezTo>
                <a:cubicBezTo>
                  <a:pt x="670" y="848"/>
                  <a:pt x="698" y="811"/>
                  <a:pt x="715" y="766"/>
                </a:cubicBezTo>
                <a:cubicBezTo>
                  <a:pt x="724" y="859"/>
                  <a:pt x="708" y="943"/>
                  <a:pt x="638" y="1010"/>
                </a:cubicBezTo>
                <a:cubicBezTo>
                  <a:pt x="601" y="1045"/>
                  <a:pt x="563" y="1079"/>
                  <a:pt x="517" y="1100"/>
                </a:cubicBezTo>
                <a:cubicBezTo>
                  <a:pt x="460" y="1127"/>
                  <a:pt x="402" y="1151"/>
                  <a:pt x="334" y="1152"/>
                </a:cubicBezTo>
                <a:cubicBezTo>
                  <a:pt x="332" y="1058"/>
                  <a:pt x="242" y="958"/>
                  <a:pt x="98" y="963"/>
                </a:cubicBezTo>
                <a:cubicBezTo>
                  <a:pt x="78" y="994"/>
                  <a:pt x="91" y="1023"/>
                  <a:pt x="106" y="1052"/>
                </a:cubicBezTo>
                <a:cubicBezTo>
                  <a:pt x="115" y="1068"/>
                  <a:pt x="127" y="1083"/>
                  <a:pt x="138" y="1098"/>
                </a:cubicBezTo>
                <a:cubicBezTo>
                  <a:pt x="91" y="1119"/>
                  <a:pt x="46" y="1139"/>
                  <a:pt x="0" y="1159"/>
                </a:cubicBezTo>
                <a:cubicBezTo>
                  <a:pt x="3" y="1169"/>
                  <a:pt x="4" y="1176"/>
                  <a:pt x="8" y="1180"/>
                </a:cubicBezTo>
                <a:cubicBezTo>
                  <a:pt x="41" y="1215"/>
                  <a:pt x="84" y="1237"/>
                  <a:pt x="130" y="1247"/>
                </a:cubicBezTo>
                <a:cubicBezTo>
                  <a:pt x="165" y="1255"/>
                  <a:pt x="200" y="1242"/>
                  <a:pt x="234" y="1232"/>
                </a:cubicBezTo>
                <a:cubicBezTo>
                  <a:pt x="265" y="1223"/>
                  <a:pt x="290" y="1205"/>
                  <a:pt x="313" y="1184"/>
                </a:cubicBezTo>
                <a:cubicBezTo>
                  <a:pt x="322" y="1176"/>
                  <a:pt x="331" y="1169"/>
                  <a:pt x="348" y="1176"/>
                </a:cubicBezTo>
                <a:cubicBezTo>
                  <a:pt x="308" y="1202"/>
                  <a:pt x="285" y="1239"/>
                  <a:pt x="266" y="1280"/>
                </a:cubicBezTo>
                <a:cubicBezTo>
                  <a:pt x="247" y="1323"/>
                  <a:pt x="247" y="1367"/>
                  <a:pt x="252" y="1414"/>
                </a:cubicBezTo>
                <a:cubicBezTo>
                  <a:pt x="315" y="1407"/>
                  <a:pt x="362" y="1374"/>
                  <a:pt x="401" y="1328"/>
                </a:cubicBezTo>
                <a:cubicBezTo>
                  <a:pt x="440" y="1283"/>
                  <a:pt x="461" y="1230"/>
                  <a:pt x="453" y="1167"/>
                </a:cubicBezTo>
                <a:cubicBezTo>
                  <a:pt x="562" y="1132"/>
                  <a:pt x="652" y="1073"/>
                  <a:pt x="719" y="980"/>
                </a:cubicBezTo>
                <a:cubicBezTo>
                  <a:pt x="728" y="1089"/>
                  <a:pt x="709" y="1195"/>
                  <a:pt x="681" y="1300"/>
                </a:cubicBezTo>
                <a:cubicBezTo>
                  <a:pt x="661" y="1301"/>
                  <a:pt x="643" y="1300"/>
                  <a:pt x="625" y="1302"/>
                </a:cubicBezTo>
                <a:cubicBezTo>
                  <a:pt x="568" y="1309"/>
                  <a:pt x="517" y="1331"/>
                  <a:pt x="475" y="1370"/>
                </a:cubicBezTo>
                <a:cubicBezTo>
                  <a:pt x="455" y="1388"/>
                  <a:pt x="440" y="1413"/>
                  <a:pt x="424" y="1436"/>
                </a:cubicBezTo>
                <a:cubicBezTo>
                  <a:pt x="418" y="1445"/>
                  <a:pt x="423" y="1453"/>
                  <a:pt x="431" y="1461"/>
                </a:cubicBezTo>
                <a:cubicBezTo>
                  <a:pt x="454" y="1481"/>
                  <a:pt x="482" y="1483"/>
                  <a:pt x="510" y="1485"/>
                </a:cubicBezTo>
                <a:cubicBezTo>
                  <a:pt x="532" y="1487"/>
                  <a:pt x="554" y="1482"/>
                  <a:pt x="579" y="1480"/>
                </a:cubicBezTo>
                <a:cubicBezTo>
                  <a:pt x="558" y="1527"/>
                  <a:pt x="528" y="1566"/>
                  <a:pt x="497" y="1609"/>
                </a:cubicBezTo>
                <a:cubicBezTo>
                  <a:pt x="488" y="1595"/>
                  <a:pt x="481" y="1581"/>
                  <a:pt x="472" y="1571"/>
                </a:cubicBezTo>
                <a:cubicBezTo>
                  <a:pt x="448" y="1545"/>
                  <a:pt x="415" y="1541"/>
                  <a:pt x="383" y="1545"/>
                </a:cubicBezTo>
                <a:cubicBezTo>
                  <a:pt x="347" y="1550"/>
                  <a:pt x="314" y="1564"/>
                  <a:pt x="286" y="1586"/>
                </a:cubicBezTo>
                <a:cubicBezTo>
                  <a:pt x="270" y="1598"/>
                  <a:pt x="254" y="1608"/>
                  <a:pt x="238" y="1619"/>
                </a:cubicBezTo>
                <a:cubicBezTo>
                  <a:pt x="212" y="1637"/>
                  <a:pt x="184" y="1649"/>
                  <a:pt x="144" y="1639"/>
                </a:cubicBezTo>
                <a:cubicBezTo>
                  <a:pt x="166" y="1670"/>
                  <a:pt x="188" y="1693"/>
                  <a:pt x="217" y="1703"/>
                </a:cubicBezTo>
                <a:cubicBezTo>
                  <a:pt x="244" y="1712"/>
                  <a:pt x="275" y="1710"/>
                  <a:pt x="308" y="1713"/>
                </a:cubicBezTo>
                <a:cubicBezTo>
                  <a:pt x="271" y="1780"/>
                  <a:pt x="258" y="1852"/>
                  <a:pt x="259" y="1932"/>
                </a:cubicBezTo>
                <a:cubicBezTo>
                  <a:pt x="265" y="1929"/>
                  <a:pt x="270" y="1928"/>
                  <a:pt x="272" y="1925"/>
                </a:cubicBezTo>
                <a:cubicBezTo>
                  <a:pt x="293" y="1892"/>
                  <a:pt x="328" y="1876"/>
                  <a:pt x="360" y="1857"/>
                </a:cubicBezTo>
                <a:cubicBezTo>
                  <a:pt x="386" y="1841"/>
                  <a:pt x="414" y="1828"/>
                  <a:pt x="442" y="1814"/>
                </a:cubicBezTo>
                <a:cubicBezTo>
                  <a:pt x="456" y="1830"/>
                  <a:pt x="472" y="1849"/>
                  <a:pt x="487" y="1868"/>
                </a:cubicBezTo>
                <a:cubicBezTo>
                  <a:pt x="502" y="1887"/>
                  <a:pt x="516" y="1907"/>
                  <a:pt x="532" y="1927"/>
                </a:cubicBezTo>
                <a:cubicBezTo>
                  <a:pt x="580" y="1892"/>
                  <a:pt x="583" y="1835"/>
                  <a:pt x="585" y="1780"/>
                </a:cubicBezTo>
                <a:cubicBezTo>
                  <a:pt x="587" y="1723"/>
                  <a:pt x="573" y="1671"/>
                  <a:pt x="522" y="1636"/>
                </a:cubicBezTo>
                <a:cubicBezTo>
                  <a:pt x="543" y="1611"/>
                  <a:pt x="563" y="1589"/>
                  <a:pt x="581" y="1565"/>
                </a:cubicBezTo>
                <a:cubicBezTo>
                  <a:pt x="600" y="1542"/>
                  <a:pt x="616" y="1516"/>
                  <a:pt x="636" y="1487"/>
                </a:cubicBezTo>
                <a:cubicBezTo>
                  <a:pt x="655" y="1580"/>
                  <a:pt x="699" y="1653"/>
                  <a:pt x="785" y="1695"/>
                </a:cubicBezTo>
                <a:cubicBezTo>
                  <a:pt x="804" y="1678"/>
                  <a:pt x="809" y="1654"/>
                  <a:pt x="816" y="1632"/>
                </a:cubicBezTo>
                <a:cubicBezTo>
                  <a:pt x="835" y="1577"/>
                  <a:pt x="826" y="1522"/>
                  <a:pt x="808" y="1467"/>
                </a:cubicBezTo>
                <a:cubicBezTo>
                  <a:pt x="788" y="1406"/>
                  <a:pt x="752" y="1354"/>
                  <a:pt x="713" y="1301"/>
                </a:cubicBezTo>
                <a:cubicBezTo>
                  <a:pt x="741" y="1217"/>
                  <a:pt x="763" y="1129"/>
                  <a:pt x="769" y="1039"/>
                </a:cubicBezTo>
                <a:cubicBezTo>
                  <a:pt x="775" y="950"/>
                  <a:pt x="772" y="861"/>
                  <a:pt x="773" y="768"/>
                </a:cubicBezTo>
                <a:cubicBezTo>
                  <a:pt x="786" y="787"/>
                  <a:pt x="798" y="806"/>
                  <a:pt x="809" y="823"/>
                </a:cubicBezTo>
                <a:cubicBezTo>
                  <a:pt x="778" y="957"/>
                  <a:pt x="799" y="1075"/>
                  <a:pt x="903" y="1174"/>
                </a:cubicBezTo>
                <a:cubicBezTo>
                  <a:pt x="936" y="1140"/>
                  <a:pt x="950" y="1101"/>
                  <a:pt x="950" y="1058"/>
                </a:cubicBezTo>
                <a:cubicBezTo>
                  <a:pt x="949" y="1018"/>
                  <a:pt x="943" y="978"/>
                  <a:pt x="939" y="935"/>
                </a:cubicBezTo>
                <a:cubicBezTo>
                  <a:pt x="1011" y="985"/>
                  <a:pt x="1093" y="1003"/>
                  <a:pt x="1181" y="1016"/>
                </a:cubicBezTo>
                <a:cubicBezTo>
                  <a:pt x="1183" y="1021"/>
                  <a:pt x="1186" y="1027"/>
                  <a:pt x="1188" y="1032"/>
                </a:cubicBezTo>
                <a:cubicBezTo>
                  <a:pt x="1188" y="906"/>
                  <a:pt x="1188" y="906"/>
                  <a:pt x="1188" y="906"/>
                </a:cubicBezTo>
                <a:cubicBezTo>
                  <a:pt x="1185" y="895"/>
                  <a:pt x="1185" y="883"/>
                  <a:pt x="1188" y="871"/>
                </a:cubicBezTo>
                <a:cubicBezTo>
                  <a:pt x="1188" y="826"/>
                  <a:pt x="1188" y="826"/>
                  <a:pt x="1188" y="826"/>
                </a:cubicBezTo>
                <a:cubicBezTo>
                  <a:pt x="1164" y="869"/>
                  <a:pt x="1159" y="919"/>
                  <a:pt x="1172" y="974"/>
                </a:cubicBezTo>
                <a:close/>
                <a:moveTo>
                  <a:pt x="827" y="220"/>
                </a:moveTo>
                <a:cubicBezTo>
                  <a:pt x="823" y="242"/>
                  <a:pt x="823" y="242"/>
                  <a:pt x="790" y="245"/>
                </a:cubicBezTo>
                <a:cubicBezTo>
                  <a:pt x="804" y="221"/>
                  <a:pt x="804" y="221"/>
                  <a:pt x="827" y="220"/>
                </a:cubicBezTo>
                <a:close/>
                <a:moveTo>
                  <a:pt x="432" y="735"/>
                </a:moveTo>
                <a:cubicBezTo>
                  <a:pt x="446" y="701"/>
                  <a:pt x="469" y="674"/>
                  <a:pt x="506" y="646"/>
                </a:cubicBezTo>
                <a:cubicBezTo>
                  <a:pt x="531" y="628"/>
                  <a:pt x="556" y="612"/>
                  <a:pt x="587" y="609"/>
                </a:cubicBezTo>
                <a:cubicBezTo>
                  <a:pt x="611" y="607"/>
                  <a:pt x="623" y="612"/>
                  <a:pt x="638" y="630"/>
                </a:cubicBezTo>
                <a:cubicBezTo>
                  <a:pt x="602" y="658"/>
                  <a:pt x="548" y="655"/>
                  <a:pt x="515" y="701"/>
                </a:cubicBezTo>
                <a:cubicBezTo>
                  <a:pt x="533" y="693"/>
                  <a:pt x="545" y="688"/>
                  <a:pt x="559" y="682"/>
                </a:cubicBezTo>
                <a:cubicBezTo>
                  <a:pt x="533" y="745"/>
                  <a:pt x="494" y="762"/>
                  <a:pt x="432" y="735"/>
                </a:cubicBezTo>
                <a:close/>
                <a:moveTo>
                  <a:pt x="664" y="833"/>
                </a:moveTo>
                <a:cubicBezTo>
                  <a:pt x="654" y="848"/>
                  <a:pt x="642" y="862"/>
                  <a:pt x="632" y="878"/>
                </a:cubicBezTo>
                <a:cubicBezTo>
                  <a:pt x="594" y="935"/>
                  <a:pt x="535" y="958"/>
                  <a:pt x="469" y="974"/>
                </a:cubicBezTo>
                <a:cubicBezTo>
                  <a:pt x="471" y="948"/>
                  <a:pt x="470" y="924"/>
                  <a:pt x="474" y="901"/>
                </a:cubicBezTo>
                <a:cubicBezTo>
                  <a:pt x="487" y="817"/>
                  <a:pt x="529" y="749"/>
                  <a:pt x="594" y="695"/>
                </a:cubicBezTo>
                <a:cubicBezTo>
                  <a:pt x="609" y="682"/>
                  <a:pt x="631" y="677"/>
                  <a:pt x="653" y="690"/>
                </a:cubicBezTo>
                <a:cubicBezTo>
                  <a:pt x="632" y="740"/>
                  <a:pt x="613" y="789"/>
                  <a:pt x="577" y="840"/>
                </a:cubicBezTo>
                <a:cubicBezTo>
                  <a:pt x="589" y="831"/>
                  <a:pt x="597" y="828"/>
                  <a:pt x="600" y="823"/>
                </a:cubicBezTo>
                <a:cubicBezTo>
                  <a:pt x="626" y="783"/>
                  <a:pt x="650" y="743"/>
                  <a:pt x="677" y="700"/>
                </a:cubicBezTo>
                <a:cubicBezTo>
                  <a:pt x="680" y="707"/>
                  <a:pt x="684" y="713"/>
                  <a:pt x="685" y="719"/>
                </a:cubicBezTo>
                <a:cubicBezTo>
                  <a:pt x="691" y="759"/>
                  <a:pt x="686" y="798"/>
                  <a:pt x="664" y="833"/>
                </a:cubicBezTo>
                <a:close/>
                <a:moveTo>
                  <a:pt x="227" y="1218"/>
                </a:moveTo>
                <a:cubicBezTo>
                  <a:pt x="184" y="1233"/>
                  <a:pt x="141" y="1241"/>
                  <a:pt x="97" y="1218"/>
                </a:cubicBezTo>
                <a:cubicBezTo>
                  <a:pt x="72" y="1204"/>
                  <a:pt x="44" y="1196"/>
                  <a:pt x="19" y="1169"/>
                </a:cubicBezTo>
                <a:cubicBezTo>
                  <a:pt x="65" y="1154"/>
                  <a:pt x="100" y="1126"/>
                  <a:pt x="145" y="1118"/>
                </a:cubicBezTo>
                <a:cubicBezTo>
                  <a:pt x="189" y="1110"/>
                  <a:pt x="228" y="1112"/>
                  <a:pt x="262" y="1153"/>
                </a:cubicBezTo>
                <a:cubicBezTo>
                  <a:pt x="247" y="1158"/>
                  <a:pt x="236" y="1164"/>
                  <a:pt x="225" y="1166"/>
                </a:cubicBezTo>
                <a:cubicBezTo>
                  <a:pt x="214" y="1169"/>
                  <a:pt x="202" y="1169"/>
                  <a:pt x="190" y="1170"/>
                </a:cubicBezTo>
                <a:cubicBezTo>
                  <a:pt x="180" y="1171"/>
                  <a:pt x="169" y="1173"/>
                  <a:pt x="159" y="1174"/>
                </a:cubicBezTo>
                <a:cubicBezTo>
                  <a:pt x="196" y="1190"/>
                  <a:pt x="232" y="1183"/>
                  <a:pt x="270" y="1174"/>
                </a:cubicBezTo>
                <a:cubicBezTo>
                  <a:pt x="264" y="1201"/>
                  <a:pt x="247" y="1211"/>
                  <a:pt x="227" y="1218"/>
                </a:cubicBezTo>
                <a:close/>
                <a:moveTo>
                  <a:pt x="294" y="1105"/>
                </a:moveTo>
                <a:cubicBezTo>
                  <a:pt x="253" y="1083"/>
                  <a:pt x="221" y="1052"/>
                  <a:pt x="176" y="1043"/>
                </a:cubicBezTo>
                <a:cubicBezTo>
                  <a:pt x="200" y="1062"/>
                  <a:pt x="224" y="1081"/>
                  <a:pt x="253" y="1104"/>
                </a:cubicBezTo>
                <a:cubicBezTo>
                  <a:pt x="220" y="1100"/>
                  <a:pt x="193" y="1098"/>
                  <a:pt x="166" y="1094"/>
                </a:cubicBezTo>
                <a:cubicBezTo>
                  <a:pt x="163" y="1094"/>
                  <a:pt x="160" y="1091"/>
                  <a:pt x="158" y="1089"/>
                </a:cubicBezTo>
                <a:cubicBezTo>
                  <a:pt x="127" y="1060"/>
                  <a:pt x="105" y="1027"/>
                  <a:pt x="104" y="980"/>
                </a:cubicBezTo>
                <a:cubicBezTo>
                  <a:pt x="164" y="977"/>
                  <a:pt x="215" y="993"/>
                  <a:pt x="258" y="1030"/>
                </a:cubicBezTo>
                <a:cubicBezTo>
                  <a:pt x="279" y="1048"/>
                  <a:pt x="297" y="1070"/>
                  <a:pt x="294" y="1105"/>
                </a:cubicBezTo>
                <a:close/>
                <a:moveTo>
                  <a:pt x="414" y="1276"/>
                </a:moveTo>
                <a:cubicBezTo>
                  <a:pt x="398" y="1312"/>
                  <a:pt x="372" y="1338"/>
                  <a:pt x="341" y="1361"/>
                </a:cubicBezTo>
                <a:cubicBezTo>
                  <a:pt x="319" y="1378"/>
                  <a:pt x="296" y="1392"/>
                  <a:pt x="264" y="1394"/>
                </a:cubicBezTo>
                <a:cubicBezTo>
                  <a:pt x="266" y="1369"/>
                  <a:pt x="266" y="1347"/>
                  <a:pt x="270" y="1325"/>
                </a:cubicBezTo>
                <a:cubicBezTo>
                  <a:pt x="277" y="1283"/>
                  <a:pt x="297" y="1246"/>
                  <a:pt x="328" y="1216"/>
                </a:cubicBezTo>
                <a:cubicBezTo>
                  <a:pt x="345" y="1199"/>
                  <a:pt x="366" y="1187"/>
                  <a:pt x="396" y="1196"/>
                </a:cubicBezTo>
                <a:cubicBezTo>
                  <a:pt x="385" y="1234"/>
                  <a:pt x="350" y="1260"/>
                  <a:pt x="348" y="1299"/>
                </a:cubicBezTo>
                <a:cubicBezTo>
                  <a:pt x="368" y="1273"/>
                  <a:pt x="389" y="1247"/>
                  <a:pt x="412" y="1218"/>
                </a:cubicBezTo>
                <a:cubicBezTo>
                  <a:pt x="424" y="1242"/>
                  <a:pt x="421" y="1259"/>
                  <a:pt x="414" y="1276"/>
                </a:cubicBezTo>
                <a:close/>
                <a:moveTo>
                  <a:pt x="536" y="1112"/>
                </a:moveTo>
                <a:cubicBezTo>
                  <a:pt x="573" y="1085"/>
                  <a:pt x="606" y="1060"/>
                  <a:pt x="639" y="1035"/>
                </a:cubicBezTo>
                <a:cubicBezTo>
                  <a:pt x="615" y="1068"/>
                  <a:pt x="570" y="1101"/>
                  <a:pt x="536" y="1112"/>
                </a:cubicBezTo>
                <a:close/>
                <a:moveTo>
                  <a:pt x="233" y="1691"/>
                </a:moveTo>
                <a:cubicBezTo>
                  <a:pt x="217" y="1689"/>
                  <a:pt x="201" y="1683"/>
                  <a:pt x="191" y="1665"/>
                </a:cubicBezTo>
                <a:cubicBezTo>
                  <a:pt x="222" y="1646"/>
                  <a:pt x="251" y="1631"/>
                  <a:pt x="278" y="1611"/>
                </a:cubicBezTo>
                <a:cubicBezTo>
                  <a:pt x="300" y="1594"/>
                  <a:pt x="325" y="1586"/>
                  <a:pt x="351" y="1580"/>
                </a:cubicBezTo>
                <a:cubicBezTo>
                  <a:pt x="372" y="1575"/>
                  <a:pt x="392" y="1577"/>
                  <a:pt x="411" y="1594"/>
                </a:cubicBezTo>
                <a:cubicBezTo>
                  <a:pt x="389" y="1602"/>
                  <a:pt x="369" y="1609"/>
                  <a:pt x="350" y="1616"/>
                </a:cubicBezTo>
                <a:cubicBezTo>
                  <a:pt x="367" y="1617"/>
                  <a:pt x="382" y="1614"/>
                  <a:pt x="398" y="1613"/>
                </a:cubicBezTo>
                <a:cubicBezTo>
                  <a:pt x="413" y="1612"/>
                  <a:pt x="430" y="1609"/>
                  <a:pt x="442" y="1627"/>
                </a:cubicBezTo>
                <a:cubicBezTo>
                  <a:pt x="420" y="1634"/>
                  <a:pt x="399" y="1639"/>
                  <a:pt x="380" y="1646"/>
                </a:cubicBezTo>
                <a:cubicBezTo>
                  <a:pt x="359" y="1654"/>
                  <a:pt x="347" y="1678"/>
                  <a:pt x="321" y="1677"/>
                </a:cubicBezTo>
                <a:cubicBezTo>
                  <a:pt x="295" y="1704"/>
                  <a:pt x="263" y="1694"/>
                  <a:pt x="233" y="1691"/>
                </a:cubicBezTo>
                <a:close/>
                <a:moveTo>
                  <a:pt x="386" y="1825"/>
                </a:moveTo>
                <a:cubicBezTo>
                  <a:pt x="349" y="1843"/>
                  <a:pt x="311" y="1859"/>
                  <a:pt x="277" y="1888"/>
                </a:cubicBezTo>
                <a:cubicBezTo>
                  <a:pt x="280" y="1864"/>
                  <a:pt x="281" y="1839"/>
                  <a:pt x="286" y="1816"/>
                </a:cubicBezTo>
                <a:cubicBezTo>
                  <a:pt x="296" y="1773"/>
                  <a:pt x="312" y="1732"/>
                  <a:pt x="341" y="1697"/>
                </a:cubicBezTo>
                <a:cubicBezTo>
                  <a:pt x="375" y="1657"/>
                  <a:pt x="403" y="1649"/>
                  <a:pt x="447" y="1669"/>
                </a:cubicBezTo>
                <a:cubicBezTo>
                  <a:pt x="422" y="1694"/>
                  <a:pt x="393" y="1717"/>
                  <a:pt x="378" y="1751"/>
                </a:cubicBezTo>
                <a:cubicBezTo>
                  <a:pt x="407" y="1730"/>
                  <a:pt x="429" y="1700"/>
                  <a:pt x="463" y="1687"/>
                </a:cubicBezTo>
                <a:cubicBezTo>
                  <a:pt x="466" y="1692"/>
                  <a:pt x="467" y="1693"/>
                  <a:pt x="468" y="1695"/>
                </a:cubicBezTo>
                <a:cubicBezTo>
                  <a:pt x="469" y="1697"/>
                  <a:pt x="469" y="1699"/>
                  <a:pt x="469" y="1701"/>
                </a:cubicBezTo>
                <a:cubicBezTo>
                  <a:pt x="465" y="1758"/>
                  <a:pt x="438" y="1800"/>
                  <a:pt x="386" y="1825"/>
                </a:cubicBezTo>
                <a:close/>
                <a:moveTo>
                  <a:pt x="563" y="1732"/>
                </a:moveTo>
                <a:cubicBezTo>
                  <a:pt x="573" y="1784"/>
                  <a:pt x="568" y="1835"/>
                  <a:pt x="549" y="1884"/>
                </a:cubicBezTo>
                <a:cubicBezTo>
                  <a:pt x="547" y="1890"/>
                  <a:pt x="541" y="1896"/>
                  <a:pt x="538" y="1899"/>
                </a:cubicBezTo>
                <a:cubicBezTo>
                  <a:pt x="520" y="1879"/>
                  <a:pt x="504" y="1860"/>
                  <a:pt x="487" y="1842"/>
                </a:cubicBezTo>
                <a:cubicBezTo>
                  <a:pt x="471" y="1826"/>
                  <a:pt x="460" y="1809"/>
                  <a:pt x="458" y="1790"/>
                </a:cubicBezTo>
                <a:cubicBezTo>
                  <a:pt x="471" y="1769"/>
                  <a:pt x="482" y="1751"/>
                  <a:pt x="494" y="1730"/>
                </a:cubicBezTo>
                <a:cubicBezTo>
                  <a:pt x="503" y="1752"/>
                  <a:pt x="510" y="1772"/>
                  <a:pt x="518" y="1791"/>
                </a:cubicBezTo>
                <a:cubicBezTo>
                  <a:pt x="518" y="1758"/>
                  <a:pt x="504" y="1727"/>
                  <a:pt x="517" y="1694"/>
                </a:cubicBezTo>
                <a:cubicBezTo>
                  <a:pt x="547" y="1699"/>
                  <a:pt x="558" y="1707"/>
                  <a:pt x="563" y="1732"/>
                </a:cubicBezTo>
                <a:close/>
                <a:moveTo>
                  <a:pt x="537" y="1590"/>
                </a:moveTo>
                <a:cubicBezTo>
                  <a:pt x="578" y="1505"/>
                  <a:pt x="602" y="1470"/>
                  <a:pt x="627" y="1456"/>
                </a:cubicBezTo>
                <a:cubicBezTo>
                  <a:pt x="607" y="1510"/>
                  <a:pt x="575" y="1552"/>
                  <a:pt x="537" y="1590"/>
                </a:cubicBezTo>
                <a:close/>
                <a:moveTo>
                  <a:pt x="588" y="1454"/>
                </a:moveTo>
                <a:cubicBezTo>
                  <a:pt x="574" y="1460"/>
                  <a:pt x="560" y="1467"/>
                  <a:pt x="545" y="1468"/>
                </a:cubicBezTo>
                <a:cubicBezTo>
                  <a:pt x="510" y="1473"/>
                  <a:pt x="475" y="1471"/>
                  <a:pt x="443" y="1450"/>
                </a:cubicBezTo>
                <a:cubicBezTo>
                  <a:pt x="461" y="1372"/>
                  <a:pt x="589" y="1301"/>
                  <a:pt x="638" y="1340"/>
                </a:cubicBezTo>
                <a:cubicBezTo>
                  <a:pt x="614" y="1381"/>
                  <a:pt x="569" y="1395"/>
                  <a:pt x="529" y="1423"/>
                </a:cubicBezTo>
                <a:cubicBezTo>
                  <a:pt x="575" y="1418"/>
                  <a:pt x="605" y="1389"/>
                  <a:pt x="642" y="1370"/>
                </a:cubicBezTo>
                <a:cubicBezTo>
                  <a:pt x="642" y="1414"/>
                  <a:pt x="622" y="1439"/>
                  <a:pt x="588" y="1454"/>
                </a:cubicBezTo>
                <a:close/>
                <a:moveTo>
                  <a:pt x="786" y="1460"/>
                </a:moveTo>
                <a:cubicBezTo>
                  <a:pt x="821" y="1530"/>
                  <a:pt x="818" y="1601"/>
                  <a:pt x="781" y="1672"/>
                </a:cubicBezTo>
                <a:cubicBezTo>
                  <a:pt x="697" y="1634"/>
                  <a:pt x="647" y="1532"/>
                  <a:pt x="653" y="1449"/>
                </a:cubicBezTo>
                <a:cubicBezTo>
                  <a:pt x="655" y="1429"/>
                  <a:pt x="662" y="1408"/>
                  <a:pt x="682" y="1393"/>
                </a:cubicBezTo>
                <a:cubicBezTo>
                  <a:pt x="696" y="1428"/>
                  <a:pt x="710" y="1461"/>
                  <a:pt x="723" y="1493"/>
                </a:cubicBezTo>
                <a:cubicBezTo>
                  <a:pt x="725" y="1492"/>
                  <a:pt x="727" y="1492"/>
                  <a:pt x="729" y="1491"/>
                </a:cubicBezTo>
                <a:cubicBezTo>
                  <a:pt x="721" y="1457"/>
                  <a:pt x="713" y="1422"/>
                  <a:pt x="704" y="1387"/>
                </a:cubicBezTo>
                <a:cubicBezTo>
                  <a:pt x="732" y="1387"/>
                  <a:pt x="760" y="1408"/>
                  <a:pt x="786" y="1460"/>
                </a:cubicBezTo>
                <a:close/>
                <a:moveTo>
                  <a:pt x="966" y="721"/>
                </a:moveTo>
                <a:cubicBezTo>
                  <a:pt x="1019" y="706"/>
                  <a:pt x="1068" y="725"/>
                  <a:pt x="1115" y="748"/>
                </a:cubicBezTo>
                <a:cubicBezTo>
                  <a:pt x="1073" y="819"/>
                  <a:pt x="974" y="867"/>
                  <a:pt x="919" y="845"/>
                </a:cubicBezTo>
                <a:cubicBezTo>
                  <a:pt x="912" y="836"/>
                  <a:pt x="904" y="828"/>
                  <a:pt x="896" y="818"/>
                </a:cubicBezTo>
                <a:cubicBezTo>
                  <a:pt x="931" y="793"/>
                  <a:pt x="972" y="788"/>
                  <a:pt x="1012" y="773"/>
                </a:cubicBezTo>
                <a:cubicBezTo>
                  <a:pt x="977" y="768"/>
                  <a:pt x="937" y="775"/>
                  <a:pt x="894" y="795"/>
                </a:cubicBezTo>
                <a:cubicBezTo>
                  <a:pt x="909" y="755"/>
                  <a:pt x="931" y="731"/>
                  <a:pt x="966" y="721"/>
                </a:cubicBezTo>
                <a:close/>
                <a:moveTo>
                  <a:pt x="752" y="668"/>
                </a:moveTo>
                <a:cubicBezTo>
                  <a:pt x="748" y="675"/>
                  <a:pt x="745" y="682"/>
                  <a:pt x="746" y="688"/>
                </a:cubicBezTo>
                <a:cubicBezTo>
                  <a:pt x="749" y="762"/>
                  <a:pt x="752" y="836"/>
                  <a:pt x="756" y="909"/>
                </a:cubicBezTo>
                <a:cubicBezTo>
                  <a:pt x="761" y="981"/>
                  <a:pt x="754" y="1051"/>
                  <a:pt x="743" y="1121"/>
                </a:cubicBezTo>
                <a:cubicBezTo>
                  <a:pt x="740" y="1134"/>
                  <a:pt x="736" y="1148"/>
                  <a:pt x="733" y="1161"/>
                </a:cubicBezTo>
                <a:cubicBezTo>
                  <a:pt x="731" y="1132"/>
                  <a:pt x="736" y="1105"/>
                  <a:pt x="738" y="1077"/>
                </a:cubicBezTo>
                <a:cubicBezTo>
                  <a:pt x="744" y="983"/>
                  <a:pt x="742" y="889"/>
                  <a:pt x="737" y="795"/>
                </a:cubicBezTo>
                <a:cubicBezTo>
                  <a:pt x="732" y="718"/>
                  <a:pt x="726" y="640"/>
                  <a:pt x="720" y="563"/>
                </a:cubicBezTo>
                <a:cubicBezTo>
                  <a:pt x="715" y="490"/>
                  <a:pt x="724" y="418"/>
                  <a:pt x="742" y="347"/>
                </a:cubicBezTo>
                <a:cubicBezTo>
                  <a:pt x="748" y="323"/>
                  <a:pt x="759" y="301"/>
                  <a:pt x="768" y="278"/>
                </a:cubicBezTo>
                <a:cubicBezTo>
                  <a:pt x="788" y="284"/>
                  <a:pt x="787" y="298"/>
                  <a:pt x="786" y="310"/>
                </a:cubicBezTo>
                <a:cubicBezTo>
                  <a:pt x="785" y="324"/>
                  <a:pt x="783" y="338"/>
                  <a:pt x="779" y="351"/>
                </a:cubicBezTo>
                <a:cubicBezTo>
                  <a:pt x="767" y="390"/>
                  <a:pt x="779" y="437"/>
                  <a:pt x="732" y="467"/>
                </a:cubicBezTo>
                <a:cubicBezTo>
                  <a:pt x="752" y="470"/>
                  <a:pt x="756" y="479"/>
                  <a:pt x="753" y="492"/>
                </a:cubicBezTo>
                <a:cubicBezTo>
                  <a:pt x="750" y="504"/>
                  <a:pt x="750" y="516"/>
                  <a:pt x="746" y="527"/>
                </a:cubicBezTo>
                <a:cubicBezTo>
                  <a:pt x="739" y="544"/>
                  <a:pt x="741" y="558"/>
                  <a:pt x="755" y="571"/>
                </a:cubicBezTo>
                <a:cubicBezTo>
                  <a:pt x="735" y="599"/>
                  <a:pt x="746" y="625"/>
                  <a:pt x="758" y="651"/>
                </a:cubicBezTo>
                <a:cubicBezTo>
                  <a:pt x="779" y="696"/>
                  <a:pt x="796" y="742"/>
                  <a:pt x="825" y="783"/>
                </a:cubicBezTo>
                <a:cubicBezTo>
                  <a:pt x="833" y="793"/>
                  <a:pt x="834" y="801"/>
                  <a:pt x="821" y="808"/>
                </a:cubicBezTo>
                <a:cubicBezTo>
                  <a:pt x="782" y="769"/>
                  <a:pt x="778" y="713"/>
                  <a:pt x="752" y="668"/>
                </a:cubicBezTo>
                <a:close/>
                <a:moveTo>
                  <a:pt x="904" y="1151"/>
                </a:moveTo>
                <a:cubicBezTo>
                  <a:pt x="900" y="1148"/>
                  <a:pt x="895" y="1145"/>
                  <a:pt x="892" y="1142"/>
                </a:cubicBezTo>
                <a:cubicBezTo>
                  <a:pt x="886" y="1135"/>
                  <a:pt x="880" y="1129"/>
                  <a:pt x="874" y="1122"/>
                </a:cubicBezTo>
                <a:cubicBezTo>
                  <a:pt x="829" y="1064"/>
                  <a:pt x="815" y="998"/>
                  <a:pt x="823" y="926"/>
                </a:cubicBezTo>
                <a:cubicBezTo>
                  <a:pt x="824" y="916"/>
                  <a:pt x="830" y="906"/>
                  <a:pt x="835" y="897"/>
                </a:cubicBezTo>
                <a:cubicBezTo>
                  <a:pt x="837" y="897"/>
                  <a:pt x="839" y="898"/>
                  <a:pt x="841" y="898"/>
                </a:cubicBezTo>
                <a:cubicBezTo>
                  <a:pt x="854" y="943"/>
                  <a:pt x="867" y="987"/>
                  <a:pt x="881" y="1032"/>
                </a:cubicBezTo>
                <a:cubicBezTo>
                  <a:pt x="885" y="979"/>
                  <a:pt x="857" y="932"/>
                  <a:pt x="861" y="876"/>
                </a:cubicBezTo>
                <a:cubicBezTo>
                  <a:pt x="941" y="925"/>
                  <a:pt x="958" y="1084"/>
                  <a:pt x="904" y="1151"/>
                </a:cubicBezTo>
                <a:close/>
                <a:moveTo>
                  <a:pt x="911" y="881"/>
                </a:moveTo>
                <a:cubicBezTo>
                  <a:pt x="947" y="902"/>
                  <a:pt x="982" y="927"/>
                  <a:pt x="1020" y="945"/>
                </a:cubicBezTo>
                <a:cubicBezTo>
                  <a:pt x="1058" y="962"/>
                  <a:pt x="1099" y="974"/>
                  <a:pt x="1143" y="990"/>
                </a:cubicBezTo>
                <a:cubicBezTo>
                  <a:pt x="1065" y="987"/>
                  <a:pt x="932" y="931"/>
                  <a:pt x="911" y="881"/>
                </a:cubicBezTo>
                <a:close/>
                <a:moveTo>
                  <a:pt x="756" y="413"/>
                </a:moveTo>
                <a:cubicBezTo>
                  <a:pt x="764" y="398"/>
                  <a:pt x="771" y="384"/>
                  <a:pt x="749" y="373"/>
                </a:cubicBezTo>
                <a:cubicBezTo>
                  <a:pt x="744" y="388"/>
                  <a:pt x="740" y="401"/>
                  <a:pt x="756" y="413"/>
                </a:cubicBezTo>
                <a:close/>
                <a:moveTo>
                  <a:pt x="1143" y="14"/>
                </a:moveTo>
                <a:cubicBezTo>
                  <a:pt x="1141" y="10"/>
                  <a:pt x="1139" y="5"/>
                  <a:pt x="1137" y="0"/>
                </a:cubicBezTo>
                <a:cubicBezTo>
                  <a:pt x="1114" y="0"/>
                  <a:pt x="1114" y="0"/>
                  <a:pt x="1114" y="0"/>
                </a:cubicBezTo>
                <a:cubicBezTo>
                  <a:pt x="1121" y="27"/>
                  <a:pt x="1116" y="70"/>
                  <a:pt x="1097" y="152"/>
                </a:cubicBezTo>
                <a:cubicBezTo>
                  <a:pt x="1092" y="102"/>
                  <a:pt x="1093" y="52"/>
                  <a:pt x="1108" y="0"/>
                </a:cubicBezTo>
                <a:cubicBezTo>
                  <a:pt x="1069" y="0"/>
                  <a:pt x="1069" y="0"/>
                  <a:pt x="1069" y="0"/>
                </a:cubicBezTo>
                <a:cubicBezTo>
                  <a:pt x="1016" y="52"/>
                  <a:pt x="931" y="82"/>
                  <a:pt x="855" y="63"/>
                </a:cubicBezTo>
                <a:cubicBezTo>
                  <a:pt x="860" y="40"/>
                  <a:pt x="867" y="19"/>
                  <a:pt x="876" y="0"/>
                </a:cubicBezTo>
                <a:cubicBezTo>
                  <a:pt x="857" y="0"/>
                  <a:pt x="857" y="0"/>
                  <a:pt x="857" y="0"/>
                </a:cubicBezTo>
                <a:cubicBezTo>
                  <a:pt x="856" y="3"/>
                  <a:pt x="855" y="6"/>
                  <a:pt x="854" y="10"/>
                </a:cubicBezTo>
                <a:cubicBezTo>
                  <a:pt x="846" y="31"/>
                  <a:pt x="834" y="53"/>
                  <a:pt x="838" y="78"/>
                </a:cubicBezTo>
                <a:cubicBezTo>
                  <a:pt x="932" y="99"/>
                  <a:pt x="1011" y="70"/>
                  <a:pt x="1084" y="10"/>
                </a:cubicBezTo>
                <a:cubicBezTo>
                  <a:pt x="1082" y="45"/>
                  <a:pt x="1079" y="75"/>
                  <a:pt x="1078" y="105"/>
                </a:cubicBezTo>
                <a:cubicBezTo>
                  <a:pt x="1077" y="135"/>
                  <a:pt x="1079" y="165"/>
                  <a:pt x="1080" y="198"/>
                </a:cubicBezTo>
                <a:cubicBezTo>
                  <a:pt x="1018" y="192"/>
                  <a:pt x="974" y="224"/>
                  <a:pt x="941" y="270"/>
                </a:cubicBezTo>
                <a:cubicBezTo>
                  <a:pt x="908" y="314"/>
                  <a:pt x="874" y="360"/>
                  <a:pt x="889" y="418"/>
                </a:cubicBezTo>
                <a:cubicBezTo>
                  <a:pt x="914" y="412"/>
                  <a:pt x="938" y="405"/>
                  <a:pt x="962" y="400"/>
                </a:cubicBezTo>
                <a:cubicBezTo>
                  <a:pt x="985" y="394"/>
                  <a:pt x="1009" y="390"/>
                  <a:pt x="1030" y="386"/>
                </a:cubicBezTo>
                <a:cubicBezTo>
                  <a:pt x="1043" y="414"/>
                  <a:pt x="1057" y="442"/>
                  <a:pt x="1067" y="471"/>
                </a:cubicBezTo>
                <a:cubicBezTo>
                  <a:pt x="1081" y="506"/>
                  <a:pt x="1098" y="540"/>
                  <a:pt x="1093" y="579"/>
                </a:cubicBezTo>
                <a:cubicBezTo>
                  <a:pt x="1093" y="583"/>
                  <a:pt x="1096" y="586"/>
                  <a:pt x="1099" y="593"/>
                </a:cubicBezTo>
                <a:cubicBezTo>
                  <a:pt x="1140" y="543"/>
                  <a:pt x="1171" y="491"/>
                  <a:pt x="1188" y="432"/>
                </a:cubicBezTo>
                <a:cubicBezTo>
                  <a:pt x="1188" y="304"/>
                  <a:pt x="1188" y="304"/>
                  <a:pt x="1188" y="304"/>
                </a:cubicBezTo>
                <a:cubicBezTo>
                  <a:pt x="1187" y="301"/>
                  <a:pt x="1186" y="297"/>
                  <a:pt x="1184" y="295"/>
                </a:cubicBezTo>
                <a:cubicBezTo>
                  <a:pt x="1173" y="277"/>
                  <a:pt x="1161" y="260"/>
                  <a:pt x="1148" y="241"/>
                </a:cubicBezTo>
                <a:cubicBezTo>
                  <a:pt x="1167" y="235"/>
                  <a:pt x="1178" y="246"/>
                  <a:pt x="1188" y="256"/>
                </a:cubicBezTo>
                <a:cubicBezTo>
                  <a:pt x="1188" y="179"/>
                  <a:pt x="1188" y="179"/>
                  <a:pt x="1188" y="179"/>
                </a:cubicBezTo>
                <a:cubicBezTo>
                  <a:pt x="1179" y="177"/>
                  <a:pt x="1170" y="177"/>
                  <a:pt x="1160" y="178"/>
                </a:cubicBezTo>
                <a:cubicBezTo>
                  <a:pt x="1146" y="180"/>
                  <a:pt x="1133" y="187"/>
                  <a:pt x="1116" y="192"/>
                </a:cubicBezTo>
                <a:cubicBezTo>
                  <a:pt x="1119" y="139"/>
                  <a:pt x="1120" y="90"/>
                  <a:pt x="1133" y="41"/>
                </a:cubicBezTo>
                <a:cubicBezTo>
                  <a:pt x="1151" y="58"/>
                  <a:pt x="1166" y="75"/>
                  <a:pt x="1184" y="88"/>
                </a:cubicBezTo>
                <a:cubicBezTo>
                  <a:pt x="1186" y="89"/>
                  <a:pt x="1187" y="90"/>
                  <a:pt x="1188" y="91"/>
                </a:cubicBezTo>
                <a:cubicBezTo>
                  <a:pt x="1188" y="72"/>
                  <a:pt x="1188" y="72"/>
                  <a:pt x="1188" y="72"/>
                </a:cubicBezTo>
                <a:cubicBezTo>
                  <a:pt x="1181" y="66"/>
                  <a:pt x="1174" y="59"/>
                  <a:pt x="1167" y="52"/>
                </a:cubicBezTo>
                <a:cubicBezTo>
                  <a:pt x="1157" y="42"/>
                  <a:pt x="1150" y="28"/>
                  <a:pt x="1143" y="14"/>
                </a:cubicBezTo>
                <a:close/>
                <a:moveTo>
                  <a:pt x="1042" y="288"/>
                </a:moveTo>
                <a:cubicBezTo>
                  <a:pt x="1039" y="312"/>
                  <a:pt x="1036" y="333"/>
                  <a:pt x="1033" y="357"/>
                </a:cubicBezTo>
                <a:cubicBezTo>
                  <a:pt x="1019" y="371"/>
                  <a:pt x="1000" y="377"/>
                  <a:pt x="978" y="380"/>
                </a:cubicBezTo>
                <a:cubicBezTo>
                  <a:pt x="953" y="383"/>
                  <a:pt x="928" y="387"/>
                  <a:pt x="902" y="392"/>
                </a:cubicBezTo>
                <a:cubicBezTo>
                  <a:pt x="902" y="387"/>
                  <a:pt x="901" y="380"/>
                  <a:pt x="903" y="373"/>
                </a:cubicBezTo>
                <a:cubicBezTo>
                  <a:pt x="919" y="323"/>
                  <a:pt x="947" y="281"/>
                  <a:pt x="987" y="247"/>
                </a:cubicBezTo>
                <a:cubicBezTo>
                  <a:pt x="1007" y="230"/>
                  <a:pt x="1021" y="230"/>
                  <a:pt x="1047" y="246"/>
                </a:cubicBezTo>
                <a:cubicBezTo>
                  <a:pt x="1037" y="279"/>
                  <a:pt x="1006" y="295"/>
                  <a:pt x="986" y="321"/>
                </a:cubicBezTo>
                <a:cubicBezTo>
                  <a:pt x="1004" y="310"/>
                  <a:pt x="1022" y="300"/>
                  <a:pt x="1042" y="288"/>
                </a:cubicBezTo>
                <a:close/>
                <a:moveTo>
                  <a:pt x="1117" y="270"/>
                </a:moveTo>
                <a:cubicBezTo>
                  <a:pt x="1164" y="282"/>
                  <a:pt x="1181" y="306"/>
                  <a:pt x="1182" y="359"/>
                </a:cubicBezTo>
                <a:cubicBezTo>
                  <a:pt x="1183" y="404"/>
                  <a:pt x="1170" y="446"/>
                  <a:pt x="1150" y="485"/>
                </a:cubicBezTo>
                <a:cubicBezTo>
                  <a:pt x="1140" y="507"/>
                  <a:pt x="1125" y="527"/>
                  <a:pt x="1112" y="547"/>
                </a:cubicBezTo>
                <a:cubicBezTo>
                  <a:pt x="1104" y="503"/>
                  <a:pt x="1084" y="467"/>
                  <a:pt x="1067" y="430"/>
                </a:cubicBezTo>
                <a:cubicBezTo>
                  <a:pt x="1042" y="378"/>
                  <a:pt x="1048" y="329"/>
                  <a:pt x="1080" y="281"/>
                </a:cubicBezTo>
                <a:cubicBezTo>
                  <a:pt x="1081" y="280"/>
                  <a:pt x="1083" y="278"/>
                  <a:pt x="1085" y="277"/>
                </a:cubicBezTo>
                <a:cubicBezTo>
                  <a:pt x="1086" y="276"/>
                  <a:pt x="1089" y="276"/>
                  <a:pt x="1093" y="274"/>
                </a:cubicBezTo>
                <a:cubicBezTo>
                  <a:pt x="1111" y="306"/>
                  <a:pt x="1111" y="342"/>
                  <a:pt x="1120" y="377"/>
                </a:cubicBezTo>
                <a:cubicBezTo>
                  <a:pt x="1129" y="341"/>
                  <a:pt x="1121" y="306"/>
                  <a:pt x="1117" y="270"/>
                </a:cubicBezTo>
                <a:close/>
                <a:moveTo>
                  <a:pt x="1055" y="1164"/>
                </a:moveTo>
                <a:cubicBezTo>
                  <a:pt x="1049" y="1162"/>
                  <a:pt x="1043" y="1165"/>
                  <a:pt x="1033" y="1166"/>
                </a:cubicBezTo>
                <a:cubicBezTo>
                  <a:pt x="1035" y="1216"/>
                  <a:pt x="1037" y="1265"/>
                  <a:pt x="1040" y="1317"/>
                </a:cubicBezTo>
                <a:cubicBezTo>
                  <a:pt x="1021" y="1314"/>
                  <a:pt x="1003" y="1310"/>
                  <a:pt x="984" y="1309"/>
                </a:cubicBezTo>
                <a:cubicBezTo>
                  <a:pt x="952" y="1308"/>
                  <a:pt x="920" y="1310"/>
                  <a:pt x="900" y="1341"/>
                </a:cubicBezTo>
                <a:cubicBezTo>
                  <a:pt x="961" y="1472"/>
                  <a:pt x="1090" y="1509"/>
                  <a:pt x="1175" y="1469"/>
                </a:cubicBezTo>
                <a:cubicBezTo>
                  <a:pt x="1180" y="1479"/>
                  <a:pt x="1185" y="1489"/>
                  <a:pt x="1188" y="1500"/>
                </a:cubicBezTo>
                <a:cubicBezTo>
                  <a:pt x="1188" y="1279"/>
                  <a:pt x="1188" y="1279"/>
                  <a:pt x="1188" y="1279"/>
                </a:cubicBezTo>
                <a:cubicBezTo>
                  <a:pt x="1184" y="1266"/>
                  <a:pt x="1178" y="1254"/>
                  <a:pt x="1169" y="1243"/>
                </a:cubicBezTo>
                <a:cubicBezTo>
                  <a:pt x="1139" y="1206"/>
                  <a:pt x="1101" y="1179"/>
                  <a:pt x="1055" y="1164"/>
                </a:cubicBezTo>
                <a:close/>
                <a:moveTo>
                  <a:pt x="1033" y="1455"/>
                </a:moveTo>
                <a:cubicBezTo>
                  <a:pt x="980" y="1433"/>
                  <a:pt x="943" y="1395"/>
                  <a:pt x="918" y="1339"/>
                </a:cubicBezTo>
                <a:cubicBezTo>
                  <a:pt x="962" y="1319"/>
                  <a:pt x="1001" y="1324"/>
                  <a:pt x="1041" y="1338"/>
                </a:cubicBezTo>
                <a:cubicBezTo>
                  <a:pt x="1043" y="1340"/>
                  <a:pt x="1047" y="1341"/>
                  <a:pt x="1049" y="1343"/>
                </a:cubicBezTo>
                <a:cubicBezTo>
                  <a:pt x="1064" y="1366"/>
                  <a:pt x="1078" y="1389"/>
                  <a:pt x="1096" y="1418"/>
                </a:cubicBezTo>
                <a:cubicBezTo>
                  <a:pt x="1063" y="1402"/>
                  <a:pt x="1035" y="1389"/>
                  <a:pt x="1008" y="1376"/>
                </a:cubicBezTo>
                <a:cubicBezTo>
                  <a:pt x="1035" y="1412"/>
                  <a:pt x="1078" y="1426"/>
                  <a:pt x="1115" y="1453"/>
                </a:cubicBezTo>
                <a:cubicBezTo>
                  <a:pt x="1085" y="1471"/>
                  <a:pt x="1058" y="1465"/>
                  <a:pt x="1033" y="1455"/>
                </a:cubicBezTo>
                <a:close/>
                <a:moveTo>
                  <a:pt x="1166" y="1401"/>
                </a:moveTo>
                <a:cubicBezTo>
                  <a:pt x="1157" y="1363"/>
                  <a:pt x="1147" y="1328"/>
                  <a:pt x="1117" y="1302"/>
                </a:cubicBezTo>
                <a:cubicBezTo>
                  <a:pt x="1121" y="1312"/>
                  <a:pt x="1124" y="1322"/>
                  <a:pt x="1127" y="1331"/>
                </a:cubicBezTo>
                <a:cubicBezTo>
                  <a:pt x="1132" y="1342"/>
                  <a:pt x="1137" y="1353"/>
                  <a:pt x="1139" y="1365"/>
                </a:cubicBezTo>
                <a:cubicBezTo>
                  <a:pt x="1142" y="1376"/>
                  <a:pt x="1142" y="1388"/>
                  <a:pt x="1144" y="1403"/>
                </a:cubicBezTo>
                <a:cubicBezTo>
                  <a:pt x="1092" y="1391"/>
                  <a:pt x="1073" y="1357"/>
                  <a:pt x="1061" y="1315"/>
                </a:cubicBezTo>
                <a:cubicBezTo>
                  <a:pt x="1047" y="1271"/>
                  <a:pt x="1057" y="1226"/>
                  <a:pt x="1050" y="1179"/>
                </a:cubicBezTo>
                <a:cubicBezTo>
                  <a:pt x="1085" y="1189"/>
                  <a:pt x="1105" y="1210"/>
                  <a:pt x="1128" y="1227"/>
                </a:cubicBezTo>
                <a:cubicBezTo>
                  <a:pt x="1169" y="1255"/>
                  <a:pt x="1181" y="1298"/>
                  <a:pt x="1187" y="1344"/>
                </a:cubicBezTo>
                <a:cubicBezTo>
                  <a:pt x="1189" y="1364"/>
                  <a:pt x="1188" y="1384"/>
                  <a:pt x="1166" y="1401"/>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CF2964B2-4E77-4F4B-BDCC-DBBF0D624A0B}" type="datetimeFigureOut">
              <a:rPr lang="id-ID" smtClean="0"/>
              <a:t>16/08/23</a:t>
            </a:fld>
            <a:endParaRPr lang="id-ID"/>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id-ID"/>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A6540A19-5AB8-447B-9D99-AFCF49AD9A62}" type="slidenum">
              <a:rPr lang="id-ID" smtClean="0"/>
              <a:t>‹#›</a:t>
            </a:fld>
            <a:endParaRPr lang="id-ID"/>
          </a:p>
        </p:txBody>
      </p:sp>
    </p:spTree>
    <p:extLst>
      <p:ext uri="{BB962C8B-B14F-4D97-AF65-F5344CB8AC3E}">
        <p14:creationId xmlns:p14="http://schemas.microsoft.com/office/powerpoint/2010/main" val="1695914989"/>
      </p:ext>
    </p:extLst>
  </p:cSld>
  <p:clrMapOvr>
    <a:masterClrMapping/>
  </p:clrMapOvr>
  <p:extLst mod="1">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0" name="Freeform 5"/>
          <p:cNvSpPr>
            <a:spLocks noEditPoints="1"/>
          </p:cNvSpPr>
          <p:nvPr/>
        </p:nvSpPr>
        <p:spPr bwMode="auto">
          <a:xfrm>
            <a:off x="8411377" y="0"/>
            <a:ext cx="3780623" cy="6858000"/>
          </a:xfrm>
          <a:custGeom>
            <a:avLst/>
            <a:gdLst/>
            <a:ahLst/>
            <a:cxnLst/>
            <a:rect l="0" t="0" r="r" b="b"/>
            <a:pathLst>
              <a:path w="1189" h="2160">
                <a:moveTo>
                  <a:pt x="1000" y="1982"/>
                </a:moveTo>
                <a:cubicBezTo>
                  <a:pt x="1033" y="1946"/>
                  <a:pt x="1054" y="1904"/>
                  <a:pt x="1077" y="1863"/>
                </a:cubicBezTo>
                <a:cubicBezTo>
                  <a:pt x="1113" y="1797"/>
                  <a:pt x="1109" y="1731"/>
                  <a:pt x="1090" y="1663"/>
                </a:cubicBezTo>
                <a:cubicBezTo>
                  <a:pt x="1088" y="1658"/>
                  <a:pt x="1083" y="1654"/>
                  <a:pt x="1079" y="1649"/>
                </a:cubicBezTo>
                <a:cubicBezTo>
                  <a:pt x="1010" y="1686"/>
                  <a:pt x="950" y="1730"/>
                  <a:pt x="908" y="1797"/>
                </a:cubicBezTo>
                <a:cubicBezTo>
                  <a:pt x="887" y="1768"/>
                  <a:pt x="876" y="1734"/>
                  <a:pt x="839" y="1720"/>
                </a:cubicBezTo>
                <a:cubicBezTo>
                  <a:pt x="827" y="1741"/>
                  <a:pt x="812" y="1760"/>
                  <a:pt x="804" y="1781"/>
                </a:cubicBezTo>
                <a:cubicBezTo>
                  <a:pt x="793" y="1811"/>
                  <a:pt x="782" y="1843"/>
                  <a:pt x="780" y="1875"/>
                </a:cubicBezTo>
                <a:cubicBezTo>
                  <a:pt x="777" y="1933"/>
                  <a:pt x="787" y="1988"/>
                  <a:pt x="835" y="2029"/>
                </a:cubicBezTo>
                <a:cubicBezTo>
                  <a:pt x="840" y="2033"/>
                  <a:pt x="843" y="2038"/>
                  <a:pt x="849" y="2044"/>
                </a:cubicBezTo>
                <a:cubicBezTo>
                  <a:pt x="837" y="2050"/>
                  <a:pt x="828" y="2056"/>
                  <a:pt x="819" y="2060"/>
                </a:cubicBezTo>
                <a:cubicBezTo>
                  <a:pt x="758" y="2086"/>
                  <a:pt x="702" y="2119"/>
                  <a:pt x="652" y="2160"/>
                </a:cubicBezTo>
                <a:cubicBezTo>
                  <a:pt x="677" y="2160"/>
                  <a:pt x="677" y="2160"/>
                  <a:pt x="677" y="2160"/>
                </a:cubicBezTo>
                <a:cubicBezTo>
                  <a:pt x="722" y="2127"/>
                  <a:pt x="769" y="2098"/>
                  <a:pt x="821" y="2077"/>
                </a:cubicBezTo>
                <a:cubicBezTo>
                  <a:pt x="892" y="2047"/>
                  <a:pt x="964" y="2019"/>
                  <a:pt x="1035" y="1988"/>
                </a:cubicBezTo>
                <a:cubicBezTo>
                  <a:pt x="1087" y="1966"/>
                  <a:pt x="1138" y="1942"/>
                  <a:pt x="1188" y="1917"/>
                </a:cubicBezTo>
                <a:cubicBezTo>
                  <a:pt x="1188" y="1788"/>
                  <a:pt x="1188" y="1788"/>
                  <a:pt x="1188" y="1788"/>
                </a:cubicBezTo>
                <a:cubicBezTo>
                  <a:pt x="1187" y="1793"/>
                  <a:pt x="1185" y="1798"/>
                  <a:pt x="1184" y="1804"/>
                </a:cubicBezTo>
                <a:cubicBezTo>
                  <a:pt x="1155" y="1896"/>
                  <a:pt x="1087" y="1949"/>
                  <a:pt x="1000" y="1982"/>
                </a:cubicBezTo>
                <a:close/>
                <a:moveTo>
                  <a:pt x="853" y="1831"/>
                </a:moveTo>
                <a:cubicBezTo>
                  <a:pt x="826" y="1881"/>
                  <a:pt x="853" y="1928"/>
                  <a:pt x="844" y="1973"/>
                </a:cubicBezTo>
                <a:cubicBezTo>
                  <a:pt x="821" y="1968"/>
                  <a:pt x="811" y="1960"/>
                  <a:pt x="802" y="1937"/>
                </a:cubicBezTo>
                <a:cubicBezTo>
                  <a:pt x="791" y="1908"/>
                  <a:pt x="794" y="1878"/>
                  <a:pt x="800" y="1848"/>
                </a:cubicBezTo>
                <a:cubicBezTo>
                  <a:pt x="808" y="1802"/>
                  <a:pt x="822" y="1769"/>
                  <a:pt x="846" y="1742"/>
                </a:cubicBezTo>
                <a:cubicBezTo>
                  <a:pt x="898" y="1786"/>
                  <a:pt x="900" y="1828"/>
                  <a:pt x="855" y="1880"/>
                </a:cubicBezTo>
                <a:cubicBezTo>
                  <a:pt x="854" y="1864"/>
                  <a:pt x="854" y="1851"/>
                  <a:pt x="853" y="1831"/>
                </a:cubicBezTo>
                <a:close/>
                <a:moveTo>
                  <a:pt x="924" y="1977"/>
                </a:moveTo>
                <a:cubicBezTo>
                  <a:pt x="951" y="1933"/>
                  <a:pt x="976" y="1894"/>
                  <a:pt x="1000" y="1853"/>
                </a:cubicBezTo>
                <a:cubicBezTo>
                  <a:pt x="1003" y="1848"/>
                  <a:pt x="1002" y="1839"/>
                  <a:pt x="1004" y="1825"/>
                </a:cubicBezTo>
                <a:cubicBezTo>
                  <a:pt x="975" y="1879"/>
                  <a:pt x="940" y="1919"/>
                  <a:pt x="904" y="1960"/>
                </a:cubicBezTo>
                <a:cubicBezTo>
                  <a:pt x="883" y="1946"/>
                  <a:pt x="878" y="1924"/>
                  <a:pt x="883" y="1905"/>
                </a:cubicBezTo>
                <a:cubicBezTo>
                  <a:pt x="902" y="1823"/>
                  <a:pt x="944" y="1755"/>
                  <a:pt x="1014" y="1705"/>
                </a:cubicBezTo>
                <a:cubicBezTo>
                  <a:pt x="1033" y="1692"/>
                  <a:pt x="1054" y="1681"/>
                  <a:pt x="1076" y="1668"/>
                </a:cubicBezTo>
                <a:cubicBezTo>
                  <a:pt x="1092" y="1735"/>
                  <a:pt x="1097" y="1797"/>
                  <a:pt x="1063" y="1857"/>
                </a:cubicBezTo>
                <a:cubicBezTo>
                  <a:pt x="1054" y="1873"/>
                  <a:pt x="1046" y="1890"/>
                  <a:pt x="1037" y="1906"/>
                </a:cubicBezTo>
                <a:cubicBezTo>
                  <a:pt x="1015" y="1941"/>
                  <a:pt x="983" y="1963"/>
                  <a:pt x="944" y="1975"/>
                </a:cubicBezTo>
                <a:cubicBezTo>
                  <a:pt x="938" y="1977"/>
                  <a:pt x="932" y="1976"/>
                  <a:pt x="924" y="1977"/>
                </a:cubicBezTo>
                <a:close/>
                <a:moveTo>
                  <a:pt x="1188" y="0"/>
                </a:moveTo>
                <a:cubicBezTo>
                  <a:pt x="1188" y="0"/>
                  <a:pt x="1188" y="1"/>
                  <a:pt x="1188" y="1"/>
                </a:cubicBezTo>
                <a:cubicBezTo>
                  <a:pt x="1188" y="0"/>
                  <a:pt x="1188" y="0"/>
                  <a:pt x="1188" y="0"/>
                </a:cubicBezTo>
                <a:close/>
                <a:moveTo>
                  <a:pt x="944" y="2044"/>
                </a:moveTo>
                <a:cubicBezTo>
                  <a:pt x="938" y="2046"/>
                  <a:pt x="933" y="2051"/>
                  <a:pt x="928" y="2058"/>
                </a:cubicBezTo>
                <a:cubicBezTo>
                  <a:pt x="981" y="2061"/>
                  <a:pt x="1032" y="2041"/>
                  <a:pt x="1085" y="2058"/>
                </a:cubicBezTo>
                <a:cubicBezTo>
                  <a:pt x="1085" y="2072"/>
                  <a:pt x="1077" y="2075"/>
                  <a:pt x="1064" y="2073"/>
                </a:cubicBezTo>
                <a:cubicBezTo>
                  <a:pt x="1015" y="2065"/>
                  <a:pt x="965" y="2070"/>
                  <a:pt x="916" y="2071"/>
                </a:cubicBezTo>
                <a:cubicBezTo>
                  <a:pt x="888" y="2072"/>
                  <a:pt x="859" y="2074"/>
                  <a:pt x="843" y="2104"/>
                </a:cubicBezTo>
                <a:cubicBezTo>
                  <a:pt x="825" y="2097"/>
                  <a:pt x="812" y="2102"/>
                  <a:pt x="800" y="2116"/>
                </a:cubicBezTo>
                <a:cubicBezTo>
                  <a:pt x="792" y="2125"/>
                  <a:pt x="781" y="2130"/>
                  <a:pt x="772" y="2137"/>
                </a:cubicBezTo>
                <a:cubicBezTo>
                  <a:pt x="761" y="2146"/>
                  <a:pt x="752" y="2147"/>
                  <a:pt x="740" y="2130"/>
                </a:cubicBezTo>
                <a:cubicBezTo>
                  <a:pt x="739" y="2142"/>
                  <a:pt x="735" y="2152"/>
                  <a:pt x="731" y="2160"/>
                </a:cubicBezTo>
                <a:cubicBezTo>
                  <a:pt x="768" y="2160"/>
                  <a:pt x="768" y="2160"/>
                  <a:pt x="768" y="2160"/>
                </a:cubicBezTo>
                <a:cubicBezTo>
                  <a:pt x="782" y="2150"/>
                  <a:pt x="797" y="2140"/>
                  <a:pt x="813" y="2130"/>
                </a:cubicBezTo>
                <a:cubicBezTo>
                  <a:pt x="819" y="2127"/>
                  <a:pt x="827" y="2123"/>
                  <a:pt x="833" y="2124"/>
                </a:cubicBezTo>
                <a:cubicBezTo>
                  <a:pt x="854" y="2129"/>
                  <a:pt x="870" y="2119"/>
                  <a:pt x="887" y="2110"/>
                </a:cubicBezTo>
                <a:cubicBezTo>
                  <a:pt x="943" y="2084"/>
                  <a:pt x="1002" y="2083"/>
                  <a:pt x="1063" y="2091"/>
                </a:cubicBezTo>
                <a:cubicBezTo>
                  <a:pt x="1054" y="2113"/>
                  <a:pt x="1049" y="2137"/>
                  <a:pt x="1048" y="2160"/>
                </a:cubicBezTo>
                <a:cubicBezTo>
                  <a:pt x="1082" y="2160"/>
                  <a:pt x="1082" y="2160"/>
                  <a:pt x="1082" y="2160"/>
                </a:cubicBezTo>
                <a:cubicBezTo>
                  <a:pt x="1088" y="2149"/>
                  <a:pt x="1096" y="2139"/>
                  <a:pt x="1105" y="2128"/>
                </a:cubicBezTo>
                <a:cubicBezTo>
                  <a:pt x="1106" y="2139"/>
                  <a:pt x="1107" y="2150"/>
                  <a:pt x="1108" y="2160"/>
                </a:cubicBezTo>
                <a:cubicBezTo>
                  <a:pt x="1126" y="2160"/>
                  <a:pt x="1126" y="2160"/>
                  <a:pt x="1126" y="2160"/>
                </a:cubicBezTo>
                <a:cubicBezTo>
                  <a:pt x="1125" y="2147"/>
                  <a:pt x="1125" y="2134"/>
                  <a:pt x="1127" y="2120"/>
                </a:cubicBezTo>
                <a:cubicBezTo>
                  <a:pt x="1139" y="2123"/>
                  <a:pt x="1151" y="2126"/>
                  <a:pt x="1162" y="2129"/>
                </a:cubicBezTo>
                <a:cubicBezTo>
                  <a:pt x="1171" y="2137"/>
                  <a:pt x="1178" y="2147"/>
                  <a:pt x="1183" y="2160"/>
                </a:cubicBezTo>
                <a:cubicBezTo>
                  <a:pt x="1188" y="2160"/>
                  <a:pt x="1188" y="2160"/>
                  <a:pt x="1188" y="2160"/>
                </a:cubicBezTo>
                <a:cubicBezTo>
                  <a:pt x="1188" y="2075"/>
                  <a:pt x="1188" y="2075"/>
                  <a:pt x="1188" y="2075"/>
                </a:cubicBezTo>
                <a:cubicBezTo>
                  <a:pt x="1180" y="2072"/>
                  <a:pt x="1171" y="2068"/>
                  <a:pt x="1164" y="2063"/>
                </a:cubicBezTo>
                <a:cubicBezTo>
                  <a:pt x="1172" y="2059"/>
                  <a:pt x="1180" y="2055"/>
                  <a:pt x="1188" y="2052"/>
                </a:cubicBezTo>
                <a:cubicBezTo>
                  <a:pt x="1188" y="2033"/>
                  <a:pt x="1188" y="2033"/>
                  <a:pt x="1188" y="2033"/>
                </a:cubicBezTo>
                <a:cubicBezTo>
                  <a:pt x="1184" y="2033"/>
                  <a:pt x="1179" y="2034"/>
                  <a:pt x="1174" y="2035"/>
                </a:cubicBezTo>
                <a:cubicBezTo>
                  <a:pt x="1173" y="2033"/>
                  <a:pt x="1172" y="2032"/>
                  <a:pt x="1170" y="2030"/>
                </a:cubicBezTo>
                <a:cubicBezTo>
                  <a:pt x="1176" y="2023"/>
                  <a:pt x="1181" y="2014"/>
                  <a:pt x="1188" y="2008"/>
                </a:cubicBezTo>
                <a:cubicBezTo>
                  <a:pt x="1188" y="1978"/>
                  <a:pt x="1188" y="1978"/>
                  <a:pt x="1188" y="1978"/>
                </a:cubicBezTo>
                <a:cubicBezTo>
                  <a:pt x="1156" y="1994"/>
                  <a:pt x="1124" y="2015"/>
                  <a:pt x="1093" y="2040"/>
                </a:cubicBezTo>
                <a:cubicBezTo>
                  <a:pt x="1072" y="2038"/>
                  <a:pt x="1051" y="2035"/>
                  <a:pt x="1027" y="2033"/>
                </a:cubicBezTo>
                <a:cubicBezTo>
                  <a:pt x="1082" y="2005"/>
                  <a:pt x="1136" y="1979"/>
                  <a:pt x="1188" y="1952"/>
                </a:cubicBezTo>
                <a:cubicBezTo>
                  <a:pt x="1188" y="1936"/>
                  <a:pt x="1188" y="1936"/>
                  <a:pt x="1188" y="1936"/>
                </a:cubicBezTo>
                <a:cubicBezTo>
                  <a:pt x="1175" y="1942"/>
                  <a:pt x="1161" y="1949"/>
                  <a:pt x="1147" y="1955"/>
                </a:cubicBezTo>
                <a:cubicBezTo>
                  <a:pt x="1079" y="1983"/>
                  <a:pt x="1011" y="2014"/>
                  <a:pt x="944" y="2044"/>
                </a:cubicBezTo>
                <a:close/>
                <a:moveTo>
                  <a:pt x="1172" y="974"/>
                </a:moveTo>
                <a:cubicBezTo>
                  <a:pt x="1082" y="958"/>
                  <a:pt x="1004" y="929"/>
                  <a:pt x="935" y="870"/>
                </a:cubicBezTo>
                <a:cubicBezTo>
                  <a:pt x="1024" y="864"/>
                  <a:pt x="1090" y="826"/>
                  <a:pt x="1132" y="750"/>
                </a:cubicBezTo>
                <a:cubicBezTo>
                  <a:pt x="1084" y="682"/>
                  <a:pt x="924" y="680"/>
                  <a:pt x="841" y="773"/>
                </a:cubicBezTo>
                <a:cubicBezTo>
                  <a:pt x="807" y="722"/>
                  <a:pt x="781" y="669"/>
                  <a:pt x="780" y="607"/>
                </a:cubicBezTo>
                <a:cubicBezTo>
                  <a:pt x="780" y="588"/>
                  <a:pt x="782" y="570"/>
                  <a:pt x="768" y="553"/>
                </a:cubicBezTo>
                <a:cubicBezTo>
                  <a:pt x="764" y="548"/>
                  <a:pt x="764" y="539"/>
                  <a:pt x="765" y="532"/>
                </a:cubicBezTo>
                <a:cubicBezTo>
                  <a:pt x="772" y="448"/>
                  <a:pt x="793" y="367"/>
                  <a:pt x="828" y="290"/>
                </a:cubicBezTo>
                <a:cubicBezTo>
                  <a:pt x="840" y="264"/>
                  <a:pt x="858" y="241"/>
                  <a:pt x="881" y="222"/>
                </a:cubicBezTo>
                <a:cubicBezTo>
                  <a:pt x="889" y="215"/>
                  <a:pt x="897" y="206"/>
                  <a:pt x="905" y="198"/>
                </a:cubicBezTo>
                <a:cubicBezTo>
                  <a:pt x="893" y="174"/>
                  <a:pt x="874" y="173"/>
                  <a:pt x="854" y="176"/>
                </a:cubicBezTo>
                <a:cubicBezTo>
                  <a:pt x="811" y="182"/>
                  <a:pt x="781" y="209"/>
                  <a:pt x="764" y="246"/>
                </a:cubicBezTo>
                <a:cubicBezTo>
                  <a:pt x="715" y="348"/>
                  <a:pt x="698" y="456"/>
                  <a:pt x="705" y="569"/>
                </a:cubicBezTo>
                <a:cubicBezTo>
                  <a:pt x="705" y="579"/>
                  <a:pt x="704" y="590"/>
                  <a:pt x="704" y="603"/>
                </a:cubicBezTo>
                <a:cubicBezTo>
                  <a:pt x="696" y="600"/>
                  <a:pt x="690" y="599"/>
                  <a:pt x="684" y="597"/>
                </a:cubicBezTo>
                <a:cubicBezTo>
                  <a:pt x="626" y="573"/>
                  <a:pt x="572" y="588"/>
                  <a:pt x="521" y="617"/>
                </a:cubicBezTo>
                <a:cubicBezTo>
                  <a:pt x="494" y="633"/>
                  <a:pt x="470" y="656"/>
                  <a:pt x="448" y="680"/>
                </a:cubicBezTo>
                <a:cubicBezTo>
                  <a:pt x="432" y="696"/>
                  <a:pt x="422" y="718"/>
                  <a:pt x="409" y="738"/>
                </a:cubicBezTo>
                <a:cubicBezTo>
                  <a:pt x="438" y="766"/>
                  <a:pt x="474" y="760"/>
                  <a:pt x="509" y="766"/>
                </a:cubicBezTo>
                <a:cubicBezTo>
                  <a:pt x="467" y="834"/>
                  <a:pt x="455" y="907"/>
                  <a:pt x="453" y="985"/>
                </a:cubicBezTo>
                <a:cubicBezTo>
                  <a:pt x="459" y="986"/>
                  <a:pt x="465" y="989"/>
                  <a:pt x="470" y="988"/>
                </a:cubicBezTo>
                <a:cubicBezTo>
                  <a:pt x="540" y="975"/>
                  <a:pt x="601" y="949"/>
                  <a:pt x="643" y="887"/>
                </a:cubicBezTo>
                <a:cubicBezTo>
                  <a:pt x="670" y="848"/>
                  <a:pt x="698" y="811"/>
                  <a:pt x="715" y="766"/>
                </a:cubicBezTo>
                <a:cubicBezTo>
                  <a:pt x="724" y="859"/>
                  <a:pt x="708" y="943"/>
                  <a:pt x="638" y="1010"/>
                </a:cubicBezTo>
                <a:cubicBezTo>
                  <a:pt x="601" y="1045"/>
                  <a:pt x="563" y="1079"/>
                  <a:pt x="517" y="1100"/>
                </a:cubicBezTo>
                <a:cubicBezTo>
                  <a:pt x="460" y="1127"/>
                  <a:pt x="402" y="1151"/>
                  <a:pt x="334" y="1152"/>
                </a:cubicBezTo>
                <a:cubicBezTo>
                  <a:pt x="332" y="1058"/>
                  <a:pt x="242" y="958"/>
                  <a:pt x="98" y="963"/>
                </a:cubicBezTo>
                <a:cubicBezTo>
                  <a:pt x="78" y="994"/>
                  <a:pt x="91" y="1023"/>
                  <a:pt x="106" y="1052"/>
                </a:cubicBezTo>
                <a:cubicBezTo>
                  <a:pt x="115" y="1068"/>
                  <a:pt x="127" y="1083"/>
                  <a:pt x="138" y="1098"/>
                </a:cubicBezTo>
                <a:cubicBezTo>
                  <a:pt x="91" y="1119"/>
                  <a:pt x="46" y="1139"/>
                  <a:pt x="0" y="1159"/>
                </a:cubicBezTo>
                <a:cubicBezTo>
                  <a:pt x="3" y="1169"/>
                  <a:pt x="4" y="1176"/>
                  <a:pt x="8" y="1180"/>
                </a:cubicBezTo>
                <a:cubicBezTo>
                  <a:pt x="41" y="1215"/>
                  <a:pt x="84" y="1237"/>
                  <a:pt x="130" y="1247"/>
                </a:cubicBezTo>
                <a:cubicBezTo>
                  <a:pt x="165" y="1255"/>
                  <a:pt x="200" y="1242"/>
                  <a:pt x="234" y="1232"/>
                </a:cubicBezTo>
                <a:cubicBezTo>
                  <a:pt x="265" y="1223"/>
                  <a:pt x="290" y="1205"/>
                  <a:pt x="313" y="1184"/>
                </a:cubicBezTo>
                <a:cubicBezTo>
                  <a:pt x="322" y="1176"/>
                  <a:pt x="331" y="1169"/>
                  <a:pt x="348" y="1176"/>
                </a:cubicBezTo>
                <a:cubicBezTo>
                  <a:pt x="308" y="1202"/>
                  <a:pt x="285" y="1239"/>
                  <a:pt x="266" y="1280"/>
                </a:cubicBezTo>
                <a:cubicBezTo>
                  <a:pt x="247" y="1323"/>
                  <a:pt x="247" y="1367"/>
                  <a:pt x="252" y="1414"/>
                </a:cubicBezTo>
                <a:cubicBezTo>
                  <a:pt x="315" y="1407"/>
                  <a:pt x="362" y="1374"/>
                  <a:pt x="401" y="1328"/>
                </a:cubicBezTo>
                <a:cubicBezTo>
                  <a:pt x="440" y="1283"/>
                  <a:pt x="461" y="1230"/>
                  <a:pt x="453" y="1167"/>
                </a:cubicBezTo>
                <a:cubicBezTo>
                  <a:pt x="562" y="1132"/>
                  <a:pt x="652" y="1073"/>
                  <a:pt x="719" y="980"/>
                </a:cubicBezTo>
                <a:cubicBezTo>
                  <a:pt x="728" y="1089"/>
                  <a:pt x="709" y="1195"/>
                  <a:pt x="681" y="1300"/>
                </a:cubicBezTo>
                <a:cubicBezTo>
                  <a:pt x="661" y="1301"/>
                  <a:pt x="643" y="1300"/>
                  <a:pt x="625" y="1302"/>
                </a:cubicBezTo>
                <a:cubicBezTo>
                  <a:pt x="568" y="1309"/>
                  <a:pt x="517" y="1331"/>
                  <a:pt x="475" y="1370"/>
                </a:cubicBezTo>
                <a:cubicBezTo>
                  <a:pt x="455" y="1388"/>
                  <a:pt x="440" y="1413"/>
                  <a:pt x="424" y="1436"/>
                </a:cubicBezTo>
                <a:cubicBezTo>
                  <a:pt x="418" y="1445"/>
                  <a:pt x="423" y="1453"/>
                  <a:pt x="431" y="1461"/>
                </a:cubicBezTo>
                <a:cubicBezTo>
                  <a:pt x="454" y="1481"/>
                  <a:pt x="482" y="1483"/>
                  <a:pt x="510" y="1485"/>
                </a:cubicBezTo>
                <a:cubicBezTo>
                  <a:pt x="532" y="1487"/>
                  <a:pt x="554" y="1482"/>
                  <a:pt x="579" y="1480"/>
                </a:cubicBezTo>
                <a:cubicBezTo>
                  <a:pt x="558" y="1527"/>
                  <a:pt x="528" y="1566"/>
                  <a:pt x="497" y="1609"/>
                </a:cubicBezTo>
                <a:cubicBezTo>
                  <a:pt x="488" y="1595"/>
                  <a:pt x="481" y="1581"/>
                  <a:pt x="472" y="1571"/>
                </a:cubicBezTo>
                <a:cubicBezTo>
                  <a:pt x="448" y="1545"/>
                  <a:pt x="415" y="1541"/>
                  <a:pt x="383" y="1545"/>
                </a:cubicBezTo>
                <a:cubicBezTo>
                  <a:pt x="347" y="1550"/>
                  <a:pt x="314" y="1564"/>
                  <a:pt x="286" y="1586"/>
                </a:cubicBezTo>
                <a:cubicBezTo>
                  <a:pt x="270" y="1598"/>
                  <a:pt x="254" y="1608"/>
                  <a:pt x="238" y="1619"/>
                </a:cubicBezTo>
                <a:cubicBezTo>
                  <a:pt x="212" y="1637"/>
                  <a:pt x="184" y="1649"/>
                  <a:pt x="144" y="1639"/>
                </a:cubicBezTo>
                <a:cubicBezTo>
                  <a:pt x="166" y="1670"/>
                  <a:pt x="188" y="1693"/>
                  <a:pt x="217" y="1703"/>
                </a:cubicBezTo>
                <a:cubicBezTo>
                  <a:pt x="244" y="1712"/>
                  <a:pt x="275" y="1710"/>
                  <a:pt x="308" y="1713"/>
                </a:cubicBezTo>
                <a:cubicBezTo>
                  <a:pt x="271" y="1780"/>
                  <a:pt x="258" y="1852"/>
                  <a:pt x="259" y="1932"/>
                </a:cubicBezTo>
                <a:cubicBezTo>
                  <a:pt x="265" y="1929"/>
                  <a:pt x="270" y="1928"/>
                  <a:pt x="272" y="1925"/>
                </a:cubicBezTo>
                <a:cubicBezTo>
                  <a:pt x="293" y="1892"/>
                  <a:pt x="328" y="1876"/>
                  <a:pt x="360" y="1857"/>
                </a:cubicBezTo>
                <a:cubicBezTo>
                  <a:pt x="386" y="1841"/>
                  <a:pt x="414" y="1828"/>
                  <a:pt x="442" y="1814"/>
                </a:cubicBezTo>
                <a:cubicBezTo>
                  <a:pt x="456" y="1830"/>
                  <a:pt x="472" y="1849"/>
                  <a:pt x="487" y="1868"/>
                </a:cubicBezTo>
                <a:cubicBezTo>
                  <a:pt x="502" y="1887"/>
                  <a:pt x="516" y="1907"/>
                  <a:pt x="532" y="1927"/>
                </a:cubicBezTo>
                <a:cubicBezTo>
                  <a:pt x="580" y="1892"/>
                  <a:pt x="583" y="1835"/>
                  <a:pt x="585" y="1780"/>
                </a:cubicBezTo>
                <a:cubicBezTo>
                  <a:pt x="587" y="1723"/>
                  <a:pt x="573" y="1671"/>
                  <a:pt x="522" y="1636"/>
                </a:cubicBezTo>
                <a:cubicBezTo>
                  <a:pt x="543" y="1611"/>
                  <a:pt x="563" y="1589"/>
                  <a:pt x="581" y="1565"/>
                </a:cubicBezTo>
                <a:cubicBezTo>
                  <a:pt x="600" y="1542"/>
                  <a:pt x="616" y="1516"/>
                  <a:pt x="636" y="1487"/>
                </a:cubicBezTo>
                <a:cubicBezTo>
                  <a:pt x="655" y="1580"/>
                  <a:pt x="699" y="1653"/>
                  <a:pt x="785" y="1695"/>
                </a:cubicBezTo>
                <a:cubicBezTo>
                  <a:pt x="804" y="1678"/>
                  <a:pt x="809" y="1654"/>
                  <a:pt x="816" y="1632"/>
                </a:cubicBezTo>
                <a:cubicBezTo>
                  <a:pt x="835" y="1577"/>
                  <a:pt x="826" y="1522"/>
                  <a:pt x="808" y="1467"/>
                </a:cubicBezTo>
                <a:cubicBezTo>
                  <a:pt x="788" y="1406"/>
                  <a:pt x="752" y="1354"/>
                  <a:pt x="713" y="1301"/>
                </a:cubicBezTo>
                <a:cubicBezTo>
                  <a:pt x="741" y="1217"/>
                  <a:pt x="763" y="1129"/>
                  <a:pt x="769" y="1039"/>
                </a:cubicBezTo>
                <a:cubicBezTo>
                  <a:pt x="775" y="950"/>
                  <a:pt x="772" y="861"/>
                  <a:pt x="773" y="768"/>
                </a:cubicBezTo>
                <a:cubicBezTo>
                  <a:pt x="786" y="787"/>
                  <a:pt x="798" y="806"/>
                  <a:pt x="809" y="823"/>
                </a:cubicBezTo>
                <a:cubicBezTo>
                  <a:pt x="778" y="957"/>
                  <a:pt x="799" y="1075"/>
                  <a:pt x="903" y="1174"/>
                </a:cubicBezTo>
                <a:cubicBezTo>
                  <a:pt x="936" y="1140"/>
                  <a:pt x="950" y="1101"/>
                  <a:pt x="950" y="1058"/>
                </a:cubicBezTo>
                <a:cubicBezTo>
                  <a:pt x="949" y="1018"/>
                  <a:pt x="943" y="978"/>
                  <a:pt x="939" y="935"/>
                </a:cubicBezTo>
                <a:cubicBezTo>
                  <a:pt x="1011" y="985"/>
                  <a:pt x="1093" y="1003"/>
                  <a:pt x="1181" y="1016"/>
                </a:cubicBezTo>
                <a:cubicBezTo>
                  <a:pt x="1183" y="1021"/>
                  <a:pt x="1186" y="1027"/>
                  <a:pt x="1188" y="1032"/>
                </a:cubicBezTo>
                <a:cubicBezTo>
                  <a:pt x="1188" y="906"/>
                  <a:pt x="1188" y="906"/>
                  <a:pt x="1188" y="906"/>
                </a:cubicBezTo>
                <a:cubicBezTo>
                  <a:pt x="1185" y="895"/>
                  <a:pt x="1185" y="883"/>
                  <a:pt x="1188" y="871"/>
                </a:cubicBezTo>
                <a:cubicBezTo>
                  <a:pt x="1188" y="826"/>
                  <a:pt x="1188" y="826"/>
                  <a:pt x="1188" y="826"/>
                </a:cubicBezTo>
                <a:cubicBezTo>
                  <a:pt x="1164" y="869"/>
                  <a:pt x="1159" y="919"/>
                  <a:pt x="1172" y="974"/>
                </a:cubicBezTo>
                <a:close/>
                <a:moveTo>
                  <a:pt x="827" y="220"/>
                </a:moveTo>
                <a:cubicBezTo>
                  <a:pt x="823" y="242"/>
                  <a:pt x="823" y="242"/>
                  <a:pt x="790" y="245"/>
                </a:cubicBezTo>
                <a:cubicBezTo>
                  <a:pt x="804" y="221"/>
                  <a:pt x="804" y="221"/>
                  <a:pt x="827" y="220"/>
                </a:cubicBezTo>
                <a:close/>
                <a:moveTo>
                  <a:pt x="432" y="735"/>
                </a:moveTo>
                <a:cubicBezTo>
                  <a:pt x="446" y="701"/>
                  <a:pt x="469" y="674"/>
                  <a:pt x="506" y="646"/>
                </a:cubicBezTo>
                <a:cubicBezTo>
                  <a:pt x="531" y="628"/>
                  <a:pt x="556" y="612"/>
                  <a:pt x="587" y="609"/>
                </a:cubicBezTo>
                <a:cubicBezTo>
                  <a:pt x="611" y="607"/>
                  <a:pt x="623" y="612"/>
                  <a:pt x="638" y="630"/>
                </a:cubicBezTo>
                <a:cubicBezTo>
                  <a:pt x="602" y="658"/>
                  <a:pt x="548" y="655"/>
                  <a:pt x="515" y="701"/>
                </a:cubicBezTo>
                <a:cubicBezTo>
                  <a:pt x="533" y="693"/>
                  <a:pt x="545" y="688"/>
                  <a:pt x="559" y="682"/>
                </a:cubicBezTo>
                <a:cubicBezTo>
                  <a:pt x="533" y="745"/>
                  <a:pt x="494" y="762"/>
                  <a:pt x="432" y="735"/>
                </a:cubicBezTo>
                <a:close/>
                <a:moveTo>
                  <a:pt x="664" y="833"/>
                </a:moveTo>
                <a:cubicBezTo>
                  <a:pt x="654" y="848"/>
                  <a:pt x="642" y="862"/>
                  <a:pt x="632" y="878"/>
                </a:cubicBezTo>
                <a:cubicBezTo>
                  <a:pt x="594" y="935"/>
                  <a:pt x="535" y="958"/>
                  <a:pt x="469" y="974"/>
                </a:cubicBezTo>
                <a:cubicBezTo>
                  <a:pt x="471" y="948"/>
                  <a:pt x="470" y="924"/>
                  <a:pt x="474" y="901"/>
                </a:cubicBezTo>
                <a:cubicBezTo>
                  <a:pt x="487" y="817"/>
                  <a:pt x="529" y="749"/>
                  <a:pt x="594" y="695"/>
                </a:cubicBezTo>
                <a:cubicBezTo>
                  <a:pt x="609" y="682"/>
                  <a:pt x="631" y="677"/>
                  <a:pt x="653" y="690"/>
                </a:cubicBezTo>
                <a:cubicBezTo>
                  <a:pt x="632" y="740"/>
                  <a:pt x="613" y="789"/>
                  <a:pt x="577" y="840"/>
                </a:cubicBezTo>
                <a:cubicBezTo>
                  <a:pt x="589" y="831"/>
                  <a:pt x="597" y="828"/>
                  <a:pt x="600" y="823"/>
                </a:cubicBezTo>
                <a:cubicBezTo>
                  <a:pt x="626" y="783"/>
                  <a:pt x="650" y="743"/>
                  <a:pt x="677" y="700"/>
                </a:cubicBezTo>
                <a:cubicBezTo>
                  <a:pt x="680" y="707"/>
                  <a:pt x="684" y="713"/>
                  <a:pt x="685" y="719"/>
                </a:cubicBezTo>
                <a:cubicBezTo>
                  <a:pt x="691" y="759"/>
                  <a:pt x="686" y="798"/>
                  <a:pt x="664" y="833"/>
                </a:cubicBezTo>
                <a:close/>
                <a:moveTo>
                  <a:pt x="227" y="1218"/>
                </a:moveTo>
                <a:cubicBezTo>
                  <a:pt x="184" y="1233"/>
                  <a:pt x="141" y="1241"/>
                  <a:pt x="97" y="1218"/>
                </a:cubicBezTo>
                <a:cubicBezTo>
                  <a:pt x="72" y="1204"/>
                  <a:pt x="44" y="1196"/>
                  <a:pt x="19" y="1169"/>
                </a:cubicBezTo>
                <a:cubicBezTo>
                  <a:pt x="65" y="1154"/>
                  <a:pt x="100" y="1126"/>
                  <a:pt x="145" y="1118"/>
                </a:cubicBezTo>
                <a:cubicBezTo>
                  <a:pt x="189" y="1110"/>
                  <a:pt x="228" y="1112"/>
                  <a:pt x="262" y="1153"/>
                </a:cubicBezTo>
                <a:cubicBezTo>
                  <a:pt x="247" y="1158"/>
                  <a:pt x="236" y="1164"/>
                  <a:pt x="225" y="1166"/>
                </a:cubicBezTo>
                <a:cubicBezTo>
                  <a:pt x="214" y="1169"/>
                  <a:pt x="202" y="1169"/>
                  <a:pt x="190" y="1170"/>
                </a:cubicBezTo>
                <a:cubicBezTo>
                  <a:pt x="180" y="1171"/>
                  <a:pt x="169" y="1173"/>
                  <a:pt x="159" y="1174"/>
                </a:cubicBezTo>
                <a:cubicBezTo>
                  <a:pt x="196" y="1190"/>
                  <a:pt x="232" y="1183"/>
                  <a:pt x="270" y="1174"/>
                </a:cubicBezTo>
                <a:cubicBezTo>
                  <a:pt x="264" y="1201"/>
                  <a:pt x="247" y="1211"/>
                  <a:pt x="227" y="1218"/>
                </a:cubicBezTo>
                <a:close/>
                <a:moveTo>
                  <a:pt x="294" y="1105"/>
                </a:moveTo>
                <a:cubicBezTo>
                  <a:pt x="253" y="1083"/>
                  <a:pt x="221" y="1052"/>
                  <a:pt x="176" y="1043"/>
                </a:cubicBezTo>
                <a:cubicBezTo>
                  <a:pt x="200" y="1062"/>
                  <a:pt x="224" y="1081"/>
                  <a:pt x="253" y="1104"/>
                </a:cubicBezTo>
                <a:cubicBezTo>
                  <a:pt x="220" y="1100"/>
                  <a:pt x="193" y="1098"/>
                  <a:pt x="166" y="1094"/>
                </a:cubicBezTo>
                <a:cubicBezTo>
                  <a:pt x="163" y="1094"/>
                  <a:pt x="160" y="1091"/>
                  <a:pt x="158" y="1089"/>
                </a:cubicBezTo>
                <a:cubicBezTo>
                  <a:pt x="127" y="1060"/>
                  <a:pt x="105" y="1027"/>
                  <a:pt x="104" y="980"/>
                </a:cubicBezTo>
                <a:cubicBezTo>
                  <a:pt x="164" y="977"/>
                  <a:pt x="215" y="993"/>
                  <a:pt x="258" y="1030"/>
                </a:cubicBezTo>
                <a:cubicBezTo>
                  <a:pt x="279" y="1048"/>
                  <a:pt x="297" y="1070"/>
                  <a:pt x="294" y="1105"/>
                </a:cubicBezTo>
                <a:close/>
                <a:moveTo>
                  <a:pt x="414" y="1276"/>
                </a:moveTo>
                <a:cubicBezTo>
                  <a:pt x="398" y="1312"/>
                  <a:pt x="372" y="1338"/>
                  <a:pt x="341" y="1361"/>
                </a:cubicBezTo>
                <a:cubicBezTo>
                  <a:pt x="319" y="1378"/>
                  <a:pt x="296" y="1392"/>
                  <a:pt x="264" y="1394"/>
                </a:cubicBezTo>
                <a:cubicBezTo>
                  <a:pt x="266" y="1369"/>
                  <a:pt x="266" y="1347"/>
                  <a:pt x="270" y="1325"/>
                </a:cubicBezTo>
                <a:cubicBezTo>
                  <a:pt x="277" y="1283"/>
                  <a:pt x="297" y="1246"/>
                  <a:pt x="328" y="1216"/>
                </a:cubicBezTo>
                <a:cubicBezTo>
                  <a:pt x="345" y="1199"/>
                  <a:pt x="366" y="1187"/>
                  <a:pt x="396" y="1196"/>
                </a:cubicBezTo>
                <a:cubicBezTo>
                  <a:pt x="385" y="1234"/>
                  <a:pt x="350" y="1260"/>
                  <a:pt x="348" y="1299"/>
                </a:cubicBezTo>
                <a:cubicBezTo>
                  <a:pt x="368" y="1273"/>
                  <a:pt x="389" y="1247"/>
                  <a:pt x="412" y="1218"/>
                </a:cubicBezTo>
                <a:cubicBezTo>
                  <a:pt x="424" y="1242"/>
                  <a:pt x="421" y="1259"/>
                  <a:pt x="414" y="1276"/>
                </a:cubicBezTo>
                <a:close/>
                <a:moveTo>
                  <a:pt x="536" y="1112"/>
                </a:moveTo>
                <a:cubicBezTo>
                  <a:pt x="573" y="1085"/>
                  <a:pt x="606" y="1060"/>
                  <a:pt x="639" y="1035"/>
                </a:cubicBezTo>
                <a:cubicBezTo>
                  <a:pt x="615" y="1068"/>
                  <a:pt x="570" y="1101"/>
                  <a:pt x="536" y="1112"/>
                </a:cubicBezTo>
                <a:close/>
                <a:moveTo>
                  <a:pt x="233" y="1691"/>
                </a:moveTo>
                <a:cubicBezTo>
                  <a:pt x="217" y="1689"/>
                  <a:pt x="201" y="1683"/>
                  <a:pt x="191" y="1665"/>
                </a:cubicBezTo>
                <a:cubicBezTo>
                  <a:pt x="222" y="1646"/>
                  <a:pt x="251" y="1631"/>
                  <a:pt x="278" y="1611"/>
                </a:cubicBezTo>
                <a:cubicBezTo>
                  <a:pt x="300" y="1594"/>
                  <a:pt x="325" y="1586"/>
                  <a:pt x="351" y="1580"/>
                </a:cubicBezTo>
                <a:cubicBezTo>
                  <a:pt x="372" y="1575"/>
                  <a:pt x="392" y="1577"/>
                  <a:pt x="411" y="1594"/>
                </a:cubicBezTo>
                <a:cubicBezTo>
                  <a:pt x="389" y="1602"/>
                  <a:pt x="369" y="1609"/>
                  <a:pt x="350" y="1616"/>
                </a:cubicBezTo>
                <a:cubicBezTo>
                  <a:pt x="367" y="1617"/>
                  <a:pt x="382" y="1614"/>
                  <a:pt x="398" y="1613"/>
                </a:cubicBezTo>
                <a:cubicBezTo>
                  <a:pt x="413" y="1612"/>
                  <a:pt x="430" y="1609"/>
                  <a:pt x="442" y="1627"/>
                </a:cubicBezTo>
                <a:cubicBezTo>
                  <a:pt x="420" y="1634"/>
                  <a:pt x="399" y="1639"/>
                  <a:pt x="380" y="1646"/>
                </a:cubicBezTo>
                <a:cubicBezTo>
                  <a:pt x="359" y="1654"/>
                  <a:pt x="347" y="1678"/>
                  <a:pt x="321" y="1677"/>
                </a:cubicBezTo>
                <a:cubicBezTo>
                  <a:pt x="295" y="1704"/>
                  <a:pt x="263" y="1694"/>
                  <a:pt x="233" y="1691"/>
                </a:cubicBezTo>
                <a:close/>
                <a:moveTo>
                  <a:pt x="386" y="1825"/>
                </a:moveTo>
                <a:cubicBezTo>
                  <a:pt x="349" y="1843"/>
                  <a:pt x="311" y="1859"/>
                  <a:pt x="277" y="1888"/>
                </a:cubicBezTo>
                <a:cubicBezTo>
                  <a:pt x="280" y="1864"/>
                  <a:pt x="281" y="1839"/>
                  <a:pt x="286" y="1816"/>
                </a:cubicBezTo>
                <a:cubicBezTo>
                  <a:pt x="296" y="1773"/>
                  <a:pt x="312" y="1732"/>
                  <a:pt x="341" y="1697"/>
                </a:cubicBezTo>
                <a:cubicBezTo>
                  <a:pt x="375" y="1657"/>
                  <a:pt x="403" y="1649"/>
                  <a:pt x="447" y="1669"/>
                </a:cubicBezTo>
                <a:cubicBezTo>
                  <a:pt x="422" y="1694"/>
                  <a:pt x="393" y="1717"/>
                  <a:pt x="378" y="1751"/>
                </a:cubicBezTo>
                <a:cubicBezTo>
                  <a:pt x="407" y="1730"/>
                  <a:pt x="429" y="1700"/>
                  <a:pt x="463" y="1687"/>
                </a:cubicBezTo>
                <a:cubicBezTo>
                  <a:pt x="466" y="1692"/>
                  <a:pt x="467" y="1693"/>
                  <a:pt x="468" y="1695"/>
                </a:cubicBezTo>
                <a:cubicBezTo>
                  <a:pt x="469" y="1697"/>
                  <a:pt x="469" y="1699"/>
                  <a:pt x="469" y="1701"/>
                </a:cubicBezTo>
                <a:cubicBezTo>
                  <a:pt x="465" y="1758"/>
                  <a:pt x="438" y="1800"/>
                  <a:pt x="386" y="1825"/>
                </a:cubicBezTo>
                <a:close/>
                <a:moveTo>
                  <a:pt x="563" y="1732"/>
                </a:moveTo>
                <a:cubicBezTo>
                  <a:pt x="573" y="1784"/>
                  <a:pt x="568" y="1835"/>
                  <a:pt x="549" y="1884"/>
                </a:cubicBezTo>
                <a:cubicBezTo>
                  <a:pt x="547" y="1890"/>
                  <a:pt x="541" y="1896"/>
                  <a:pt x="538" y="1899"/>
                </a:cubicBezTo>
                <a:cubicBezTo>
                  <a:pt x="520" y="1879"/>
                  <a:pt x="504" y="1860"/>
                  <a:pt x="487" y="1842"/>
                </a:cubicBezTo>
                <a:cubicBezTo>
                  <a:pt x="471" y="1826"/>
                  <a:pt x="460" y="1809"/>
                  <a:pt x="458" y="1790"/>
                </a:cubicBezTo>
                <a:cubicBezTo>
                  <a:pt x="471" y="1769"/>
                  <a:pt x="482" y="1751"/>
                  <a:pt x="494" y="1730"/>
                </a:cubicBezTo>
                <a:cubicBezTo>
                  <a:pt x="503" y="1752"/>
                  <a:pt x="510" y="1772"/>
                  <a:pt x="518" y="1791"/>
                </a:cubicBezTo>
                <a:cubicBezTo>
                  <a:pt x="518" y="1758"/>
                  <a:pt x="504" y="1727"/>
                  <a:pt x="517" y="1694"/>
                </a:cubicBezTo>
                <a:cubicBezTo>
                  <a:pt x="547" y="1699"/>
                  <a:pt x="558" y="1707"/>
                  <a:pt x="563" y="1732"/>
                </a:cubicBezTo>
                <a:close/>
                <a:moveTo>
                  <a:pt x="537" y="1590"/>
                </a:moveTo>
                <a:cubicBezTo>
                  <a:pt x="578" y="1505"/>
                  <a:pt x="602" y="1470"/>
                  <a:pt x="627" y="1456"/>
                </a:cubicBezTo>
                <a:cubicBezTo>
                  <a:pt x="607" y="1510"/>
                  <a:pt x="575" y="1552"/>
                  <a:pt x="537" y="1590"/>
                </a:cubicBezTo>
                <a:close/>
                <a:moveTo>
                  <a:pt x="588" y="1454"/>
                </a:moveTo>
                <a:cubicBezTo>
                  <a:pt x="574" y="1460"/>
                  <a:pt x="560" y="1467"/>
                  <a:pt x="545" y="1468"/>
                </a:cubicBezTo>
                <a:cubicBezTo>
                  <a:pt x="510" y="1473"/>
                  <a:pt x="475" y="1471"/>
                  <a:pt x="443" y="1450"/>
                </a:cubicBezTo>
                <a:cubicBezTo>
                  <a:pt x="461" y="1372"/>
                  <a:pt x="589" y="1301"/>
                  <a:pt x="638" y="1340"/>
                </a:cubicBezTo>
                <a:cubicBezTo>
                  <a:pt x="614" y="1381"/>
                  <a:pt x="569" y="1395"/>
                  <a:pt x="529" y="1423"/>
                </a:cubicBezTo>
                <a:cubicBezTo>
                  <a:pt x="575" y="1418"/>
                  <a:pt x="605" y="1389"/>
                  <a:pt x="642" y="1370"/>
                </a:cubicBezTo>
                <a:cubicBezTo>
                  <a:pt x="642" y="1414"/>
                  <a:pt x="622" y="1439"/>
                  <a:pt x="588" y="1454"/>
                </a:cubicBezTo>
                <a:close/>
                <a:moveTo>
                  <a:pt x="786" y="1460"/>
                </a:moveTo>
                <a:cubicBezTo>
                  <a:pt x="821" y="1530"/>
                  <a:pt x="818" y="1601"/>
                  <a:pt x="781" y="1672"/>
                </a:cubicBezTo>
                <a:cubicBezTo>
                  <a:pt x="697" y="1634"/>
                  <a:pt x="647" y="1532"/>
                  <a:pt x="653" y="1449"/>
                </a:cubicBezTo>
                <a:cubicBezTo>
                  <a:pt x="655" y="1429"/>
                  <a:pt x="662" y="1408"/>
                  <a:pt x="682" y="1393"/>
                </a:cubicBezTo>
                <a:cubicBezTo>
                  <a:pt x="696" y="1428"/>
                  <a:pt x="710" y="1461"/>
                  <a:pt x="723" y="1493"/>
                </a:cubicBezTo>
                <a:cubicBezTo>
                  <a:pt x="725" y="1492"/>
                  <a:pt x="727" y="1492"/>
                  <a:pt x="729" y="1491"/>
                </a:cubicBezTo>
                <a:cubicBezTo>
                  <a:pt x="721" y="1457"/>
                  <a:pt x="713" y="1422"/>
                  <a:pt x="704" y="1387"/>
                </a:cubicBezTo>
                <a:cubicBezTo>
                  <a:pt x="732" y="1387"/>
                  <a:pt x="760" y="1408"/>
                  <a:pt x="786" y="1460"/>
                </a:cubicBezTo>
                <a:close/>
                <a:moveTo>
                  <a:pt x="966" y="721"/>
                </a:moveTo>
                <a:cubicBezTo>
                  <a:pt x="1019" y="706"/>
                  <a:pt x="1068" y="725"/>
                  <a:pt x="1115" y="748"/>
                </a:cubicBezTo>
                <a:cubicBezTo>
                  <a:pt x="1073" y="819"/>
                  <a:pt x="974" y="867"/>
                  <a:pt x="919" y="845"/>
                </a:cubicBezTo>
                <a:cubicBezTo>
                  <a:pt x="912" y="836"/>
                  <a:pt x="904" y="828"/>
                  <a:pt x="896" y="818"/>
                </a:cubicBezTo>
                <a:cubicBezTo>
                  <a:pt x="931" y="793"/>
                  <a:pt x="972" y="788"/>
                  <a:pt x="1012" y="773"/>
                </a:cubicBezTo>
                <a:cubicBezTo>
                  <a:pt x="977" y="768"/>
                  <a:pt x="937" y="775"/>
                  <a:pt x="894" y="795"/>
                </a:cubicBezTo>
                <a:cubicBezTo>
                  <a:pt x="909" y="755"/>
                  <a:pt x="931" y="731"/>
                  <a:pt x="966" y="721"/>
                </a:cubicBezTo>
                <a:close/>
                <a:moveTo>
                  <a:pt x="752" y="668"/>
                </a:moveTo>
                <a:cubicBezTo>
                  <a:pt x="748" y="675"/>
                  <a:pt x="745" y="682"/>
                  <a:pt x="746" y="688"/>
                </a:cubicBezTo>
                <a:cubicBezTo>
                  <a:pt x="749" y="762"/>
                  <a:pt x="752" y="836"/>
                  <a:pt x="756" y="909"/>
                </a:cubicBezTo>
                <a:cubicBezTo>
                  <a:pt x="761" y="981"/>
                  <a:pt x="754" y="1051"/>
                  <a:pt x="743" y="1121"/>
                </a:cubicBezTo>
                <a:cubicBezTo>
                  <a:pt x="740" y="1134"/>
                  <a:pt x="736" y="1148"/>
                  <a:pt x="733" y="1161"/>
                </a:cubicBezTo>
                <a:cubicBezTo>
                  <a:pt x="731" y="1132"/>
                  <a:pt x="736" y="1105"/>
                  <a:pt x="738" y="1077"/>
                </a:cubicBezTo>
                <a:cubicBezTo>
                  <a:pt x="744" y="983"/>
                  <a:pt x="742" y="889"/>
                  <a:pt x="737" y="795"/>
                </a:cubicBezTo>
                <a:cubicBezTo>
                  <a:pt x="732" y="718"/>
                  <a:pt x="726" y="640"/>
                  <a:pt x="720" y="563"/>
                </a:cubicBezTo>
                <a:cubicBezTo>
                  <a:pt x="715" y="490"/>
                  <a:pt x="724" y="418"/>
                  <a:pt x="742" y="347"/>
                </a:cubicBezTo>
                <a:cubicBezTo>
                  <a:pt x="748" y="323"/>
                  <a:pt x="759" y="301"/>
                  <a:pt x="768" y="278"/>
                </a:cubicBezTo>
                <a:cubicBezTo>
                  <a:pt x="788" y="284"/>
                  <a:pt x="787" y="298"/>
                  <a:pt x="786" y="310"/>
                </a:cubicBezTo>
                <a:cubicBezTo>
                  <a:pt x="785" y="324"/>
                  <a:pt x="783" y="338"/>
                  <a:pt x="779" y="351"/>
                </a:cubicBezTo>
                <a:cubicBezTo>
                  <a:pt x="767" y="390"/>
                  <a:pt x="779" y="437"/>
                  <a:pt x="732" y="467"/>
                </a:cubicBezTo>
                <a:cubicBezTo>
                  <a:pt x="752" y="470"/>
                  <a:pt x="756" y="479"/>
                  <a:pt x="753" y="492"/>
                </a:cubicBezTo>
                <a:cubicBezTo>
                  <a:pt x="750" y="504"/>
                  <a:pt x="750" y="516"/>
                  <a:pt x="746" y="527"/>
                </a:cubicBezTo>
                <a:cubicBezTo>
                  <a:pt x="739" y="544"/>
                  <a:pt x="741" y="558"/>
                  <a:pt x="755" y="571"/>
                </a:cubicBezTo>
                <a:cubicBezTo>
                  <a:pt x="735" y="599"/>
                  <a:pt x="746" y="625"/>
                  <a:pt x="758" y="651"/>
                </a:cubicBezTo>
                <a:cubicBezTo>
                  <a:pt x="779" y="696"/>
                  <a:pt x="796" y="742"/>
                  <a:pt x="825" y="783"/>
                </a:cubicBezTo>
                <a:cubicBezTo>
                  <a:pt x="833" y="793"/>
                  <a:pt x="834" y="801"/>
                  <a:pt x="821" y="808"/>
                </a:cubicBezTo>
                <a:cubicBezTo>
                  <a:pt x="782" y="769"/>
                  <a:pt x="778" y="713"/>
                  <a:pt x="752" y="668"/>
                </a:cubicBezTo>
                <a:close/>
                <a:moveTo>
                  <a:pt x="904" y="1151"/>
                </a:moveTo>
                <a:cubicBezTo>
                  <a:pt x="900" y="1148"/>
                  <a:pt x="895" y="1145"/>
                  <a:pt x="892" y="1142"/>
                </a:cubicBezTo>
                <a:cubicBezTo>
                  <a:pt x="886" y="1135"/>
                  <a:pt x="880" y="1129"/>
                  <a:pt x="874" y="1122"/>
                </a:cubicBezTo>
                <a:cubicBezTo>
                  <a:pt x="829" y="1064"/>
                  <a:pt x="815" y="998"/>
                  <a:pt x="823" y="926"/>
                </a:cubicBezTo>
                <a:cubicBezTo>
                  <a:pt x="824" y="916"/>
                  <a:pt x="830" y="906"/>
                  <a:pt x="835" y="897"/>
                </a:cubicBezTo>
                <a:cubicBezTo>
                  <a:pt x="837" y="897"/>
                  <a:pt x="839" y="898"/>
                  <a:pt x="841" y="898"/>
                </a:cubicBezTo>
                <a:cubicBezTo>
                  <a:pt x="854" y="943"/>
                  <a:pt x="867" y="987"/>
                  <a:pt x="881" y="1032"/>
                </a:cubicBezTo>
                <a:cubicBezTo>
                  <a:pt x="885" y="979"/>
                  <a:pt x="857" y="932"/>
                  <a:pt x="861" y="876"/>
                </a:cubicBezTo>
                <a:cubicBezTo>
                  <a:pt x="941" y="925"/>
                  <a:pt x="958" y="1084"/>
                  <a:pt x="904" y="1151"/>
                </a:cubicBezTo>
                <a:close/>
                <a:moveTo>
                  <a:pt x="911" y="881"/>
                </a:moveTo>
                <a:cubicBezTo>
                  <a:pt x="947" y="902"/>
                  <a:pt x="982" y="927"/>
                  <a:pt x="1020" y="945"/>
                </a:cubicBezTo>
                <a:cubicBezTo>
                  <a:pt x="1058" y="962"/>
                  <a:pt x="1099" y="974"/>
                  <a:pt x="1143" y="990"/>
                </a:cubicBezTo>
                <a:cubicBezTo>
                  <a:pt x="1065" y="987"/>
                  <a:pt x="932" y="931"/>
                  <a:pt x="911" y="881"/>
                </a:cubicBezTo>
                <a:close/>
                <a:moveTo>
                  <a:pt x="756" y="413"/>
                </a:moveTo>
                <a:cubicBezTo>
                  <a:pt x="764" y="398"/>
                  <a:pt x="771" y="384"/>
                  <a:pt x="749" y="373"/>
                </a:cubicBezTo>
                <a:cubicBezTo>
                  <a:pt x="744" y="388"/>
                  <a:pt x="740" y="401"/>
                  <a:pt x="756" y="413"/>
                </a:cubicBezTo>
                <a:close/>
                <a:moveTo>
                  <a:pt x="1143" y="14"/>
                </a:moveTo>
                <a:cubicBezTo>
                  <a:pt x="1141" y="10"/>
                  <a:pt x="1139" y="5"/>
                  <a:pt x="1137" y="0"/>
                </a:cubicBezTo>
                <a:cubicBezTo>
                  <a:pt x="1114" y="0"/>
                  <a:pt x="1114" y="0"/>
                  <a:pt x="1114" y="0"/>
                </a:cubicBezTo>
                <a:cubicBezTo>
                  <a:pt x="1121" y="27"/>
                  <a:pt x="1116" y="70"/>
                  <a:pt x="1097" y="152"/>
                </a:cubicBezTo>
                <a:cubicBezTo>
                  <a:pt x="1092" y="102"/>
                  <a:pt x="1093" y="52"/>
                  <a:pt x="1108" y="0"/>
                </a:cubicBezTo>
                <a:cubicBezTo>
                  <a:pt x="1069" y="0"/>
                  <a:pt x="1069" y="0"/>
                  <a:pt x="1069" y="0"/>
                </a:cubicBezTo>
                <a:cubicBezTo>
                  <a:pt x="1016" y="52"/>
                  <a:pt x="931" y="82"/>
                  <a:pt x="855" y="63"/>
                </a:cubicBezTo>
                <a:cubicBezTo>
                  <a:pt x="860" y="40"/>
                  <a:pt x="867" y="19"/>
                  <a:pt x="876" y="0"/>
                </a:cubicBezTo>
                <a:cubicBezTo>
                  <a:pt x="857" y="0"/>
                  <a:pt x="857" y="0"/>
                  <a:pt x="857" y="0"/>
                </a:cubicBezTo>
                <a:cubicBezTo>
                  <a:pt x="856" y="3"/>
                  <a:pt x="855" y="6"/>
                  <a:pt x="854" y="10"/>
                </a:cubicBezTo>
                <a:cubicBezTo>
                  <a:pt x="846" y="31"/>
                  <a:pt x="834" y="53"/>
                  <a:pt x="838" y="78"/>
                </a:cubicBezTo>
                <a:cubicBezTo>
                  <a:pt x="932" y="99"/>
                  <a:pt x="1011" y="70"/>
                  <a:pt x="1084" y="10"/>
                </a:cubicBezTo>
                <a:cubicBezTo>
                  <a:pt x="1082" y="45"/>
                  <a:pt x="1079" y="75"/>
                  <a:pt x="1078" y="105"/>
                </a:cubicBezTo>
                <a:cubicBezTo>
                  <a:pt x="1077" y="135"/>
                  <a:pt x="1079" y="165"/>
                  <a:pt x="1080" y="198"/>
                </a:cubicBezTo>
                <a:cubicBezTo>
                  <a:pt x="1018" y="192"/>
                  <a:pt x="974" y="224"/>
                  <a:pt x="941" y="270"/>
                </a:cubicBezTo>
                <a:cubicBezTo>
                  <a:pt x="908" y="314"/>
                  <a:pt x="874" y="360"/>
                  <a:pt x="889" y="418"/>
                </a:cubicBezTo>
                <a:cubicBezTo>
                  <a:pt x="914" y="412"/>
                  <a:pt x="938" y="405"/>
                  <a:pt x="962" y="400"/>
                </a:cubicBezTo>
                <a:cubicBezTo>
                  <a:pt x="985" y="394"/>
                  <a:pt x="1009" y="390"/>
                  <a:pt x="1030" y="386"/>
                </a:cubicBezTo>
                <a:cubicBezTo>
                  <a:pt x="1043" y="414"/>
                  <a:pt x="1057" y="442"/>
                  <a:pt x="1067" y="471"/>
                </a:cubicBezTo>
                <a:cubicBezTo>
                  <a:pt x="1081" y="506"/>
                  <a:pt x="1098" y="540"/>
                  <a:pt x="1093" y="579"/>
                </a:cubicBezTo>
                <a:cubicBezTo>
                  <a:pt x="1093" y="583"/>
                  <a:pt x="1096" y="586"/>
                  <a:pt x="1099" y="593"/>
                </a:cubicBezTo>
                <a:cubicBezTo>
                  <a:pt x="1140" y="543"/>
                  <a:pt x="1171" y="491"/>
                  <a:pt x="1188" y="432"/>
                </a:cubicBezTo>
                <a:cubicBezTo>
                  <a:pt x="1188" y="304"/>
                  <a:pt x="1188" y="304"/>
                  <a:pt x="1188" y="304"/>
                </a:cubicBezTo>
                <a:cubicBezTo>
                  <a:pt x="1187" y="301"/>
                  <a:pt x="1186" y="297"/>
                  <a:pt x="1184" y="295"/>
                </a:cubicBezTo>
                <a:cubicBezTo>
                  <a:pt x="1173" y="277"/>
                  <a:pt x="1161" y="260"/>
                  <a:pt x="1148" y="241"/>
                </a:cubicBezTo>
                <a:cubicBezTo>
                  <a:pt x="1167" y="235"/>
                  <a:pt x="1178" y="246"/>
                  <a:pt x="1188" y="256"/>
                </a:cubicBezTo>
                <a:cubicBezTo>
                  <a:pt x="1188" y="179"/>
                  <a:pt x="1188" y="179"/>
                  <a:pt x="1188" y="179"/>
                </a:cubicBezTo>
                <a:cubicBezTo>
                  <a:pt x="1179" y="177"/>
                  <a:pt x="1170" y="177"/>
                  <a:pt x="1160" y="178"/>
                </a:cubicBezTo>
                <a:cubicBezTo>
                  <a:pt x="1146" y="180"/>
                  <a:pt x="1133" y="187"/>
                  <a:pt x="1116" y="192"/>
                </a:cubicBezTo>
                <a:cubicBezTo>
                  <a:pt x="1119" y="139"/>
                  <a:pt x="1120" y="90"/>
                  <a:pt x="1133" y="41"/>
                </a:cubicBezTo>
                <a:cubicBezTo>
                  <a:pt x="1151" y="58"/>
                  <a:pt x="1166" y="75"/>
                  <a:pt x="1184" y="88"/>
                </a:cubicBezTo>
                <a:cubicBezTo>
                  <a:pt x="1186" y="89"/>
                  <a:pt x="1187" y="90"/>
                  <a:pt x="1188" y="91"/>
                </a:cubicBezTo>
                <a:cubicBezTo>
                  <a:pt x="1188" y="72"/>
                  <a:pt x="1188" y="72"/>
                  <a:pt x="1188" y="72"/>
                </a:cubicBezTo>
                <a:cubicBezTo>
                  <a:pt x="1181" y="66"/>
                  <a:pt x="1174" y="59"/>
                  <a:pt x="1167" y="52"/>
                </a:cubicBezTo>
                <a:cubicBezTo>
                  <a:pt x="1157" y="42"/>
                  <a:pt x="1150" y="28"/>
                  <a:pt x="1143" y="14"/>
                </a:cubicBezTo>
                <a:close/>
                <a:moveTo>
                  <a:pt x="1042" y="288"/>
                </a:moveTo>
                <a:cubicBezTo>
                  <a:pt x="1039" y="312"/>
                  <a:pt x="1036" y="333"/>
                  <a:pt x="1033" y="357"/>
                </a:cubicBezTo>
                <a:cubicBezTo>
                  <a:pt x="1019" y="371"/>
                  <a:pt x="1000" y="377"/>
                  <a:pt x="978" y="380"/>
                </a:cubicBezTo>
                <a:cubicBezTo>
                  <a:pt x="953" y="383"/>
                  <a:pt x="928" y="387"/>
                  <a:pt x="902" y="392"/>
                </a:cubicBezTo>
                <a:cubicBezTo>
                  <a:pt x="902" y="387"/>
                  <a:pt x="901" y="380"/>
                  <a:pt x="903" y="373"/>
                </a:cubicBezTo>
                <a:cubicBezTo>
                  <a:pt x="919" y="323"/>
                  <a:pt x="947" y="281"/>
                  <a:pt x="987" y="247"/>
                </a:cubicBezTo>
                <a:cubicBezTo>
                  <a:pt x="1007" y="230"/>
                  <a:pt x="1021" y="230"/>
                  <a:pt x="1047" y="246"/>
                </a:cubicBezTo>
                <a:cubicBezTo>
                  <a:pt x="1037" y="279"/>
                  <a:pt x="1006" y="295"/>
                  <a:pt x="986" y="321"/>
                </a:cubicBezTo>
                <a:cubicBezTo>
                  <a:pt x="1004" y="310"/>
                  <a:pt x="1022" y="300"/>
                  <a:pt x="1042" y="288"/>
                </a:cubicBezTo>
                <a:close/>
                <a:moveTo>
                  <a:pt x="1117" y="270"/>
                </a:moveTo>
                <a:cubicBezTo>
                  <a:pt x="1164" y="282"/>
                  <a:pt x="1181" y="306"/>
                  <a:pt x="1182" y="359"/>
                </a:cubicBezTo>
                <a:cubicBezTo>
                  <a:pt x="1183" y="404"/>
                  <a:pt x="1170" y="446"/>
                  <a:pt x="1150" y="485"/>
                </a:cubicBezTo>
                <a:cubicBezTo>
                  <a:pt x="1140" y="507"/>
                  <a:pt x="1125" y="527"/>
                  <a:pt x="1112" y="547"/>
                </a:cubicBezTo>
                <a:cubicBezTo>
                  <a:pt x="1104" y="503"/>
                  <a:pt x="1084" y="467"/>
                  <a:pt x="1067" y="430"/>
                </a:cubicBezTo>
                <a:cubicBezTo>
                  <a:pt x="1042" y="378"/>
                  <a:pt x="1048" y="329"/>
                  <a:pt x="1080" y="281"/>
                </a:cubicBezTo>
                <a:cubicBezTo>
                  <a:pt x="1081" y="280"/>
                  <a:pt x="1083" y="278"/>
                  <a:pt x="1085" y="277"/>
                </a:cubicBezTo>
                <a:cubicBezTo>
                  <a:pt x="1086" y="276"/>
                  <a:pt x="1089" y="276"/>
                  <a:pt x="1093" y="274"/>
                </a:cubicBezTo>
                <a:cubicBezTo>
                  <a:pt x="1111" y="306"/>
                  <a:pt x="1111" y="342"/>
                  <a:pt x="1120" y="377"/>
                </a:cubicBezTo>
                <a:cubicBezTo>
                  <a:pt x="1129" y="341"/>
                  <a:pt x="1121" y="306"/>
                  <a:pt x="1117" y="270"/>
                </a:cubicBezTo>
                <a:close/>
                <a:moveTo>
                  <a:pt x="1055" y="1164"/>
                </a:moveTo>
                <a:cubicBezTo>
                  <a:pt x="1049" y="1162"/>
                  <a:pt x="1043" y="1165"/>
                  <a:pt x="1033" y="1166"/>
                </a:cubicBezTo>
                <a:cubicBezTo>
                  <a:pt x="1035" y="1216"/>
                  <a:pt x="1037" y="1265"/>
                  <a:pt x="1040" y="1317"/>
                </a:cubicBezTo>
                <a:cubicBezTo>
                  <a:pt x="1021" y="1314"/>
                  <a:pt x="1003" y="1310"/>
                  <a:pt x="984" y="1309"/>
                </a:cubicBezTo>
                <a:cubicBezTo>
                  <a:pt x="952" y="1308"/>
                  <a:pt x="920" y="1310"/>
                  <a:pt x="900" y="1341"/>
                </a:cubicBezTo>
                <a:cubicBezTo>
                  <a:pt x="961" y="1472"/>
                  <a:pt x="1090" y="1509"/>
                  <a:pt x="1175" y="1469"/>
                </a:cubicBezTo>
                <a:cubicBezTo>
                  <a:pt x="1180" y="1479"/>
                  <a:pt x="1185" y="1489"/>
                  <a:pt x="1188" y="1500"/>
                </a:cubicBezTo>
                <a:cubicBezTo>
                  <a:pt x="1188" y="1279"/>
                  <a:pt x="1188" y="1279"/>
                  <a:pt x="1188" y="1279"/>
                </a:cubicBezTo>
                <a:cubicBezTo>
                  <a:pt x="1184" y="1266"/>
                  <a:pt x="1178" y="1254"/>
                  <a:pt x="1169" y="1243"/>
                </a:cubicBezTo>
                <a:cubicBezTo>
                  <a:pt x="1139" y="1206"/>
                  <a:pt x="1101" y="1179"/>
                  <a:pt x="1055" y="1164"/>
                </a:cubicBezTo>
                <a:close/>
                <a:moveTo>
                  <a:pt x="1033" y="1455"/>
                </a:moveTo>
                <a:cubicBezTo>
                  <a:pt x="980" y="1433"/>
                  <a:pt x="943" y="1395"/>
                  <a:pt x="918" y="1339"/>
                </a:cubicBezTo>
                <a:cubicBezTo>
                  <a:pt x="962" y="1319"/>
                  <a:pt x="1001" y="1324"/>
                  <a:pt x="1041" y="1338"/>
                </a:cubicBezTo>
                <a:cubicBezTo>
                  <a:pt x="1043" y="1340"/>
                  <a:pt x="1047" y="1341"/>
                  <a:pt x="1049" y="1343"/>
                </a:cubicBezTo>
                <a:cubicBezTo>
                  <a:pt x="1064" y="1366"/>
                  <a:pt x="1078" y="1389"/>
                  <a:pt x="1096" y="1418"/>
                </a:cubicBezTo>
                <a:cubicBezTo>
                  <a:pt x="1063" y="1402"/>
                  <a:pt x="1035" y="1389"/>
                  <a:pt x="1008" y="1376"/>
                </a:cubicBezTo>
                <a:cubicBezTo>
                  <a:pt x="1035" y="1412"/>
                  <a:pt x="1078" y="1426"/>
                  <a:pt x="1115" y="1453"/>
                </a:cubicBezTo>
                <a:cubicBezTo>
                  <a:pt x="1085" y="1471"/>
                  <a:pt x="1058" y="1465"/>
                  <a:pt x="1033" y="1455"/>
                </a:cubicBezTo>
                <a:close/>
                <a:moveTo>
                  <a:pt x="1166" y="1401"/>
                </a:moveTo>
                <a:cubicBezTo>
                  <a:pt x="1157" y="1363"/>
                  <a:pt x="1147" y="1328"/>
                  <a:pt x="1117" y="1302"/>
                </a:cubicBezTo>
                <a:cubicBezTo>
                  <a:pt x="1121" y="1312"/>
                  <a:pt x="1124" y="1322"/>
                  <a:pt x="1127" y="1331"/>
                </a:cubicBezTo>
                <a:cubicBezTo>
                  <a:pt x="1132" y="1342"/>
                  <a:pt x="1137" y="1353"/>
                  <a:pt x="1139" y="1365"/>
                </a:cubicBezTo>
                <a:cubicBezTo>
                  <a:pt x="1142" y="1376"/>
                  <a:pt x="1142" y="1388"/>
                  <a:pt x="1144" y="1403"/>
                </a:cubicBezTo>
                <a:cubicBezTo>
                  <a:pt x="1092" y="1391"/>
                  <a:pt x="1073" y="1357"/>
                  <a:pt x="1061" y="1315"/>
                </a:cubicBezTo>
                <a:cubicBezTo>
                  <a:pt x="1047" y="1271"/>
                  <a:pt x="1057" y="1226"/>
                  <a:pt x="1050" y="1179"/>
                </a:cubicBezTo>
                <a:cubicBezTo>
                  <a:pt x="1085" y="1189"/>
                  <a:pt x="1105" y="1210"/>
                  <a:pt x="1128" y="1227"/>
                </a:cubicBezTo>
                <a:cubicBezTo>
                  <a:pt x="1169" y="1255"/>
                  <a:pt x="1181" y="1298"/>
                  <a:pt x="1187" y="1344"/>
                </a:cubicBezTo>
                <a:cubicBezTo>
                  <a:pt x="1189" y="1364"/>
                  <a:pt x="1188" y="1384"/>
                  <a:pt x="1166" y="1401"/>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CF2964B2-4E77-4F4B-BDCC-DBBF0D624A0B}" type="datetimeFigureOut">
              <a:rPr lang="id-ID" smtClean="0"/>
              <a:t>16/08/23</a:t>
            </a:fld>
            <a:endParaRPr lang="id-ID"/>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id-ID"/>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A6540A19-5AB8-447B-9D99-AFCF49AD9A62}" type="slidenum">
              <a:rPr lang="id-ID" smtClean="0"/>
              <a:t>‹#›</a:t>
            </a:fld>
            <a:endParaRPr lang="id-ID"/>
          </a:p>
        </p:txBody>
      </p:sp>
    </p:spTree>
    <p:extLst>
      <p:ext uri="{BB962C8B-B14F-4D97-AF65-F5344CB8AC3E}">
        <p14:creationId xmlns:p14="http://schemas.microsoft.com/office/powerpoint/2010/main" val="25893872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06706" y="568345"/>
            <a:ext cx="8897565" cy="156071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CF2964B2-4E77-4F4B-BDCC-DBBF0D624A0B}" type="datetimeFigureOut">
              <a:rPr lang="id-ID" smtClean="0"/>
              <a:t>16/08/23</a:t>
            </a:fld>
            <a:endParaRPr lang="id-ID"/>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id-ID"/>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A6540A19-5AB8-447B-9D99-AFCF49AD9A62}" type="slidenum">
              <a:rPr lang="id-ID" smtClean="0"/>
              <a:t>‹#›</a:t>
            </a:fld>
            <a:endParaRPr lang="id-ID"/>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Freeform 5"/>
          <p:cNvSpPr>
            <a:spLocks noEditPoints="1"/>
          </p:cNvSpPr>
          <p:nvPr/>
        </p:nvSpPr>
        <p:spPr bwMode="auto">
          <a:xfrm>
            <a:off x="1" y="4763"/>
            <a:ext cx="3780078" cy="6853237"/>
          </a:xfrm>
          <a:custGeom>
            <a:avLst/>
            <a:gdLst/>
            <a:ahLst/>
            <a:cxnLst/>
            <a:rect l="0" t="0" r="r" b="b"/>
            <a:pathLst>
              <a:path w="1190" h="2160">
                <a:moveTo>
                  <a:pt x="97" y="579"/>
                </a:moveTo>
                <a:cubicBezTo>
                  <a:pt x="92" y="540"/>
                  <a:pt x="109" y="506"/>
                  <a:pt x="122" y="471"/>
                </a:cubicBezTo>
                <a:cubicBezTo>
                  <a:pt x="133" y="442"/>
                  <a:pt x="147" y="414"/>
                  <a:pt x="159" y="385"/>
                </a:cubicBezTo>
                <a:cubicBezTo>
                  <a:pt x="181" y="390"/>
                  <a:pt x="205" y="394"/>
                  <a:pt x="228" y="399"/>
                </a:cubicBezTo>
                <a:cubicBezTo>
                  <a:pt x="252" y="405"/>
                  <a:pt x="275" y="411"/>
                  <a:pt x="301" y="418"/>
                </a:cubicBezTo>
                <a:cubicBezTo>
                  <a:pt x="316" y="360"/>
                  <a:pt x="282" y="314"/>
                  <a:pt x="249" y="269"/>
                </a:cubicBezTo>
                <a:cubicBezTo>
                  <a:pt x="215" y="224"/>
                  <a:pt x="172" y="192"/>
                  <a:pt x="110" y="198"/>
                </a:cubicBezTo>
                <a:cubicBezTo>
                  <a:pt x="111" y="165"/>
                  <a:pt x="112" y="135"/>
                  <a:pt x="112" y="105"/>
                </a:cubicBezTo>
                <a:cubicBezTo>
                  <a:pt x="111" y="75"/>
                  <a:pt x="108" y="45"/>
                  <a:pt x="105" y="10"/>
                </a:cubicBezTo>
                <a:cubicBezTo>
                  <a:pt x="179" y="70"/>
                  <a:pt x="258" y="99"/>
                  <a:pt x="352" y="78"/>
                </a:cubicBezTo>
                <a:cubicBezTo>
                  <a:pt x="356" y="52"/>
                  <a:pt x="344" y="31"/>
                  <a:pt x="336" y="9"/>
                </a:cubicBezTo>
                <a:cubicBezTo>
                  <a:pt x="335" y="6"/>
                  <a:pt x="334" y="3"/>
                  <a:pt x="332" y="0"/>
                </a:cubicBezTo>
                <a:cubicBezTo>
                  <a:pt x="314" y="0"/>
                  <a:pt x="314" y="0"/>
                  <a:pt x="314" y="0"/>
                </a:cubicBezTo>
                <a:cubicBezTo>
                  <a:pt x="323" y="19"/>
                  <a:pt x="330" y="40"/>
                  <a:pt x="334" y="63"/>
                </a:cubicBezTo>
                <a:cubicBezTo>
                  <a:pt x="259" y="82"/>
                  <a:pt x="174" y="51"/>
                  <a:pt x="121" y="0"/>
                </a:cubicBezTo>
                <a:cubicBezTo>
                  <a:pt x="81" y="0"/>
                  <a:pt x="81" y="0"/>
                  <a:pt x="81" y="0"/>
                </a:cubicBezTo>
                <a:cubicBezTo>
                  <a:pt x="97" y="51"/>
                  <a:pt x="98" y="101"/>
                  <a:pt x="93" y="152"/>
                </a:cubicBezTo>
                <a:cubicBezTo>
                  <a:pt x="74" y="70"/>
                  <a:pt x="69" y="27"/>
                  <a:pt x="76" y="0"/>
                </a:cubicBezTo>
                <a:cubicBezTo>
                  <a:pt x="53" y="0"/>
                  <a:pt x="53" y="0"/>
                  <a:pt x="53" y="0"/>
                </a:cubicBezTo>
                <a:cubicBezTo>
                  <a:pt x="51" y="5"/>
                  <a:pt x="49" y="9"/>
                  <a:pt x="47" y="14"/>
                </a:cubicBezTo>
                <a:cubicBezTo>
                  <a:pt x="40" y="28"/>
                  <a:pt x="33" y="42"/>
                  <a:pt x="23" y="52"/>
                </a:cubicBezTo>
                <a:cubicBezTo>
                  <a:pt x="16" y="59"/>
                  <a:pt x="9" y="66"/>
                  <a:pt x="1" y="72"/>
                </a:cubicBezTo>
                <a:cubicBezTo>
                  <a:pt x="1" y="90"/>
                  <a:pt x="1" y="90"/>
                  <a:pt x="1" y="90"/>
                </a:cubicBezTo>
                <a:cubicBezTo>
                  <a:pt x="3" y="89"/>
                  <a:pt x="4" y="88"/>
                  <a:pt x="6" y="88"/>
                </a:cubicBezTo>
                <a:cubicBezTo>
                  <a:pt x="24" y="75"/>
                  <a:pt x="38" y="57"/>
                  <a:pt x="56" y="40"/>
                </a:cubicBezTo>
                <a:cubicBezTo>
                  <a:pt x="70" y="89"/>
                  <a:pt x="71" y="139"/>
                  <a:pt x="73" y="192"/>
                </a:cubicBezTo>
                <a:cubicBezTo>
                  <a:pt x="57" y="187"/>
                  <a:pt x="44" y="180"/>
                  <a:pt x="30" y="178"/>
                </a:cubicBezTo>
                <a:cubicBezTo>
                  <a:pt x="20" y="177"/>
                  <a:pt x="10" y="177"/>
                  <a:pt x="1" y="179"/>
                </a:cubicBezTo>
                <a:cubicBezTo>
                  <a:pt x="1" y="255"/>
                  <a:pt x="1" y="255"/>
                  <a:pt x="1" y="255"/>
                </a:cubicBezTo>
                <a:cubicBezTo>
                  <a:pt x="12" y="246"/>
                  <a:pt x="23" y="234"/>
                  <a:pt x="42" y="241"/>
                </a:cubicBezTo>
                <a:cubicBezTo>
                  <a:pt x="29" y="260"/>
                  <a:pt x="16" y="276"/>
                  <a:pt x="6" y="294"/>
                </a:cubicBezTo>
                <a:cubicBezTo>
                  <a:pt x="4" y="297"/>
                  <a:pt x="3" y="300"/>
                  <a:pt x="1" y="303"/>
                </a:cubicBezTo>
                <a:cubicBezTo>
                  <a:pt x="1" y="432"/>
                  <a:pt x="1" y="432"/>
                  <a:pt x="1" y="432"/>
                </a:cubicBezTo>
                <a:cubicBezTo>
                  <a:pt x="19" y="491"/>
                  <a:pt x="50" y="543"/>
                  <a:pt x="91" y="592"/>
                </a:cubicBezTo>
                <a:cubicBezTo>
                  <a:pt x="94" y="586"/>
                  <a:pt x="97" y="582"/>
                  <a:pt x="97" y="579"/>
                </a:cubicBezTo>
                <a:close/>
                <a:moveTo>
                  <a:pt x="203" y="246"/>
                </a:moveTo>
                <a:cubicBezTo>
                  <a:pt x="242" y="281"/>
                  <a:pt x="270" y="323"/>
                  <a:pt x="287" y="373"/>
                </a:cubicBezTo>
                <a:cubicBezTo>
                  <a:pt x="289" y="380"/>
                  <a:pt x="288" y="387"/>
                  <a:pt x="288" y="391"/>
                </a:cubicBezTo>
                <a:cubicBezTo>
                  <a:pt x="261" y="387"/>
                  <a:pt x="237" y="383"/>
                  <a:pt x="212" y="380"/>
                </a:cubicBezTo>
                <a:cubicBezTo>
                  <a:pt x="190" y="377"/>
                  <a:pt x="170" y="371"/>
                  <a:pt x="157" y="357"/>
                </a:cubicBezTo>
                <a:cubicBezTo>
                  <a:pt x="154" y="332"/>
                  <a:pt x="151" y="311"/>
                  <a:pt x="147" y="287"/>
                </a:cubicBezTo>
                <a:cubicBezTo>
                  <a:pt x="168" y="300"/>
                  <a:pt x="186" y="310"/>
                  <a:pt x="204" y="321"/>
                </a:cubicBezTo>
                <a:cubicBezTo>
                  <a:pt x="184" y="294"/>
                  <a:pt x="153" y="279"/>
                  <a:pt x="143" y="245"/>
                </a:cubicBezTo>
                <a:cubicBezTo>
                  <a:pt x="169" y="230"/>
                  <a:pt x="183" y="230"/>
                  <a:pt x="203" y="246"/>
                </a:cubicBezTo>
                <a:close/>
                <a:moveTo>
                  <a:pt x="40" y="485"/>
                </a:moveTo>
                <a:cubicBezTo>
                  <a:pt x="20" y="445"/>
                  <a:pt x="7" y="403"/>
                  <a:pt x="8" y="358"/>
                </a:cubicBezTo>
                <a:cubicBezTo>
                  <a:pt x="9" y="306"/>
                  <a:pt x="26" y="282"/>
                  <a:pt x="73" y="270"/>
                </a:cubicBezTo>
                <a:cubicBezTo>
                  <a:pt x="69" y="305"/>
                  <a:pt x="60" y="341"/>
                  <a:pt x="70" y="376"/>
                </a:cubicBezTo>
                <a:cubicBezTo>
                  <a:pt x="79" y="342"/>
                  <a:pt x="78" y="305"/>
                  <a:pt x="96" y="274"/>
                </a:cubicBezTo>
                <a:cubicBezTo>
                  <a:pt x="101" y="276"/>
                  <a:pt x="103" y="276"/>
                  <a:pt x="105" y="277"/>
                </a:cubicBezTo>
                <a:cubicBezTo>
                  <a:pt x="107" y="278"/>
                  <a:pt x="109" y="279"/>
                  <a:pt x="110" y="281"/>
                </a:cubicBezTo>
                <a:cubicBezTo>
                  <a:pt x="142" y="328"/>
                  <a:pt x="147" y="378"/>
                  <a:pt x="123" y="430"/>
                </a:cubicBezTo>
                <a:cubicBezTo>
                  <a:pt x="105" y="467"/>
                  <a:pt x="86" y="503"/>
                  <a:pt x="77" y="547"/>
                </a:cubicBezTo>
                <a:cubicBezTo>
                  <a:pt x="65" y="526"/>
                  <a:pt x="50" y="507"/>
                  <a:pt x="40" y="485"/>
                </a:cubicBezTo>
                <a:close/>
                <a:moveTo>
                  <a:pt x="1" y="0"/>
                </a:moveTo>
                <a:cubicBezTo>
                  <a:pt x="1" y="1"/>
                  <a:pt x="1" y="1"/>
                  <a:pt x="1" y="1"/>
                </a:cubicBezTo>
                <a:cubicBezTo>
                  <a:pt x="2" y="1"/>
                  <a:pt x="2" y="0"/>
                  <a:pt x="2" y="0"/>
                </a:cubicBezTo>
                <a:lnTo>
                  <a:pt x="1" y="0"/>
                </a:lnTo>
                <a:close/>
                <a:moveTo>
                  <a:pt x="1052" y="1098"/>
                </a:moveTo>
                <a:cubicBezTo>
                  <a:pt x="1062" y="1083"/>
                  <a:pt x="1075" y="1068"/>
                  <a:pt x="1084" y="1051"/>
                </a:cubicBezTo>
                <a:cubicBezTo>
                  <a:pt x="1099" y="1023"/>
                  <a:pt x="1112" y="994"/>
                  <a:pt x="1092" y="963"/>
                </a:cubicBezTo>
                <a:cubicBezTo>
                  <a:pt x="948" y="958"/>
                  <a:pt x="857" y="1057"/>
                  <a:pt x="855" y="1151"/>
                </a:cubicBezTo>
                <a:cubicBezTo>
                  <a:pt x="788" y="1151"/>
                  <a:pt x="729" y="1127"/>
                  <a:pt x="672" y="1100"/>
                </a:cubicBezTo>
                <a:cubicBezTo>
                  <a:pt x="627" y="1078"/>
                  <a:pt x="589" y="1045"/>
                  <a:pt x="552" y="1010"/>
                </a:cubicBezTo>
                <a:cubicBezTo>
                  <a:pt x="482" y="942"/>
                  <a:pt x="465" y="858"/>
                  <a:pt x="474" y="766"/>
                </a:cubicBezTo>
                <a:cubicBezTo>
                  <a:pt x="491" y="811"/>
                  <a:pt x="520" y="848"/>
                  <a:pt x="547" y="887"/>
                </a:cubicBezTo>
                <a:cubicBezTo>
                  <a:pt x="589" y="949"/>
                  <a:pt x="650" y="975"/>
                  <a:pt x="720" y="988"/>
                </a:cubicBezTo>
                <a:cubicBezTo>
                  <a:pt x="725" y="989"/>
                  <a:pt x="731" y="986"/>
                  <a:pt x="737" y="985"/>
                </a:cubicBezTo>
                <a:cubicBezTo>
                  <a:pt x="734" y="907"/>
                  <a:pt x="723" y="833"/>
                  <a:pt x="681" y="765"/>
                </a:cubicBezTo>
                <a:cubicBezTo>
                  <a:pt x="716" y="759"/>
                  <a:pt x="752" y="766"/>
                  <a:pt x="780" y="738"/>
                </a:cubicBezTo>
                <a:cubicBezTo>
                  <a:pt x="768" y="718"/>
                  <a:pt x="757" y="696"/>
                  <a:pt x="742" y="680"/>
                </a:cubicBezTo>
                <a:cubicBezTo>
                  <a:pt x="720" y="656"/>
                  <a:pt x="696" y="632"/>
                  <a:pt x="669" y="617"/>
                </a:cubicBezTo>
                <a:cubicBezTo>
                  <a:pt x="618" y="588"/>
                  <a:pt x="564" y="572"/>
                  <a:pt x="506" y="597"/>
                </a:cubicBezTo>
                <a:cubicBezTo>
                  <a:pt x="500" y="599"/>
                  <a:pt x="494" y="600"/>
                  <a:pt x="486" y="603"/>
                </a:cubicBezTo>
                <a:cubicBezTo>
                  <a:pt x="486" y="589"/>
                  <a:pt x="485" y="579"/>
                  <a:pt x="485" y="569"/>
                </a:cubicBezTo>
                <a:cubicBezTo>
                  <a:pt x="492" y="456"/>
                  <a:pt x="475" y="348"/>
                  <a:pt x="426" y="246"/>
                </a:cubicBezTo>
                <a:cubicBezTo>
                  <a:pt x="408" y="209"/>
                  <a:pt x="378" y="182"/>
                  <a:pt x="335" y="175"/>
                </a:cubicBezTo>
                <a:cubicBezTo>
                  <a:pt x="316" y="172"/>
                  <a:pt x="297" y="174"/>
                  <a:pt x="285" y="198"/>
                </a:cubicBezTo>
                <a:cubicBezTo>
                  <a:pt x="293" y="206"/>
                  <a:pt x="300" y="215"/>
                  <a:pt x="309" y="222"/>
                </a:cubicBezTo>
                <a:cubicBezTo>
                  <a:pt x="332" y="241"/>
                  <a:pt x="350" y="263"/>
                  <a:pt x="362" y="290"/>
                </a:cubicBezTo>
                <a:cubicBezTo>
                  <a:pt x="397" y="367"/>
                  <a:pt x="418" y="448"/>
                  <a:pt x="425" y="532"/>
                </a:cubicBezTo>
                <a:cubicBezTo>
                  <a:pt x="426" y="539"/>
                  <a:pt x="426" y="548"/>
                  <a:pt x="422" y="553"/>
                </a:cubicBezTo>
                <a:cubicBezTo>
                  <a:pt x="408" y="569"/>
                  <a:pt x="410" y="588"/>
                  <a:pt x="410" y="607"/>
                </a:cubicBezTo>
                <a:cubicBezTo>
                  <a:pt x="409" y="669"/>
                  <a:pt x="383" y="722"/>
                  <a:pt x="349" y="773"/>
                </a:cubicBezTo>
                <a:cubicBezTo>
                  <a:pt x="266" y="679"/>
                  <a:pt x="105" y="682"/>
                  <a:pt x="57" y="750"/>
                </a:cubicBezTo>
                <a:cubicBezTo>
                  <a:pt x="99" y="826"/>
                  <a:pt x="166" y="864"/>
                  <a:pt x="255" y="870"/>
                </a:cubicBezTo>
                <a:cubicBezTo>
                  <a:pt x="186" y="929"/>
                  <a:pt x="108" y="957"/>
                  <a:pt x="18" y="974"/>
                </a:cubicBezTo>
                <a:cubicBezTo>
                  <a:pt x="31" y="918"/>
                  <a:pt x="26" y="869"/>
                  <a:pt x="1" y="826"/>
                </a:cubicBezTo>
                <a:cubicBezTo>
                  <a:pt x="1" y="871"/>
                  <a:pt x="1" y="871"/>
                  <a:pt x="1" y="871"/>
                </a:cubicBezTo>
                <a:cubicBezTo>
                  <a:pt x="5" y="883"/>
                  <a:pt x="5" y="894"/>
                  <a:pt x="1" y="906"/>
                </a:cubicBezTo>
                <a:cubicBezTo>
                  <a:pt x="1" y="1032"/>
                  <a:pt x="1" y="1032"/>
                  <a:pt x="1" y="1032"/>
                </a:cubicBezTo>
                <a:cubicBezTo>
                  <a:pt x="4" y="1026"/>
                  <a:pt x="7" y="1021"/>
                  <a:pt x="9" y="1016"/>
                </a:cubicBezTo>
                <a:cubicBezTo>
                  <a:pt x="97" y="1003"/>
                  <a:pt x="178" y="984"/>
                  <a:pt x="251" y="935"/>
                </a:cubicBezTo>
                <a:cubicBezTo>
                  <a:pt x="247" y="978"/>
                  <a:pt x="241" y="1018"/>
                  <a:pt x="240" y="1058"/>
                </a:cubicBezTo>
                <a:cubicBezTo>
                  <a:pt x="240" y="1101"/>
                  <a:pt x="254" y="1140"/>
                  <a:pt x="286" y="1174"/>
                </a:cubicBezTo>
                <a:cubicBezTo>
                  <a:pt x="390" y="1075"/>
                  <a:pt x="411" y="957"/>
                  <a:pt x="381" y="823"/>
                </a:cubicBezTo>
                <a:cubicBezTo>
                  <a:pt x="392" y="805"/>
                  <a:pt x="404" y="787"/>
                  <a:pt x="417" y="767"/>
                </a:cubicBezTo>
                <a:cubicBezTo>
                  <a:pt x="418" y="860"/>
                  <a:pt x="415" y="950"/>
                  <a:pt x="421" y="1039"/>
                </a:cubicBezTo>
                <a:cubicBezTo>
                  <a:pt x="427" y="1129"/>
                  <a:pt x="449" y="1217"/>
                  <a:pt x="477" y="1301"/>
                </a:cubicBezTo>
                <a:cubicBezTo>
                  <a:pt x="438" y="1354"/>
                  <a:pt x="401" y="1406"/>
                  <a:pt x="382" y="1467"/>
                </a:cubicBezTo>
                <a:cubicBezTo>
                  <a:pt x="364" y="1521"/>
                  <a:pt x="355" y="1576"/>
                  <a:pt x="374" y="1632"/>
                </a:cubicBezTo>
                <a:cubicBezTo>
                  <a:pt x="381" y="1654"/>
                  <a:pt x="385" y="1678"/>
                  <a:pt x="405" y="1695"/>
                </a:cubicBezTo>
                <a:cubicBezTo>
                  <a:pt x="491" y="1652"/>
                  <a:pt x="534" y="1580"/>
                  <a:pt x="554" y="1487"/>
                </a:cubicBezTo>
                <a:cubicBezTo>
                  <a:pt x="574" y="1516"/>
                  <a:pt x="590" y="1541"/>
                  <a:pt x="608" y="1565"/>
                </a:cubicBezTo>
                <a:cubicBezTo>
                  <a:pt x="627" y="1589"/>
                  <a:pt x="647" y="1611"/>
                  <a:pt x="668" y="1636"/>
                </a:cubicBezTo>
                <a:cubicBezTo>
                  <a:pt x="617" y="1671"/>
                  <a:pt x="602" y="1723"/>
                  <a:pt x="605" y="1780"/>
                </a:cubicBezTo>
                <a:cubicBezTo>
                  <a:pt x="607" y="1835"/>
                  <a:pt x="609" y="1892"/>
                  <a:pt x="658" y="1927"/>
                </a:cubicBezTo>
                <a:cubicBezTo>
                  <a:pt x="674" y="1906"/>
                  <a:pt x="688" y="1887"/>
                  <a:pt x="703" y="1868"/>
                </a:cubicBezTo>
                <a:cubicBezTo>
                  <a:pt x="718" y="1848"/>
                  <a:pt x="734" y="1830"/>
                  <a:pt x="748" y="1813"/>
                </a:cubicBezTo>
                <a:cubicBezTo>
                  <a:pt x="775" y="1828"/>
                  <a:pt x="804" y="1841"/>
                  <a:pt x="830" y="1857"/>
                </a:cubicBezTo>
                <a:cubicBezTo>
                  <a:pt x="862" y="1876"/>
                  <a:pt x="897" y="1891"/>
                  <a:pt x="918" y="1925"/>
                </a:cubicBezTo>
                <a:cubicBezTo>
                  <a:pt x="920" y="1928"/>
                  <a:pt x="924" y="1928"/>
                  <a:pt x="931" y="1932"/>
                </a:cubicBezTo>
                <a:cubicBezTo>
                  <a:pt x="932" y="1852"/>
                  <a:pt x="919" y="1780"/>
                  <a:pt x="882" y="1713"/>
                </a:cubicBezTo>
                <a:cubicBezTo>
                  <a:pt x="914" y="1710"/>
                  <a:pt x="946" y="1712"/>
                  <a:pt x="973" y="1702"/>
                </a:cubicBezTo>
                <a:cubicBezTo>
                  <a:pt x="1002" y="1693"/>
                  <a:pt x="1024" y="1670"/>
                  <a:pt x="1046" y="1639"/>
                </a:cubicBezTo>
                <a:cubicBezTo>
                  <a:pt x="1006" y="1649"/>
                  <a:pt x="978" y="1637"/>
                  <a:pt x="952" y="1619"/>
                </a:cubicBezTo>
                <a:cubicBezTo>
                  <a:pt x="936" y="1608"/>
                  <a:pt x="919" y="1598"/>
                  <a:pt x="904" y="1586"/>
                </a:cubicBezTo>
                <a:cubicBezTo>
                  <a:pt x="875" y="1563"/>
                  <a:pt x="843" y="1550"/>
                  <a:pt x="807" y="1545"/>
                </a:cubicBezTo>
                <a:cubicBezTo>
                  <a:pt x="775" y="1541"/>
                  <a:pt x="742" y="1545"/>
                  <a:pt x="718" y="1571"/>
                </a:cubicBezTo>
                <a:cubicBezTo>
                  <a:pt x="708" y="1581"/>
                  <a:pt x="702" y="1595"/>
                  <a:pt x="693" y="1609"/>
                </a:cubicBezTo>
                <a:cubicBezTo>
                  <a:pt x="662" y="1566"/>
                  <a:pt x="632" y="1527"/>
                  <a:pt x="611" y="1480"/>
                </a:cubicBezTo>
                <a:cubicBezTo>
                  <a:pt x="636" y="1482"/>
                  <a:pt x="658" y="1487"/>
                  <a:pt x="680" y="1485"/>
                </a:cubicBezTo>
                <a:cubicBezTo>
                  <a:pt x="708" y="1483"/>
                  <a:pt x="736" y="1481"/>
                  <a:pt x="759" y="1461"/>
                </a:cubicBezTo>
                <a:cubicBezTo>
                  <a:pt x="767" y="1453"/>
                  <a:pt x="772" y="1444"/>
                  <a:pt x="765" y="1435"/>
                </a:cubicBezTo>
                <a:cubicBezTo>
                  <a:pt x="750" y="1413"/>
                  <a:pt x="735" y="1388"/>
                  <a:pt x="715" y="1369"/>
                </a:cubicBezTo>
                <a:cubicBezTo>
                  <a:pt x="673" y="1331"/>
                  <a:pt x="622" y="1309"/>
                  <a:pt x="565" y="1302"/>
                </a:cubicBezTo>
                <a:cubicBezTo>
                  <a:pt x="547" y="1299"/>
                  <a:pt x="529" y="1301"/>
                  <a:pt x="509" y="1300"/>
                </a:cubicBezTo>
                <a:cubicBezTo>
                  <a:pt x="481" y="1195"/>
                  <a:pt x="462" y="1089"/>
                  <a:pt x="470" y="980"/>
                </a:cubicBezTo>
                <a:cubicBezTo>
                  <a:pt x="537" y="1073"/>
                  <a:pt x="627" y="1132"/>
                  <a:pt x="737" y="1167"/>
                </a:cubicBezTo>
                <a:cubicBezTo>
                  <a:pt x="729" y="1229"/>
                  <a:pt x="750" y="1282"/>
                  <a:pt x="789" y="1328"/>
                </a:cubicBezTo>
                <a:cubicBezTo>
                  <a:pt x="828" y="1374"/>
                  <a:pt x="875" y="1407"/>
                  <a:pt x="938" y="1414"/>
                </a:cubicBezTo>
                <a:cubicBezTo>
                  <a:pt x="943" y="1367"/>
                  <a:pt x="942" y="1322"/>
                  <a:pt x="923" y="1280"/>
                </a:cubicBezTo>
                <a:cubicBezTo>
                  <a:pt x="905" y="1239"/>
                  <a:pt x="882" y="1202"/>
                  <a:pt x="842" y="1176"/>
                </a:cubicBezTo>
                <a:cubicBezTo>
                  <a:pt x="859" y="1168"/>
                  <a:pt x="867" y="1176"/>
                  <a:pt x="876" y="1184"/>
                </a:cubicBezTo>
                <a:cubicBezTo>
                  <a:pt x="900" y="1205"/>
                  <a:pt x="925" y="1223"/>
                  <a:pt x="956" y="1232"/>
                </a:cubicBezTo>
                <a:cubicBezTo>
                  <a:pt x="990" y="1242"/>
                  <a:pt x="1025" y="1254"/>
                  <a:pt x="1060" y="1247"/>
                </a:cubicBezTo>
                <a:cubicBezTo>
                  <a:pt x="1106" y="1236"/>
                  <a:pt x="1148" y="1214"/>
                  <a:pt x="1182" y="1180"/>
                </a:cubicBezTo>
                <a:cubicBezTo>
                  <a:pt x="1186" y="1176"/>
                  <a:pt x="1187" y="1168"/>
                  <a:pt x="1190" y="1159"/>
                </a:cubicBezTo>
                <a:cubicBezTo>
                  <a:pt x="1144" y="1139"/>
                  <a:pt x="1099" y="1119"/>
                  <a:pt x="1052" y="1098"/>
                </a:cubicBezTo>
                <a:close/>
                <a:moveTo>
                  <a:pt x="603" y="609"/>
                </a:moveTo>
                <a:cubicBezTo>
                  <a:pt x="634" y="612"/>
                  <a:pt x="659" y="628"/>
                  <a:pt x="683" y="646"/>
                </a:cubicBezTo>
                <a:cubicBezTo>
                  <a:pt x="721" y="674"/>
                  <a:pt x="744" y="701"/>
                  <a:pt x="757" y="735"/>
                </a:cubicBezTo>
                <a:cubicBezTo>
                  <a:pt x="695" y="762"/>
                  <a:pt x="657" y="745"/>
                  <a:pt x="630" y="681"/>
                </a:cubicBezTo>
                <a:cubicBezTo>
                  <a:pt x="645" y="688"/>
                  <a:pt x="657" y="693"/>
                  <a:pt x="675" y="701"/>
                </a:cubicBezTo>
                <a:cubicBezTo>
                  <a:pt x="642" y="655"/>
                  <a:pt x="588" y="658"/>
                  <a:pt x="552" y="630"/>
                </a:cubicBezTo>
                <a:cubicBezTo>
                  <a:pt x="566" y="611"/>
                  <a:pt x="578" y="607"/>
                  <a:pt x="603" y="609"/>
                </a:cubicBezTo>
                <a:close/>
                <a:moveTo>
                  <a:pt x="505" y="718"/>
                </a:moveTo>
                <a:cubicBezTo>
                  <a:pt x="506" y="713"/>
                  <a:pt x="510" y="707"/>
                  <a:pt x="513" y="700"/>
                </a:cubicBezTo>
                <a:cubicBezTo>
                  <a:pt x="540" y="743"/>
                  <a:pt x="564" y="783"/>
                  <a:pt x="590" y="823"/>
                </a:cubicBezTo>
                <a:cubicBezTo>
                  <a:pt x="593" y="828"/>
                  <a:pt x="601" y="831"/>
                  <a:pt x="613" y="840"/>
                </a:cubicBezTo>
                <a:cubicBezTo>
                  <a:pt x="577" y="789"/>
                  <a:pt x="558" y="740"/>
                  <a:pt x="536" y="690"/>
                </a:cubicBezTo>
                <a:cubicBezTo>
                  <a:pt x="559" y="677"/>
                  <a:pt x="580" y="682"/>
                  <a:pt x="596" y="695"/>
                </a:cubicBezTo>
                <a:cubicBezTo>
                  <a:pt x="661" y="749"/>
                  <a:pt x="703" y="817"/>
                  <a:pt x="716" y="901"/>
                </a:cubicBezTo>
                <a:cubicBezTo>
                  <a:pt x="719" y="924"/>
                  <a:pt x="719" y="948"/>
                  <a:pt x="721" y="973"/>
                </a:cubicBezTo>
                <a:cubicBezTo>
                  <a:pt x="654" y="958"/>
                  <a:pt x="596" y="935"/>
                  <a:pt x="558" y="877"/>
                </a:cubicBezTo>
                <a:cubicBezTo>
                  <a:pt x="548" y="862"/>
                  <a:pt x="536" y="848"/>
                  <a:pt x="526" y="833"/>
                </a:cubicBezTo>
                <a:cubicBezTo>
                  <a:pt x="504" y="798"/>
                  <a:pt x="499" y="759"/>
                  <a:pt x="505" y="718"/>
                </a:cubicBezTo>
                <a:close/>
                <a:moveTo>
                  <a:pt x="363" y="220"/>
                </a:moveTo>
                <a:cubicBezTo>
                  <a:pt x="386" y="221"/>
                  <a:pt x="386" y="221"/>
                  <a:pt x="400" y="245"/>
                </a:cubicBezTo>
                <a:cubicBezTo>
                  <a:pt x="366" y="242"/>
                  <a:pt x="366" y="242"/>
                  <a:pt x="363" y="220"/>
                </a:cubicBezTo>
                <a:close/>
                <a:moveTo>
                  <a:pt x="792" y="1613"/>
                </a:moveTo>
                <a:cubicBezTo>
                  <a:pt x="807" y="1614"/>
                  <a:pt x="823" y="1617"/>
                  <a:pt x="840" y="1615"/>
                </a:cubicBezTo>
                <a:cubicBezTo>
                  <a:pt x="820" y="1609"/>
                  <a:pt x="801" y="1602"/>
                  <a:pt x="779" y="1594"/>
                </a:cubicBezTo>
                <a:cubicBezTo>
                  <a:pt x="798" y="1577"/>
                  <a:pt x="818" y="1575"/>
                  <a:pt x="839" y="1580"/>
                </a:cubicBezTo>
                <a:cubicBezTo>
                  <a:pt x="865" y="1586"/>
                  <a:pt x="890" y="1594"/>
                  <a:pt x="912" y="1611"/>
                </a:cubicBezTo>
                <a:cubicBezTo>
                  <a:pt x="938" y="1631"/>
                  <a:pt x="968" y="1646"/>
                  <a:pt x="999" y="1665"/>
                </a:cubicBezTo>
                <a:cubicBezTo>
                  <a:pt x="989" y="1683"/>
                  <a:pt x="973" y="1689"/>
                  <a:pt x="956" y="1691"/>
                </a:cubicBezTo>
                <a:cubicBezTo>
                  <a:pt x="926" y="1694"/>
                  <a:pt x="894" y="1703"/>
                  <a:pt x="868" y="1677"/>
                </a:cubicBezTo>
                <a:cubicBezTo>
                  <a:pt x="843" y="1677"/>
                  <a:pt x="831" y="1654"/>
                  <a:pt x="810" y="1646"/>
                </a:cubicBezTo>
                <a:cubicBezTo>
                  <a:pt x="790" y="1639"/>
                  <a:pt x="770" y="1634"/>
                  <a:pt x="748" y="1627"/>
                </a:cubicBezTo>
                <a:cubicBezTo>
                  <a:pt x="760" y="1609"/>
                  <a:pt x="776" y="1612"/>
                  <a:pt x="792" y="1613"/>
                </a:cubicBezTo>
                <a:close/>
                <a:moveTo>
                  <a:pt x="722" y="1695"/>
                </a:moveTo>
                <a:cubicBezTo>
                  <a:pt x="722" y="1693"/>
                  <a:pt x="724" y="1691"/>
                  <a:pt x="727" y="1687"/>
                </a:cubicBezTo>
                <a:cubicBezTo>
                  <a:pt x="760" y="1700"/>
                  <a:pt x="783" y="1729"/>
                  <a:pt x="812" y="1750"/>
                </a:cubicBezTo>
                <a:cubicBezTo>
                  <a:pt x="797" y="1716"/>
                  <a:pt x="768" y="1694"/>
                  <a:pt x="742" y="1669"/>
                </a:cubicBezTo>
                <a:cubicBezTo>
                  <a:pt x="786" y="1649"/>
                  <a:pt x="815" y="1657"/>
                  <a:pt x="848" y="1697"/>
                </a:cubicBezTo>
                <a:cubicBezTo>
                  <a:pt x="877" y="1732"/>
                  <a:pt x="893" y="1773"/>
                  <a:pt x="903" y="1816"/>
                </a:cubicBezTo>
                <a:cubicBezTo>
                  <a:pt x="909" y="1839"/>
                  <a:pt x="910" y="1864"/>
                  <a:pt x="913" y="1888"/>
                </a:cubicBezTo>
                <a:cubicBezTo>
                  <a:pt x="878" y="1859"/>
                  <a:pt x="841" y="1843"/>
                  <a:pt x="804" y="1825"/>
                </a:cubicBezTo>
                <a:cubicBezTo>
                  <a:pt x="752" y="1800"/>
                  <a:pt x="725" y="1758"/>
                  <a:pt x="721" y="1701"/>
                </a:cubicBezTo>
                <a:cubicBezTo>
                  <a:pt x="720" y="1699"/>
                  <a:pt x="721" y="1697"/>
                  <a:pt x="722" y="1695"/>
                </a:cubicBezTo>
                <a:close/>
                <a:moveTo>
                  <a:pt x="672" y="1791"/>
                </a:moveTo>
                <a:cubicBezTo>
                  <a:pt x="679" y="1772"/>
                  <a:pt x="687" y="1752"/>
                  <a:pt x="695" y="1730"/>
                </a:cubicBezTo>
                <a:cubicBezTo>
                  <a:pt x="708" y="1750"/>
                  <a:pt x="719" y="1769"/>
                  <a:pt x="731" y="1790"/>
                </a:cubicBezTo>
                <a:cubicBezTo>
                  <a:pt x="730" y="1809"/>
                  <a:pt x="719" y="1826"/>
                  <a:pt x="703" y="1842"/>
                </a:cubicBezTo>
                <a:cubicBezTo>
                  <a:pt x="686" y="1860"/>
                  <a:pt x="669" y="1879"/>
                  <a:pt x="651" y="1899"/>
                </a:cubicBezTo>
                <a:cubicBezTo>
                  <a:pt x="649" y="1895"/>
                  <a:pt x="643" y="1890"/>
                  <a:pt x="641" y="1884"/>
                </a:cubicBezTo>
                <a:cubicBezTo>
                  <a:pt x="622" y="1835"/>
                  <a:pt x="617" y="1784"/>
                  <a:pt x="627" y="1732"/>
                </a:cubicBezTo>
                <a:cubicBezTo>
                  <a:pt x="631" y="1707"/>
                  <a:pt x="643" y="1698"/>
                  <a:pt x="672" y="1694"/>
                </a:cubicBezTo>
                <a:cubicBezTo>
                  <a:pt x="686" y="1726"/>
                  <a:pt x="671" y="1758"/>
                  <a:pt x="672" y="1791"/>
                </a:cubicBezTo>
                <a:close/>
                <a:moveTo>
                  <a:pt x="653" y="1590"/>
                </a:moveTo>
                <a:cubicBezTo>
                  <a:pt x="615" y="1552"/>
                  <a:pt x="583" y="1510"/>
                  <a:pt x="563" y="1456"/>
                </a:cubicBezTo>
                <a:cubicBezTo>
                  <a:pt x="588" y="1470"/>
                  <a:pt x="612" y="1505"/>
                  <a:pt x="653" y="1590"/>
                </a:cubicBezTo>
                <a:close/>
                <a:moveTo>
                  <a:pt x="552" y="1340"/>
                </a:moveTo>
                <a:cubicBezTo>
                  <a:pt x="601" y="1301"/>
                  <a:pt x="729" y="1372"/>
                  <a:pt x="747" y="1450"/>
                </a:cubicBezTo>
                <a:cubicBezTo>
                  <a:pt x="715" y="1471"/>
                  <a:pt x="680" y="1473"/>
                  <a:pt x="645" y="1468"/>
                </a:cubicBezTo>
                <a:cubicBezTo>
                  <a:pt x="630" y="1466"/>
                  <a:pt x="616" y="1460"/>
                  <a:pt x="602" y="1454"/>
                </a:cubicBezTo>
                <a:cubicBezTo>
                  <a:pt x="568" y="1438"/>
                  <a:pt x="547" y="1413"/>
                  <a:pt x="548" y="1369"/>
                </a:cubicBezTo>
                <a:cubicBezTo>
                  <a:pt x="584" y="1389"/>
                  <a:pt x="614" y="1418"/>
                  <a:pt x="661" y="1423"/>
                </a:cubicBezTo>
                <a:cubicBezTo>
                  <a:pt x="621" y="1395"/>
                  <a:pt x="576" y="1381"/>
                  <a:pt x="552" y="1340"/>
                </a:cubicBezTo>
                <a:close/>
                <a:moveTo>
                  <a:pt x="467" y="1493"/>
                </a:moveTo>
                <a:cubicBezTo>
                  <a:pt x="480" y="1460"/>
                  <a:pt x="493" y="1428"/>
                  <a:pt x="507" y="1393"/>
                </a:cubicBezTo>
                <a:cubicBezTo>
                  <a:pt x="528" y="1408"/>
                  <a:pt x="535" y="1428"/>
                  <a:pt x="537" y="1449"/>
                </a:cubicBezTo>
                <a:cubicBezTo>
                  <a:pt x="543" y="1532"/>
                  <a:pt x="493" y="1634"/>
                  <a:pt x="409" y="1672"/>
                </a:cubicBezTo>
                <a:cubicBezTo>
                  <a:pt x="371" y="1601"/>
                  <a:pt x="369" y="1529"/>
                  <a:pt x="403" y="1460"/>
                </a:cubicBezTo>
                <a:cubicBezTo>
                  <a:pt x="429" y="1407"/>
                  <a:pt x="458" y="1386"/>
                  <a:pt x="485" y="1387"/>
                </a:cubicBezTo>
                <a:cubicBezTo>
                  <a:pt x="477" y="1422"/>
                  <a:pt x="469" y="1456"/>
                  <a:pt x="461" y="1491"/>
                </a:cubicBezTo>
                <a:cubicBezTo>
                  <a:pt x="463" y="1492"/>
                  <a:pt x="465" y="1492"/>
                  <a:pt x="467" y="1493"/>
                </a:cubicBezTo>
                <a:close/>
                <a:moveTo>
                  <a:pt x="74" y="747"/>
                </a:moveTo>
                <a:cubicBezTo>
                  <a:pt x="122" y="725"/>
                  <a:pt x="170" y="706"/>
                  <a:pt x="224" y="721"/>
                </a:cubicBezTo>
                <a:cubicBezTo>
                  <a:pt x="259" y="731"/>
                  <a:pt x="281" y="755"/>
                  <a:pt x="296" y="795"/>
                </a:cubicBezTo>
                <a:cubicBezTo>
                  <a:pt x="253" y="775"/>
                  <a:pt x="213" y="768"/>
                  <a:pt x="177" y="772"/>
                </a:cubicBezTo>
                <a:cubicBezTo>
                  <a:pt x="218" y="788"/>
                  <a:pt x="258" y="793"/>
                  <a:pt x="294" y="817"/>
                </a:cubicBezTo>
                <a:cubicBezTo>
                  <a:pt x="286" y="827"/>
                  <a:pt x="278" y="836"/>
                  <a:pt x="271" y="845"/>
                </a:cubicBezTo>
                <a:cubicBezTo>
                  <a:pt x="215" y="867"/>
                  <a:pt x="116" y="819"/>
                  <a:pt x="74" y="747"/>
                </a:cubicBezTo>
                <a:close/>
                <a:moveTo>
                  <a:pt x="47" y="990"/>
                </a:moveTo>
                <a:cubicBezTo>
                  <a:pt x="91" y="974"/>
                  <a:pt x="132" y="962"/>
                  <a:pt x="170" y="944"/>
                </a:cubicBezTo>
                <a:cubicBezTo>
                  <a:pt x="208" y="926"/>
                  <a:pt x="243" y="902"/>
                  <a:pt x="279" y="881"/>
                </a:cubicBezTo>
                <a:cubicBezTo>
                  <a:pt x="258" y="931"/>
                  <a:pt x="125" y="987"/>
                  <a:pt x="47" y="990"/>
                </a:cubicBezTo>
                <a:close/>
                <a:moveTo>
                  <a:pt x="315" y="1122"/>
                </a:moveTo>
                <a:cubicBezTo>
                  <a:pt x="310" y="1129"/>
                  <a:pt x="304" y="1135"/>
                  <a:pt x="298" y="1141"/>
                </a:cubicBezTo>
                <a:cubicBezTo>
                  <a:pt x="294" y="1145"/>
                  <a:pt x="290" y="1148"/>
                  <a:pt x="286" y="1151"/>
                </a:cubicBezTo>
                <a:cubicBezTo>
                  <a:pt x="232" y="1084"/>
                  <a:pt x="248" y="925"/>
                  <a:pt x="328" y="876"/>
                </a:cubicBezTo>
                <a:cubicBezTo>
                  <a:pt x="332" y="932"/>
                  <a:pt x="305" y="979"/>
                  <a:pt x="309" y="1031"/>
                </a:cubicBezTo>
                <a:cubicBezTo>
                  <a:pt x="322" y="987"/>
                  <a:pt x="336" y="942"/>
                  <a:pt x="349" y="898"/>
                </a:cubicBezTo>
                <a:cubicBezTo>
                  <a:pt x="351" y="897"/>
                  <a:pt x="353" y="897"/>
                  <a:pt x="355" y="896"/>
                </a:cubicBezTo>
                <a:cubicBezTo>
                  <a:pt x="359" y="906"/>
                  <a:pt x="366" y="916"/>
                  <a:pt x="367" y="926"/>
                </a:cubicBezTo>
                <a:cubicBezTo>
                  <a:pt x="375" y="998"/>
                  <a:pt x="361" y="1064"/>
                  <a:pt x="315" y="1122"/>
                </a:cubicBezTo>
                <a:close/>
                <a:moveTo>
                  <a:pt x="469" y="563"/>
                </a:moveTo>
                <a:cubicBezTo>
                  <a:pt x="464" y="640"/>
                  <a:pt x="457" y="717"/>
                  <a:pt x="453" y="794"/>
                </a:cubicBezTo>
                <a:cubicBezTo>
                  <a:pt x="448" y="889"/>
                  <a:pt x="446" y="983"/>
                  <a:pt x="452" y="1077"/>
                </a:cubicBezTo>
                <a:cubicBezTo>
                  <a:pt x="454" y="1104"/>
                  <a:pt x="459" y="1132"/>
                  <a:pt x="456" y="1161"/>
                </a:cubicBezTo>
                <a:cubicBezTo>
                  <a:pt x="453" y="1147"/>
                  <a:pt x="449" y="1134"/>
                  <a:pt x="447" y="1121"/>
                </a:cubicBezTo>
                <a:cubicBezTo>
                  <a:pt x="435" y="1051"/>
                  <a:pt x="429" y="980"/>
                  <a:pt x="433" y="909"/>
                </a:cubicBezTo>
                <a:cubicBezTo>
                  <a:pt x="438" y="835"/>
                  <a:pt x="441" y="762"/>
                  <a:pt x="444" y="688"/>
                </a:cubicBezTo>
                <a:cubicBezTo>
                  <a:pt x="444" y="681"/>
                  <a:pt x="442" y="675"/>
                  <a:pt x="438" y="668"/>
                </a:cubicBezTo>
                <a:cubicBezTo>
                  <a:pt x="412" y="713"/>
                  <a:pt x="407" y="768"/>
                  <a:pt x="369" y="807"/>
                </a:cubicBezTo>
                <a:cubicBezTo>
                  <a:pt x="356" y="801"/>
                  <a:pt x="357" y="793"/>
                  <a:pt x="365" y="782"/>
                </a:cubicBezTo>
                <a:cubicBezTo>
                  <a:pt x="393" y="742"/>
                  <a:pt x="411" y="695"/>
                  <a:pt x="432" y="651"/>
                </a:cubicBezTo>
                <a:cubicBezTo>
                  <a:pt x="444" y="625"/>
                  <a:pt x="455" y="599"/>
                  <a:pt x="435" y="571"/>
                </a:cubicBezTo>
                <a:cubicBezTo>
                  <a:pt x="449" y="558"/>
                  <a:pt x="451" y="544"/>
                  <a:pt x="444" y="527"/>
                </a:cubicBezTo>
                <a:cubicBezTo>
                  <a:pt x="439" y="516"/>
                  <a:pt x="440" y="504"/>
                  <a:pt x="437" y="492"/>
                </a:cubicBezTo>
                <a:cubicBezTo>
                  <a:pt x="434" y="478"/>
                  <a:pt x="438" y="470"/>
                  <a:pt x="458" y="467"/>
                </a:cubicBezTo>
                <a:cubicBezTo>
                  <a:pt x="411" y="437"/>
                  <a:pt x="423" y="389"/>
                  <a:pt x="411" y="351"/>
                </a:cubicBezTo>
                <a:cubicBezTo>
                  <a:pt x="406" y="338"/>
                  <a:pt x="405" y="323"/>
                  <a:pt x="404" y="310"/>
                </a:cubicBezTo>
                <a:cubicBezTo>
                  <a:pt x="403" y="297"/>
                  <a:pt x="401" y="283"/>
                  <a:pt x="422" y="278"/>
                </a:cubicBezTo>
                <a:cubicBezTo>
                  <a:pt x="431" y="301"/>
                  <a:pt x="442" y="323"/>
                  <a:pt x="448" y="347"/>
                </a:cubicBezTo>
                <a:cubicBezTo>
                  <a:pt x="466" y="418"/>
                  <a:pt x="475" y="490"/>
                  <a:pt x="469" y="563"/>
                </a:cubicBezTo>
                <a:close/>
                <a:moveTo>
                  <a:pt x="551" y="1034"/>
                </a:moveTo>
                <a:cubicBezTo>
                  <a:pt x="584" y="1059"/>
                  <a:pt x="617" y="1084"/>
                  <a:pt x="654" y="1112"/>
                </a:cubicBezTo>
                <a:cubicBezTo>
                  <a:pt x="620" y="1100"/>
                  <a:pt x="575" y="1068"/>
                  <a:pt x="551" y="1034"/>
                </a:cubicBezTo>
                <a:close/>
                <a:moveTo>
                  <a:pt x="862" y="1216"/>
                </a:moveTo>
                <a:cubicBezTo>
                  <a:pt x="893" y="1246"/>
                  <a:pt x="913" y="1283"/>
                  <a:pt x="920" y="1325"/>
                </a:cubicBezTo>
                <a:cubicBezTo>
                  <a:pt x="924" y="1347"/>
                  <a:pt x="924" y="1369"/>
                  <a:pt x="926" y="1393"/>
                </a:cubicBezTo>
                <a:cubicBezTo>
                  <a:pt x="894" y="1391"/>
                  <a:pt x="871" y="1378"/>
                  <a:pt x="848" y="1361"/>
                </a:cubicBezTo>
                <a:cubicBezTo>
                  <a:pt x="818" y="1338"/>
                  <a:pt x="792" y="1312"/>
                  <a:pt x="776" y="1276"/>
                </a:cubicBezTo>
                <a:cubicBezTo>
                  <a:pt x="769" y="1259"/>
                  <a:pt x="766" y="1242"/>
                  <a:pt x="778" y="1217"/>
                </a:cubicBezTo>
                <a:cubicBezTo>
                  <a:pt x="801" y="1247"/>
                  <a:pt x="821" y="1272"/>
                  <a:pt x="842" y="1298"/>
                </a:cubicBezTo>
                <a:cubicBezTo>
                  <a:pt x="840" y="1259"/>
                  <a:pt x="805" y="1234"/>
                  <a:pt x="794" y="1196"/>
                </a:cubicBezTo>
                <a:cubicBezTo>
                  <a:pt x="823" y="1187"/>
                  <a:pt x="845" y="1199"/>
                  <a:pt x="862" y="1216"/>
                </a:cubicBezTo>
                <a:close/>
                <a:moveTo>
                  <a:pt x="932" y="1030"/>
                </a:moveTo>
                <a:cubicBezTo>
                  <a:pt x="975" y="993"/>
                  <a:pt x="1026" y="976"/>
                  <a:pt x="1086" y="979"/>
                </a:cubicBezTo>
                <a:cubicBezTo>
                  <a:pt x="1085" y="1027"/>
                  <a:pt x="1063" y="1060"/>
                  <a:pt x="1032" y="1089"/>
                </a:cubicBezTo>
                <a:cubicBezTo>
                  <a:pt x="1030" y="1091"/>
                  <a:pt x="1027" y="1094"/>
                  <a:pt x="1024" y="1094"/>
                </a:cubicBezTo>
                <a:cubicBezTo>
                  <a:pt x="997" y="1097"/>
                  <a:pt x="970" y="1100"/>
                  <a:pt x="936" y="1103"/>
                </a:cubicBezTo>
                <a:cubicBezTo>
                  <a:pt x="966" y="1081"/>
                  <a:pt x="990" y="1062"/>
                  <a:pt x="1014" y="1043"/>
                </a:cubicBezTo>
                <a:cubicBezTo>
                  <a:pt x="969" y="1052"/>
                  <a:pt x="937" y="1083"/>
                  <a:pt x="896" y="1104"/>
                </a:cubicBezTo>
                <a:cubicBezTo>
                  <a:pt x="893" y="1070"/>
                  <a:pt x="911" y="1048"/>
                  <a:pt x="932" y="1030"/>
                </a:cubicBezTo>
                <a:close/>
                <a:moveTo>
                  <a:pt x="1093" y="1218"/>
                </a:moveTo>
                <a:cubicBezTo>
                  <a:pt x="1049" y="1241"/>
                  <a:pt x="1006" y="1232"/>
                  <a:pt x="962" y="1217"/>
                </a:cubicBezTo>
                <a:cubicBezTo>
                  <a:pt x="943" y="1211"/>
                  <a:pt x="925" y="1201"/>
                  <a:pt x="920" y="1174"/>
                </a:cubicBezTo>
                <a:cubicBezTo>
                  <a:pt x="958" y="1183"/>
                  <a:pt x="994" y="1190"/>
                  <a:pt x="1031" y="1174"/>
                </a:cubicBezTo>
                <a:cubicBezTo>
                  <a:pt x="1020" y="1173"/>
                  <a:pt x="1010" y="1171"/>
                  <a:pt x="1000" y="1170"/>
                </a:cubicBezTo>
                <a:cubicBezTo>
                  <a:pt x="988" y="1169"/>
                  <a:pt x="976" y="1169"/>
                  <a:pt x="965" y="1166"/>
                </a:cubicBezTo>
                <a:cubicBezTo>
                  <a:pt x="953" y="1163"/>
                  <a:pt x="943" y="1158"/>
                  <a:pt x="928" y="1153"/>
                </a:cubicBezTo>
                <a:cubicBezTo>
                  <a:pt x="962" y="1112"/>
                  <a:pt x="1001" y="1110"/>
                  <a:pt x="1044" y="1118"/>
                </a:cubicBezTo>
                <a:cubicBezTo>
                  <a:pt x="1090" y="1126"/>
                  <a:pt x="1125" y="1154"/>
                  <a:pt x="1170" y="1168"/>
                </a:cubicBezTo>
                <a:cubicBezTo>
                  <a:pt x="1146" y="1196"/>
                  <a:pt x="1118" y="1204"/>
                  <a:pt x="1093" y="1218"/>
                </a:cubicBezTo>
                <a:close/>
                <a:moveTo>
                  <a:pt x="341" y="2044"/>
                </a:moveTo>
                <a:cubicBezTo>
                  <a:pt x="347" y="2038"/>
                  <a:pt x="350" y="2033"/>
                  <a:pt x="355" y="2029"/>
                </a:cubicBezTo>
                <a:cubicBezTo>
                  <a:pt x="403" y="1988"/>
                  <a:pt x="413" y="1932"/>
                  <a:pt x="410" y="1874"/>
                </a:cubicBezTo>
                <a:cubicBezTo>
                  <a:pt x="408" y="1843"/>
                  <a:pt x="397" y="1811"/>
                  <a:pt x="386" y="1781"/>
                </a:cubicBezTo>
                <a:cubicBezTo>
                  <a:pt x="378" y="1759"/>
                  <a:pt x="363" y="1740"/>
                  <a:pt x="351" y="1720"/>
                </a:cubicBezTo>
                <a:cubicBezTo>
                  <a:pt x="313" y="1734"/>
                  <a:pt x="303" y="1768"/>
                  <a:pt x="282" y="1797"/>
                </a:cubicBezTo>
                <a:cubicBezTo>
                  <a:pt x="240" y="1729"/>
                  <a:pt x="180" y="1686"/>
                  <a:pt x="111" y="1649"/>
                </a:cubicBezTo>
                <a:cubicBezTo>
                  <a:pt x="107" y="1654"/>
                  <a:pt x="102" y="1658"/>
                  <a:pt x="100" y="1663"/>
                </a:cubicBezTo>
                <a:cubicBezTo>
                  <a:pt x="81" y="1731"/>
                  <a:pt x="77" y="1797"/>
                  <a:pt x="113" y="1863"/>
                </a:cubicBezTo>
                <a:cubicBezTo>
                  <a:pt x="136" y="1904"/>
                  <a:pt x="157" y="1946"/>
                  <a:pt x="189" y="1981"/>
                </a:cubicBezTo>
                <a:cubicBezTo>
                  <a:pt x="103" y="1948"/>
                  <a:pt x="35" y="1896"/>
                  <a:pt x="6" y="1803"/>
                </a:cubicBezTo>
                <a:cubicBezTo>
                  <a:pt x="5" y="1798"/>
                  <a:pt x="3" y="1793"/>
                  <a:pt x="1" y="1788"/>
                </a:cubicBezTo>
                <a:cubicBezTo>
                  <a:pt x="1" y="1917"/>
                  <a:pt x="1" y="1917"/>
                  <a:pt x="1" y="1917"/>
                </a:cubicBezTo>
                <a:cubicBezTo>
                  <a:pt x="52" y="1942"/>
                  <a:pt x="103" y="1965"/>
                  <a:pt x="155" y="1988"/>
                </a:cubicBezTo>
                <a:cubicBezTo>
                  <a:pt x="225" y="2018"/>
                  <a:pt x="297" y="2047"/>
                  <a:pt x="369" y="2076"/>
                </a:cubicBezTo>
                <a:cubicBezTo>
                  <a:pt x="421" y="2098"/>
                  <a:pt x="468" y="2126"/>
                  <a:pt x="512" y="2160"/>
                </a:cubicBezTo>
                <a:cubicBezTo>
                  <a:pt x="538" y="2160"/>
                  <a:pt x="538" y="2160"/>
                  <a:pt x="538" y="2160"/>
                </a:cubicBezTo>
                <a:cubicBezTo>
                  <a:pt x="488" y="2119"/>
                  <a:pt x="432" y="2086"/>
                  <a:pt x="371" y="2060"/>
                </a:cubicBezTo>
                <a:cubicBezTo>
                  <a:pt x="361" y="2056"/>
                  <a:pt x="353" y="2050"/>
                  <a:pt x="341" y="2044"/>
                </a:cubicBezTo>
                <a:close/>
                <a:moveTo>
                  <a:pt x="286" y="1960"/>
                </a:moveTo>
                <a:cubicBezTo>
                  <a:pt x="250" y="1919"/>
                  <a:pt x="215" y="1879"/>
                  <a:pt x="185" y="1825"/>
                </a:cubicBezTo>
                <a:cubicBezTo>
                  <a:pt x="188" y="1839"/>
                  <a:pt x="187" y="1847"/>
                  <a:pt x="190" y="1853"/>
                </a:cubicBezTo>
                <a:cubicBezTo>
                  <a:pt x="214" y="1893"/>
                  <a:pt x="239" y="1933"/>
                  <a:pt x="266" y="1976"/>
                </a:cubicBezTo>
                <a:cubicBezTo>
                  <a:pt x="258" y="1976"/>
                  <a:pt x="251" y="1977"/>
                  <a:pt x="246" y="1975"/>
                </a:cubicBezTo>
                <a:cubicBezTo>
                  <a:pt x="207" y="1963"/>
                  <a:pt x="174" y="1941"/>
                  <a:pt x="153" y="1905"/>
                </a:cubicBezTo>
                <a:cubicBezTo>
                  <a:pt x="143" y="1890"/>
                  <a:pt x="136" y="1873"/>
                  <a:pt x="127" y="1857"/>
                </a:cubicBezTo>
                <a:cubicBezTo>
                  <a:pt x="92" y="1797"/>
                  <a:pt x="98" y="1735"/>
                  <a:pt x="114" y="1668"/>
                </a:cubicBezTo>
                <a:cubicBezTo>
                  <a:pt x="136" y="1681"/>
                  <a:pt x="157" y="1692"/>
                  <a:pt x="176" y="1705"/>
                </a:cubicBezTo>
                <a:cubicBezTo>
                  <a:pt x="246" y="1755"/>
                  <a:pt x="288" y="1823"/>
                  <a:pt x="307" y="1905"/>
                </a:cubicBezTo>
                <a:cubicBezTo>
                  <a:pt x="312" y="1924"/>
                  <a:pt x="307" y="1945"/>
                  <a:pt x="286" y="1960"/>
                </a:cubicBezTo>
                <a:close/>
                <a:moveTo>
                  <a:pt x="335" y="1880"/>
                </a:moveTo>
                <a:cubicBezTo>
                  <a:pt x="289" y="1828"/>
                  <a:pt x="292" y="1786"/>
                  <a:pt x="344" y="1742"/>
                </a:cubicBezTo>
                <a:cubicBezTo>
                  <a:pt x="368" y="1769"/>
                  <a:pt x="382" y="1802"/>
                  <a:pt x="390" y="1848"/>
                </a:cubicBezTo>
                <a:cubicBezTo>
                  <a:pt x="395" y="1878"/>
                  <a:pt x="399" y="1907"/>
                  <a:pt x="387" y="1937"/>
                </a:cubicBezTo>
                <a:cubicBezTo>
                  <a:pt x="378" y="1960"/>
                  <a:pt x="369" y="1968"/>
                  <a:pt x="346" y="1973"/>
                </a:cubicBezTo>
                <a:cubicBezTo>
                  <a:pt x="337" y="1928"/>
                  <a:pt x="363" y="1881"/>
                  <a:pt x="337" y="1831"/>
                </a:cubicBezTo>
                <a:cubicBezTo>
                  <a:pt x="336" y="1851"/>
                  <a:pt x="336" y="1864"/>
                  <a:pt x="335" y="1880"/>
                </a:cubicBezTo>
                <a:close/>
                <a:moveTo>
                  <a:pt x="289" y="1341"/>
                </a:moveTo>
                <a:cubicBezTo>
                  <a:pt x="270" y="1310"/>
                  <a:pt x="238" y="1308"/>
                  <a:pt x="206" y="1309"/>
                </a:cubicBezTo>
                <a:cubicBezTo>
                  <a:pt x="187" y="1309"/>
                  <a:pt x="168" y="1314"/>
                  <a:pt x="150" y="1316"/>
                </a:cubicBezTo>
                <a:cubicBezTo>
                  <a:pt x="152" y="1265"/>
                  <a:pt x="155" y="1216"/>
                  <a:pt x="157" y="1166"/>
                </a:cubicBezTo>
                <a:cubicBezTo>
                  <a:pt x="147" y="1165"/>
                  <a:pt x="140" y="1162"/>
                  <a:pt x="135" y="1163"/>
                </a:cubicBezTo>
                <a:cubicBezTo>
                  <a:pt x="89" y="1178"/>
                  <a:pt x="51" y="1206"/>
                  <a:pt x="21" y="1243"/>
                </a:cubicBezTo>
                <a:cubicBezTo>
                  <a:pt x="12" y="1254"/>
                  <a:pt x="6" y="1266"/>
                  <a:pt x="1" y="1279"/>
                </a:cubicBezTo>
                <a:cubicBezTo>
                  <a:pt x="1" y="1500"/>
                  <a:pt x="1" y="1500"/>
                  <a:pt x="1" y="1500"/>
                </a:cubicBezTo>
                <a:cubicBezTo>
                  <a:pt x="5" y="1489"/>
                  <a:pt x="9" y="1479"/>
                  <a:pt x="15" y="1468"/>
                </a:cubicBezTo>
                <a:cubicBezTo>
                  <a:pt x="100" y="1509"/>
                  <a:pt x="229" y="1472"/>
                  <a:pt x="289" y="1341"/>
                </a:cubicBezTo>
                <a:close/>
                <a:moveTo>
                  <a:pt x="149" y="1338"/>
                </a:moveTo>
                <a:cubicBezTo>
                  <a:pt x="189" y="1324"/>
                  <a:pt x="228" y="1319"/>
                  <a:pt x="271" y="1339"/>
                </a:cubicBezTo>
                <a:cubicBezTo>
                  <a:pt x="247" y="1394"/>
                  <a:pt x="210" y="1432"/>
                  <a:pt x="157" y="1454"/>
                </a:cubicBezTo>
                <a:cubicBezTo>
                  <a:pt x="132" y="1465"/>
                  <a:pt x="104" y="1471"/>
                  <a:pt x="75" y="1453"/>
                </a:cubicBezTo>
                <a:cubicBezTo>
                  <a:pt x="112" y="1426"/>
                  <a:pt x="155" y="1411"/>
                  <a:pt x="182" y="1375"/>
                </a:cubicBezTo>
                <a:cubicBezTo>
                  <a:pt x="155" y="1388"/>
                  <a:pt x="127" y="1401"/>
                  <a:pt x="94" y="1417"/>
                </a:cubicBezTo>
                <a:cubicBezTo>
                  <a:pt x="112" y="1389"/>
                  <a:pt x="126" y="1366"/>
                  <a:pt x="141" y="1343"/>
                </a:cubicBezTo>
                <a:cubicBezTo>
                  <a:pt x="143" y="1341"/>
                  <a:pt x="146" y="1339"/>
                  <a:pt x="149" y="1338"/>
                </a:cubicBezTo>
                <a:close/>
                <a:moveTo>
                  <a:pt x="3" y="1343"/>
                </a:moveTo>
                <a:cubicBezTo>
                  <a:pt x="9" y="1298"/>
                  <a:pt x="21" y="1255"/>
                  <a:pt x="61" y="1227"/>
                </a:cubicBezTo>
                <a:cubicBezTo>
                  <a:pt x="85" y="1210"/>
                  <a:pt x="105" y="1188"/>
                  <a:pt x="140" y="1179"/>
                </a:cubicBezTo>
                <a:cubicBezTo>
                  <a:pt x="133" y="1226"/>
                  <a:pt x="142" y="1270"/>
                  <a:pt x="129" y="1314"/>
                </a:cubicBezTo>
                <a:cubicBezTo>
                  <a:pt x="117" y="1357"/>
                  <a:pt x="98" y="1391"/>
                  <a:pt x="46" y="1403"/>
                </a:cubicBezTo>
                <a:cubicBezTo>
                  <a:pt x="48" y="1387"/>
                  <a:pt x="48" y="1376"/>
                  <a:pt x="50" y="1364"/>
                </a:cubicBezTo>
                <a:cubicBezTo>
                  <a:pt x="53" y="1353"/>
                  <a:pt x="58" y="1342"/>
                  <a:pt x="62" y="1331"/>
                </a:cubicBezTo>
                <a:cubicBezTo>
                  <a:pt x="66" y="1321"/>
                  <a:pt x="69" y="1312"/>
                  <a:pt x="73" y="1302"/>
                </a:cubicBezTo>
                <a:cubicBezTo>
                  <a:pt x="42" y="1328"/>
                  <a:pt x="32" y="1363"/>
                  <a:pt x="23" y="1400"/>
                </a:cubicBezTo>
                <a:cubicBezTo>
                  <a:pt x="2" y="1384"/>
                  <a:pt x="0" y="1364"/>
                  <a:pt x="3" y="1343"/>
                </a:cubicBezTo>
                <a:close/>
                <a:moveTo>
                  <a:pt x="433" y="413"/>
                </a:moveTo>
                <a:cubicBezTo>
                  <a:pt x="450" y="401"/>
                  <a:pt x="446" y="388"/>
                  <a:pt x="441" y="373"/>
                </a:cubicBezTo>
                <a:cubicBezTo>
                  <a:pt x="418" y="384"/>
                  <a:pt x="426" y="397"/>
                  <a:pt x="433" y="413"/>
                </a:cubicBezTo>
                <a:close/>
                <a:moveTo>
                  <a:pt x="418" y="2137"/>
                </a:moveTo>
                <a:cubicBezTo>
                  <a:pt x="409" y="2129"/>
                  <a:pt x="397" y="2124"/>
                  <a:pt x="390" y="2116"/>
                </a:cubicBezTo>
                <a:cubicBezTo>
                  <a:pt x="378" y="2102"/>
                  <a:pt x="364" y="2097"/>
                  <a:pt x="347" y="2104"/>
                </a:cubicBezTo>
                <a:cubicBezTo>
                  <a:pt x="330" y="2074"/>
                  <a:pt x="302" y="2072"/>
                  <a:pt x="273" y="2071"/>
                </a:cubicBezTo>
                <a:cubicBezTo>
                  <a:pt x="224" y="2070"/>
                  <a:pt x="175" y="2065"/>
                  <a:pt x="126" y="2072"/>
                </a:cubicBezTo>
                <a:cubicBezTo>
                  <a:pt x="113" y="2074"/>
                  <a:pt x="105" y="2072"/>
                  <a:pt x="105" y="2058"/>
                </a:cubicBezTo>
                <a:cubicBezTo>
                  <a:pt x="157" y="2040"/>
                  <a:pt x="209" y="2061"/>
                  <a:pt x="261" y="2058"/>
                </a:cubicBezTo>
                <a:cubicBezTo>
                  <a:pt x="257" y="2051"/>
                  <a:pt x="252" y="2046"/>
                  <a:pt x="246" y="2044"/>
                </a:cubicBezTo>
                <a:cubicBezTo>
                  <a:pt x="178" y="2014"/>
                  <a:pt x="111" y="1983"/>
                  <a:pt x="43" y="1954"/>
                </a:cubicBezTo>
                <a:cubicBezTo>
                  <a:pt x="29" y="1948"/>
                  <a:pt x="15" y="1942"/>
                  <a:pt x="1" y="1935"/>
                </a:cubicBezTo>
                <a:cubicBezTo>
                  <a:pt x="1" y="1951"/>
                  <a:pt x="1" y="1951"/>
                  <a:pt x="1" y="1951"/>
                </a:cubicBezTo>
                <a:cubicBezTo>
                  <a:pt x="54" y="1979"/>
                  <a:pt x="108" y="2004"/>
                  <a:pt x="163" y="2032"/>
                </a:cubicBezTo>
                <a:cubicBezTo>
                  <a:pt x="139" y="2035"/>
                  <a:pt x="117" y="2038"/>
                  <a:pt x="97" y="2040"/>
                </a:cubicBezTo>
                <a:cubicBezTo>
                  <a:pt x="66" y="2015"/>
                  <a:pt x="34" y="1994"/>
                  <a:pt x="1" y="1978"/>
                </a:cubicBezTo>
                <a:cubicBezTo>
                  <a:pt x="1" y="2008"/>
                  <a:pt x="1" y="2008"/>
                  <a:pt x="1" y="2008"/>
                </a:cubicBezTo>
                <a:cubicBezTo>
                  <a:pt x="8" y="2014"/>
                  <a:pt x="13" y="2023"/>
                  <a:pt x="20" y="2030"/>
                </a:cubicBezTo>
                <a:cubicBezTo>
                  <a:pt x="18" y="2032"/>
                  <a:pt x="17" y="2033"/>
                  <a:pt x="16" y="2035"/>
                </a:cubicBezTo>
                <a:cubicBezTo>
                  <a:pt x="11" y="2034"/>
                  <a:pt x="6" y="2033"/>
                  <a:pt x="1" y="2032"/>
                </a:cubicBezTo>
                <a:cubicBezTo>
                  <a:pt x="1" y="2051"/>
                  <a:pt x="1" y="2051"/>
                  <a:pt x="1" y="2051"/>
                </a:cubicBezTo>
                <a:cubicBezTo>
                  <a:pt x="10" y="2055"/>
                  <a:pt x="18" y="2058"/>
                  <a:pt x="26" y="2063"/>
                </a:cubicBezTo>
                <a:cubicBezTo>
                  <a:pt x="19" y="2068"/>
                  <a:pt x="10" y="2072"/>
                  <a:pt x="1" y="2075"/>
                </a:cubicBezTo>
                <a:cubicBezTo>
                  <a:pt x="1" y="2160"/>
                  <a:pt x="1" y="2160"/>
                  <a:pt x="1" y="2160"/>
                </a:cubicBezTo>
                <a:cubicBezTo>
                  <a:pt x="7" y="2160"/>
                  <a:pt x="7" y="2160"/>
                  <a:pt x="7" y="2160"/>
                </a:cubicBezTo>
                <a:cubicBezTo>
                  <a:pt x="12" y="2147"/>
                  <a:pt x="19" y="2136"/>
                  <a:pt x="28" y="2128"/>
                </a:cubicBezTo>
                <a:cubicBezTo>
                  <a:pt x="39" y="2126"/>
                  <a:pt x="50" y="2123"/>
                  <a:pt x="63" y="2120"/>
                </a:cubicBezTo>
                <a:cubicBezTo>
                  <a:pt x="65" y="2134"/>
                  <a:pt x="65" y="2147"/>
                  <a:pt x="64" y="2160"/>
                </a:cubicBezTo>
                <a:cubicBezTo>
                  <a:pt x="81" y="2160"/>
                  <a:pt x="81" y="2160"/>
                  <a:pt x="81" y="2160"/>
                </a:cubicBezTo>
                <a:cubicBezTo>
                  <a:pt x="83" y="2150"/>
                  <a:pt x="84" y="2139"/>
                  <a:pt x="84" y="2128"/>
                </a:cubicBezTo>
                <a:cubicBezTo>
                  <a:pt x="94" y="2139"/>
                  <a:pt x="102" y="2149"/>
                  <a:pt x="108" y="2160"/>
                </a:cubicBezTo>
                <a:cubicBezTo>
                  <a:pt x="141" y="2160"/>
                  <a:pt x="141" y="2160"/>
                  <a:pt x="141" y="2160"/>
                </a:cubicBezTo>
                <a:cubicBezTo>
                  <a:pt x="141" y="2137"/>
                  <a:pt x="136" y="2113"/>
                  <a:pt x="127" y="2091"/>
                </a:cubicBezTo>
                <a:cubicBezTo>
                  <a:pt x="188" y="2083"/>
                  <a:pt x="247" y="2083"/>
                  <a:pt x="303" y="2110"/>
                </a:cubicBezTo>
                <a:cubicBezTo>
                  <a:pt x="320" y="2118"/>
                  <a:pt x="336" y="2129"/>
                  <a:pt x="357" y="2124"/>
                </a:cubicBezTo>
                <a:cubicBezTo>
                  <a:pt x="363" y="2122"/>
                  <a:pt x="371" y="2126"/>
                  <a:pt x="377" y="2130"/>
                </a:cubicBezTo>
                <a:cubicBezTo>
                  <a:pt x="392" y="2140"/>
                  <a:pt x="407" y="2149"/>
                  <a:pt x="422" y="2160"/>
                </a:cubicBezTo>
                <a:cubicBezTo>
                  <a:pt x="459" y="2160"/>
                  <a:pt x="459" y="2160"/>
                  <a:pt x="459" y="2160"/>
                </a:cubicBezTo>
                <a:cubicBezTo>
                  <a:pt x="454" y="2151"/>
                  <a:pt x="451" y="2141"/>
                  <a:pt x="450" y="2129"/>
                </a:cubicBezTo>
                <a:cubicBezTo>
                  <a:pt x="438" y="2146"/>
                  <a:pt x="429" y="2146"/>
                  <a:pt x="418" y="2137"/>
                </a:cubicBezTo>
                <a:close/>
              </a:path>
            </a:pathLst>
          </a:custGeom>
          <a:solidFill>
            <a:schemeClr val="accent3">
              <a:lumMod val="60000"/>
              <a:lumOff val="40000"/>
              <a:alpha val="40000"/>
            </a:schemeClr>
          </a:solidFill>
          <a:ln>
            <a:noFill/>
          </a:ln>
        </p:spPr>
      </p:sp>
    </p:spTree>
    <p:extLst>
      <p:ext uri="{BB962C8B-B14F-4D97-AF65-F5344CB8AC3E}">
        <p14:creationId xmlns:p14="http://schemas.microsoft.com/office/powerpoint/2010/main" val="371015733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a:t>Materi : Food </a:t>
            </a:r>
            <a:r>
              <a:rPr lang="id-ID" dirty="0"/>
              <a:t>and Beverage Department </a:t>
            </a:r>
          </a:p>
        </p:txBody>
      </p:sp>
      <p:sp>
        <p:nvSpPr>
          <p:cNvPr id="3" name="Subtitle 2"/>
          <p:cNvSpPr>
            <a:spLocks noGrp="1"/>
          </p:cNvSpPr>
          <p:nvPr>
            <p:ph type="subTitle" idx="1"/>
          </p:nvPr>
        </p:nvSpPr>
        <p:spPr/>
        <p:txBody>
          <a:bodyPr/>
          <a:lstStyle/>
          <a:p>
            <a:r>
              <a:rPr lang="id-ID" dirty="0"/>
              <a:t>Oleh : </a:t>
            </a:r>
          </a:p>
          <a:p>
            <a:r>
              <a:rPr lang="id-ID" dirty="0"/>
              <a:t>Andreas Suwandi, M.Pd</a:t>
            </a:r>
          </a:p>
        </p:txBody>
      </p:sp>
      <p:pic>
        <p:nvPicPr>
          <p:cNvPr id="5" name="Picture 4"/>
          <p:cNvPicPr>
            <a:picLocks noChangeAspect="1"/>
          </p:cNvPicPr>
          <p:nvPr/>
        </p:nvPicPr>
        <p:blipFill>
          <a:blip r:embed="rId2"/>
          <a:stretch>
            <a:fillRect/>
          </a:stretch>
        </p:blipFill>
        <p:spPr>
          <a:xfrm>
            <a:off x="115910" y="535374"/>
            <a:ext cx="7116524" cy="5337393"/>
          </a:xfrm>
          <a:prstGeom prst="rect">
            <a:avLst/>
          </a:prstGeom>
        </p:spPr>
      </p:pic>
    </p:spTree>
    <p:extLst>
      <p:ext uri="{BB962C8B-B14F-4D97-AF65-F5344CB8AC3E}">
        <p14:creationId xmlns:p14="http://schemas.microsoft.com/office/powerpoint/2010/main" val="21856172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a:t>Restaurant equipments</a:t>
            </a:r>
            <a:r>
              <a:rPr lang="id-ID" dirty="0"/>
              <a:t> </a:t>
            </a:r>
            <a:br>
              <a:rPr lang="id-ID" dirty="0"/>
            </a:br>
            <a:endParaRPr lang="id-ID" dirty="0"/>
          </a:p>
        </p:txBody>
      </p:sp>
      <p:sp>
        <p:nvSpPr>
          <p:cNvPr id="3" name="Content Placeholder 2"/>
          <p:cNvSpPr>
            <a:spLocks noGrp="1"/>
          </p:cNvSpPr>
          <p:nvPr>
            <p:ph idx="1"/>
          </p:nvPr>
        </p:nvSpPr>
        <p:spPr>
          <a:xfrm>
            <a:off x="321972" y="2438399"/>
            <a:ext cx="11382299" cy="4181341"/>
          </a:xfrm>
        </p:spPr>
        <p:txBody>
          <a:bodyPr>
            <a:normAutofit/>
          </a:bodyPr>
          <a:lstStyle/>
          <a:p>
            <a:r>
              <a:rPr lang="id-ID" sz="2400" dirty="0"/>
              <a:t>Silver wares yaitu semua peralatan service restoran yang terbuat dari bahan silver / stainless steel. Fork, knives, spoon, plates, pots, dll</a:t>
            </a:r>
          </a:p>
          <a:p>
            <a:r>
              <a:rPr lang="id-ID" sz="2400" dirty="0"/>
              <a:t>China wares yaitu peralatan service yang terbuat dari porselin china: plates, cups, bowls, pots,dll</a:t>
            </a:r>
          </a:p>
          <a:p>
            <a:r>
              <a:rPr lang="id-ID" sz="2400" dirty="0"/>
              <a:t>Glass wares yaitu peralatan service restoran yang terbuat dari bahan gelas untuk menyajikan minuman.</a:t>
            </a:r>
          </a:p>
          <a:p>
            <a:r>
              <a:rPr lang="id-ID" sz="2400" dirty="0"/>
              <a:t>Table wares yaitu peralatan yang dipergunakan untuk penyajian</a:t>
            </a:r>
            <a:br>
              <a:rPr lang="id-ID" sz="2400" dirty="0"/>
            </a:br>
            <a:r>
              <a:rPr lang="id-ID" sz="2400" dirty="0"/>
              <a:t>penataan menu makanan pada meja buffet (</a:t>
            </a:r>
            <a:r>
              <a:rPr lang="id-ID" sz="2400" i="1" dirty="0"/>
              <a:t>buffet table</a:t>
            </a:r>
            <a:r>
              <a:rPr lang="id-ID" sz="2400" dirty="0"/>
              <a:t>) </a:t>
            </a:r>
            <a:br>
              <a:rPr lang="id-ID" sz="2400" dirty="0"/>
            </a:br>
            <a:endParaRPr lang="id-ID" sz="2400" dirty="0"/>
          </a:p>
        </p:txBody>
      </p:sp>
    </p:spTree>
    <p:extLst>
      <p:ext uri="{BB962C8B-B14F-4D97-AF65-F5344CB8AC3E}">
        <p14:creationId xmlns:p14="http://schemas.microsoft.com/office/powerpoint/2010/main" val="6796898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Penataan table set up restoran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52160246"/>
              </p:ext>
            </p:extLst>
          </p:nvPr>
        </p:nvGraphicFramePr>
        <p:xfrm>
          <a:off x="2933700" y="2438400"/>
          <a:ext cx="8770571" cy="3651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7771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Menu-menu breakfast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29479790"/>
              </p:ext>
            </p:extLst>
          </p:nvPr>
        </p:nvGraphicFramePr>
        <p:xfrm>
          <a:off x="2933700" y="2438400"/>
          <a:ext cx="8770571" cy="3651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76579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b. </a:t>
            </a:r>
            <a:r>
              <a:rPr lang="id-ID" b="1" dirty="0"/>
              <a:t>LUNCH Table Set-Up</a:t>
            </a:r>
            <a:r>
              <a:rPr lang="id-ID" dirty="0"/>
              <a:t> </a:t>
            </a:r>
            <a:br>
              <a:rPr lang="id-ID" dirty="0"/>
            </a:br>
            <a:endParaRPr lang="id-ID"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24446085"/>
              </p:ext>
            </p:extLst>
          </p:nvPr>
        </p:nvGraphicFramePr>
        <p:xfrm>
          <a:off x="2933700" y="2438400"/>
          <a:ext cx="8770571" cy="3651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6942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c. </a:t>
            </a:r>
            <a:r>
              <a:rPr lang="id-ID" b="1" dirty="0"/>
              <a:t>DINNER Table Set-Up</a:t>
            </a:r>
            <a:r>
              <a:rPr lang="id-ID" dirty="0"/>
              <a:t> </a:t>
            </a:r>
            <a:br>
              <a:rPr lang="id-ID" dirty="0"/>
            </a:br>
            <a:endParaRPr lang="id-ID"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17534589"/>
              </p:ext>
            </p:extLst>
          </p:nvPr>
        </p:nvGraphicFramePr>
        <p:xfrm>
          <a:off x="2933700" y="2438400"/>
          <a:ext cx="8770571" cy="3651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0159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d. </a:t>
            </a:r>
            <a:r>
              <a:rPr lang="id-ID" b="1" dirty="0"/>
              <a:t>Elaborate DINNER Table Set-Up</a:t>
            </a:r>
            <a:r>
              <a:rPr lang="id-ID" dirty="0"/>
              <a:t> </a:t>
            </a:r>
            <a:br>
              <a:rPr lang="id-ID" dirty="0"/>
            </a:br>
            <a:endParaRPr lang="id-ID"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82919056"/>
              </p:ext>
            </p:extLst>
          </p:nvPr>
        </p:nvGraphicFramePr>
        <p:xfrm>
          <a:off x="2933700" y="2438400"/>
          <a:ext cx="8770571" cy="3651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1072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Macam-macam restaurant service</a:t>
            </a:r>
          </a:p>
        </p:txBody>
      </p:sp>
      <p:sp>
        <p:nvSpPr>
          <p:cNvPr id="3" name="Content Placeholder 2"/>
          <p:cNvSpPr>
            <a:spLocks noGrp="1"/>
          </p:cNvSpPr>
          <p:nvPr>
            <p:ph idx="1"/>
          </p:nvPr>
        </p:nvSpPr>
        <p:spPr>
          <a:xfrm>
            <a:off x="437882" y="2438400"/>
            <a:ext cx="11266389" cy="4142704"/>
          </a:xfrm>
        </p:spPr>
        <p:txBody>
          <a:bodyPr>
            <a:normAutofit/>
          </a:bodyPr>
          <a:lstStyle/>
          <a:p>
            <a:r>
              <a:rPr lang="id-ID" b="1" dirty="0"/>
              <a:t>English Service </a:t>
            </a:r>
            <a:r>
              <a:rPr lang="id-ID" b="1" i="1" dirty="0"/>
              <a:t>/penghidangan ala Inggris (Family Service) </a:t>
            </a:r>
          </a:p>
          <a:p>
            <a:pPr marL="0" indent="0">
              <a:buNone/>
            </a:pPr>
            <a:r>
              <a:rPr lang="id-ID" dirty="0"/>
              <a:t>Dalam service ini Waiter harus aktif untuk menawarkan dan menyajikan makanan ke tamu karena makanan masih berada di </a:t>
            </a:r>
            <a:r>
              <a:rPr lang="id-ID" i="1" dirty="0"/>
              <a:t>platter</a:t>
            </a:r>
            <a:r>
              <a:rPr lang="id-ID" dirty="0"/>
              <a:t>. Mereka melayani tamu dengan memberikan makanan dari </a:t>
            </a:r>
            <a:r>
              <a:rPr lang="id-ID" i="1" dirty="0"/>
              <a:t>serving dish </a:t>
            </a:r>
            <a:r>
              <a:rPr lang="id-ID" dirty="0"/>
              <a:t>dan </a:t>
            </a:r>
            <a:r>
              <a:rPr lang="id-ID" i="1" dirty="0"/>
              <a:t>plater </a:t>
            </a:r>
            <a:r>
              <a:rPr lang="id-ID" dirty="0"/>
              <a:t>ke masing-masing piring tamu. Juga menuangkan minuman yang telah disiapkan di meja tamu. Hidangan diletakkan diatas meja makan yang telah ditata lengkap dengan peralatan makan yang diperlukan. Para tamu mengambil sendiri makanan tersebut dan dinikmati di meja, dibantu oleh pramusaji waiter dan captain restaurant yang bertugas khusus untuk itu. </a:t>
            </a:r>
            <a:br>
              <a:rPr lang="id-ID" dirty="0"/>
            </a:br>
            <a:endParaRPr lang="id-ID" dirty="0"/>
          </a:p>
        </p:txBody>
      </p:sp>
    </p:spTree>
    <p:extLst>
      <p:ext uri="{BB962C8B-B14F-4D97-AF65-F5344CB8AC3E}">
        <p14:creationId xmlns:p14="http://schemas.microsoft.com/office/powerpoint/2010/main" val="1914650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French Service </a:t>
            </a:r>
          </a:p>
        </p:txBody>
      </p:sp>
      <p:sp>
        <p:nvSpPr>
          <p:cNvPr id="3" name="Content Placeholder 2"/>
          <p:cNvSpPr>
            <a:spLocks noGrp="1"/>
          </p:cNvSpPr>
          <p:nvPr>
            <p:ph idx="1"/>
          </p:nvPr>
        </p:nvSpPr>
        <p:spPr>
          <a:xfrm>
            <a:off x="566670" y="2438400"/>
            <a:ext cx="11137601" cy="3936642"/>
          </a:xfrm>
        </p:spPr>
        <p:txBody>
          <a:bodyPr>
            <a:normAutofit/>
          </a:bodyPr>
          <a:lstStyle/>
          <a:p>
            <a:pPr algn="just"/>
            <a:r>
              <a:rPr lang="id-ID" sz="2400" dirty="0"/>
              <a:t>Pelayanan formal ala perancis ini tamu menggunakan pakaian formal, waiter sebagai pramusaji menyiapkan meja pembantu (</a:t>
            </a:r>
            <a:r>
              <a:rPr lang="id-ID" sz="2400" i="1" dirty="0"/>
              <a:t>gueridon</a:t>
            </a:r>
            <a:r>
              <a:rPr lang="id-ID" sz="2400" dirty="0"/>
              <a:t>) dekat meja tamu, lengkap dengan peralatan yang diperlukan. Kemudian makanan dalam pinggan (lodor) dan piring makan yang besar (</a:t>
            </a:r>
            <a:r>
              <a:rPr lang="id-ID" sz="2400" i="1" dirty="0"/>
              <a:t>plater</a:t>
            </a:r>
            <a:r>
              <a:rPr lang="id-ID" sz="2400" dirty="0"/>
              <a:t>) dibawa dari dapur ke restaurant, dan diletakkan diatas meja pembantu (</a:t>
            </a:r>
            <a:r>
              <a:rPr lang="id-ID" sz="2400" i="1" dirty="0"/>
              <a:t>side stand</a:t>
            </a:r>
            <a:r>
              <a:rPr lang="id-ID" sz="2400" dirty="0"/>
              <a:t>). Setelah itu barulah pramusaji meracik makanan diatas piring makan (dipindahkan dari pinggan ke piring tamu) dari sebelah kiri tamu. </a:t>
            </a:r>
            <a:br>
              <a:rPr lang="id-ID" sz="2400" dirty="0"/>
            </a:br>
            <a:endParaRPr lang="id-ID" sz="2400" dirty="0"/>
          </a:p>
        </p:txBody>
      </p:sp>
    </p:spTree>
    <p:extLst>
      <p:ext uri="{BB962C8B-B14F-4D97-AF65-F5344CB8AC3E}">
        <p14:creationId xmlns:p14="http://schemas.microsoft.com/office/powerpoint/2010/main" val="2791831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American Service </a:t>
            </a:r>
          </a:p>
        </p:txBody>
      </p:sp>
      <p:sp>
        <p:nvSpPr>
          <p:cNvPr id="3" name="Content Placeholder 2"/>
          <p:cNvSpPr>
            <a:spLocks noGrp="1"/>
          </p:cNvSpPr>
          <p:nvPr>
            <p:ph idx="1"/>
          </p:nvPr>
        </p:nvSpPr>
        <p:spPr>
          <a:xfrm>
            <a:off x="476518" y="2438400"/>
            <a:ext cx="11227753" cy="4052552"/>
          </a:xfrm>
        </p:spPr>
        <p:txBody>
          <a:bodyPr/>
          <a:lstStyle/>
          <a:p>
            <a:r>
              <a:rPr lang="id-ID" sz="2400" b="1" dirty="0"/>
              <a:t>American Service </a:t>
            </a:r>
            <a:r>
              <a:rPr lang="id-ID" sz="2400" b="1" i="1" dirty="0"/>
              <a:t>Cara Penghidangan Amerika ( Plate Service)</a:t>
            </a:r>
            <a:br>
              <a:rPr lang="id-ID" sz="2400" b="1" i="1" dirty="0"/>
            </a:br>
            <a:r>
              <a:rPr lang="id-ID" sz="2400" dirty="0"/>
              <a:t>Pelayanan ala Amerika ini sangat sederhana tidak secara formal, setup mejanya juga sederhana, biasanya dilakukan di restoran Coffee shop dimana tamu memakai pakaian bebas, dan makanan sudah diporsikan diatas piring langsung dari dapur (</a:t>
            </a:r>
            <a:r>
              <a:rPr lang="id-ID" sz="2400" i="1" dirty="0"/>
              <a:t>ready on the plate</a:t>
            </a:r>
            <a:r>
              <a:rPr lang="id-ID" sz="2400" dirty="0"/>
              <a:t>), dan waiter langsung menyajikannya ke tamu </a:t>
            </a:r>
            <a:r>
              <a:rPr lang="id-ID" sz="2400" b="1" i="1" dirty="0"/>
              <a:t>dari sebelah kanan tamu</a:t>
            </a:r>
            <a:r>
              <a:rPr lang="id-ID" sz="2400" dirty="0"/>
              <a:t>. Cara ini paling banyak dipakai restaurant jaman sekarang karena lebih cepat. Dalam pelayanan ini pelayanan lebih praktis dan cepat, set-up mejanya juga tidak se-mewah ala perancis. </a:t>
            </a:r>
            <a:br>
              <a:rPr lang="id-ID" dirty="0"/>
            </a:br>
            <a:endParaRPr lang="id-ID" dirty="0"/>
          </a:p>
        </p:txBody>
      </p:sp>
    </p:spTree>
    <p:extLst>
      <p:ext uri="{BB962C8B-B14F-4D97-AF65-F5344CB8AC3E}">
        <p14:creationId xmlns:p14="http://schemas.microsoft.com/office/powerpoint/2010/main" val="25003369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Russian Service</a:t>
            </a:r>
          </a:p>
        </p:txBody>
      </p:sp>
      <p:sp>
        <p:nvSpPr>
          <p:cNvPr id="3" name="Content Placeholder 2"/>
          <p:cNvSpPr>
            <a:spLocks noGrp="1"/>
          </p:cNvSpPr>
          <p:nvPr>
            <p:ph idx="1"/>
          </p:nvPr>
        </p:nvSpPr>
        <p:spPr>
          <a:xfrm>
            <a:off x="669702" y="2438400"/>
            <a:ext cx="11034570" cy="3651504"/>
          </a:xfrm>
        </p:spPr>
        <p:txBody>
          <a:bodyPr/>
          <a:lstStyle/>
          <a:p>
            <a:r>
              <a:rPr lang="id-ID" b="1" dirty="0"/>
              <a:t>Russian Service </a:t>
            </a:r>
            <a:r>
              <a:rPr lang="id-ID" b="1" i="1" dirty="0"/>
              <a:t>/penghidangan Rusia ( Plater Service )</a:t>
            </a:r>
            <a:br>
              <a:rPr lang="id-ID" b="1" i="1" dirty="0"/>
            </a:br>
            <a:r>
              <a:rPr lang="id-ID" dirty="0"/>
              <a:t>Waiter membawa makanan yang diletakkan ditengah meja. Jadi tamu mengambil makanan sendiri (</a:t>
            </a:r>
            <a:r>
              <a:rPr lang="id-ID" i="1" dirty="0"/>
              <a:t>self service</a:t>
            </a:r>
            <a:r>
              <a:rPr lang="id-ID" dirty="0"/>
              <a:t>). Makanan dipersiapkan terlebih dahulu di pinggan (mangkok) dan piring besar (</a:t>
            </a:r>
            <a:r>
              <a:rPr lang="id-ID" i="1" dirty="0"/>
              <a:t>lodor)</a:t>
            </a:r>
            <a:r>
              <a:rPr lang="id-ID" dirty="0"/>
              <a:t>, selanjutnya dibawa ke depan tamu untuk disajikan. Waiter bertugas hanya menunggui dan membantu apabila diperlukan untuk menu-menu tambahan dan membantu untuk menggantikan hidangan yang habis dengan yang </a:t>
            </a:r>
            <a:br>
              <a:rPr lang="id-ID" dirty="0"/>
            </a:br>
            <a:endParaRPr lang="id-ID" dirty="0"/>
          </a:p>
        </p:txBody>
      </p:sp>
    </p:spTree>
    <p:extLst>
      <p:ext uri="{BB962C8B-B14F-4D97-AF65-F5344CB8AC3E}">
        <p14:creationId xmlns:p14="http://schemas.microsoft.com/office/powerpoint/2010/main" val="2073152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Definisi Food And Beverage Department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34672733"/>
              </p:ext>
            </p:extLst>
          </p:nvPr>
        </p:nvGraphicFramePr>
        <p:xfrm>
          <a:off x="2933700" y="2438400"/>
          <a:ext cx="8770571" cy="3651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95687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Buffet service </a:t>
            </a:r>
          </a:p>
        </p:txBody>
      </p:sp>
      <p:sp>
        <p:nvSpPr>
          <p:cNvPr id="3" name="Content Placeholder 2"/>
          <p:cNvSpPr>
            <a:spLocks noGrp="1"/>
          </p:cNvSpPr>
          <p:nvPr>
            <p:ph idx="1"/>
          </p:nvPr>
        </p:nvSpPr>
        <p:spPr>
          <a:xfrm>
            <a:off x="759854" y="2438399"/>
            <a:ext cx="10944417" cy="4181341"/>
          </a:xfrm>
        </p:spPr>
        <p:txBody>
          <a:bodyPr>
            <a:normAutofit/>
          </a:bodyPr>
          <a:lstStyle/>
          <a:p>
            <a:r>
              <a:rPr lang="id-ID" sz="2400" b="1" dirty="0"/>
              <a:t>Buffet Service </a:t>
            </a:r>
            <a:r>
              <a:rPr lang="id-ID" sz="2400" b="1" i="1" dirty="0"/>
              <a:t>/Cara penghidangan Buffet ( Prasmanan )</a:t>
            </a:r>
            <a:br>
              <a:rPr lang="id-ID" sz="2400" b="1" i="1" dirty="0"/>
            </a:br>
            <a:r>
              <a:rPr lang="id-ID" sz="2400" dirty="0"/>
              <a:t>Semua makanan diletakkan disatu meja panjang dan tamu memilih sendiri makanan yang mereka mau atau self service. Makanan ditata disesuaikan dengan jeni-jenisnya terpisah dari menu </a:t>
            </a:r>
            <a:r>
              <a:rPr lang="id-ID" sz="2400" i="1" dirty="0"/>
              <a:t>appetizer, soup, main course, salads </a:t>
            </a:r>
            <a:r>
              <a:rPr lang="id-ID" sz="2400" dirty="0"/>
              <a:t>dan </a:t>
            </a:r>
            <a:r>
              <a:rPr lang="id-ID" sz="2400" i="1" dirty="0"/>
              <a:t>dessert </a:t>
            </a:r>
            <a:r>
              <a:rPr lang="id-ID" sz="2400" dirty="0"/>
              <a:t>nya. Untuk memudahkan pengambilannya bisa dengan dua jalur kanan dan kiri namun masing-masing harus disediakan alat-alat servicenya. </a:t>
            </a:r>
            <a:br>
              <a:rPr lang="id-ID" sz="2400" dirty="0"/>
            </a:br>
            <a:endParaRPr lang="id-ID" sz="2400" dirty="0"/>
          </a:p>
        </p:txBody>
      </p:sp>
    </p:spTree>
    <p:extLst>
      <p:ext uri="{BB962C8B-B14F-4D97-AF65-F5344CB8AC3E}">
        <p14:creationId xmlns:p14="http://schemas.microsoft.com/office/powerpoint/2010/main" val="40263571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Cafetaria service </a:t>
            </a:r>
          </a:p>
        </p:txBody>
      </p:sp>
      <p:sp>
        <p:nvSpPr>
          <p:cNvPr id="3" name="Content Placeholder 2"/>
          <p:cNvSpPr>
            <a:spLocks noGrp="1"/>
          </p:cNvSpPr>
          <p:nvPr>
            <p:ph idx="1"/>
          </p:nvPr>
        </p:nvSpPr>
        <p:spPr>
          <a:xfrm>
            <a:off x="399246" y="2438399"/>
            <a:ext cx="11305026" cy="3910885"/>
          </a:xfrm>
        </p:spPr>
        <p:txBody>
          <a:bodyPr>
            <a:normAutofit/>
          </a:bodyPr>
          <a:lstStyle/>
          <a:p>
            <a:r>
              <a:rPr lang="id-ID" sz="2400" b="1" dirty="0"/>
              <a:t>d. Cafetaria Service</a:t>
            </a:r>
            <a:br>
              <a:rPr lang="id-ID" sz="2400" b="1" dirty="0"/>
            </a:br>
            <a:r>
              <a:rPr lang="id-ID" sz="2400" dirty="0"/>
              <a:t>Pelayanan pada restoran (kantin) yang banyak ditemui di kampus, rumah sakit kantor-kantor, dll. Dimana beberapa Menu makanan sudah disiapkan pada tempat tertentu dan tamu pelanggan biasanya mengambil tray dan hanya menunjuk makanan yang diinginkannya yang ada didisplay dan pelayan melayani, langsung dibawa ke Cashier untuk dihitung harganya (</a:t>
            </a:r>
            <a:r>
              <a:rPr lang="id-ID" sz="2400" i="1" dirty="0"/>
              <a:t>Tray service</a:t>
            </a:r>
            <a:r>
              <a:rPr lang="id-ID" sz="2400" dirty="0"/>
              <a:t>). Dapat juga makanan yang dipilih tamu di bawakan oleh waiter ke meja tamu, memberikan makanan itu bersama dengan pisau, sendok dan garpu bersama piring dan pesanannya. </a:t>
            </a:r>
            <a:br>
              <a:rPr lang="id-ID" sz="2400" dirty="0"/>
            </a:br>
            <a:endParaRPr lang="id-ID" sz="2400" dirty="0"/>
          </a:p>
        </p:txBody>
      </p:sp>
    </p:spTree>
    <p:extLst>
      <p:ext uri="{BB962C8B-B14F-4D97-AF65-F5344CB8AC3E}">
        <p14:creationId xmlns:p14="http://schemas.microsoft.com/office/powerpoint/2010/main" val="21984909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Post test </a:t>
            </a:r>
          </a:p>
        </p:txBody>
      </p:sp>
      <p:sp>
        <p:nvSpPr>
          <p:cNvPr id="3" name="Content Placeholder 2"/>
          <p:cNvSpPr>
            <a:spLocks noGrp="1"/>
          </p:cNvSpPr>
          <p:nvPr>
            <p:ph idx="1"/>
          </p:nvPr>
        </p:nvSpPr>
        <p:spPr/>
        <p:txBody>
          <a:bodyPr/>
          <a:lstStyle/>
          <a:p>
            <a:r>
              <a:rPr lang="id-ID" dirty="0"/>
              <a:t>Jelaskan apa yang dimaksud dengan Food and beverage department ?</a:t>
            </a:r>
          </a:p>
          <a:p>
            <a:r>
              <a:rPr lang="id-ID" dirty="0"/>
              <a:t>Sebutkan Section yang berada di bawah Food and Beverage Department ?</a:t>
            </a:r>
          </a:p>
          <a:p>
            <a:r>
              <a:rPr lang="id-ID" dirty="0"/>
              <a:t>Jelaskan alur pelayanan di Restoran yang baik dan benar?</a:t>
            </a:r>
          </a:p>
          <a:p>
            <a:r>
              <a:rPr lang="id-ID" dirty="0"/>
              <a:t>Sebutkan menu-menu breakfast yang anda pahami? </a:t>
            </a:r>
          </a:p>
          <a:p>
            <a:r>
              <a:rPr lang="id-ID" dirty="0"/>
              <a:t>Sebutkan macam-macam service di restoran ?</a:t>
            </a:r>
          </a:p>
          <a:p>
            <a:endParaRPr lang="id-ID" dirty="0"/>
          </a:p>
        </p:txBody>
      </p:sp>
    </p:spTree>
    <p:extLst>
      <p:ext uri="{BB962C8B-B14F-4D97-AF65-F5344CB8AC3E}">
        <p14:creationId xmlns:p14="http://schemas.microsoft.com/office/powerpoint/2010/main" val="722307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Reference</a:t>
            </a:r>
          </a:p>
        </p:txBody>
      </p:sp>
      <p:sp>
        <p:nvSpPr>
          <p:cNvPr id="3" name="Content Placeholder 2"/>
          <p:cNvSpPr>
            <a:spLocks noGrp="1"/>
          </p:cNvSpPr>
          <p:nvPr>
            <p:ph idx="1"/>
          </p:nvPr>
        </p:nvSpPr>
        <p:spPr/>
        <p:txBody>
          <a:bodyPr/>
          <a:lstStyle/>
          <a:p>
            <a:pPr algn="ctr"/>
            <a:r>
              <a:rPr lang="id-ID" dirty="0"/>
              <a:t>Agus, Sulastiyono. (2011). Manajemen Penyelanggaraan Hotel. Bandung: Alfabeta.</a:t>
            </a:r>
          </a:p>
          <a:p>
            <a:pPr algn="ctr"/>
            <a:r>
              <a:rPr lang="id-ID" dirty="0"/>
              <a:t>Isdarmanto. (2018) . Hotel Introduction Sekolah Tinggi Pariwisata Ambarrukmo</a:t>
            </a:r>
            <a:br>
              <a:rPr lang="id-ID" dirty="0"/>
            </a:br>
            <a:r>
              <a:rPr lang="id-ID" dirty="0"/>
              <a:t>Yogyakarta - Indonesia</a:t>
            </a:r>
            <a:br>
              <a:rPr lang="id-ID" dirty="0"/>
            </a:br>
            <a:r>
              <a:rPr lang="id-ID" dirty="0"/>
              <a:t>Priono, Y. (2012). Identifikasi Produk Wisata Pariwisata Kota (Urban Turism) Kota Pangkalan Bun Sebagai Urban Heritage Turism . Jurnal Prespektif Arsitektur No. 02, 72-84.</a:t>
            </a:r>
          </a:p>
        </p:txBody>
      </p:sp>
    </p:spTree>
    <p:extLst>
      <p:ext uri="{BB962C8B-B14F-4D97-AF65-F5344CB8AC3E}">
        <p14:creationId xmlns:p14="http://schemas.microsoft.com/office/powerpoint/2010/main" val="20553281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Tugas mahasiswa </a:t>
            </a:r>
          </a:p>
        </p:txBody>
      </p:sp>
      <p:sp>
        <p:nvSpPr>
          <p:cNvPr id="3" name="Content Placeholder 2"/>
          <p:cNvSpPr>
            <a:spLocks noGrp="1"/>
          </p:cNvSpPr>
          <p:nvPr>
            <p:ph idx="1"/>
          </p:nvPr>
        </p:nvSpPr>
        <p:spPr/>
        <p:txBody>
          <a:bodyPr/>
          <a:lstStyle/>
          <a:p>
            <a:r>
              <a:rPr lang="id-ID" dirty="0"/>
              <a:t>Buatlah makalah kelompok berkaitan dengan : </a:t>
            </a:r>
          </a:p>
          <a:p>
            <a:pPr marL="457200" indent="-457200">
              <a:buAutoNum type="arabicPeriod"/>
            </a:pPr>
            <a:r>
              <a:rPr lang="id-ID" dirty="0"/>
              <a:t>Kitchen Section </a:t>
            </a:r>
          </a:p>
          <a:p>
            <a:pPr marL="457200" indent="-457200">
              <a:buAutoNum type="arabicPeriod"/>
            </a:pPr>
            <a:r>
              <a:rPr lang="id-ID" dirty="0"/>
              <a:t>Food Production</a:t>
            </a:r>
          </a:p>
          <a:p>
            <a:pPr marL="457200" indent="-457200">
              <a:buAutoNum type="arabicPeriod"/>
            </a:pPr>
            <a:r>
              <a:rPr lang="id-ID" dirty="0"/>
              <a:t>Menu </a:t>
            </a:r>
          </a:p>
          <a:p>
            <a:pPr marL="457200" indent="-457200">
              <a:buAutoNum type="arabicPeriod"/>
            </a:pPr>
            <a:r>
              <a:rPr lang="id-ID" dirty="0"/>
              <a:t>Jenis menu </a:t>
            </a:r>
          </a:p>
          <a:p>
            <a:pPr marL="457200" indent="-457200">
              <a:buAutoNum type="arabicPeriod"/>
            </a:pPr>
            <a:r>
              <a:rPr lang="id-ID" dirty="0"/>
              <a:t>Bar Section</a:t>
            </a:r>
          </a:p>
          <a:p>
            <a:pPr marL="457200" indent="-457200">
              <a:buAutoNum type="arabicPeriod"/>
            </a:pPr>
            <a:r>
              <a:rPr lang="id-ID" dirty="0"/>
              <a:t>Room service section</a:t>
            </a:r>
          </a:p>
        </p:txBody>
      </p:sp>
    </p:spTree>
    <p:extLst>
      <p:ext uri="{BB962C8B-B14F-4D97-AF65-F5344CB8AC3E}">
        <p14:creationId xmlns:p14="http://schemas.microsoft.com/office/powerpoint/2010/main" val="2955415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7461" y="143341"/>
            <a:ext cx="8897565" cy="693785"/>
          </a:xfrm>
        </p:spPr>
        <p:txBody>
          <a:bodyPr>
            <a:normAutofit fontScale="90000"/>
          </a:bodyPr>
          <a:lstStyle/>
          <a:p>
            <a:r>
              <a:rPr lang="id-ID" dirty="0"/>
              <a:t>Food and beverage section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10729843"/>
              </p:ext>
            </p:extLst>
          </p:nvPr>
        </p:nvGraphicFramePr>
        <p:xfrm>
          <a:off x="463639" y="837127"/>
          <a:ext cx="11240633" cy="5679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8219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Pengertian Restoran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32651318"/>
              </p:ext>
            </p:extLst>
          </p:nvPr>
        </p:nvGraphicFramePr>
        <p:xfrm>
          <a:off x="2933700" y="2438400"/>
          <a:ext cx="8770571" cy="3651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2785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a:t>Macam2 Type/jenis Restoran</a:t>
            </a:r>
            <a:r>
              <a:rPr lang="id-ID" dirty="0"/>
              <a:t> </a:t>
            </a:r>
            <a:br>
              <a:rPr lang="id-ID" dirty="0"/>
            </a:br>
            <a:endParaRPr lang="id-ID" dirty="0"/>
          </a:p>
        </p:txBody>
      </p:sp>
      <p:sp>
        <p:nvSpPr>
          <p:cNvPr id="3" name="Content Placeholder 2"/>
          <p:cNvSpPr>
            <a:spLocks noGrp="1"/>
          </p:cNvSpPr>
          <p:nvPr>
            <p:ph idx="1"/>
          </p:nvPr>
        </p:nvSpPr>
        <p:spPr/>
        <p:txBody>
          <a:bodyPr/>
          <a:lstStyle/>
          <a:p>
            <a:r>
              <a:rPr lang="id-ID" dirty="0"/>
              <a:t>Main dinning room (formal Rest’r)</a:t>
            </a:r>
          </a:p>
          <a:p>
            <a:r>
              <a:rPr lang="id-ID" dirty="0"/>
              <a:t>Coffee shop (24 hours services)</a:t>
            </a:r>
          </a:p>
          <a:p>
            <a:r>
              <a:rPr lang="id-ID" dirty="0"/>
              <a:t>Cafetaria / Café / Barista</a:t>
            </a:r>
          </a:p>
          <a:p>
            <a:r>
              <a:rPr lang="id-ID" dirty="0"/>
              <a:t>Pool snack bar/ Soda Fountain</a:t>
            </a:r>
          </a:p>
          <a:p>
            <a:r>
              <a:rPr lang="id-ID" dirty="0"/>
              <a:t>Supper club Rest’r</a:t>
            </a:r>
          </a:p>
          <a:p>
            <a:r>
              <a:rPr lang="id-ID" dirty="0"/>
              <a:t>Specific restaurant (Japanese, Chinese; Korean; Thailand; Indonesian</a:t>
            </a:r>
            <a:br>
              <a:rPr lang="id-ID" dirty="0"/>
            </a:br>
            <a:r>
              <a:rPr lang="id-ID" dirty="0"/>
              <a:t>restaurant ) </a:t>
            </a:r>
            <a:br>
              <a:rPr lang="id-ID" dirty="0"/>
            </a:br>
            <a:endParaRPr lang="id-ID" dirty="0"/>
          </a:p>
        </p:txBody>
      </p:sp>
    </p:spTree>
    <p:extLst>
      <p:ext uri="{BB962C8B-B14F-4D97-AF65-F5344CB8AC3E}">
        <p14:creationId xmlns:p14="http://schemas.microsoft.com/office/powerpoint/2010/main" val="301919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a:t>Restaurant Organizational Chart</a:t>
            </a:r>
            <a:r>
              <a:rPr lang="id-ID" dirty="0"/>
              <a:t> </a:t>
            </a:r>
            <a:br>
              <a:rPr lang="id-ID" dirty="0"/>
            </a:br>
            <a:endParaRPr lang="id-ID" dirty="0"/>
          </a:p>
        </p:txBody>
      </p:sp>
      <p:sp>
        <p:nvSpPr>
          <p:cNvPr id="3" name="Content Placeholder 2"/>
          <p:cNvSpPr>
            <a:spLocks noGrp="1"/>
          </p:cNvSpPr>
          <p:nvPr>
            <p:ph idx="1"/>
          </p:nvPr>
        </p:nvSpPr>
        <p:spPr/>
        <p:txBody>
          <a:bodyPr/>
          <a:lstStyle/>
          <a:p>
            <a:pPr marL="457200" indent="-457200">
              <a:buFont typeface="+mj-lt"/>
              <a:buAutoNum type="arabicPeriod"/>
            </a:pPr>
            <a:r>
              <a:rPr lang="id-ID" dirty="0"/>
              <a:t>Restoran manager</a:t>
            </a:r>
          </a:p>
          <a:p>
            <a:pPr marL="457200" indent="-457200">
              <a:buFont typeface="+mj-lt"/>
              <a:buAutoNum type="arabicPeriod"/>
            </a:pPr>
            <a:r>
              <a:rPr lang="id-ID" dirty="0"/>
              <a:t>Head waiter/waitress</a:t>
            </a:r>
          </a:p>
          <a:p>
            <a:pPr marL="457200" indent="-457200">
              <a:buFont typeface="+mj-lt"/>
              <a:buAutoNum type="arabicPeriod"/>
            </a:pPr>
            <a:r>
              <a:rPr lang="id-ID" dirty="0"/>
              <a:t>Ass Head waiter/waitress’</a:t>
            </a:r>
          </a:p>
          <a:p>
            <a:pPr marL="457200" indent="-457200">
              <a:buFont typeface="+mj-lt"/>
              <a:buAutoNum type="arabicPeriod"/>
            </a:pPr>
            <a:r>
              <a:rPr lang="id-ID" dirty="0"/>
              <a:t>Supervisor /Captain</a:t>
            </a:r>
          </a:p>
          <a:p>
            <a:pPr marL="457200" indent="-457200">
              <a:buFont typeface="+mj-lt"/>
              <a:buAutoNum type="arabicPeriod"/>
            </a:pPr>
            <a:r>
              <a:rPr lang="id-ID" dirty="0"/>
              <a:t>Waiter/waitress</a:t>
            </a:r>
          </a:p>
          <a:p>
            <a:pPr marL="457200" indent="-457200">
              <a:buFont typeface="+mj-lt"/>
              <a:buAutoNum type="arabicPeriod"/>
            </a:pPr>
            <a:r>
              <a:rPr lang="id-ID" dirty="0"/>
              <a:t>Bush Boy</a:t>
            </a:r>
          </a:p>
          <a:p>
            <a:pPr marL="0" indent="0">
              <a:buNone/>
            </a:pPr>
            <a:endParaRPr lang="id-ID" dirty="0"/>
          </a:p>
        </p:txBody>
      </p:sp>
    </p:spTree>
    <p:extLst>
      <p:ext uri="{BB962C8B-B14F-4D97-AF65-F5344CB8AC3E}">
        <p14:creationId xmlns:p14="http://schemas.microsoft.com/office/powerpoint/2010/main" val="4291978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a:t>Alur</a:t>
            </a:r>
            <a:r>
              <a:rPr lang="en-US" b="1" dirty="0"/>
              <a:t> </a:t>
            </a:r>
            <a:r>
              <a:rPr lang="en-US" b="1" dirty="0" err="1"/>
              <a:t>pelayanan</a:t>
            </a:r>
            <a:r>
              <a:rPr lang="en-US" b="1" dirty="0"/>
              <a:t> /Flow of services</a:t>
            </a:r>
            <a:r>
              <a:rPr lang="en-US" dirty="0"/>
              <a:t> </a:t>
            </a:r>
            <a:br>
              <a:rPr lang="en-US" dirty="0"/>
            </a:br>
            <a:endParaRPr lang="id-ID"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5830708"/>
              </p:ext>
            </p:extLst>
          </p:nvPr>
        </p:nvGraphicFramePr>
        <p:xfrm>
          <a:off x="2933700" y="2438400"/>
          <a:ext cx="8770571" cy="3651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6695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Pengertian Pelayanan Restoran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32221645"/>
              </p:ext>
            </p:extLst>
          </p:nvPr>
        </p:nvGraphicFramePr>
        <p:xfrm>
          <a:off x="2933700" y="2438400"/>
          <a:ext cx="8770571" cy="3651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1396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Makna arti SERVICE</a:t>
            </a:r>
          </a:p>
        </p:txBody>
      </p:sp>
      <p:sp>
        <p:nvSpPr>
          <p:cNvPr id="3" name="Content Placeholder 2"/>
          <p:cNvSpPr>
            <a:spLocks noGrp="1"/>
          </p:cNvSpPr>
          <p:nvPr>
            <p:ph idx="1"/>
          </p:nvPr>
        </p:nvSpPr>
        <p:spPr>
          <a:xfrm>
            <a:off x="540913" y="2331075"/>
            <a:ext cx="11163359" cy="4526925"/>
          </a:xfrm>
        </p:spPr>
        <p:txBody>
          <a:bodyPr>
            <a:normAutofit/>
          </a:bodyPr>
          <a:lstStyle/>
          <a:p>
            <a:r>
              <a:rPr lang="id-ID" b="1" dirty="0"/>
              <a:t>S : Smile for every one (</a:t>
            </a:r>
            <a:r>
              <a:rPr lang="id-ID" dirty="0"/>
              <a:t>Selalu tersenyum jika menemui tamu serta dengan ramah dan sopan) </a:t>
            </a:r>
          </a:p>
          <a:p>
            <a:r>
              <a:rPr lang="id-ID" b="1" dirty="0"/>
              <a:t>E : Excellent in everything we do ( </a:t>
            </a:r>
            <a:r>
              <a:rPr lang="id-ID" dirty="0"/>
              <a:t>Semua tugas pekerjaan dapat dikerjakan, dilaksanakan dengan baik sesuai dengan tujuan utamanya demi kepuasan tamu pelanggan).</a:t>
            </a:r>
          </a:p>
          <a:p>
            <a:r>
              <a:rPr lang="id-ID" b="1" dirty="0"/>
              <a:t>R : Reaching out that every guest with hospitality( </a:t>
            </a:r>
            <a:r>
              <a:rPr lang="id-ID" dirty="0"/>
              <a:t>Dapat memberikan pelayanan kapada setiap tamu dengan sikap ramah) </a:t>
            </a:r>
          </a:p>
          <a:p>
            <a:r>
              <a:rPr lang="id-ID" b="1" dirty="0"/>
              <a:t>V : Viewing every guest as special ( </a:t>
            </a:r>
            <a:r>
              <a:rPr lang="id-ID" dirty="0"/>
              <a:t>Setiap tamu dilayani secara spesial tanpa di beda-bedakan)</a:t>
            </a:r>
          </a:p>
          <a:p>
            <a:r>
              <a:rPr lang="id-ID" b="1" dirty="0"/>
              <a:t>I : Inviting guest to return (</a:t>
            </a:r>
            <a:r>
              <a:rPr lang="id-ID" dirty="0"/>
              <a:t>Selalu meminta setiap tamu untuk datang kembali dilain waktu). </a:t>
            </a:r>
          </a:p>
          <a:p>
            <a:r>
              <a:rPr lang="id-ID" b="1" dirty="0"/>
              <a:t>C : Creating a warm atmosfeer ( </a:t>
            </a:r>
            <a:r>
              <a:rPr lang="id-ID" dirty="0"/>
              <a:t>Dapat menciptakan suasana yang hangat dan mesra).</a:t>
            </a:r>
          </a:p>
          <a:p>
            <a:r>
              <a:rPr lang="id-ID" b="1" dirty="0"/>
              <a:t>E : Eye contact that show we care (</a:t>
            </a:r>
            <a:r>
              <a:rPr lang="id-ID" dirty="0"/>
              <a:t>Dapat meyakinkan tamu bahwa kita selalu memperhatikan dengan tulus) . </a:t>
            </a:r>
            <a:br>
              <a:rPr lang="id-ID" dirty="0"/>
            </a:br>
            <a:endParaRPr lang="id-ID" dirty="0"/>
          </a:p>
        </p:txBody>
      </p:sp>
    </p:spTree>
    <p:extLst>
      <p:ext uri="{BB962C8B-B14F-4D97-AF65-F5344CB8AC3E}">
        <p14:creationId xmlns:p14="http://schemas.microsoft.com/office/powerpoint/2010/main" val="3841707071"/>
      </p:ext>
    </p:extLst>
  </p:cSld>
  <p:clrMapOvr>
    <a:masterClrMapping/>
  </p:clrMapOvr>
</p:sld>
</file>

<file path=ppt/theme/theme1.xml><?xml version="1.0" encoding="utf-8"?>
<a:theme xmlns:a="http://schemas.openxmlformats.org/drawingml/2006/main" name="Feathered">
  <a:themeElements>
    <a:clrScheme name="Feathered">
      <a:dk1>
        <a:sysClr val="windowText" lastClr="000000"/>
      </a:dk1>
      <a:lt1>
        <a:sysClr val="window" lastClr="FFFFFF"/>
      </a:lt1>
      <a:dk2>
        <a:srgbClr val="1E1217"/>
      </a:dk2>
      <a:lt2>
        <a:srgbClr val="FAFDFD"/>
      </a:lt2>
      <a:accent1>
        <a:srgbClr val="78475D"/>
      </a:accent1>
      <a:accent2>
        <a:srgbClr val="A7D068"/>
      </a:accent2>
      <a:accent3>
        <a:srgbClr val="78C5CF"/>
      </a:accent3>
      <a:accent4>
        <a:srgbClr val="D36E88"/>
      </a:accent4>
      <a:accent5>
        <a:srgbClr val="D3C588"/>
      </a:accent5>
      <a:accent6>
        <a:srgbClr val="ED9E57"/>
      </a:accent6>
      <a:hlink>
        <a:srgbClr val="78C5CF"/>
      </a:hlink>
      <a:folHlink>
        <a:srgbClr val="D36E88"/>
      </a:folHlink>
    </a:clrScheme>
    <a:fontScheme name="Feathered">
      <a:majorFont>
        <a:latin typeface="Century Schoolbook" panose="02040604050505020304"/>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athered" id="{EEC9B30E-2747-4D42-BCBE-A02BDEEEA114}" vid="{E2D42CFC-65DC-41E3-8961-A8E5A2991312}"/>
    </a:ext>
  </a:extLst>
</a:theme>
</file>

<file path=docProps/app.xml><?xml version="1.0" encoding="utf-8"?>
<Properties xmlns="http://schemas.openxmlformats.org/officeDocument/2006/extended-properties" xmlns:vt="http://schemas.openxmlformats.org/officeDocument/2006/docPropsVTypes">
  <Template>Feathered</Template>
  <TotalTime>81</TotalTime>
  <Words>1090</Words>
  <Application>Microsoft Macintosh PowerPoint</Application>
  <PresentationFormat>Widescreen</PresentationFormat>
  <Paragraphs>86</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Calibri</vt:lpstr>
      <vt:lpstr>Century Schoolbook</vt:lpstr>
      <vt:lpstr>Corbel</vt:lpstr>
      <vt:lpstr>Feathered</vt:lpstr>
      <vt:lpstr>Materi : Food and Beverage Department </vt:lpstr>
      <vt:lpstr>Definisi Food And Beverage Department </vt:lpstr>
      <vt:lpstr>Food and beverage section :</vt:lpstr>
      <vt:lpstr>Pengertian Restoran </vt:lpstr>
      <vt:lpstr>Macam2 Type/jenis Restoran  </vt:lpstr>
      <vt:lpstr>Restaurant Organizational Chart  </vt:lpstr>
      <vt:lpstr>Alur pelayanan /Flow of services  </vt:lpstr>
      <vt:lpstr>Pengertian Pelayanan Restoran </vt:lpstr>
      <vt:lpstr>Makna arti SERVICE</vt:lpstr>
      <vt:lpstr>Restaurant equipments  </vt:lpstr>
      <vt:lpstr>Penataan table set up restoran</vt:lpstr>
      <vt:lpstr>Menu-menu breakfast </vt:lpstr>
      <vt:lpstr>b. LUNCH Table Set-Up  </vt:lpstr>
      <vt:lpstr>c. DINNER Table Set-Up  </vt:lpstr>
      <vt:lpstr>d. Elaborate DINNER Table Set-Up  </vt:lpstr>
      <vt:lpstr>Macam-macam restaurant service</vt:lpstr>
      <vt:lpstr>French Service </vt:lpstr>
      <vt:lpstr>American Service </vt:lpstr>
      <vt:lpstr>Russian Service</vt:lpstr>
      <vt:lpstr>Buffet service </vt:lpstr>
      <vt:lpstr>Cafetaria service </vt:lpstr>
      <vt:lpstr>Post test </vt:lpstr>
      <vt:lpstr>Reference</vt:lpstr>
      <vt:lpstr>Tugas mahasiswa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and Beverage Department</dc:title>
  <dc:creator>user</dc:creator>
  <cp:lastModifiedBy>Microsoft Office User</cp:lastModifiedBy>
  <cp:revision>10</cp:revision>
  <dcterms:created xsi:type="dcterms:W3CDTF">2020-08-24T22:44:02Z</dcterms:created>
  <dcterms:modified xsi:type="dcterms:W3CDTF">2023-08-16T02:31:19Z</dcterms:modified>
</cp:coreProperties>
</file>