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BCB64-4436-4BBB-8019-131F0F64F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8D2216-FEF8-444E-BC58-F4CB1D474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C7E21-6F90-4A99-B1D5-CC3E05D8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3C15F-157C-47DA-BF9E-968C0AEC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39781-B888-47F9-85F1-15BA3DAC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560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3729A-A617-4A7F-B30E-6EFB4F599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3DA81-8AEB-4AFA-847C-B242B5134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F776F-6BC2-482B-A3CC-F50E43367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D9645-1146-436F-8643-333FF1A99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0BA70-99BD-4A16-A0A8-5DAAEFA6D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92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03DA56-3C3A-454E-B59C-6CAE3C925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0DB7A-9DEC-4515-B167-FCCB37B8B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1AEE4-243C-41BC-8FB4-ECFBBA43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E3FC5-F12F-4047-BFD2-04FFB2CA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72293-1E34-4009-97E4-6D5FAD17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625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F5BF-4405-4ADD-88D8-E63AD6FC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D0AC5-E443-4FBD-BA47-99A485906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09D0-7D65-41F5-B986-803742DE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D1087-2B8D-448E-84CE-66E683260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F2B8B-5554-477B-9C6F-4F60DB08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007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E74BB-340D-4B63-9351-910C818F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DFA41-D519-46A8-8995-3D70473A5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24BC0-0FE1-4C90-BABF-7B947674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6F2F6-E060-407D-AC30-BD54007B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5E2CE-0F57-4671-B0CA-6C2195DFB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668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943AF-0801-4540-8EF9-AFD289C6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D749-ED25-4C05-903C-00E0AD4C6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D26633-8F3F-4FDD-B131-E01F44AFE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63913-0FAB-4D69-B63C-4E38BCA5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56EC8-1198-498E-8C80-E5D9D92F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EF24D-44EA-490D-A1CD-BD4A5C73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503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DD510-93C6-4E86-8E09-F7EC9F18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03E2E-3C05-4CAD-B702-8104F2833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DE10A-8698-4526-A648-43DE59E88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90B34E-B25A-428C-A066-35EE160B8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2EF5AA-CF2D-4645-A969-25E5B3F8D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E2791-CCC7-4CA6-B75B-84A44A33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47A16-C8FB-43E5-86EE-21FC9323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B6D555-4A9C-484B-A3F2-EC83691B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710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4176-3130-47EE-849E-537E6E35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BF0A1-1F45-4C1D-883A-A46D96E3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71665-EB0D-49FE-8B91-3C770E81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E3799-3B1D-49AF-941E-6879910D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037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12E4F-A79D-4FBA-9FF2-E8C4B983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9BDFD-0B3F-459E-9FBB-D9F544E0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B364B-2B80-4D2C-9677-657F2A0D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255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C02E4-E512-43D5-966C-B1109274A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69E01-4CE3-45CC-B0CD-D41498DAC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79D75-192A-40CA-8AEE-F4E5F07DE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8493A-2515-48ED-9954-6EB1E074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B7006-BF5A-4757-944E-DBA17AB2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F5B97-DDD9-47DC-B5B0-5212E23B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781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57B80-EB04-4E79-8BF4-61D811EF6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F5669-77FE-4F83-B9FA-D38979D02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1E1BD-84EB-4C01-BBA5-6B8A9F1D4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92767-C389-40A2-AD96-825E4AB2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5A5BB-D4A9-48A8-A5B2-01ABB73C8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779CA-E713-4E07-BDC0-7330A4F5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282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DA4619-4488-4602-AB2F-87385A8D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E2E97-285C-46BD-BCD0-1FB478597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C944B-962E-498C-A3B7-655C593AF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085B-8CC9-4578-979F-349D551D621E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18502-CAE6-4FE5-B2E5-9FF03D6F9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A58D5-A0BA-4019-A662-5208BA973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2D917-2C6B-4193-AAAE-CBE21F4F054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58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">
            <a:extLst>
              <a:ext uri="{FF2B5EF4-FFF2-40B4-BE49-F238E27FC236}">
                <a16:creationId xmlns:a16="http://schemas.microsoft.com/office/drawing/2014/main" id="{C73BBEEF-B456-4A39-B44B-5A53E698A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A88DAD2A-89BC-1342-E31F-D25799547E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05" r="9251" b="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C9DB8-0AF7-164E-CCA7-C4CBD4D10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575" y="771099"/>
            <a:ext cx="4658109" cy="3630304"/>
          </a:xfrm>
        </p:spPr>
        <p:txBody>
          <a:bodyPr anchor="t">
            <a:normAutofit/>
          </a:bodyPr>
          <a:lstStyle/>
          <a:p>
            <a:pPr algn="l"/>
            <a:r>
              <a:rPr lang="en-ID" sz="4800" dirty="0" err="1"/>
              <a:t>Mengidentifikasi</a:t>
            </a:r>
            <a:r>
              <a:rPr lang="en-ID" sz="4800" dirty="0"/>
              <a:t> </a:t>
            </a:r>
            <a:r>
              <a:rPr lang="en-ID" sz="4800" dirty="0" err="1"/>
              <a:t>Materi</a:t>
            </a:r>
            <a:r>
              <a:rPr lang="en-ID" sz="4800" dirty="0"/>
              <a:t> </a:t>
            </a:r>
            <a:r>
              <a:rPr lang="en-ID" sz="4800" dirty="0" err="1"/>
              <a:t>dalam</a:t>
            </a:r>
            <a:r>
              <a:rPr lang="en-ID" sz="4800" dirty="0"/>
              <a:t> </a:t>
            </a:r>
            <a:r>
              <a:rPr lang="en-ID" sz="4800" dirty="0" err="1"/>
              <a:t>Pembelajaran</a:t>
            </a:r>
            <a:r>
              <a:rPr lang="en-ID" sz="4800" dirty="0"/>
              <a:t> BIPA (2)</a:t>
            </a: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5143500"/>
            <a:ext cx="6096000" cy="1714500"/>
          </a:xfrm>
          <a:prstGeom prst="rect">
            <a:avLst/>
          </a:prstGeom>
          <a:ln>
            <a:noFill/>
          </a:ln>
          <a:effectLst>
            <a:outerShdw blurRad="342900" dist="127000" dir="2400000" sx="90000" sy="90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2958CC-80ED-70D2-5E0A-F7AEA305C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575" y="5410485"/>
            <a:ext cx="4658109" cy="1180531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Priska Filomena </a:t>
            </a:r>
            <a:r>
              <a:rPr lang="en-US" dirty="0" err="1"/>
              <a:t>Iku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95103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F3594-BB9A-4DA2-92E8-855122E8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22AA3-8C46-453B-A845-CFD7729D1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Mampu menciptakan teks deskripsi dalam ragam lisan dan tulis.</a:t>
            </a:r>
          </a:p>
          <a:p>
            <a:r>
              <a:rPr lang="sv-SE" dirty="0"/>
              <a:t>Keterampilan menyimak: Mampu memahami pokok pikiran dari program radio atau televisi terkait topik serbaneka yang berkaitan dengan minat pribadi dan pekerjaan tentang hari libur.</a:t>
            </a:r>
          </a:p>
          <a:p>
            <a:r>
              <a:rPr lang="sv-SE" dirty="0"/>
              <a:t>Keterampilan berbicara:Mampu berperan serta dalam suatu percakapan tentang minat atau aktivitas sehari- hari secara spontan tentang hari libur 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0555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B1B26-F74B-4250-A49C-406AF8C6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B0F9-4717-4038-BB41-1A442F7A0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libur</a:t>
            </a:r>
            <a:r>
              <a:rPr lang="en-US" dirty="0"/>
              <a:t>.</a:t>
            </a:r>
          </a:p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libur</a:t>
            </a:r>
            <a:r>
              <a:rPr lang="en-US" dirty="0"/>
              <a:t>.</a:t>
            </a:r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</a:t>
            </a:r>
            <a:r>
              <a:rPr lang="fi-FI" dirty="0"/>
              <a:t>Mampu menggunakan kata akan, nanti, nama bulan, hari, dan tahun.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14819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D343-EA85-4BB2-B0C6-401C4D37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FB7A0-0662-467D-A7DA-FE948E8B0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Daftar Pustaka:</a:t>
            </a:r>
          </a:p>
          <a:p>
            <a:r>
              <a:rPr lang="en-ID" dirty="0" err="1"/>
              <a:t>Larasati</a:t>
            </a:r>
            <a:r>
              <a:rPr lang="en-ID" dirty="0"/>
              <a:t> &amp; </a:t>
            </a:r>
            <a:r>
              <a:rPr lang="en-ID" dirty="0" err="1"/>
              <a:t>Mely</a:t>
            </a:r>
            <a:r>
              <a:rPr lang="en-ID" dirty="0"/>
              <a:t> </a:t>
            </a:r>
            <a:r>
              <a:rPr lang="en-ID" dirty="0" err="1"/>
              <a:t>Sinaga</a:t>
            </a:r>
            <a:r>
              <a:rPr lang="en-ID" dirty="0"/>
              <a:t> (2019),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Diplomasi</a:t>
            </a:r>
            <a:r>
              <a:rPr lang="en-ID" dirty="0"/>
              <a:t> Bahasa Indonesia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Penutur</a:t>
            </a:r>
            <a:r>
              <a:rPr lang="en-ID" dirty="0"/>
              <a:t> </a:t>
            </a:r>
            <a:r>
              <a:rPr lang="en-ID" dirty="0" err="1"/>
              <a:t>Asing</a:t>
            </a:r>
            <a:r>
              <a:rPr lang="en-ID" dirty="0"/>
              <a:t> </a:t>
            </a:r>
            <a:r>
              <a:rPr lang="en-ID" dirty="0" err="1"/>
              <a:t>Sahabatku</a:t>
            </a:r>
            <a:r>
              <a:rPr lang="en-ID" dirty="0"/>
              <a:t> Indonesia BIPA 3. Jakarta: Badan </a:t>
            </a:r>
            <a:r>
              <a:rPr lang="en-ID" dirty="0" err="1"/>
              <a:t>Pengembangan</a:t>
            </a:r>
            <a:r>
              <a:rPr lang="en-ID" dirty="0"/>
              <a:t> Bahasa dan </a:t>
            </a:r>
            <a:r>
              <a:rPr lang="en-ID" dirty="0" err="1"/>
              <a:t>Perbukuan</a:t>
            </a:r>
            <a:r>
              <a:rPr lang="en-ID" dirty="0"/>
              <a:t>.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051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6BE6-7BE3-44DB-A698-FEF9B4FD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AAC51-48B5-4BCE-B0F5-85DC3CC20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Mampu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eksplanasi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tuturan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dan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yang </a:t>
            </a:r>
            <a:r>
              <a:rPr lang="en-ID" dirty="0" err="1"/>
              <a:t>ditemukan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, </a:t>
            </a:r>
            <a:r>
              <a:rPr lang="en-ID" dirty="0" err="1"/>
              <a:t>belajar</a:t>
            </a:r>
            <a:r>
              <a:rPr lang="en-ID" dirty="0"/>
              <a:t>, dan </a:t>
            </a:r>
            <a:r>
              <a:rPr lang="en-ID" dirty="0" err="1"/>
              <a:t>bersantai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mengungkapkan</a:t>
            </a:r>
            <a:r>
              <a:rPr lang="en-ID" dirty="0"/>
              <a:t> </a:t>
            </a:r>
            <a:r>
              <a:rPr lang="en-ID" dirty="0" err="1"/>
              <a:t>gagasan</a:t>
            </a:r>
            <a:r>
              <a:rPr lang="en-ID" dirty="0"/>
              <a:t> yang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0154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8590E-79E3-43AC-A174-49EFE6A1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91634-4E67-4532-BFFB-51576C97B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eksplanasi</a:t>
            </a:r>
            <a:r>
              <a:rPr lang="en-US" dirty="0"/>
              <a:t> yang </a:t>
            </a:r>
            <a:r>
              <a:rPr lang="en-US" dirty="0" err="1"/>
              <a:t>dituangkan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nonformal/</a:t>
            </a:r>
            <a:r>
              <a:rPr lang="en-US" dirty="0" err="1"/>
              <a:t>pribadi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.</a:t>
            </a:r>
          </a:p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eksplanasi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.</a:t>
            </a:r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Mampu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imbuhan</a:t>
            </a:r>
            <a:r>
              <a:rPr lang="en-US" dirty="0"/>
              <a:t> se-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8079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66CE8-6190-4CF9-B13A-72FFEE76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4E74F-268B-4AF2-BBBE-9E72FED15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Mampu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recount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program radio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televisi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berita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pahlawan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merangkai</a:t>
            </a:r>
            <a:r>
              <a:rPr lang="en-ID" dirty="0"/>
              <a:t> kata-kata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menguraikan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dan </a:t>
            </a:r>
            <a:r>
              <a:rPr lang="en-ID" dirty="0" err="1"/>
              <a:t>peristiwa</a:t>
            </a:r>
            <a:r>
              <a:rPr lang="en-ID" dirty="0"/>
              <a:t> </a:t>
            </a:r>
            <a:r>
              <a:rPr lang="en-ID" dirty="0" err="1"/>
              <a:t>harapan</a:t>
            </a:r>
            <a:r>
              <a:rPr lang="en-ID" dirty="0"/>
              <a:t>, </a:t>
            </a:r>
            <a:r>
              <a:rPr lang="en-ID" dirty="0" err="1"/>
              <a:t>cita-cita</a:t>
            </a:r>
            <a:r>
              <a:rPr lang="en-ID" dirty="0"/>
              <a:t>, para </a:t>
            </a:r>
            <a:r>
              <a:rPr lang="en-ID" dirty="0" err="1"/>
              <a:t>pahlawan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membaca</a:t>
            </a:r>
            <a:r>
              <a:rPr lang="en-ID" dirty="0"/>
              <a:t>: Mampu </a:t>
            </a:r>
            <a:r>
              <a:rPr lang="en-ID" dirty="0" err="1"/>
              <a:t>merangkai</a:t>
            </a:r>
            <a:r>
              <a:rPr lang="en-ID" dirty="0"/>
              <a:t> kata-kata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menguraikan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dan </a:t>
            </a:r>
            <a:r>
              <a:rPr lang="en-ID" dirty="0" err="1"/>
              <a:t>peristiwa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653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C4E70-54AF-4939-AECC-C118EF5E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E302E-6784-4423-B05A-8B21432F6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</a:t>
            </a:r>
            <a:r>
              <a:rPr lang="sv-SE" dirty="0"/>
              <a:t>Mampu memahami teks recount yang menggunakan kata-kata sehari-hari atau yang berhubungan dengan hal-hal umum tentang pahlawan Indonesia.</a:t>
            </a:r>
          </a:p>
          <a:p>
            <a:r>
              <a:rPr lang="sv-SE" dirty="0"/>
              <a:t>Keterampilan menulis: Mampu menulis teks tentang pahlawan Indonesia.</a:t>
            </a:r>
          </a:p>
          <a:p>
            <a:r>
              <a:rPr lang="sv-SE" dirty="0"/>
              <a:t>Pengetahuan kebahasaan: </a:t>
            </a:r>
            <a:r>
              <a:rPr lang="fi-FI" dirty="0"/>
              <a:t>Mampu menggunakan kalimat aktif dan pasif.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3234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0AB7-2259-47D0-BF66-1073410C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4EDF-A836-4C1C-BE30-2FF741D03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eksplanasi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program radio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televisi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serbaneka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dan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bencana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merangkai</a:t>
            </a:r>
            <a:r>
              <a:rPr lang="en-ID" dirty="0"/>
              <a:t> kata-kata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menguraikan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dan </a:t>
            </a:r>
            <a:r>
              <a:rPr lang="en-ID" dirty="0" err="1"/>
              <a:t>peristiwa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bencana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053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441EA-A136-47F1-9426-FB61E4754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9FE4A-9755-4325-A5BA-5845D4C43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eksplanasi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kata-kata </a:t>
            </a:r>
            <a:r>
              <a:rPr lang="en-US" dirty="0" err="1"/>
              <a:t>seharihari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pekerjaannya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.</a:t>
            </a:r>
          </a:p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eksplanasi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.</a:t>
            </a:r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Mampu </a:t>
            </a:r>
            <a:r>
              <a:rPr lang="en-US" dirty="0" err="1"/>
              <a:t>menggunakan</a:t>
            </a:r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 err="1"/>
              <a:t>konjungsi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, </a:t>
            </a:r>
          </a:p>
          <a:p>
            <a:r>
              <a:rPr lang="en-US" dirty="0"/>
              <a:t>2. </a:t>
            </a:r>
            <a:r>
              <a:rPr lang="en-US" dirty="0" err="1"/>
              <a:t>konjungsi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, </a:t>
            </a:r>
            <a:r>
              <a:rPr lang="en-US" dirty="0" err="1"/>
              <a:t>sebelum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, </a:t>
            </a:r>
            <a:r>
              <a:rPr lang="en-US" dirty="0" err="1"/>
              <a:t>supaya</a:t>
            </a:r>
            <a:r>
              <a:rPr lang="en-US" dirty="0"/>
              <a:t>,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seandainya</a:t>
            </a:r>
            <a:r>
              <a:rPr lang="en-US" dirty="0"/>
              <a:t>, dan 3. </a:t>
            </a:r>
            <a:r>
              <a:rPr lang="en-US" dirty="0" err="1"/>
              <a:t>konjungsi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..., </a:t>
            </a:r>
            <a:r>
              <a:rPr lang="en-US" dirty="0" err="1"/>
              <a:t>melainkan</a:t>
            </a:r>
            <a:r>
              <a:rPr lang="en-US" dirty="0"/>
              <a:t> ...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2057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F6715-AD19-4B50-9F3F-92878CFAF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9A2CA-2548-412C-9CA8-59E396EBE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Mampu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narasi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tuturan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dan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yang </a:t>
            </a:r>
            <a:r>
              <a:rPr lang="en-ID" dirty="0" err="1"/>
              <a:t>ditemukan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, </a:t>
            </a:r>
            <a:r>
              <a:rPr lang="en-ID" dirty="0" err="1"/>
              <a:t>belajar</a:t>
            </a:r>
            <a:r>
              <a:rPr lang="en-ID" dirty="0"/>
              <a:t>, dan </a:t>
            </a:r>
            <a:r>
              <a:rPr lang="en-ID" dirty="0" err="1"/>
              <a:t>bersantai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dongeng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merangkai</a:t>
            </a:r>
            <a:r>
              <a:rPr lang="en-ID" dirty="0"/>
              <a:t> kata-kata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menguraikan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dan </a:t>
            </a:r>
            <a:r>
              <a:rPr lang="en-ID" dirty="0" err="1"/>
              <a:t>peristiwa</a:t>
            </a:r>
            <a:r>
              <a:rPr lang="en-ID" dirty="0"/>
              <a:t>, </a:t>
            </a:r>
            <a:r>
              <a:rPr lang="en-ID" dirty="0" err="1"/>
              <a:t>harapan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cita-cita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dongeng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385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702D2-EC07-4B80-8338-E35932A5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1EDAD-CB52-43B5-8D02-8477D8936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kata-kata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, </a:t>
            </a:r>
            <a:r>
              <a:rPr lang="en-US" dirty="0" err="1"/>
              <a:t>belajar</a:t>
            </a:r>
            <a:r>
              <a:rPr lang="en-US" dirty="0"/>
              <a:t>, dan </a:t>
            </a:r>
            <a:r>
              <a:rPr lang="en-US" dirty="0" err="1"/>
              <a:t>bersantai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dongeng</a:t>
            </a:r>
            <a:r>
              <a:rPr lang="en-US" dirty="0"/>
              <a:t>. </a:t>
            </a:r>
          </a:p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dongeng</a:t>
            </a:r>
            <a:r>
              <a:rPr lang="en-US" dirty="0"/>
              <a:t>.</a:t>
            </a:r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Mampu </a:t>
            </a:r>
            <a:r>
              <a:rPr lang="en-US" dirty="0" err="1"/>
              <a:t>menggunakan</a:t>
            </a:r>
            <a:r>
              <a:rPr lang="en-US" dirty="0"/>
              <a:t> kata </a:t>
            </a:r>
            <a:r>
              <a:rPr lang="en-US" dirty="0" err="1"/>
              <a:t>ulang</a:t>
            </a:r>
            <a:r>
              <a:rPr lang="en-US" dirty="0"/>
              <a:t> yang </a:t>
            </a:r>
            <a:r>
              <a:rPr lang="en-US" dirty="0" err="1"/>
              <a:t>berawalan</a:t>
            </a:r>
            <a:r>
              <a:rPr lang="en-US" dirty="0"/>
              <a:t> </a:t>
            </a:r>
            <a:r>
              <a:rPr lang="en-US" dirty="0" err="1"/>
              <a:t>ber</a:t>
            </a:r>
            <a:r>
              <a:rPr lang="en-US" dirty="0"/>
              <a:t>- dan </a:t>
            </a:r>
            <a:r>
              <a:rPr lang="en-US" dirty="0" err="1"/>
              <a:t>berakhiran</a:t>
            </a:r>
            <a:r>
              <a:rPr lang="en-US" dirty="0"/>
              <a:t> -an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84617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598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Mengidentifikasi Materi dalam Pembelajaran BIPA (2)</vt:lpstr>
      <vt:lpstr>Lanjutan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Mengidentifikasi Materi dalam Pembelajaran BIPA (2)</dc:title>
  <dc:creator>asus</dc:creator>
  <cp:lastModifiedBy>asus</cp:lastModifiedBy>
  <cp:revision>2</cp:revision>
  <dcterms:created xsi:type="dcterms:W3CDTF">2023-12-10T03:25:37Z</dcterms:created>
  <dcterms:modified xsi:type="dcterms:W3CDTF">2023-12-10T04:41:53Z</dcterms:modified>
</cp:coreProperties>
</file>