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72" r:id="rId4"/>
    <p:sldId id="273" r:id="rId5"/>
    <p:sldId id="274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1EB50-B1FE-3342-A9F7-47A88E7B4573}" v="15" dt="2024-07-18T08:32:45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5840"/>
  </p:normalViewPr>
  <p:slideViewPr>
    <p:cSldViewPr snapToGrid="0">
      <p:cViewPr varScale="1">
        <p:scale>
          <a:sx n="112" d="100"/>
          <a:sy n="112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tan Permatasari" userId="512be2fd24da3437" providerId="LiveId" clId="{BC31EB50-B1FE-3342-A9F7-47A88E7B4573}"/>
    <pc:docChg chg="undo custSel delSld modSld">
      <pc:chgData name="Intan Permatasari" userId="512be2fd24da3437" providerId="LiveId" clId="{BC31EB50-B1FE-3342-A9F7-47A88E7B4573}" dt="2024-07-18T08:32:45.279" v="30" actId="12100"/>
      <pc:docMkLst>
        <pc:docMk/>
      </pc:docMkLst>
      <pc:sldChg chg="addSp delSp modSp mod setBg addAnim delAnim">
        <pc:chgData name="Intan Permatasari" userId="512be2fd24da3437" providerId="LiveId" clId="{BC31EB50-B1FE-3342-A9F7-47A88E7B4573}" dt="2024-07-18T08:32:24.975" v="27" actId="1076"/>
        <pc:sldMkLst>
          <pc:docMk/>
          <pc:sldMk cId="0" sldId="256"/>
        </pc:sldMkLst>
        <pc:spChg chg="mod">
          <ac:chgData name="Intan Permatasari" userId="512be2fd24da3437" providerId="LiveId" clId="{BC31EB50-B1FE-3342-A9F7-47A88E7B4573}" dt="2024-07-17T16:08:01.049" v="4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Intan Permatasari" userId="512be2fd24da3437" providerId="LiveId" clId="{BC31EB50-B1FE-3342-A9F7-47A88E7B4573}" dt="2024-07-17T16:08:01.049" v="4" actId="26606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Intan Permatasari" userId="512be2fd24da3437" providerId="LiveId" clId="{BC31EB50-B1FE-3342-A9F7-47A88E7B4573}" dt="2024-07-18T08:32:24.975" v="27" actId="1076"/>
          <ac:spMkLst>
            <pc:docMk/>
            <pc:sldMk cId="0" sldId="256"/>
            <ac:spMk id="4" creationId="{04BEB57D-705E-005C-BFC2-ED75C4D83E79}"/>
          </ac:spMkLst>
        </pc:spChg>
        <pc:spChg chg="add del">
          <ac:chgData name="Intan Permatasari" userId="512be2fd24da3437" providerId="LiveId" clId="{BC31EB50-B1FE-3342-A9F7-47A88E7B4573}" dt="2024-07-17T16:08:01.044" v="3" actId="26606"/>
          <ac:spMkLst>
            <pc:docMk/>
            <pc:sldMk cId="0" sldId="256"/>
            <ac:spMk id="8" creationId="{BAD76F3E-3A97-486B-B402-44400A8B9173}"/>
          </ac:spMkLst>
        </pc:spChg>
        <pc:spChg chg="add del">
          <ac:chgData name="Intan Permatasari" userId="512be2fd24da3437" providerId="LiveId" clId="{BC31EB50-B1FE-3342-A9F7-47A88E7B4573}" dt="2024-07-17T16:08:01.044" v="3" actId="26606"/>
          <ac:spMkLst>
            <pc:docMk/>
            <pc:sldMk cId="0" sldId="256"/>
            <ac:spMk id="10" creationId="{391F6B52-91F4-4AEB-B6DB-29FEBCF28C8B}"/>
          </ac:spMkLst>
        </pc:spChg>
        <pc:spChg chg="add del">
          <ac:chgData name="Intan Permatasari" userId="512be2fd24da3437" providerId="LiveId" clId="{BC31EB50-B1FE-3342-A9F7-47A88E7B4573}" dt="2024-07-17T16:08:01.044" v="3" actId="26606"/>
          <ac:spMkLst>
            <pc:docMk/>
            <pc:sldMk cId="0" sldId="256"/>
            <ac:spMk id="12" creationId="{2CD6F061-7C53-44F4-9794-953DB70A451B}"/>
          </ac:spMkLst>
        </pc:spChg>
        <pc:spChg chg="add">
          <ac:chgData name="Intan Permatasari" userId="512be2fd24da3437" providerId="LiveId" clId="{BC31EB50-B1FE-3342-A9F7-47A88E7B4573}" dt="2024-07-17T16:08:01.049" v="4" actId="26606"/>
          <ac:spMkLst>
            <pc:docMk/>
            <pc:sldMk cId="0" sldId="256"/>
            <ac:spMk id="14" creationId="{1ACA2EA0-FFD3-42EC-9406-B595015ED96E}"/>
          </ac:spMkLst>
        </pc:spChg>
        <pc:spChg chg="add">
          <ac:chgData name="Intan Permatasari" userId="512be2fd24da3437" providerId="LiveId" clId="{BC31EB50-B1FE-3342-A9F7-47A88E7B4573}" dt="2024-07-17T16:08:01.049" v="4" actId="26606"/>
          <ac:spMkLst>
            <pc:docMk/>
            <pc:sldMk cId="0" sldId="256"/>
            <ac:spMk id="15" creationId="{D5288BCE-665C-472A-8C43-664BCFA31E43}"/>
          </ac:spMkLst>
        </pc:spChg>
        <pc:spChg chg="add">
          <ac:chgData name="Intan Permatasari" userId="512be2fd24da3437" providerId="LiveId" clId="{BC31EB50-B1FE-3342-A9F7-47A88E7B4573}" dt="2024-07-17T16:08:01.049" v="4" actId="26606"/>
          <ac:spMkLst>
            <pc:docMk/>
            <pc:sldMk cId="0" sldId="256"/>
            <ac:spMk id="16" creationId="{46C57131-53A7-4C1A-BEA8-25F06A06AD29}"/>
          </ac:spMkLst>
        </pc:spChg>
        <pc:picChg chg="add mod">
          <ac:chgData name="Intan Permatasari" userId="512be2fd24da3437" providerId="LiveId" clId="{BC31EB50-B1FE-3342-A9F7-47A88E7B4573}" dt="2024-07-18T08:32:06.801" v="21"/>
          <ac:picMkLst>
            <pc:docMk/>
            <pc:sldMk cId="0" sldId="256"/>
            <ac:picMk id="5" creationId="{2EB2D7D2-1A34-FF6C-9CBD-7C2B6CCAC209}"/>
          </ac:picMkLst>
        </pc:picChg>
      </pc:sldChg>
      <pc:sldChg chg="addSp modSp mod setBg">
        <pc:chgData name="Intan Permatasari" userId="512be2fd24da3437" providerId="LiveId" clId="{BC31EB50-B1FE-3342-A9F7-47A88E7B4573}" dt="2024-07-17T16:08:12.064" v="5" actId="26606"/>
        <pc:sldMkLst>
          <pc:docMk/>
          <pc:sldMk cId="0" sldId="260"/>
        </pc:sldMkLst>
        <pc:spChg chg="mod">
          <ac:chgData name="Intan Permatasari" userId="512be2fd24da3437" providerId="LiveId" clId="{BC31EB50-B1FE-3342-A9F7-47A88E7B4573}" dt="2024-07-17T16:08:12.064" v="5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Intan Permatasari" userId="512be2fd24da3437" providerId="LiveId" clId="{BC31EB50-B1FE-3342-A9F7-47A88E7B4573}" dt="2024-07-17T16:08:12.064" v="5" actId="26606"/>
          <ac:spMkLst>
            <pc:docMk/>
            <pc:sldMk cId="0" sldId="260"/>
            <ac:spMk id="3" creationId="{00000000-0000-0000-0000-000000000000}"/>
          </ac:spMkLst>
        </pc:spChg>
        <pc:spChg chg="add">
          <ac:chgData name="Intan Permatasari" userId="512be2fd24da3437" providerId="LiveId" clId="{BC31EB50-B1FE-3342-A9F7-47A88E7B4573}" dt="2024-07-17T16:08:12.064" v="5" actId="26606"/>
          <ac:spMkLst>
            <pc:docMk/>
            <pc:sldMk cId="0" sldId="260"/>
            <ac:spMk id="8" creationId="{100EDD19-6802-4EC3-95CE-CFFAB042CFD6}"/>
          </ac:spMkLst>
        </pc:spChg>
        <pc:spChg chg="add">
          <ac:chgData name="Intan Permatasari" userId="512be2fd24da3437" providerId="LiveId" clId="{BC31EB50-B1FE-3342-A9F7-47A88E7B4573}" dt="2024-07-17T16:08:12.064" v="5" actId="26606"/>
          <ac:spMkLst>
            <pc:docMk/>
            <pc:sldMk cId="0" sldId="260"/>
            <ac:spMk id="10" creationId="{DB17E863-922E-4C26-BD64-E8FD41D28661}"/>
          </ac:spMkLst>
        </pc:spChg>
      </pc:sldChg>
      <pc:sldChg chg="del">
        <pc:chgData name="Intan Permatasari" userId="512be2fd24da3437" providerId="LiveId" clId="{BC31EB50-B1FE-3342-A9F7-47A88E7B4573}" dt="2024-07-17T16:09:32.166" v="20" actId="2696"/>
        <pc:sldMkLst>
          <pc:docMk/>
          <pc:sldMk cId="3857548612" sldId="269"/>
        </pc:sldMkLst>
      </pc:sldChg>
      <pc:sldChg chg="modSp mod">
        <pc:chgData name="Intan Permatasari" userId="512be2fd24da3437" providerId="LiveId" clId="{BC31EB50-B1FE-3342-A9F7-47A88E7B4573}" dt="2024-07-17T16:09:29.803" v="19" actId="1076"/>
        <pc:sldMkLst>
          <pc:docMk/>
          <pc:sldMk cId="3672278401" sldId="271"/>
        </pc:sldMkLst>
        <pc:picChg chg="mod">
          <ac:chgData name="Intan Permatasari" userId="512be2fd24da3437" providerId="LiveId" clId="{BC31EB50-B1FE-3342-A9F7-47A88E7B4573}" dt="2024-07-17T16:09:29.803" v="19" actId="1076"/>
          <ac:picMkLst>
            <pc:docMk/>
            <pc:sldMk cId="3672278401" sldId="271"/>
            <ac:picMk id="5" creationId="{CE459A45-A0F8-356A-9186-FAF29359567F}"/>
          </ac:picMkLst>
        </pc:picChg>
      </pc:sldChg>
      <pc:sldChg chg="addSp delSp modSp mod">
        <pc:chgData name="Intan Permatasari" userId="512be2fd24da3437" providerId="LiveId" clId="{BC31EB50-B1FE-3342-A9F7-47A88E7B4573}" dt="2024-07-18T08:32:45.279" v="30" actId="12100"/>
        <pc:sldMkLst>
          <pc:docMk/>
          <pc:sldMk cId="4284955610" sldId="272"/>
        </pc:sldMkLst>
        <pc:spChg chg="del">
          <ac:chgData name="Intan Permatasari" userId="512be2fd24da3437" providerId="LiveId" clId="{BC31EB50-B1FE-3342-A9F7-47A88E7B4573}" dt="2024-07-17T16:08:23.792" v="6" actId="26606"/>
          <ac:spMkLst>
            <pc:docMk/>
            <pc:sldMk cId="4284955610" sldId="272"/>
            <ac:spMk id="3" creationId="{175050C7-2FD4-1835-6528-8B8963704265}"/>
          </ac:spMkLst>
        </pc:spChg>
        <pc:graphicFrameChg chg="add mod">
          <ac:chgData name="Intan Permatasari" userId="512be2fd24da3437" providerId="LiveId" clId="{BC31EB50-B1FE-3342-A9F7-47A88E7B4573}" dt="2024-07-18T08:32:45.279" v="30" actId="12100"/>
          <ac:graphicFrameMkLst>
            <pc:docMk/>
            <pc:sldMk cId="4284955610" sldId="272"/>
            <ac:graphicFrameMk id="5" creationId="{DA5D9E04-A07E-12D2-5079-910699FCA3EB}"/>
          </ac:graphicFrameMkLst>
        </pc:graphicFrameChg>
      </pc:sldChg>
      <pc:sldChg chg="addSp delSp modSp mod setBg">
        <pc:chgData name="Intan Permatasari" userId="512be2fd24da3437" providerId="LiveId" clId="{BC31EB50-B1FE-3342-A9F7-47A88E7B4573}" dt="2024-07-17T16:08:55.576" v="16" actId="20577"/>
        <pc:sldMkLst>
          <pc:docMk/>
          <pc:sldMk cId="147662340" sldId="273"/>
        </pc:sldMkLst>
        <pc:spChg chg="mod">
          <ac:chgData name="Intan Permatasari" userId="512be2fd24da3437" providerId="LiveId" clId="{BC31EB50-B1FE-3342-A9F7-47A88E7B4573}" dt="2024-07-17T16:08:31.596" v="7" actId="26606"/>
          <ac:spMkLst>
            <pc:docMk/>
            <pc:sldMk cId="147662340" sldId="273"/>
            <ac:spMk id="2" creationId="{D6188657-011B-1E41-DA5D-7349EDDD02DA}"/>
          </ac:spMkLst>
        </pc:spChg>
        <pc:spChg chg="del">
          <ac:chgData name="Intan Permatasari" userId="512be2fd24da3437" providerId="LiveId" clId="{BC31EB50-B1FE-3342-A9F7-47A88E7B4573}" dt="2024-07-17T16:08:31.596" v="7" actId="26606"/>
          <ac:spMkLst>
            <pc:docMk/>
            <pc:sldMk cId="147662340" sldId="273"/>
            <ac:spMk id="3" creationId="{50AEC9E9-463A-F684-A45D-519BB7CE1161}"/>
          </ac:spMkLst>
        </pc:spChg>
        <pc:spChg chg="add">
          <ac:chgData name="Intan Permatasari" userId="512be2fd24da3437" providerId="LiveId" clId="{BC31EB50-B1FE-3342-A9F7-47A88E7B4573}" dt="2024-07-17T16:08:31.596" v="7" actId="26606"/>
          <ac:spMkLst>
            <pc:docMk/>
            <pc:sldMk cId="147662340" sldId="273"/>
            <ac:spMk id="9" creationId="{2E442304-DDBD-4F7B-8017-36BCC863FB40}"/>
          </ac:spMkLst>
        </pc:spChg>
        <pc:spChg chg="add">
          <ac:chgData name="Intan Permatasari" userId="512be2fd24da3437" providerId="LiveId" clId="{BC31EB50-B1FE-3342-A9F7-47A88E7B4573}" dt="2024-07-17T16:08:31.596" v="7" actId="26606"/>
          <ac:spMkLst>
            <pc:docMk/>
            <pc:sldMk cId="147662340" sldId="273"/>
            <ac:spMk id="11" creationId="{5E107275-3853-46FD-A241-DE4355A42675}"/>
          </ac:spMkLst>
        </pc:spChg>
        <pc:graphicFrameChg chg="add mod">
          <ac:chgData name="Intan Permatasari" userId="512be2fd24da3437" providerId="LiveId" clId="{BC31EB50-B1FE-3342-A9F7-47A88E7B4573}" dt="2024-07-17T16:08:55.576" v="16" actId="20577"/>
          <ac:graphicFrameMkLst>
            <pc:docMk/>
            <pc:sldMk cId="147662340" sldId="273"/>
            <ac:graphicFrameMk id="5" creationId="{69EDB3A1-9614-5BE1-1462-29DF559C3BCF}"/>
          </ac:graphicFrameMkLst>
        </pc:graphicFrameChg>
      </pc:sldChg>
      <pc:sldChg chg="modSp">
        <pc:chgData name="Intan Permatasari" userId="512be2fd24da3437" providerId="LiveId" clId="{BC31EB50-B1FE-3342-A9F7-47A88E7B4573}" dt="2024-07-17T16:09:10.821" v="18" actId="12100"/>
        <pc:sldMkLst>
          <pc:docMk/>
          <pc:sldMk cId="206720406" sldId="274"/>
        </pc:sldMkLst>
        <pc:graphicFrameChg chg="mod">
          <ac:chgData name="Intan Permatasari" userId="512be2fd24da3437" providerId="LiveId" clId="{BC31EB50-B1FE-3342-A9F7-47A88E7B4573}" dt="2024-07-17T16:09:10.821" v="18" actId="12100"/>
          <ac:graphicFrameMkLst>
            <pc:docMk/>
            <pc:sldMk cId="206720406" sldId="274"/>
            <ac:graphicFrameMk id="4" creationId="{46C10180-00FC-8443-7D46-54763C0D469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69E7D-B0B0-4F7A-A3E0-537149941912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694EB56-86C2-47C9-B09F-467C0C2413C0}">
      <dgm:prSet/>
      <dgm:spPr/>
      <dgm:t>
        <a:bodyPr/>
        <a:lstStyle/>
        <a:p>
          <a:r>
            <a:rPr lang="en-ID" b="0" i="0" baseline="0" dirty="0" err="1"/>
            <a:t>Grafik</a:t>
          </a:r>
          <a:r>
            <a:rPr lang="en-ID" b="0" i="0" baseline="0" dirty="0"/>
            <a:t> </a:t>
          </a:r>
          <a:r>
            <a:rPr lang="en-ID" b="0" i="0" baseline="0" dirty="0" err="1"/>
            <a:t>biaya</a:t>
          </a:r>
          <a:r>
            <a:rPr lang="en-ID" b="0" i="0" baseline="0" dirty="0"/>
            <a:t> </a:t>
          </a:r>
          <a:r>
            <a:rPr lang="en-ID" b="0" i="0" baseline="0" dirty="0" err="1"/>
            <a:t>kumulatif</a:t>
          </a:r>
          <a:r>
            <a:rPr lang="en-ID" b="0" i="0" baseline="0" dirty="0"/>
            <a:t> </a:t>
          </a:r>
          <a:r>
            <a:rPr lang="en-ID" b="0" i="0" baseline="0" dirty="0" err="1"/>
            <a:t>untuk</a:t>
          </a:r>
          <a:r>
            <a:rPr lang="en-ID" b="0" i="0" baseline="0" dirty="0"/>
            <a:t> </a:t>
          </a:r>
          <a:r>
            <a:rPr lang="en-ID" b="0" i="0" baseline="0" dirty="0" err="1"/>
            <a:t>proyek</a:t>
          </a:r>
          <a:r>
            <a:rPr lang="en-ID" b="0" i="0" baseline="0" dirty="0"/>
            <a:t> </a:t>
          </a:r>
          <a:r>
            <a:rPr lang="en-ID" b="0" i="0" baseline="0" dirty="0" err="1"/>
            <a:t>konstruksi</a:t>
          </a:r>
          <a:r>
            <a:rPr lang="en-ID" b="0" i="0" baseline="0" dirty="0"/>
            <a:t> </a:t>
          </a:r>
          <a:r>
            <a:rPr lang="en-ID" b="0" i="0" baseline="0" dirty="0" err="1"/>
            <a:t>berbentuk</a:t>
          </a:r>
          <a:r>
            <a:rPr lang="en-ID" b="0" i="0" baseline="0" dirty="0"/>
            <a:t> </a:t>
          </a:r>
          <a:r>
            <a:rPr lang="en-ID" b="0" i="0" baseline="0" dirty="0" err="1"/>
            <a:t>huruf</a:t>
          </a:r>
          <a:r>
            <a:rPr lang="en-ID" b="0" i="0" baseline="0" dirty="0"/>
            <a:t> “S”, oleh </a:t>
          </a:r>
          <a:r>
            <a:rPr lang="en-ID" b="0" i="0" baseline="0" dirty="0" err="1"/>
            <a:t>karena</a:t>
          </a:r>
          <a:r>
            <a:rPr lang="en-ID" b="0" i="0" baseline="0" dirty="0"/>
            <a:t> </a:t>
          </a:r>
          <a:r>
            <a:rPr lang="en-ID" b="0" i="0" baseline="0" dirty="0" err="1"/>
            <a:t>itu</a:t>
          </a:r>
          <a:r>
            <a:rPr lang="en-ID" b="0" i="0" baseline="0" dirty="0"/>
            <a:t> </a:t>
          </a:r>
          <a:r>
            <a:rPr lang="en-ID" b="0" i="0" baseline="0" dirty="0" err="1"/>
            <a:t>dinamakan</a:t>
          </a:r>
          <a:r>
            <a:rPr lang="en-ID" b="0" i="0" baseline="0" dirty="0"/>
            <a:t> </a:t>
          </a:r>
          <a:r>
            <a:rPr lang="en-ID" b="0" i="0" baseline="0" dirty="0" err="1"/>
            <a:t>kurva</a:t>
          </a:r>
          <a:r>
            <a:rPr lang="en-ID" b="0" i="0" baseline="0" dirty="0"/>
            <a:t>. </a:t>
          </a:r>
          <a:endParaRPr lang="en-US" dirty="0"/>
        </a:p>
      </dgm:t>
    </dgm:pt>
    <dgm:pt modelId="{32EFBEBE-9DF6-487C-AA94-6C27DB5AA95D}" type="parTrans" cxnId="{9C8295D8-1463-4E9A-9822-F5EBF47BEDFB}">
      <dgm:prSet/>
      <dgm:spPr/>
      <dgm:t>
        <a:bodyPr/>
        <a:lstStyle/>
        <a:p>
          <a:endParaRPr lang="en-US"/>
        </a:p>
      </dgm:t>
    </dgm:pt>
    <dgm:pt modelId="{802FFFD0-EFA6-427F-97CC-F7998A256AA7}" type="sibTrans" cxnId="{9C8295D8-1463-4E9A-9822-F5EBF47BEDFB}">
      <dgm:prSet/>
      <dgm:spPr/>
      <dgm:t>
        <a:bodyPr/>
        <a:lstStyle/>
        <a:p>
          <a:endParaRPr lang="en-US"/>
        </a:p>
      </dgm:t>
    </dgm:pt>
    <dgm:pt modelId="{D57A7D41-0F77-424E-AC23-805F74DDCEB3}">
      <dgm:prSet/>
      <dgm:spPr/>
      <dgm:t>
        <a:bodyPr/>
        <a:lstStyle/>
        <a:p>
          <a:r>
            <a:rPr lang="en-ID" b="0" i="0" baseline="0"/>
            <a:t>Variabel kemiringan kurva biaya menunjukkan perubahan kemajuan pekerjaan per unit waktu </a:t>
          </a:r>
          <a:endParaRPr lang="en-US"/>
        </a:p>
      </dgm:t>
    </dgm:pt>
    <dgm:pt modelId="{C70C270B-1D2D-4DFA-A7E2-9FE5042764FA}" type="parTrans" cxnId="{CB801154-1BD6-4B11-90A1-BEA1CBEDEFC7}">
      <dgm:prSet/>
      <dgm:spPr/>
      <dgm:t>
        <a:bodyPr/>
        <a:lstStyle/>
        <a:p>
          <a:endParaRPr lang="en-US"/>
        </a:p>
      </dgm:t>
    </dgm:pt>
    <dgm:pt modelId="{8029FA6A-29A5-485F-A2D0-31F1442A663C}" type="sibTrans" cxnId="{CB801154-1BD6-4B11-90A1-BEA1CBEDEFC7}">
      <dgm:prSet/>
      <dgm:spPr/>
      <dgm:t>
        <a:bodyPr/>
        <a:lstStyle/>
        <a:p>
          <a:endParaRPr lang="en-US"/>
        </a:p>
      </dgm:t>
    </dgm:pt>
    <dgm:pt modelId="{B18560A1-1488-284A-A1BE-54105A45EEDC}" type="pres">
      <dgm:prSet presAssocID="{14469E7D-B0B0-4F7A-A3E0-537149941912}" presName="Name0" presStyleCnt="0">
        <dgm:presLayoutVars>
          <dgm:dir/>
          <dgm:resizeHandles val="exact"/>
        </dgm:presLayoutVars>
      </dgm:prSet>
      <dgm:spPr/>
    </dgm:pt>
    <dgm:pt modelId="{12F11B40-49AF-9E42-90FF-DFC8DA1158AE}" type="pres">
      <dgm:prSet presAssocID="{5694EB56-86C2-47C9-B09F-467C0C2413C0}" presName="parTxOnly" presStyleLbl="node1" presStyleIdx="0" presStyleCnt="2">
        <dgm:presLayoutVars>
          <dgm:bulletEnabled val="1"/>
        </dgm:presLayoutVars>
      </dgm:prSet>
      <dgm:spPr/>
    </dgm:pt>
    <dgm:pt modelId="{44256159-6F30-3A4E-A3D6-93A9371124CB}" type="pres">
      <dgm:prSet presAssocID="{802FFFD0-EFA6-427F-97CC-F7998A256AA7}" presName="parSpace" presStyleCnt="0"/>
      <dgm:spPr/>
    </dgm:pt>
    <dgm:pt modelId="{CFAA54DE-5907-B345-A86B-8F3EF76F83D9}" type="pres">
      <dgm:prSet presAssocID="{D57A7D41-0F77-424E-AC23-805F74DDCEB3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79289218-EDB2-BA41-989B-0A0F49BF38B6}" type="presOf" srcId="{5694EB56-86C2-47C9-B09F-467C0C2413C0}" destId="{12F11B40-49AF-9E42-90FF-DFC8DA1158AE}" srcOrd="0" destOrd="0" presId="urn:microsoft.com/office/officeart/2005/8/layout/hChevron3"/>
    <dgm:cxn modelId="{CB801154-1BD6-4B11-90A1-BEA1CBEDEFC7}" srcId="{14469E7D-B0B0-4F7A-A3E0-537149941912}" destId="{D57A7D41-0F77-424E-AC23-805F74DDCEB3}" srcOrd="1" destOrd="0" parTransId="{C70C270B-1D2D-4DFA-A7E2-9FE5042764FA}" sibTransId="{8029FA6A-29A5-485F-A2D0-31F1442A663C}"/>
    <dgm:cxn modelId="{0147328B-2CB0-9F4A-A21C-561AD711820A}" type="presOf" srcId="{D57A7D41-0F77-424E-AC23-805F74DDCEB3}" destId="{CFAA54DE-5907-B345-A86B-8F3EF76F83D9}" srcOrd="0" destOrd="0" presId="urn:microsoft.com/office/officeart/2005/8/layout/hChevron3"/>
    <dgm:cxn modelId="{37D63FD3-9F55-524B-AFE5-DF1AECA0F790}" type="presOf" srcId="{14469E7D-B0B0-4F7A-A3E0-537149941912}" destId="{B18560A1-1488-284A-A1BE-54105A45EEDC}" srcOrd="0" destOrd="0" presId="urn:microsoft.com/office/officeart/2005/8/layout/hChevron3"/>
    <dgm:cxn modelId="{9C8295D8-1463-4E9A-9822-F5EBF47BEDFB}" srcId="{14469E7D-B0B0-4F7A-A3E0-537149941912}" destId="{5694EB56-86C2-47C9-B09F-467C0C2413C0}" srcOrd="0" destOrd="0" parTransId="{32EFBEBE-9DF6-487C-AA94-6C27DB5AA95D}" sibTransId="{802FFFD0-EFA6-427F-97CC-F7998A256AA7}"/>
    <dgm:cxn modelId="{786CAF88-E4EC-B04E-BEF2-E8BCAAC66186}" type="presParOf" srcId="{B18560A1-1488-284A-A1BE-54105A45EEDC}" destId="{12F11B40-49AF-9E42-90FF-DFC8DA1158AE}" srcOrd="0" destOrd="0" presId="urn:microsoft.com/office/officeart/2005/8/layout/hChevron3"/>
    <dgm:cxn modelId="{832AD164-50F1-1244-81EF-B459EAFF7A7A}" type="presParOf" srcId="{B18560A1-1488-284A-A1BE-54105A45EEDC}" destId="{44256159-6F30-3A4E-A3D6-93A9371124CB}" srcOrd="1" destOrd="0" presId="urn:microsoft.com/office/officeart/2005/8/layout/hChevron3"/>
    <dgm:cxn modelId="{AA165094-98B7-7742-AD32-6C6E73901057}" type="presParOf" srcId="{B18560A1-1488-284A-A1BE-54105A45EEDC}" destId="{CFAA54DE-5907-B345-A86B-8F3EF76F83D9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612F21-F6C3-4658-B45A-0F6EC801693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6B9315-4904-4B0C-A2CC-DA2D428D8A6B}">
      <dgm:prSet/>
      <dgm:spPr/>
      <dgm:t>
        <a:bodyPr/>
        <a:lstStyle/>
        <a:p>
          <a:r>
            <a:rPr lang="en-US" b="0" i="0" baseline="0" dirty="0"/>
            <a:t>1. </a:t>
          </a:r>
          <a:r>
            <a:rPr lang="en-US" b="0" i="0" baseline="0" dirty="0" err="1"/>
            <a:t>Melakukan</a:t>
          </a:r>
          <a:r>
            <a:rPr lang="en-US" b="0" i="0" baseline="0" dirty="0"/>
            <a:t> </a:t>
          </a:r>
          <a:r>
            <a:rPr lang="en-US" b="0" i="0" baseline="0" dirty="0" err="1"/>
            <a:t>pembobotan</a:t>
          </a:r>
          <a:r>
            <a:rPr lang="en-US" b="0" i="0" baseline="0" dirty="0"/>
            <a:t> pada </a:t>
          </a:r>
          <a:r>
            <a:rPr lang="en-US" b="0" i="0" baseline="0" dirty="0" err="1"/>
            <a:t>setiap</a:t>
          </a:r>
          <a:r>
            <a:rPr lang="en-US" b="0" i="0" baseline="0" dirty="0"/>
            <a:t> item </a:t>
          </a:r>
          <a:r>
            <a:rPr lang="en-US" b="0" i="0" baseline="0" dirty="0" err="1"/>
            <a:t>pekerjaan</a:t>
          </a:r>
          <a:endParaRPr lang="en-US" b="0" i="0" baseline="0" dirty="0"/>
        </a:p>
        <a:p>
          <a:r>
            <a:rPr lang="en-US" b="0" i="0" baseline="0" dirty="0" err="1"/>
            <a:t>Biaya</a:t>
          </a:r>
          <a:r>
            <a:rPr lang="en-US" b="0" i="0" baseline="0" dirty="0"/>
            <a:t> item </a:t>
          </a:r>
          <a:r>
            <a:rPr lang="en-US" b="0" i="0" baseline="0" dirty="0" err="1"/>
            <a:t>pekerjaan</a:t>
          </a:r>
          <a:r>
            <a:rPr lang="en-US" b="0" i="0" baseline="0" dirty="0"/>
            <a:t>/ </a:t>
          </a:r>
          <a:r>
            <a:rPr lang="en-US" b="0" i="0" baseline="0" dirty="0" err="1"/>
            <a:t>biaya</a:t>
          </a:r>
          <a:r>
            <a:rPr lang="en-US" b="0" i="0" baseline="0" dirty="0"/>
            <a:t> total </a:t>
          </a:r>
          <a:r>
            <a:rPr lang="en-US" b="0" i="0" baseline="0" dirty="0" err="1"/>
            <a:t>pekerjaan</a:t>
          </a:r>
          <a:r>
            <a:rPr lang="en-US" b="0" i="0" baseline="0" dirty="0"/>
            <a:t> x 100%</a:t>
          </a:r>
          <a:endParaRPr lang="en-US" dirty="0"/>
        </a:p>
      </dgm:t>
    </dgm:pt>
    <dgm:pt modelId="{B1D92DB3-D52D-4BF3-B285-B5D4C222B4F5}" type="parTrans" cxnId="{32D1D179-64BC-4328-8C77-C7E002C5D751}">
      <dgm:prSet/>
      <dgm:spPr/>
      <dgm:t>
        <a:bodyPr/>
        <a:lstStyle/>
        <a:p>
          <a:endParaRPr lang="en-US"/>
        </a:p>
      </dgm:t>
    </dgm:pt>
    <dgm:pt modelId="{2C3FFF59-C745-4A22-920E-D0ADF5FA110D}" type="sibTrans" cxnId="{32D1D179-64BC-4328-8C77-C7E002C5D751}">
      <dgm:prSet/>
      <dgm:spPr/>
      <dgm:t>
        <a:bodyPr/>
        <a:lstStyle/>
        <a:p>
          <a:endParaRPr lang="en-US"/>
        </a:p>
      </dgm:t>
    </dgm:pt>
    <dgm:pt modelId="{CDDAD90F-A4E2-4D80-864B-0A75BC65580E}">
      <dgm:prSet/>
      <dgm:spPr/>
      <dgm:t>
        <a:bodyPr/>
        <a:lstStyle/>
        <a:p>
          <a:r>
            <a:rPr lang="en-US" b="0" i="0" baseline="0"/>
            <a:t>2. Setelah bobot masing-masing item dihitung, bobot item pekerjaan didistribusikan pada durasdi aktifitas yang direncanakan</a:t>
          </a:r>
          <a:endParaRPr lang="en-US"/>
        </a:p>
      </dgm:t>
    </dgm:pt>
    <dgm:pt modelId="{C0BC5C19-0351-46A3-9E31-06542E19B16D}" type="parTrans" cxnId="{EA1E20AC-D98A-4574-A02F-2ADDE5AC0D90}">
      <dgm:prSet/>
      <dgm:spPr/>
      <dgm:t>
        <a:bodyPr/>
        <a:lstStyle/>
        <a:p>
          <a:endParaRPr lang="en-US"/>
        </a:p>
      </dgm:t>
    </dgm:pt>
    <dgm:pt modelId="{4D7132A5-40F9-4A2C-95C7-5AD7017A0BC7}" type="sibTrans" cxnId="{EA1E20AC-D98A-4574-A02F-2ADDE5AC0D90}">
      <dgm:prSet/>
      <dgm:spPr/>
      <dgm:t>
        <a:bodyPr/>
        <a:lstStyle/>
        <a:p>
          <a:endParaRPr lang="en-US"/>
        </a:p>
      </dgm:t>
    </dgm:pt>
    <dgm:pt modelId="{AE7CFE44-7BBA-499C-B358-2816D8BAAEA6}">
      <dgm:prSet/>
      <dgm:spPr/>
      <dgm:t>
        <a:bodyPr/>
        <a:lstStyle/>
        <a:p>
          <a:r>
            <a:rPr lang="en-US" b="0" i="0" baseline="0"/>
            <a:t>3. Setelah itu jumlah bobot dari aktifitas tiap periode waktu tertentu dijumlah secara kumulatif</a:t>
          </a:r>
          <a:endParaRPr lang="en-US"/>
        </a:p>
      </dgm:t>
    </dgm:pt>
    <dgm:pt modelId="{B547A16A-24BC-4EBE-AA45-ED1436AB0DED}" type="parTrans" cxnId="{0AFD5972-CF8A-493A-8907-5B34B9E37736}">
      <dgm:prSet/>
      <dgm:spPr/>
      <dgm:t>
        <a:bodyPr/>
        <a:lstStyle/>
        <a:p>
          <a:endParaRPr lang="en-US"/>
        </a:p>
      </dgm:t>
    </dgm:pt>
    <dgm:pt modelId="{EA7E6771-EE28-4679-B744-A1A0B649CAA3}" type="sibTrans" cxnId="{0AFD5972-CF8A-493A-8907-5B34B9E37736}">
      <dgm:prSet/>
      <dgm:spPr/>
      <dgm:t>
        <a:bodyPr/>
        <a:lstStyle/>
        <a:p>
          <a:endParaRPr lang="en-US"/>
        </a:p>
      </dgm:t>
    </dgm:pt>
    <dgm:pt modelId="{99E478DC-3191-4105-9149-E88F031EB7DC}">
      <dgm:prSet/>
      <dgm:spPr/>
      <dgm:t>
        <a:bodyPr/>
        <a:lstStyle/>
        <a:p>
          <a:r>
            <a:rPr lang="en-US" b="0" i="0" baseline="0"/>
            <a:t>4. Angka kumulatif pada setiap periode ini di plot pada sumbu Y (ordinat) dalam grafik dan waktu pada sumbu X (absis)</a:t>
          </a:r>
          <a:endParaRPr lang="en-US"/>
        </a:p>
      </dgm:t>
    </dgm:pt>
    <dgm:pt modelId="{02152974-30C5-45D6-9673-C45C8F426278}" type="parTrans" cxnId="{969CA037-73BC-47AE-BA79-DAC3BD0416A3}">
      <dgm:prSet/>
      <dgm:spPr/>
      <dgm:t>
        <a:bodyPr/>
        <a:lstStyle/>
        <a:p>
          <a:endParaRPr lang="en-US"/>
        </a:p>
      </dgm:t>
    </dgm:pt>
    <dgm:pt modelId="{60FF7AF5-3FF7-43DC-B448-3103D29BE235}" type="sibTrans" cxnId="{969CA037-73BC-47AE-BA79-DAC3BD0416A3}">
      <dgm:prSet/>
      <dgm:spPr/>
      <dgm:t>
        <a:bodyPr/>
        <a:lstStyle/>
        <a:p>
          <a:endParaRPr lang="en-US"/>
        </a:p>
      </dgm:t>
    </dgm:pt>
    <dgm:pt modelId="{270A720B-B7C2-4C1A-B3E9-12462215561C}">
      <dgm:prSet/>
      <dgm:spPr/>
      <dgm:t>
        <a:bodyPr/>
        <a:lstStyle/>
        <a:p>
          <a:r>
            <a:rPr lang="en-US" b="0" i="0" baseline="0"/>
            <a:t>5. Dengan menggabungkan semua titik-titik didapat kurva S</a:t>
          </a:r>
          <a:endParaRPr lang="en-US"/>
        </a:p>
      </dgm:t>
    </dgm:pt>
    <dgm:pt modelId="{EAD3B4F2-EA4D-4BF5-8428-474A8E203B50}" type="parTrans" cxnId="{3286EDCD-ECE9-4E44-A734-2C1F41BE6281}">
      <dgm:prSet/>
      <dgm:spPr/>
      <dgm:t>
        <a:bodyPr/>
        <a:lstStyle/>
        <a:p>
          <a:endParaRPr lang="en-US"/>
        </a:p>
      </dgm:t>
    </dgm:pt>
    <dgm:pt modelId="{F475834B-DAFA-441E-B4A5-503D004F7B2C}" type="sibTrans" cxnId="{3286EDCD-ECE9-4E44-A734-2C1F41BE6281}">
      <dgm:prSet/>
      <dgm:spPr/>
      <dgm:t>
        <a:bodyPr/>
        <a:lstStyle/>
        <a:p>
          <a:endParaRPr lang="en-US"/>
        </a:p>
      </dgm:t>
    </dgm:pt>
    <dgm:pt modelId="{B92899FD-9DE8-FA4B-97EF-59E28E86A8AE}" type="pres">
      <dgm:prSet presAssocID="{EE612F21-F6C3-4658-B45A-0F6EC801693D}" presName="vert0" presStyleCnt="0">
        <dgm:presLayoutVars>
          <dgm:dir/>
          <dgm:animOne val="branch"/>
          <dgm:animLvl val="lvl"/>
        </dgm:presLayoutVars>
      </dgm:prSet>
      <dgm:spPr/>
    </dgm:pt>
    <dgm:pt modelId="{5D12D1AA-62E0-E54A-A888-EE578BC32AC6}" type="pres">
      <dgm:prSet presAssocID="{966B9315-4904-4B0C-A2CC-DA2D428D8A6B}" presName="thickLine" presStyleLbl="alignNode1" presStyleIdx="0" presStyleCnt="5"/>
      <dgm:spPr/>
    </dgm:pt>
    <dgm:pt modelId="{1AB0E3F2-BCA6-2C48-A7E7-657DE0EBEE15}" type="pres">
      <dgm:prSet presAssocID="{966B9315-4904-4B0C-A2CC-DA2D428D8A6B}" presName="horz1" presStyleCnt="0"/>
      <dgm:spPr/>
    </dgm:pt>
    <dgm:pt modelId="{8709EB41-3E4C-9148-9345-4690067972A4}" type="pres">
      <dgm:prSet presAssocID="{966B9315-4904-4B0C-A2CC-DA2D428D8A6B}" presName="tx1" presStyleLbl="revTx" presStyleIdx="0" presStyleCnt="5"/>
      <dgm:spPr/>
    </dgm:pt>
    <dgm:pt modelId="{B6E98F85-A1C3-6F45-B812-33B7DD7C24B2}" type="pres">
      <dgm:prSet presAssocID="{966B9315-4904-4B0C-A2CC-DA2D428D8A6B}" presName="vert1" presStyleCnt="0"/>
      <dgm:spPr/>
    </dgm:pt>
    <dgm:pt modelId="{FF6B28D2-1BB4-5440-895A-48AFEF73D34D}" type="pres">
      <dgm:prSet presAssocID="{CDDAD90F-A4E2-4D80-864B-0A75BC65580E}" presName="thickLine" presStyleLbl="alignNode1" presStyleIdx="1" presStyleCnt="5"/>
      <dgm:spPr/>
    </dgm:pt>
    <dgm:pt modelId="{76BBA9F3-BEA0-194D-B49F-237FC1490F20}" type="pres">
      <dgm:prSet presAssocID="{CDDAD90F-A4E2-4D80-864B-0A75BC65580E}" presName="horz1" presStyleCnt="0"/>
      <dgm:spPr/>
    </dgm:pt>
    <dgm:pt modelId="{6182523A-FF88-B94D-BFA5-6D3C0785CFBF}" type="pres">
      <dgm:prSet presAssocID="{CDDAD90F-A4E2-4D80-864B-0A75BC65580E}" presName="tx1" presStyleLbl="revTx" presStyleIdx="1" presStyleCnt="5"/>
      <dgm:spPr/>
    </dgm:pt>
    <dgm:pt modelId="{624C9DA9-7063-5147-90A7-7F36296108CF}" type="pres">
      <dgm:prSet presAssocID="{CDDAD90F-A4E2-4D80-864B-0A75BC65580E}" presName="vert1" presStyleCnt="0"/>
      <dgm:spPr/>
    </dgm:pt>
    <dgm:pt modelId="{2F16C3AD-42CA-8741-A22F-3E4E6D1F6845}" type="pres">
      <dgm:prSet presAssocID="{AE7CFE44-7BBA-499C-B358-2816D8BAAEA6}" presName="thickLine" presStyleLbl="alignNode1" presStyleIdx="2" presStyleCnt="5"/>
      <dgm:spPr/>
    </dgm:pt>
    <dgm:pt modelId="{18DBA746-E0AD-8C48-B1B9-58BEC71FD953}" type="pres">
      <dgm:prSet presAssocID="{AE7CFE44-7BBA-499C-B358-2816D8BAAEA6}" presName="horz1" presStyleCnt="0"/>
      <dgm:spPr/>
    </dgm:pt>
    <dgm:pt modelId="{CB7F9D23-B4B4-864B-9286-77AA220C4B57}" type="pres">
      <dgm:prSet presAssocID="{AE7CFE44-7BBA-499C-B358-2816D8BAAEA6}" presName="tx1" presStyleLbl="revTx" presStyleIdx="2" presStyleCnt="5"/>
      <dgm:spPr/>
    </dgm:pt>
    <dgm:pt modelId="{D8715F64-EBC2-0647-BE98-EFEE260D14DF}" type="pres">
      <dgm:prSet presAssocID="{AE7CFE44-7BBA-499C-B358-2816D8BAAEA6}" presName="vert1" presStyleCnt="0"/>
      <dgm:spPr/>
    </dgm:pt>
    <dgm:pt modelId="{A0008AA9-94E6-3C49-A45D-E55DABD8C160}" type="pres">
      <dgm:prSet presAssocID="{99E478DC-3191-4105-9149-E88F031EB7DC}" presName="thickLine" presStyleLbl="alignNode1" presStyleIdx="3" presStyleCnt="5"/>
      <dgm:spPr/>
    </dgm:pt>
    <dgm:pt modelId="{056A7C63-42D6-AA40-8510-B6D139BE9C9A}" type="pres">
      <dgm:prSet presAssocID="{99E478DC-3191-4105-9149-E88F031EB7DC}" presName="horz1" presStyleCnt="0"/>
      <dgm:spPr/>
    </dgm:pt>
    <dgm:pt modelId="{8DD96691-A8B8-4641-9B0C-B711BE5D314A}" type="pres">
      <dgm:prSet presAssocID="{99E478DC-3191-4105-9149-E88F031EB7DC}" presName="tx1" presStyleLbl="revTx" presStyleIdx="3" presStyleCnt="5"/>
      <dgm:spPr/>
    </dgm:pt>
    <dgm:pt modelId="{217EE71A-6893-CE4A-B25B-7F5386F8A4AD}" type="pres">
      <dgm:prSet presAssocID="{99E478DC-3191-4105-9149-E88F031EB7DC}" presName="vert1" presStyleCnt="0"/>
      <dgm:spPr/>
    </dgm:pt>
    <dgm:pt modelId="{FAE52A1C-2B22-FC4C-9E5A-08DDC3664B4D}" type="pres">
      <dgm:prSet presAssocID="{270A720B-B7C2-4C1A-B3E9-12462215561C}" presName="thickLine" presStyleLbl="alignNode1" presStyleIdx="4" presStyleCnt="5"/>
      <dgm:spPr/>
    </dgm:pt>
    <dgm:pt modelId="{BB0C64F0-8205-FF4E-B223-C02569EFABDC}" type="pres">
      <dgm:prSet presAssocID="{270A720B-B7C2-4C1A-B3E9-12462215561C}" presName="horz1" presStyleCnt="0"/>
      <dgm:spPr/>
    </dgm:pt>
    <dgm:pt modelId="{1FE3A4E4-EACD-BE43-9F00-F7BB004F0318}" type="pres">
      <dgm:prSet presAssocID="{270A720B-B7C2-4C1A-B3E9-12462215561C}" presName="tx1" presStyleLbl="revTx" presStyleIdx="4" presStyleCnt="5"/>
      <dgm:spPr/>
    </dgm:pt>
    <dgm:pt modelId="{3553FE94-CB65-0B42-83C0-885A9E1B8481}" type="pres">
      <dgm:prSet presAssocID="{270A720B-B7C2-4C1A-B3E9-12462215561C}" presName="vert1" presStyleCnt="0"/>
      <dgm:spPr/>
    </dgm:pt>
  </dgm:ptLst>
  <dgm:cxnLst>
    <dgm:cxn modelId="{571D1127-E21F-0F43-9544-DA887E6B4F34}" type="presOf" srcId="{CDDAD90F-A4E2-4D80-864B-0A75BC65580E}" destId="{6182523A-FF88-B94D-BFA5-6D3C0785CFBF}" srcOrd="0" destOrd="0" presId="urn:microsoft.com/office/officeart/2008/layout/LinedList"/>
    <dgm:cxn modelId="{969CA037-73BC-47AE-BA79-DAC3BD0416A3}" srcId="{EE612F21-F6C3-4658-B45A-0F6EC801693D}" destId="{99E478DC-3191-4105-9149-E88F031EB7DC}" srcOrd="3" destOrd="0" parTransId="{02152974-30C5-45D6-9673-C45C8F426278}" sibTransId="{60FF7AF5-3FF7-43DC-B448-3103D29BE235}"/>
    <dgm:cxn modelId="{26CB0F3A-8C4C-904E-BA54-ADA5C8E6674B}" type="presOf" srcId="{270A720B-B7C2-4C1A-B3E9-12462215561C}" destId="{1FE3A4E4-EACD-BE43-9F00-F7BB004F0318}" srcOrd="0" destOrd="0" presId="urn:microsoft.com/office/officeart/2008/layout/LinedList"/>
    <dgm:cxn modelId="{B6691C3B-C249-EE46-AF81-B8959B7FF84B}" type="presOf" srcId="{EE612F21-F6C3-4658-B45A-0F6EC801693D}" destId="{B92899FD-9DE8-FA4B-97EF-59E28E86A8AE}" srcOrd="0" destOrd="0" presId="urn:microsoft.com/office/officeart/2008/layout/LinedList"/>
    <dgm:cxn modelId="{0AFD5972-CF8A-493A-8907-5B34B9E37736}" srcId="{EE612F21-F6C3-4658-B45A-0F6EC801693D}" destId="{AE7CFE44-7BBA-499C-B358-2816D8BAAEA6}" srcOrd="2" destOrd="0" parTransId="{B547A16A-24BC-4EBE-AA45-ED1436AB0DED}" sibTransId="{EA7E6771-EE28-4679-B744-A1A0B649CAA3}"/>
    <dgm:cxn modelId="{6EC38979-742C-1C46-86F6-07FF0828E642}" type="presOf" srcId="{AE7CFE44-7BBA-499C-B358-2816D8BAAEA6}" destId="{CB7F9D23-B4B4-864B-9286-77AA220C4B57}" srcOrd="0" destOrd="0" presId="urn:microsoft.com/office/officeart/2008/layout/LinedList"/>
    <dgm:cxn modelId="{32D1D179-64BC-4328-8C77-C7E002C5D751}" srcId="{EE612F21-F6C3-4658-B45A-0F6EC801693D}" destId="{966B9315-4904-4B0C-A2CC-DA2D428D8A6B}" srcOrd="0" destOrd="0" parTransId="{B1D92DB3-D52D-4BF3-B285-B5D4C222B4F5}" sibTransId="{2C3FFF59-C745-4A22-920E-D0ADF5FA110D}"/>
    <dgm:cxn modelId="{476ABB7E-3633-764A-8865-F2FE39BEB661}" type="presOf" srcId="{99E478DC-3191-4105-9149-E88F031EB7DC}" destId="{8DD96691-A8B8-4641-9B0C-B711BE5D314A}" srcOrd="0" destOrd="0" presId="urn:microsoft.com/office/officeart/2008/layout/LinedList"/>
    <dgm:cxn modelId="{EA1E20AC-D98A-4574-A02F-2ADDE5AC0D90}" srcId="{EE612F21-F6C3-4658-B45A-0F6EC801693D}" destId="{CDDAD90F-A4E2-4D80-864B-0A75BC65580E}" srcOrd="1" destOrd="0" parTransId="{C0BC5C19-0351-46A3-9E31-06542E19B16D}" sibTransId="{4D7132A5-40F9-4A2C-95C7-5AD7017A0BC7}"/>
    <dgm:cxn modelId="{3286EDCD-ECE9-4E44-A734-2C1F41BE6281}" srcId="{EE612F21-F6C3-4658-B45A-0F6EC801693D}" destId="{270A720B-B7C2-4C1A-B3E9-12462215561C}" srcOrd="4" destOrd="0" parTransId="{EAD3B4F2-EA4D-4BF5-8428-474A8E203B50}" sibTransId="{F475834B-DAFA-441E-B4A5-503D004F7B2C}"/>
    <dgm:cxn modelId="{3621AAD1-2033-CC43-9E3C-104CD0F322B7}" type="presOf" srcId="{966B9315-4904-4B0C-A2CC-DA2D428D8A6B}" destId="{8709EB41-3E4C-9148-9345-4690067972A4}" srcOrd="0" destOrd="0" presId="urn:microsoft.com/office/officeart/2008/layout/LinedList"/>
    <dgm:cxn modelId="{55584173-BE1D-5945-9C1A-B97BBFC87A93}" type="presParOf" srcId="{B92899FD-9DE8-FA4B-97EF-59E28E86A8AE}" destId="{5D12D1AA-62E0-E54A-A888-EE578BC32AC6}" srcOrd="0" destOrd="0" presId="urn:microsoft.com/office/officeart/2008/layout/LinedList"/>
    <dgm:cxn modelId="{8040E600-F95A-3D4B-8D2B-B9E8CB257187}" type="presParOf" srcId="{B92899FD-9DE8-FA4B-97EF-59E28E86A8AE}" destId="{1AB0E3F2-BCA6-2C48-A7E7-657DE0EBEE15}" srcOrd="1" destOrd="0" presId="urn:microsoft.com/office/officeart/2008/layout/LinedList"/>
    <dgm:cxn modelId="{6EE761CC-448A-E44C-B25A-98E85ACD78BD}" type="presParOf" srcId="{1AB0E3F2-BCA6-2C48-A7E7-657DE0EBEE15}" destId="{8709EB41-3E4C-9148-9345-4690067972A4}" srcOrd="0" destOrd="0" presId="urn:microsoft.com/office/officeart/2008/layout/LinedList"/>
    <dgm:cxn modelId="{2073E959-7DD5-1F41-95DA-A753F8FEFA09}" type="presParOf" srcId="{1AB0E3F2-BCA6-2C48-A7E7-657DE0EBEE15}" destId="{B6E98F85-A1C3-6F45-B812-33B7DD7C24B2}" srcOrd="1" destOrd="0" presId="urn:microsoft.com/office/officeart/2008/layout/LinedList"/>
    <dgm:cxn modelId="{85918F2F-F82B-0043-BF9A-BB1C1EABBC43}" type="presParOf" srcId="{B92899FD-9DE8-FA4B-97EF-59E28E86A8AE}" destId="{FF6B28D2-1BB4-5440-895A-48AFEF73D34D}" srcOrd="2" destOrd="0" presId="urn:microsoft.com/office/officeart/2008/layout/LinedList"/>
    <dgm:cxn modelId="{AA5A2895-2F1D-A745-AAFB-481638668E12}" type="presParOf" srcId="{B92899FD-9DE8-FA4B-97EF-59E28E86A8AE}" destId="{76BBA9F3-BEA0-194D-B49F-237FC1490F20}" srcOrd="3" destOrd="0" presId="urn:microsoft.com/office/officeart/2008/layout/LinedList"/>
    <dgm:cxn modelId="{4C3F9B00-3D8A-0D4A-B939-A1952A5A8AA5}" type="presParOf" srcId="{76BBA9F3-BEA0-194D-B49F-237FC1490F20}" destId="{6182523A-FF88-B94D-BFA5-6D3C0785CFBF}" srcOrd="0" destOrd="0" presId="urn:microsoft.com/office/officeart/2008/layout/LinedList"/>
    <dgm:cxn modelId="{D5E4D917-CE6C-1F4B-90BA-EA453852C947}" type="presParOf" srcId="{76BBA9F3-BEA0-194D-B49F-237FC1490F20}" destId="{624C9DA9-7063-5147-90A7-7F36296108CF}" srcOrd="1" destOrd="0" presId="urn:microsoft.com/office/officeart/2008/layout/LinedList"/>
    <dgm:cxn modelId="{1B3CE294-C16B-8040-80D8-5A3096B97250}" type="presParOf" srcId="{B92899FD-9DE8-FA4B-97EF-59E28E86A8AE}" destId="{2F16C3AD-42CA-8741-A22F-3E4E6D1F6845}" srcOrd="4" destOrd="0" presId="urn:microsoft.com/office/officeart/2008/layout/LinedList"/>
    <dgm:cxn modelId="{35048085-D516-9F4A-97B6-5C18D7126712}" type="presParOf" srcId="{B92899FD-9DE8-FA4B-97EF-59E28E86A8AE}" destId="{18DBA746-E0AD-8C48-B1B9-58BEC71FD953}" srcOrd="5" destOrd="0" presId="urn:microsoft.com/office/officeart/2008/layout/LinedList"/>
    <dgm:cxn modelId="{2B3F0A18-345D-1747-A303-1835CFE8BB6B}" type="presParOf" srcId="{18DBA746-E0AD-8C48-B1B9-58BEC71FD953}" destId="{CB7F9D23-B4B4-864B-9286-77AA220C4B57}" srcOrd="0" destOrd="0" presId="urn:microsoft.com/office/officeart/2008/layout/LinedList"/>
    <dgm:cxn modelId="{4B9E14C7-8CF5-894C-9299-B72053C9A350}" type="presParOf" srcId="{18DBA746-E0AD-8C48-B1B9-58BEC71FD953}" destId="{D8715F64-EBC2-0647-BE98-EFEE260D14DF}" srcOrd="1" destOrd="0" presId="urn:microsoft.com/office/officeart/2008/layout/LinedList"/>
    <dgm:cxn modelId="{C7528734-C0F1-494E-A689-0025B3DDB904}" type="presParOf" srcId="{B92899FD-9DE8-FA4B-97EF-59E28E86A8AE}" destId="{A0008AA9-94E6-3C49-A45D-E55DABD8C160}" srcOrd="6" destOrd="0" presId="urn:microsoft.com/office/officeart/2008/layout/LinedList"/>
    <dgm:cxn modelId="{482C21FD-ADC4-8944-A026-ABC79C67FC1C}" type="presParOf" srcId="{B92899FD-9DE8-FA4B-97EF-59E28E86A8AE}" destId="{056A7C63-42D6-AA40-8510-B6D139BE9C9A}" srcOrd="7" destOrd="0" presId="urn:microsoft.com/office/officeart/2008/layout/LinedList"/>
    <dgm:cxn modelId="{F75D520C-1C4C-614A-A9B4-382C9744A474}" type="presParOf" srcId="{056A7C63-42D6-AA40-8510-B6D139BE9C9A}" destId="{8DD96691-A8B8-4641-9B0C-B711BE5D314A}" srcOrd="0" destOrd="0" presId="urn:microsoft.com/office/officeart/2008/layout/LinedList"/>
    <dgm:cxn modelId="{8361DCB4-91BD-BC4D-B9F8-B17DFFF8CD81}" type="presParOf" srcId="{056A7C63-42D6-AA40-8510-B6D139BE9C9A}" destId="{217EE71A-6893-CE4A-B25B-7F5386F8A4AD}" srcOrd="1" destOrd="0" presId="urn:microsoft.com/office/officeart/2008/layout/LinedList"/>
    <dgm:cxn modelId="{2109C256-00AE-A847-9551-9E666DF72D53}" type="presParOf" srcId="{B92899FD-9DE8-FA4B-97EF-59E28E86A8AE}" destId="{FAE52A1C-2B22-FC4C-9E5A-08DDC3664B4D}" srcOrd="8" destOrd="0" presId="urn:microsoft.com/office/officeart/2008/layout/LinedList"/>
    <dgm:cxn modelId="{6273366C-B5BE-CE4F-B63F-B1DA3FF6C8F8}" type="presParOf" srcId="{B92899FD-9DE8-FA4B-97EF-59E28E86A8AE}" destId="{BB0C64F0-8205-FF4E-B223-C02569EFABDC}" srcOrd="9" destOrd="0" presId="urn:microsoft.com/office/officeart/2008/layout/LinedList"/>
    <dgm:cxn modelId="{BA4D3AEE-E6E4-2345-9A10-12F6C2297703}" type="presParOf" srcId="{BB0C64F0-8205-FF4E-B223-C02569EFABDC}" destId="{1FE3A4E4-EACD-BE43-9F00-F7BB004F0318}" srcOrd="0" destOrd="0" presId="urn:microsoft.com/office/officeart/2008/layout/LinedList"/>
    <dgm:cxn modelId="{CCC66250-E78C-6F41-AA06-0B4A2E553B16}" type="presParOf" srcId="{BB0C64F0-8205-FF4E-B223-C02569EFABDC}" destId="{3553FE94-CB65-0B42-83C0-885A9E1B84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CA8C4-5054-416B-829A-5F41E49D1B2D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6B195834-21E5-4CD2-B9E5-F375D99486EF}">
      <dgm:prSet phldrT="[Text]"/>
      <dgm:spPr/>
      <dgm:t>
        <a:bodyPr/>
        <a:lstStyle/>
        <a:p>
          <a:r>
            <a:rPr lang="en-US" dirty="0" err="1"/>
            <a:t>Identifikasi</a:t>
          </a:r>
          <a:r>
            <a:rPr lang="en-US" dirty="0"/>
            <a:t> </a:t>
          </a:r>
          <a:r>
            <a:rPr lang="en-US" dirty="0" err="1"/>
            <a:t>Pekerjaan</a:t>
          </a:r>
          <a:endParaRPr lang="en-ID" dirty="0"/>
        </a:p>
      </dgm:t>
    </dgm:pt>
    <dgm:pt modelId="{B47A3EFE-2BBA-4387-BFE1-12D7A731C70A}" type="parTrans" cxnId="{84B8599B-B103-4CF2-9A91-00D34B85BE32}">
      <dgm:prSet/>
      <dgm:spPr/>
      <dgm:t>
        <a:bodyPr/>
        <a:lstStyle/>
        <a:p>
          <a:endParaRPr lang="en-ID"/>
        </a:p>
      </dgm:t>
    </dgm:pt>
    <dgm:pt modelId="{C007D36F-1351-4CAE-A8F8-C7C727625A7A}" type="sibTrans" cxnId="{84B8599B-B103-4CF2-9A91-00D34B85BE32}">
      <dgm:prSet/>
      <dgm:spPr/>
      <dgm:t>
        <a:bodyPr/>
        <a:lstStyle/>
        <a:p>
          <a:endParaRPr lang="en-ID"/>
        </a:p>
      </dgm:t>
    </dgm:pt>
    <dgm:pt modelId="{DB9FB1D1-FBA2-4750-B46A-9D1917E5F825}">
      <dgm:prSet phldrT="[Text]"/>
      <dgm:spPr/>
      <dgm:t>
        <a:bodyPr/>
        <a:lstStyle/>
        <a:p>
          <a:r>
            <a:rPr lang="en-US" dirty="0" err="1"/>
            <a:t>Penghitungan</a:t>
          </a:r>
          <a:r>
            <a:rPr lang="en-US" dirty="0"/>
            <a:t> </a:t>
          </a:r>
          <a:r>
            <a:rPr lang="en-US" dirty="0" err="1"/>
            <a:t>durasi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pelaksanaan</a:t>
          </a:r>
          <a:endParaRPr lang="en-ID" dirty="0"/>
        </a:p>
      </dgm:t>
    </dgm:pt>
    <dgm:pt modelId="{23BFCDFC-781E-4834-BC5D-2A19967EFF35}" type="parTrans" cxnId="{0FED3B7A-B729-4570-A179-43ED8B44BA42}">
      <dgm:prSet/>
      <dgm:spPr/>
      <dgm:t>
        <a:bodyPr/>
        <a:lstStyle/>
        <a:p>
          <a:endParaRPr lang="en-ID"/>
        </a:p>
      </dgm:t>
    </dgm:pt>
    <dgm:pt modelId="{99E4E5EE-8F8B-4BE1-89C1-15B8ABE2885D}" type="sibTrans" cxnId="{0FED3B7A-B729-4570-A179-43ED8B44BA42}">
      <dgm:prSet/>
      <dgm:spPr/>
      <dgm:t>
        <a:bodyPr/>
        <a:lstStyle/>
        <a:p>
          <a:endParaRPr lang="en-ID"/>
        </a:p>
      </dgm:t>
    </dgm:pt>
    <dgm:pt modelId="{7A6C7075-B960-4DAE-A614-B18866AFA10D}">
      <dgm:prSet phldrT="[Text]"/>
      <dgm:spPr/>
      <dgm:t>
        <a:bodyPr/>
        <a:lstStyle/>
        <a:p>
          <a:r>
            <a:rPr lang="en-US" dirty="0"/>
            <a:t>NPWP</a:t>
          </a:r>
          <a:endParaRPr lang="en-ID" dirty="0"/>
        </a:p>
      </dgm:t>
    </dgm:pt>
    <dgm:pt modelId="{14A0ECF3-8240-4E9D-B66B-84995CEC7954}" type="parTrans" cxnId="{29CDC55F-9CAF-4FCF-812D-90C9FCB12603}">
      <dgm:prSet/>
      <dgm:spPr/>
      <dgm:t>
        <a:bodyPr/>
        <a:lstStyle/>
        <a:p>
          <a:endParaRPr lang="en-ID"/>
        </a:p>
      </dgm:t>
    </dgm:pt>
    <dgm:pt modelId="{9D7A4E5A-E7AC-4560-B74B-A93AB512F56E}" type="sibTrans" cxnId="{29CDC55F-9CAF-4FCF-812D-90C9FCB12603}">
      <dgm:prSet/>
      <dgm:spPr/>
      <dgm:t>
        <a:bodyPr/>
        <a:lstStyle/>
        <a:p>
          <a:endParaRPr lang="en-ID"/>
        </a:p>
      </dgm:t>
    </dgm:pt>
    <dgm:pt modelId="{5D09671B-FF15-492F-A749-40E52C97CF26}">
      <dgm:prSet phldrT="[Text]"/>
      <dgm:spPr/>
      <dgm:t>
        <a:bodyPr/>
        <a:lstStyle/>
        <a:p>
          <a:r>
            <a:rPr lang="en-US" dirty="0"/>
            <a:t>Bar Chart</a:t>
          </a:r>
          <a:endParaRPr lang="en-ID" dirty="0"/>
        </a:p>
      </dgm:t>
    </dgm:pt>
    <dgm:pt modelId="{E7555BD0-A355-4A50-AAEE-D82028449AA3}" type="parTrans" cxnId="{83DDFF03-3F14-47E2-A775-45A97F11C88E}">
      <dgm:prSet/>
      <dgm:spPr/>
      <dgm:t>
        <a:bodyPr/>
        <a:lstStyle/>
        <a:p>
          <a:endParaRPr lang="en-ID"/>
        </a:p>
      </dgm:t>
    </dgm:pt>
    <dgm:pt modelId="{3C7DF4F5-ACFD-4C1E-A5EB-9F5BFE17F975}" type="sibTrans" cxnId="{83DDFF03-3F14-47E2-A775-45A97F11C88E}">
      <dgm:prSet/>
      <dgm:spPr/>
      <dgm:t>
        <a:bodyPr/>
        <a:lstStyle/>
        <a:p>
          <a:endParaRPr lang="en-ID"/>
        </a:p>
      </dgm:t>
    </dgm:pt>
    <dgm:pt modelId="{37459A33-B307-481E-84F5-CD195542A06C}">
      <dgm:prSet/>
      <dgm:spPr/>
      <dgm:t>
        <a:bodyPr/>
        <a:lstStyle/>
        <a:p>
          <a:r>
            <a:rPr lang="en-US" dirty="0" err="1"/>
            <a:t>Kurva</a:t>
          </a:r>
          <a:r>
            <a:rPr lang="en-US" dirty="0"/>
            <a:t> S</a:t>
          </a:r>
          <a:endParaRPr lang="en-ID" dirty="0"/>
        </a:p>
      </dgm:t>
    </dgm:pt>
    <dgm:pt modelId="{BEDD14A2-0402-483F-832B-44F012B525AB}" type="parTrans" cxnId="{8B461FAF-39A4-45BA-BCFB-5415C6221BDF}">
      <dgm:prSet/>
      <dgm:spPr/>
      <dgm:t>
        <a:bodyPr/>
        <a:lstStyle/>
        <a:p>
          <a:endParaRPr lang="en-ID"/>
        </a:p>
      </dgm:t>
    </dgm:pt>
    <dgm:pt modelId="{C2C56C9A-1237-4070-9F0E-38078766EE70}" type="sibTrans" cxnId="{8B461FAF-39A4-45BA-BCFB-5415C6221BDF}">
      <dgm:prSet/>
      <dgm:spPr/>
      <dgm:t>
        <a:bodyPr/>
        <a:lstStyle/>
        <a:p>
          <a:endParaRPr lang="id-ID"/>
        </a:p>
      </dgm:t>
    </dgm:pt>
    <dgm:pt modelId="{05F0E7BD-02F0-4B25-A81A-CC633090EFDE}" type="pres">
      <dgm:prSet presAssocID="{9EFCA8C4-5054-416B-829A-5F41E49D1B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49A37D6-9C83-4594-97C1-91400561AEB3}" type="pres">
      <dgm:prSet presAssocID="{6B195834-21E5-4CD2-B9E5-F375D99486EF}" presName="root1" presStyleCnt="0"/>
      <dgm:spPr/>
    </dgm:pt>
    <dgm:pt modelId="{C4A1414F-CDB0-40F7-88AE-0B45AB648A5D}" type="pres">
      <dgm:prSet presAssocID="{6B195834-21E5-4CD2-B9E5-F375D99486EF}" presName="LevelOneTextNode" presStyleLbl="node0" presStyleIdx="0" presStyleCnt="1">
        <dgm:presLayoutVars>
          <dgm:chPref val="3"/>
        </dgm:presLayoutVars>
      </dgm:prSet>
      <dgm:spPr/>
    </dgm:pt>
    <dgm:pt modelId="{D77DE663-15E3-4B35-B4AC-7470493C6C28}" type="pres">
      <dgm:prSet presAssocID="{6B195834-21E5-4CD2-B9E5-F375D99486EF}" presName="level2hierChild" presStyleCnt="0"/>
      <dgm:spPr/>
    </dgm:pt>
    <dgm:pt modelId="{53FC45A0-EAC3-479A-8209-8859C6233694}" type="pres">
      <dgm:prSet presAssocID="{23BFCDFC-781E-4834-BC5D-2A19967EFF35}" presName="conn2-1" presStyleLbl="parChTrans1D2" presStyleIdx="0" presStyleCnt="1"/>
      <dgm:spPr/>
    </dgm:pt>
    <dgm:pt modelId="{19426582-6587-48A9-88E3-8A623D26B6DD}" type="pres">
      <dgm:prSet presAssocID="{23BFCDFC-781E-4834-BC5D-2A19967EFF35}" presName="connTx" presStyleLbl="parChTrans1D2" presStyleIdx="0" presStyleCnt="1"/>
      <dgm:spPr/>
    </dgm:pt>
    <dgm:pt modelId="{4D000B2C-4FD5-4F97-B915-16444890E2EB}" type="pres">
      <dgm:prSet presAssocID="{DB9FB1D1-FBA2-4750-B46A-9D1917E5F825}" presName="root2" presStyleCnt="0"/>
      <dgm:spPr/>
    </dgm:pt>
    <dgm:pt modelId="{7E5EDE14-ECFF-4CEF-A2B7-FD27CE7FD281}" type="pres">
      <dgm:prSet presAssocID="{DB9FB1D1-FBA2-4750-B46A-9D1917E5F825}" presName="LevelTwoTextNode" presStyleLbl="node2" presStyleIdx="0" presStyleCnt="1">
        <dgm:presLayoutVars>
          <dgm:chPref val="3"/>
        </dgm:presLayoutVars>
      </dgm:prSet>
      <dgm:spPr/>
    </dgm:pt>
    <dgm:pt modelId="{CA1777F0-CCCE-4A66-A8BA-8A64BFC5DFBC}" type="pres">
      <dgm:prSet presAssocID="{DB9FB1D1-FBA2-4750-B46A-9D1917E5F825}" presName="level3hierChild" presStyleCnt="0"/>
      <dgm:spPr/>
    </dgm:pt>
    <dgm:pt modelId="{51356F61-10AE-49D7-835C-7579DF9E24A8}" type="pres">
      <dgm:prSet presAssocID="{14A0ECF3-8240-4E9D-B66B-84995CEC7954}" presName="conn2-1" presStyleLbl="parChTrans1D3" presStyleIdx="0" presStyleCnt="2"/>
      <dgm:spPr/>
    </dgm:pt>
    <dgm:pt modelId="{4C12B692-DA3B-4B38-A15C-E9F5A1AAF2E5}" type="pres">
      <dgm:prSet presAssocID="{14A0ECF3-8240-4E9D-B66B-84995CEC7954}" presName="connTx" presStyleLbl="parChTrans1D3" presStyleIdx="0" presStyleCnt="2"/>
      <dgm:spPr/>
    </dgm:pt>
    <dgm:pt modelId="{81550FBC-4FA3-45D5-8ED5-F5E669E6F072}" type="pres">
      <dgm:prSet presAssocID="{7A6C7075-B960-4DAE-A614-B18866AFA10D}" presName="root2" presStyleCnt="0"/>
      <dgm:spPr/>
    </dgm:pt>
    <dgm:pt modelId="{52757E77-1B17-4944-884A-617B1455ABCC}" type="pres">
      <dgm:prSet presAssocID="{7A6C7075-B960-4DAE-A614-B18866AFA10D}" presName="LevelTwoTextNode" presStyleLbl="node3" presStyleIdx="0" presStyleCnt="2">
        <dgm:presLayoutVars>
          <dgm:chPref val="3"/>
        </dgm:presLayoutVars>
      </dgm:prSet>
      <dgm:spPr/>
    </dgm:pt>
    <dgm:pt modelId="{63E76DFE-A35F-4663-BFB9-819FB88B6891}" type="pres">
      <dgm:prSet presAssocID="{7A6C7075-B960-4DAE-A614-B18866AFA10D}" presName="level3hierChild" presStyleCnt="0"/>
      <dgm:spPr/>
    </dgm:pt>
    <dgm:pt modelId="{30DF96A2-E50D-49A0-99D2-94B8082004ED}" type="pres">
      <dgm:prSet presAssocID="{E7555BD0-A355-4A50-AAEE-D82028449AA3}" presName="conn2-1" presStyleLbl="parChTrans1D3" presStyleIdx="1" presStyleCnt="2"/>
      <dgm:spPr/>
    </dgm:pt>
    <dgm:pt modelId="{8AD2353D-8D60-4C9B-9EB6-C5C8E8878B7B}" type="pres">
      <dgm:prSet presAssocID="{E7555BD0-A355-4A50-AAEE-D82028449AA3}" presName="connTx" presStyleLbl="parChTrans1D3" presStyleIdx="1" presStyleCnt="2"/>
      <dgm:spPr/>
    </dgm:pt>
    <dgm:pt modelId="{2B9397F6-95B3-4B2F-B2D8-644BF63FA5CB}" type="pres">
      <dgm:prSet presAssocID="{5D09671B-FF15-492F-A749-40E52C97CF26}" presName="root2" presStyleCnt="0"/>
      <dgm:spPr/>
    </dgm:pt>
    <dgm:pt modelId="{41E38E8D-B44C-4AAD-A1FD-A442F286C2D9}" type="pres">
      <dgm:prSet presAssocID="{5D09671B-FF15-492F-A749-40E52C97CF26}" presName="LevelTwoTextNode" presStyleLbl="node3" presStyleIdx="1" presStyleCnt="2">
        <dgm:presLayoutVars>
          <dgm:chPref val="3"/>
        </dgm:presLayoutVars>
      </dgm:prSet>
      <dgm:spPr/>
    </dgm:pt>
    <dgm:pt modelId="{3910AE83-D6E5-46F3-A328-738EE66401E8}" type="pres">
      <dgm:prSet presAssocID="{5D09671B-FF15-492F-A749-40E52C97CF26}" presName="level3hierChild" presStyleCnt="0"/>
      <dgm:spPr/>
    </dgm:pt>
    <dgm:pt modelId="{D962E458-299D-4C54-B534-E530D022FFAB}" type="pres">
      <dgm:prSet presAssocID="{BEDD14A2-0402-483F-832B-44F012B525AB}" presName="conn2-1" presStyleLbl="parChTrans1D4" presStyleIdx="0" presStyleCnt="1"/>
      <dgm:spPr/>
    </dgm:pt>
    <dgm:pt modelId="{387242FC-3FA4-4A98-BBDF-1D9C1FD6DE5A}" type="pres">
      <dgm:prSet presAssocID="{BEDD14A2-0402-483F-832B-44F012B525AB}" presName="connTx" presStyleLbl="parChTrans1D4" presStyleIdx="0" presStyleCnt="1"/>
      <dgm:spPr/>
    </dgm:pt>
    <dgm:pt modelId="{3351DF16-137B-4F45-82A5-F742FEE56999}" type="pres">
      <dgm:prSet presAssocID="{37459A33-B307-481E-84F5-CD195542A06C}" presName="root2" presStyleCnt="0"/>
      <dgm:spPr/>
    </dgm:pt>
    <dgm:pt modelId="{661B9663-0D77-4348-B0A3-68729E28FD12}" type="pres">
      <dgm:prSet presAssocID="{37459A33-B307-481E-84F5-CD195542A06C}" presName="LevelTwoTextNode" presStyleLbl="node4" presStyleIdx="0" presStyleCnt="1" custLinFactNeighborX="230" custLinFactNeighborY="-63086">
        <dgm:presLayoutVars>
          <dgm:chPref val="3"/>
        </dgm:presLayoutVars>
      </dgm:prSet>
      <dgm:spPr/>
    </dgm:pt>
    <dgm:pt modelId="{AC61AF54-D882-4382-8FCE-849C58D0AF2D}" type="pres">
      <dgm:prSet presAssocID="{37459A33-B307-481E-84F5-CD195542A06C}" presName="level3hierChild" presStyleCnt="0"/>
      <dgm:spPr/>
    </dgm:pt>
  </dgm:ptLst>
  <dgm:cxnLst>
    <dgm:cxn modelId="{2B73BC02-764E-4BE7-B2B1-246E32BA1D7D}" type="presOf" srcId="{BEDD14A2-0402-483F-832B-44F012B525AB}" destId="{387242FC-3FA4-4A98-BBDF-1D9C1FD6DE5A}" srcOrd="1" destOrd="0" presId="urn:microsoft.com/office/officeart/2005/8/layout/hierarchy2"/>
    <dgm:cxn modelId="{5151DD03-8441-4A26-A260-CD43A443C3C7}" type="presOf" srcId="{9EFCA8C4-5054-416B-829A-5F41E49D1B2D}" destId="{05F0E7BD-02F0-4B25-A81A-CC633090EFDE}" srcOrd="0" destOrd="0" presId="urn:microsoft.com/office/officeart/2005/8/layout/hierarchy2"/>
    <dgm:cxn modelId="{83DDFF03-3F14-47E2-A775-45A97F11C88E}" srcId="{DB9FB1D1-FBA2-4750-B46A-9D1917E5F825}" destId="{5D09671B-FF15-492F-A749-40E52C97CF26}" srcOrd="1" destOrd="0" parTransId="{E7555BD0-A355-4A50-AAEE-D82028449AA3}" sibTransId="{3C7DF4F5-ACFD-4C1E-A5EB-9F5BFE17F975}"/>
    <dgm:cxn modelId="{BDF8721D-F5E4-43EA-9012-397F30A842EE}" type="presOf" srcId="{7A6C7075-B960-4DAE-A614-B18866AFA10D}" destId="{52757E77-1B17-4944-884A-617B1455ABCC}" srcOrd="0" destOrd="0" presId="urn:microsoft.com/office/officeart/2005/8/layout/hierarchy2"/>
    <dgm:cxn modelId="{84CD2C1F-59B0-4296-B0CE-585932706E32}" type="presOf" srcId="{14A0ECF3-8240-4E9D-B66B-84995CEC7954}" destId="{4C12B692-DA3B-4B38-A15C-E9F5A1AAF2E5}" srcOrd="1" destOrd="0" presId="urn:microsoft.com/office/officeart/2005/8/layout/hierarchy2"/>
    <dgm:cxn modelId="{347C3053-4913-4DF5-B336-912BA757174A}" type="presOf" srcId="{37459A33-B307-481E-84F5-CD195542A06C}" destId="{661B9663-0D77-4348-B0A3-68729E28FD12}" srcOrd="0" destOrd="0" presId="urn:microsoft.com/office/officeart/2005/8/layout/hierarchy2"/>
    <dgm:cxn modelId="{A911C85E-B744-4A7D-B148-61C2C49D2C90}" type="presOf" srcId="{DB9FB1D1-FBA2-4750-B46A-9D1917E5F825}" destId="{7E5EDE14-ECFF-4CEF-A2B7-FD27CE7FD281}" srcOrd="0" destOrd="0" presId="urn:microsoft.com/office/officeart/2005/8/layout/hierarchy2"/>
    <dgm:cxn modelId="{29CDC55F-9CAF-4FCF-812D-90C9FCB12603}" srcId="{DB9FB1D1-FBA2-4750-B46A-9D1917E5F825}" destId="{7A6C7075-B960-4DAE-A614-B18866AFA10D}" srcOrd="0" destOrd="0" parTransId="{14A0ECF3-8240-4E9D-B66B-84995CEC7954}" sibTransId="{9D7A4E5A-E7AC-4560-B74B-A93AB512F56E}"/>
    <dgm:cxn modelId="{671AD861-A3B8-4173-B74C-3664F9457F80}" type="presOf" srcId="{E7555BD0-A355-4A50-AAEE-D82028449AA3}" destId="{8AD2353D-8D60-4C9B-9EB6-C5C8E8878B7B}" srcOrd="1" destOrd="0" presId="urn:microsoft.com/office/officeart/2005/8/layout/hierarchy2"/>
    <dgm:cxn modelId="{15F47167-4A34-47E6-A0E3-DEC1635CFE0E}" type="presOf" srcId="{23BFCDFC-781E-4834-BC5D-2A19967EFF35}" destId="{53FC45A0-EAC3-479A-8209-8859C6233694}" srcOrd="0" destOrd="0" presId="urn:microsoft.com/office/officeart/2005/8/layout/hierarchy2"/>
    <dgm:cxn modelId="{FB37F376-CBE5-43D8-8D6C-BE392EBBD087}" type="presOf" srcId="{14A0ECF3-8240-4E9D-B66B-84995CEC7954}" destId="{51356F61-10AE-49D7-835C-7579DF9E24A8}" srcOrd="0" destOrd="0" presId="urn:microsoft.com/office/officeart/2005/8/layout/hierarchy2"/>
    <dgm:cxn modelId="{0FED3B7A-B729-4570-A179-43ED8B44BA42}" srcId="{6B195834-21E5-4CD2-B9E5-F375D99486EF}" destId="{DB9FB1D1-FBA2-4750-B46A-9D1917E5F825}" srcOrd="0" destOrd="0" parTransId="{23BFCDFC-781E-4834-BC5D-2A19967EFF35}" sibTransId="{99E4E5EE-8F8B-4BE1-89C1-15B8ABE2885D}"/>
    <dgm:cxn modelId="{0E82107C-BF56-4CD4-8A8E-44536E062963}" type="presOf" srcId="{BEDD14A2-0402-483F-832B-44F012B525AB}" destId="{D962E458-299D-4C54-B534-E530D022FFAB}" srcOrd="0" destOrd="0" presId="urn:microsoft.com/office/officeart/2005/8/layout/hierarchy2"/>
    <dgm:cxn modelId="{554E0C96-E5E5-416C-A124-DB97FBE15CB7}" type="presOf" srcId="{5D09671B-FF15-492F-A749-40E52C97CF26}" destId="{41E38E8D-B44C-4AAD-A1FD-A442F286C2D9}" srcOrd="0" destOrd="0" presId="urn:microsoft.com/office/officeart/2005/8/layout/hierarchy2"/>
    <dgm:cxn modelId="{84B8599B-B103-4CF2-9A91-00D34B85BE32}" srcId="{9EFCA8C4-5054-416B-829A-5F41E49D1B2D}" destId="{6B195834-21E5-4CD2-B9E5-F375D99486EF}" srcOrd="0" destOrd="0" parTransId="{B47A3EFE-2BBA-4387-BFE1-12D7A731C70A}" sibTransId="{C007D36F-1351-4CAE-A8F8-C7C727625A7A}"/>
    <dgm:cxn modelId="{104E859E-8A06-46A0-8900-BB662BB0CF6C}" type="presOf" srcId="{E7555BD0-A355-4A50-AAEE-D82028449AA3}" destId="{30DF96A2-E50D-49A0-99D2-94B8082004ED}" srcOrd="0" destOrd="0" presId="urn:microsoft.com/office/officeart/2005/8/layout/hierarchy2"/>
    <dgm:cxn modelId="{8B461FAF-39A4-45BA-BCFB-5415C6221BDF}" srcId="{5D09671B-FF15-492F-A749-40E52C97CF26}" destId="{37459A33-B307-481E-84F5-CD195542A06C}" srcOrd="0" destOrd="0" parTransId="{BEDD14A2-0402-483F-832B-44F012B525AB}" sibTransId="{C2C56C9A-1237-4070-9F0E-38078766EE70}"/>
    <dgm:cxn modelId="{176EB4CE-7F53-480B-957C-EAFD42585360}" type="presOf" srcId="{6B195834-21E5-4CD2-B9E5-F375D99486EF}" destId="{C4A1414F-CDB0-40F7-88AE-0B45AB648A5D}" srcOrd="0" destOrd="0" presId="urn:microsoft.com/office/officeart/2005/8/layout/hierarchy2"/>
    <dgm:cxn modelId="{78D09BFD-7646-481B-B433-43D5482C5247}" type="presOf" srcId="{23BFCDFC-781E-4834-BC5D-2A19967EFF35}" destId="{19426582-6587-48A9-88E3-8A623D26B6DD}" srcOrd="1" destOrd="0" presId="urn:microsoft.com/office/officeart/2005/8/layout/hierarchy2"/>
    <dgm:cxn modelId="{636EF446-E36D-43C2-825F-31D8C26E2431}" type="presParOf" srcId="{05F0E7BD-02F0-4B25-A81A-CC633090EFDE}" destId="{149A37D6-9C83-4594-97C1-91400561AEB3}" srcOrd="0" destOrd="0" presId="urn:microsoft.com/office/officeart/2005/8/layout/hierarchy2"/>
    <dgm:cxn modelId="{46533F99-50E2-405D-8C6A-B0CBC6893AF8}" type="presParOf" srcId="{149A37D6-9C83-4594-97C1-91400561AEB3}" destId="{C4A1414F-CDB0-40F7-88AE-0B45AB648A5D}" srcOrd="0" destOrd="0" presId="urn:microsoft.com/office/officeart/2005/8/layout/hierarchy2"/>
    <dgm:cxn modelId="{449026B0-C0ED-46B2-A528-AD6C91F4B1FB}" type="presParOf" srcId="{149A37D6-9C83-4594-97C1-91400561AEB3}" destId="{D77DE663-15E3-4B35-B4AC-7470493C6C28}" srcOrd="1" destOrd="0" presId="urn:microsoft.com/office/officeart/2005/8/layout/hierarchy2"/>
    <dgm:cxn modelId="{041FE50B-55F9-4665-8692-9855F41D85F7}" type="presParOf" srcId="{D77DE663-15E3-4B35-B4AC-7470493C6C28}" destId="{53FC45A0-EAC3-479A-8209-8859C6233694}" srcOrd="0" destOrd="0" presId="urn:microsoft.com/office/officeart/2005/8/layout/hierarchy2"/>
    <dgm:cxn modelId="{FBFEBB43-65E5-49D5-8A01-81E8BAD8D37D}" type="presParOf" srcId="{53FC45A0-EAC3-479A-8209-8859C6233694}" destId="{19426582-6587-48A9-88E3-8A623D26B6DD}" srcOrd="0" destOrd="0" presId="urn:microsoft.com/office/officeart/2005/8/layout/hierarchy2"/>
    <dgm:cxn modelId="{8A4307B7-5D40-44C1-AB13-368B107C9955}" type="presParOf" srcId="{D77DE663-15E3-4B35-B4AC-7470493C6C28}" destId="{4D000B2C-4FD5-4F97-B915-16444890E2EB}" srcOrd="1" destOrd="0" presId="urn:microsoft.com/office/officeart/2005/8/layout/hierarchy2"/>
    <dgm:cxn modelId="{84B38304-4581-49D5-B52F-E4302E7F759C}" type="presParOf" srcId="{4D000B2C-4FD5-4F97-B915-16444890E2EB}" destId="{7E5EDE14-ECFF-4CEF-A2B7-FD27CE7FD281}" srcOrd="0" destOrd="0" presId="urn:microsoft.com/office/officeart/2005/8/layout/hierarchy2"/>
    <dgm:cxn modelId="{290E1B51-2D04-4903-8F9B-FF02FE2550D8}" type="presParOf" srcId="{4D000B2C-4FD5-4F97-B915-16444890E2EB}" destId="{CA1777F0-CCCE-4A66-A8BA-8A64BFC5DFBC}" srcOrd="1" destOrd="0" presId="urn:microsoft.com/office/officeart/2005/8/layout/hierarchy2"/>
    <dgm:cxn modelId="{64E7A918-E0B6-4B7E-BAFC-9378E87BDDF5}" type="presParOf" srcId="{CA1777F0-CCCE-4A66-A8BA-8A64BFC5DFBC}" destId="{51356F61-10AE-49D7-835C-7579DF9E24A8}" srcOrd="0" destOrd="0" presId="urn:microsoft.com/office/officeart/2005/8/layout/hierarchy2"/>
    <dgm:cxn modelId="{9DAA1B95-1A87-4AC4-BEF3-3260E4844CFC}" type="presParOf" srcId="{51356F61-10AE-49D7-835C-7579DF9E24A8}" destId="{4C12B692-DA3B-4B38-A15C-E9F5A1AAF2E5}" srcOrd="0" destOrd="0" presId="urn:microsoft.com/office/officeart/2005/8/layout/hierarchy2"/>
    <dgm:cxn modelId="{E692F8B5-CBDD-4F95-AE94-0148465C5F62}" type="presParOf" srcId="{CA1777F0-CCCE-4A66-A8BA-8A64BFC5DFBC}" destId="{81550FBC-4FA3-45D5-8ED5-F5E669E6F072}" srcOrd="1" destOrd="0" presId="urn:microsoft.com/office/officeart/2005/8/layout/hierarchy2"/>
    <dgm:cxn modelId="{CD1345C3-73D9-4AD2-BBB7-5D2D9B0B5161}" type="presParOf" srcId="{81550FBC-4FA3-45D5-8ED5-F5E669E6F072}" destId="{52757E77-1B17-4944-884A-617B1455ABCC}" srcOrd="0" destOrd="0" presId="urn:microsoft.com/office/officeart/2005/8/layout/hierarchy2"/>
    <dgm:cxn modelId="{A460968E-EBDF-4A20-8AAD-DCE68EFC6E8E}" type="presParOf" srcId="{81550FBC-4FA3-45D5-8ED5-F5E669E6F072}" destId="{63E76DFE-A35F-4663-BFB9-819FB88B6891}" srcOrd="1" destOrd="0" presId="urn:microsoft.com/office/officeart/2005/8/layout/hierarchy2"/>
    <dgm:cxn modelId="{D238394C-4F00-44D9-98D3-D3E1BDA9FFCB}" type="presParOf" srcId="{CA1777F0-CCCE-4A66-A8BA-8A64BFC5DFBC}" destId="{30DF96A2-E50D-49A0-99D2-94B8082004ED}" srcOrd="2" destOrd="0" presId="urn:microsoft.com/office/officeart/2005/8/layout/hierarchy2"/>
    <dgm:cxn modelId="{7A396F8B-FBB9-4F29-8ADB-7491857802FA}" type="presParOf" srcId="{30DF96A2-E50D-49A0-99D2-94B8082004ED}" destId="{8AD2353D-8D60-4C9B-9EB6-C5C8E8878B7B}" srcOrd="0" destOrd="0" presId="urn:microsoft.com/office/officeart/2005/8/layout/hierarchy2"/>
    <dgm:cxn modelId="{3831AD99-A566-4B26-9808-5AE936F25F86}" type="presParOf" srcId="{CA1777F0-CCCE-4A66-A8BA-8A64BFC5DFBC}" destId="{2B9397F6-95B3-4B2F-B2D8-644BF63FA5CB}" srcOrd="3" destOrd="0" presId="urn:microsoft.com/office/officeart/2005/8/layout/hierarchy2"/>
    <dgm:cxn modelId="{8163E938-4D5D-47D2-A7A0-0A3B9D1BC4AC}" type="presParOf" srcId="{2B9397F6-95B3-4B2F-B2D8-644BF63FA5CB}" destId="{41E38E8D-B44C-4AAD-A1FD-A442F286C2D9}" srcOrd="0" destOrd="0" presId="urn:microsoft.com/office/officeart/2005/8/layout/hierarchy2"/>
    <dgm:cxn modelId="{137B25A6-0982-49CE-98AE-12441A4706A2}" type="presParOf" srcId="{2B9397F6-95B3-4B2F-B2D8-644BF63FA5CB}" destId="{3910AE83-D6E5-46F3-A328-738EE66401E8}" srcOrd="1" destOrd="0" presId="urn:microsoft.com/office/officeart/2005/8/layout/hierarchy2"/>
    <dgm:cxn modelId="{BDDC393E-8440-4BFC-91A2-54E511CDD428}" type="presParOf" srcId="{3910AE83-D6E5-46F3-A328-738EE66401E8}" destId="{D962E458-299D-4C54-B534-E530D022FFAB}" srcOrd="0" destOrd="0" presId="urn:microsoft.com/office/officeart/2005/8/layout/hierarchy2"/>
    <dgm:cxn modelId="{1DE148D2-D624-4439-BCC6-B8F44759EC50}" type="presParOf" srcId="{D962E458-299D-4C54-B534-E530D022FFAB}" destId="{387242FC-3FA4-4A98-BBDF-1D9C1FD6DE5A}" srcOrd="0" destOrd="0" presId="urn:microsoft.com/office/officeart/2005/8/layout/hierarchy2"/>
    <dgm:cxn modelId="{89BB3C81-C5CB-4059-976B-64C617FD1299}" type="presParOf" srcId="{3910AE83-D6E5-46F3-A328-738EE66401E8}" destId="{3351DF16-137B-4F45-82A5-F742FEE56999}" srcOrd="1" destOrd="0" presId="urn:microsoft.com/office/officeart/2005/8/layout/hierarchy2"/>
    <dgm:cxn modelId="{58C12164-60E9-4EC4-88F5-2A24A5314DB7}" type="presParOf" srcId="{3351DF16-137B-4F45-82A5-F742FEE56999}" destId="{661B9663-0D77-4348-B0A3-68729E28FD12}" srcOrd="0" destOrd="0" presId="urn:microsoft.com/office/officeart/2005/8/layout/hierarchy2"/>
    <dgm:cxn modelId="{9EC46A13-C009-46D0-85E3-5E4CA6F94972}" type="presParOf" srcId="{3351DF16-137B-4F45-82A5-F742FEE56999}" destId="{AC61AF54-D882-4382-8FCE-849C58D0AF2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11B40-49AF-9E42-90FF-DFC8DA1158AE}">
      <dsp:nvSpPr>
        <dsp:cNvPr id="0" name=""/>
        <dsp:cNvSpPr/>
      </dsp:nvSpPr>
      <dsp:spPr>
        <a:xfrm>
          <a:off x="8572" y="1045686"/>
          <a:ext cx="6086475" cy="243459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 baseline="0" dirty="0" err="1"/>
            <a:t>Grafik</a:t>
          </a:r>
          <a:r>
            <a:rPr lang="en-ID" sz="2800" b="0" i="0" kern="1200" baseline="0" dirty="0"/>
            <a:t> </a:t>
          </a:r>
          <a:r>
            <a:rPr lang="en-ID" sz="2800" b="0" i="0" kern="1200" baseline="0" dirty="0" err="1"/>
            <a:t>biaya</a:t>
          </a:r>
          <a:r>
            <a:rPr lang="en-ID" sz="2800" b="0" i="0" kern="1200" baseline="0" dirty="0"/>
            <a:t> </a:t>
          </a:r>
          <a:r>
            <a:rPr lang="en-ID" sz="2800" b="0" i="0" kern="1200" baseline="0" dirty="0" err="1"/>
            <a:t>kumulatif</a:t>
          </a:r>
          <a:r>
            <a:rPr lang="en-ID" sz="2800" b="0" i="0" kern="1200" baseline="0" dirty="0"/>
            <a:t> </a:t>
          </a:r>
          <a:r>
            <a:rPr lang="en-ID" sz="2800" b="0" i="0" kern="1200" baseline="0" dirty="0" err="1"/>
            <a:t>untuk</a:t>
          </a:r>
          <a:r>
            <a:rPr lang="en-ID" sz="2800" b="0" i="0" kern="1200" baseline="0" dirty="0"/>
            <a:t> </a:t>
          </a:r>
          <a:r>
            <a:rPr lang="en-ID" sz="2800" b="0" i="0" kern="1200" baseline="0" dirty="0" err="1"/>
            <a:t>proyek</a:t>
          </a:r>
          <a:r>
            <a:rPr lang="en-ID" sz="2800" b="0" i="0" kern="1200" baseline="0" dirty="0"/>
            <a:t> </a:t>
          </a:r>
          <a:r>
            <a:rPr lang="en-ID" sz="2800" b="0" i="0" kern="1200" baseline="0" dirty="0" err="1"/>
            <a:t>konstruksi</a:t>
          </a:r>
          <a:r>
            <a:rPr lang="en-ID" sz="2800" b="0" i="0" kern="1200" baseline="0" dirty="0"/>
            <a:t> </a:t>
          </a:r>
          <a:r>
            <a:rPr lang="en-ID" sz="2800" b="0" i="0" kern="1200" baseline="0" dirty="0" err="1"/>
            <a:t>berbentuk</a:t>
          </a:r>
          <a:r>
            <a:rPr lang="en-ID" sz="2800" b="0" i="0" kern="1200" baseline="0" dirty="0"/>
            <a:t> </a:t>
          </a:r>
          <a:r>
            <a:rPr lang="en-ID" sz="2800" b="0" i="0" kern="1200" baseline="0" dirty="0" err="1"/>
            <a:t>huruf</a:t>
          </a:r>
          <a:r>
            <a:rPr lang="en-ID" sz="2800" b="0" i="0" kern="1200" baseline="0" dirty="0"/>
            <a:t> “S”, oleh </a:t>
          </a:r>
          <a:r>
            <a:rPr lang="en-ID" sz="2800" b="0" i="0" kern="1200" baseline="0" dirty="0" err="1"/>
            <a:t>karena</a:t>
          </a:r>
          <a:r>
            <a:rPr lang="en-ID" sz="2800" b="0" i="0" kern="1200" baseline="0" dirty="0"/>
            <a:t> </a:t>
          </a:r>
          <a:r>
            <a:rPr lang="en-ID" sz="2800" b="0" i="0" kern="1200" baseline="0" dirty="0" err="1"/>
            <a:t>itu</a:t>
          </a:r>
          <a:r>
            <a:rPr lang="en-ID" sz="2800" b="0" i="0" kern="1200" baseline="0" dirty="0"/>
            <a:t> </a:t>
          </a:r>
          <a:r>
            <a:rPr lang="en-ID" sz="2800" b="0" i="0" kern="1200" baseline="0" dirty="0" err="1"/>
            <a:t>dinamakan</a:t>
          </a:r>
          <a:r>
            <a:rPr lang="en-ID" sz="2800" b="0" i="0" kern="1200" baseline="0" dirty="0"/>
            <a:t> </a:t>
          </a:r>
          <a:r>
            <a:rPr lang="en-ID" sz="2800" b="0" i="0" kern="1200" baseline="0" dirty="0" err="1"/>
            <a:t>kurva</a:t>
          </a:r>
          <a:r>
            <a:rPr lang="en-ID" sz="2800" b="0" i="0" kern="1200" baseline="0" dirty="0"/>
            <a:t>. </a:t>
          </a:r>
          <a:endParaRPr lang="en-US" sz="2800" kern="1200" dirty="0"/>
        </a:p>
      </dsp:txBody>
      <dsp:txXfrm>
        <a:off x="8572" y="1045686"/>
        <a:ext cx="5477828" cy="2434590"/>
      </dsp:txXfrm>
    </dsp:sp>
    <dsp:sp modelId="{CFAA54DE-5907-B345-A86B-8F3EF76F83D9}">
      <dsp:nvSpPr>
        <dsp:cNvPr id="0" name=""/>
        <dsp:cNvSpPr/>
      </dsp:nvSpPr>
      <dsp:spPr>
        <a:xfrm>
          <a:off x="4877752" y="1045686"/>
          <a:ext cx="6086475" cy="243459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 baseline="0"/>
            <a:t>Variabel kemiringan kurva biaya menunjukkan perubahan kemajuan pekerjaan per unit waktu </a:t>
          </a:r>
          <a:endParaRPr lang="en-US" sz="2800" kern="1200"/>
        </a:p>
      </dsp:txBody>
      <dsp:txXfrm>
        <a:off x="6095047" y="1045686"/>
        <a:ext cx="3651885" cy="2434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2D1AA-62E0-E54A-A888-EE578BC32AC6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9EB41-3E4C-9148-9345-4690067972A4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1. </a:t>
          </a:r>
          <a:r>
            <a:rPr lang="en-US" sz="2200" b="0" i="0" kern="1200" baseline="0" dirty="0" err="1"/>
            <a:t>Melakukan</a:t>
          </a:r>
          <a:r>
            <a:rPr lang="en-US" sz="2200" b="0" i="0" kern="1200" baseline="0" dirty="0"/>
            <a:t> </a:t>
          </a:r>
          <a:r>
            <a:rPr lang="en-US" sz="2200" b="0" i="0" kern="1200" baseline="0" dirty="0" err="1"/>
            <a:t>pembobotan</a:t>
          </a:r>
          <a:r>
            <a:rPr lang="en-US" sz="2200" b="0" i="0" kern="1200" baseline="0" dirty="0"/>
            <a:t> pada </a:t>
          </a:r>
          <a:r>
            <a:rPr lang="en-US" sz="2200" b="0" i="0" kern="1200" baseline="0" dirty="0" err="1"/>
            <a:t>setiap</a:t>
          </a:r>
          <a:r>
            <a:rPr lang="en-US" sz="2200" b="0" i="0" kern="1200" baseline="0" dirty="0"/>
            <a:t> item </a:t>
          </a:r>
          <a:r>
            <a:rPr lang="en-US" sz="2200" b="0" i="0" kern="1200" baseline="0" dirty="0" err="1"/>
            <a:t>pekerjaan</a:t>
          </a:r>
          <a:endParaRPr lang="en-US" sz="2200" b="0" i="0" kern="1200" baseline="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 err="1"/>
            <a:t>Biaya</a:t>
          </a:r>
          <a:r>
            <a:rPr lang="en-US" sz="2200" b="0" i="0" kern="1200" baseline="0" dirty="0"/>
            <a:t> item </a:t>
          </a:r>
          <a:r>
            <a:rPr lang="en-US" sz="2200" b="0" i="0" kern="1200" baseline="0" dirty="0" err="1"/>
            <a:t>pekerjaan</a:t>
          </a:r>
          <a:r>
            <a:rPr lang="en-US" sz="2200" b="0" i="0" kern="1200" baseline="0" dirty="0"/>
            <a:t>/ </a:t>
          </a:r>
          <a:r>
            <a:rPr lang="en-US" sz="2200" b="0" i="0" kern="1200" baseline="0" dirty="0" err="1"/>
            <a:t>biaya</a:t>
          </a:r>
          <a:r>
            <a:rPr lang="en-US" sz="2200" b="0" i="0" kern="1200" baseline="0" dirty="0"/>
            <a:t> total </a:t>
          </a:r>
          <a:r>
            <a:rPr lang="en-US" sz="2200" b="0" i="0" kern="1200" baseline="0" dirty="0" err="1"/>
            <a:t>pekerjaan</a:t>
          </a:r>
          <a:r>
            <a:rPr lang="en-US" sz="2200" b="0" i="0" kern="1200" baseline="0" dirty="0"/>
            <a:t> x 100%</a:t>
          </a:r>
          <a:endParaRPr lang="en-US" sz="2200" kern="1200" dirty="0"/>
        </a:p>
      </dsp:txBody>
      <dsp:txXfrm>
        <a:off x="0" y="675"/>
        <a:ext cx="6900512" cy="1106957"/>
      </dsp:txXfrm>
    </dsp:sp>
    <dsp:sp modelId="{FF6B28D2-1BB4-5440-895A-48AFEF73D34D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2523A-FF88-B94D-BFA5-6D3C0785CFBF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2. Setelah bobot masing-masing item dihitung, bobot item pekerjaan didistribusikan pada durasdi aktifitas yang direncanakan</a:t>
          </a:r>
          <a:endParaRPr lang="en-US" sz="2200" kern="1200"/>
        </a:p>
      </dsp:txBody>
      <dsp:txXfrm>
        <a:off x="0" y="1107633"/>
        <a:ext cx="6900512" cy="1106957"/>
      </dsp:txXfrm>
    </dsp:sp>
    <dsp:sp modelId="{2F16C3AD-42CA-8741-A22F-3E4E6D1F684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F9D23-B4B4-864B-9286-77AA220C4B57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3. Setelah itu jumlah bobot dari aktifitas tiap periode waktu tertentu dijumlah secara kumulatif</a:t>
          </a:r>
          <a:endParaRPr lang="en-US" sz="2200" kern="1200"/>
        </a:p>
      </dsp:txBody>
      <dsp:txXfrm>
        <a:off x="0" y="2214591"/>
        <a:ext cx="6900512" cy="1106957"/>
      </dsp:txXfrm>
    </dsp:sp>
    <dsp:sp modelId="{A0008AA9-94E6-3C49-A45D-E55DABD8C160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96691-A8B8-4641-9B0C-B711BE5D314A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4. Angka kumulatif pada setiap periode ini di plot pada sumbu Y (ordinat) dalam grafik dan waktu pada sumbu X (absis)</a:t>
          </a:r>
          <a:endParaRPr lang="en-US" sz="2200" kern="1200"/>
        </a:p>
      </dsp:txBody>
      <dsp:txXfrm>
        <a:off x="0" y="3321549"/>
        <a:ext cx="6900512" cy="1106957"/>
      </dsp:txXfrm>
    </dsp:sp>
    <dsp:sp modelId="{FAE52A1C-2B22-FC4C-9E5A-08DDC3664B4D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3A4E4-EACD-BE43-9F00-F7BB004F0318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5. Dengan menggabungkan semua titik-titik didapat kurva S</a:t>
          </a:r>
          <a:endParaRPr lang="en-US" sz="2200" kern="1200"/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1414F-CDB0-40F7-88AE-0B45AB648A5D}">
      <dsp:nvSpPr>
        <dsp:cNvPr id="0" name=""/>
        <dsp:cNvSpPr/>
      </dsp:nvSpPr>
      <dsp:spPr>
        <a:xfrm>
          <a:off x="4857" y="1735910"/>
          <a:ext cx="2108285" cy="1054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Identifikasi</a:t>
          </a:r>
          <a:r>
            <a:rPr lang="en-US" sz="2400" kern="1200" dirty="0"/>
            <a:t> </a:t>
          </a:r>
          <a:r>
            <a:rPr lang="en-US" sz="2400" kern="1200" dirty="0" err="1"/>
            <a:t>Pekerjaan</a:t>
          </a:r>
          <a:endParaRPr lang="en-ID" sz="2400" kern="1200" dirty="0"/>
        </a:p>
      </dsp:txBody>
      <dsp:txXfrm>
        <a:off x="35732" y="1766785"/>
        <a:ext cx="2046535" cy="992392"/>
      </dsp:txXfrm>
    </dsp:sp>
    <dsp:sp modelId="{53FC45A0-EAC3-479A-8209-8859C6233694}">
      <dsp:nvSpPr>
        <dsp:cNvPr id="0" name=""/>
        <dsp:cNvSpPr/>
      </dsp:nvSpPr>
      <dsp:spPr>
        <a:xfrm>
          <a:off x="2113143" y="2242019"/>
          <a:ext cx="843314" cy="41923"/>
        </a:xfrm>
        <a:custGeom>
          <a:avLst/>
          <a:gdLst/>
          <a:ahLst/>
          <a:cxnLst/>
          <a:rect l="0" t="0" r="0" b="0"/>
          <a:pathLst>
            <a:path>
              <a:moveTo>
                <a:pt x="0" y="20961"/>
              </a:moveTo>
              <a:lnTo>
                <a:pt x="843314" y="2096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513717" y="2241898"/>
        <a:ext cx="42165" cy="42165"/>
      </dsp:txXfrm>
    </dsp:sp>
    <dsp:sp modelId="{7E5EDE14-ECFF-4CEF-A2B7-FD27CE7FD281}">
      <dsp:nvSpPr>
        <dsp:cNvPr id="0" name=""/>
        <dsp:cNvSpPr/>
      </dsp:nvSpPr>
      <dsp:spPr>
        <a:xfrm>
          <a:off x="2956457" y="1735910"/>
          <a:ext cx="2108285" cy="1054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Penghitungan</a:t>
          </a:r>
          <a:r>
            <a:rPr lang="en-US" sz="2400" kern="1200" dirty="0"/>
            <a:t> </a:t>
          </a:r>
          <a:r>
            <a:rPr lang="en-US" sz="2400" kern="1200" dirty="0" err="1"/>
            <a:t>durasi</a:t>
          </a:r>
          <a:r>
            <a:rPr lang="en-US" sz="2400" kern="1200" dirty="0"/>
            <a:t> </a:t>
          </a:r>
          <a:r>
            <a:rPr lang="en-US" sz="2400" kern="1200" dirty="0" err="1"/>
            <a:t>waktu</a:t>
          </a:r>
          <a:r>
            <a:rPr lang="en-US" sz="2400" kern="1200" dirty="0"/>
            <a:t> </a:t>
          </a:r>
          <a:r>
            <a:rPr lang="en-US" sz="2400" kern="1200" dirty="0" err="1"/>
            <a:t>pelaksanaan</a:t>
          </a:r>
          <a:endParaRPr lang="en-ID" sz="2400" kern="1200" dirty="0"/>
        </a:p>
      </dsp:txBody>
      <dsp:txXfrm>
        <a:off x="2987332" y="1766785"/>
        <a:ext cx="2046535" cy="992392"/>
      </dsp:txXfrm>
    </dsp:sp>
    <dsp:sp modelId="{51356F61-10AE-49D7-835C-7579DF9E24A8}">
      <dsp:nvSpPr>
        <dsp:cNvPr id="0" name=""/>
        <dsp:cNvSpPr/>
      </dsp:nvSpPr>
      <dsp:spPr>
        <a:xfrm rot="19457599">
          <a:off x="4967127" y="1938953"/>
          <a:ext cx="1038544" cy="41923"/>
        </a:xfrm>
        <a:custGeom>
          <a:avLst/>
          <a:gdLst/>
          <a:ahLst/>
          <a:cxnLst/>
          <a:rect l="0" t="0" r="0" b="0"/>
          <a:pathLst>
            <a:path>
              <a:moveTo>
                <a:pt x="0" y="20961"/>
              </a:moveTo>
              <a:lnTo>
                <a:pt x="1038544" y="2096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460436" y="1933951"/>
        <a:ext cx="51927" cy="51927"/>
      </dsp:txXfrm>
    </dsp:sp>
    <dsp:sp modelId="{52757E77-1B17-4944-884A-617B1455ABCC}">
      <dsp:nvSpPr>
        <dsp:cNvPr id="0" name=""/>
        <dsp:cNvSpPr/>
      </dsp:nvSpPr>
      <dsp:spPr>
        <a:xfrm>
          <a:off x="5908057" y="1129778"/>
          <a:ext cx="2108285" cy="1054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NPWP</a:t>
          </a:r>
          <a:endParaRPr lang="en-ID" sz="2400" kern="1200" dirty="0"/>
        </a:p>
      </dsp:txBody>
      <dsp:txXfrm>
        <a:off x="5938932" y="1160653"/>
        <a:ext cx="2046535" cy="992392"/>
      </dsp:txXfrm>
    </dsp:sp>
    <dsp:sp modelId="{30DF96A2-E50D-49A0-99D2-94B8082004ED}">
      <dsp:nvSpPr>
        <dsp:cNvPr id="0" name=""/>
        <dsp:cNvSpPr/>
      </dsp:nvSpPr>
      <dsp:spPr>
        <a:xfrm rot="2142401">
          <a:off x="4967127" y="2545085"/>
          <a:ext cx="1038544" cy="41923"/>
        </a:xfrm>
        <a:custGeom>
          <a:avLst/>
          <a:gdLst/>
          <a:ahLst/>
          <a:cxnLst/>
          <a:rect l="0" t="0" r="0" b="0"/>
          <a:pathLst>
            <a:path>
              <a:moveTo>
                <a:pt x="0" y="20961"/>
              </a:moveTo>
              <a:lnTo>
                <a:pt x="1038544" y="2096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460436" y="2540083"/>
        <a:ext cx="51927" cy="51927"/>
      </dsp:txXfrm>
    </dsp:sp>
    <dsp:sp modelId="{41E38E8D-B44C-4AAD-A1FD-A442F286C2D9}">
      <dsp:nvSpPr>
        <dsp:cNvPr id="0" name=""/>
        <dsp:cNvSpPr/>
      </dsp:nvSpPr>
      <dsp:spPr>
        <a:xfrm>
          <a:off x="5908057" y="2342042"/>
          <a:ext cx="2108285" cy="1054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Bar Chart</a:t>
          </a:r>
          <a:endParaRPr lang="en-ID" sz="2400" kern="1200" dirty="0"/>
        </a:p>
      </dsp:txBody>
      <dsp:txXfrm>
        <a:off x="5938932" y="2372917"/>
        <a:ext cx="2046535" cy="992392"/>
      </dsp:txXfrm>
    </dsp:sp>
    <dsp:sp modelId="{D962E458-299D-4C54-B534-E530D022FFAB}">
      <dsp:nvSpPr>
        <dsp:cNvPr id="0" name=""/>
        <dsp:cNvSpPr/>
      </dsp:nvSpPr>
      <dsp:spPr>
        <a:xfrm rot="19314071">
          <a:off x="7901530" y="2515643"/>
          <a:ext cx="1077788" cy="41923"/>
        </a:xfrm>
        <a:custGeom>
          <a:avLst/>
          <a:gdLst/>
          <a:ahLst/>
          <a:cxnLst/>
          <a:rect l="0" t="0" r="0" b="0"/>
          <a:pathLst>
            <a:path>
              <a:moveTo>
                <a:pt x="0" y="20961"/>
              </a:moveTo>
              <a:lnTo>
                <a:pt x="1077788" y="2096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8413479" y="2509660"/>
        <a:ext cx="53889" cy="53889"/>
      </dsp:txXfrm>
    </dsp:sp>
    <dsp:sp modelId="{661B9663-0D77-4348-B0A3-68729E28FD12}">
      <dsp:nvSpPr>
        <dsp:cNvPr id="0" name=""/>
        <dsp:cNvSpPr/>
      </dsp:nvSpPr>
      <dsp:spPr>
        <a:xfrm>
          <a:off x="8864505" y="1677025"/>
          <a:ext cx="2108285" cy="1054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Kurva</a:t>
          </a:r>
          <a:r>
            <a:rPr lang="en-US" sz="2400" kern="1200" dirty="0"/>
            <a:t> S</a:t>
          </a:r>
          <a:endParaRPr lang="en-ID" sz="2400" kern="1200" dirty="0"/>
        </a:p>
      </dsp:txBody>
      <dsp:txXfrm>
        <a:off x="8895380" y="1707900"/>
        <a:ext cx="2046535" cy="992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r>
              <a:rPr lang="en-US" sz="6600"/>
              <a:t>Manajemen Proyek</a:t>
            </a:r>
            <a:br>
              <a:rPr lang="en-US" sz="6600"/>
            </a:br>
            <a:r>
              <a:rPr lang="en-US" sz="6600"/>
              <a:t>Pertemuan 3: Kurva S</a:t>
            </a:r>
          </a:p>
        </p:txBody>
      </p:sp>
      <p:sp>
        <p:nvSpPr>
          <p:cNvPr id="16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Ir. Illmardani Rince Ramli, M.M.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Intan Permatasari, S.T., M.Sc.</a:t>
            </a: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04BEB57D-705E-005C-BFC2-ED75C4D83E79}"/>
              </a:ext>
            </a:extLst>
          </p:cNvPr>
          <p:cNvSpPr txBox="1"/>
          <p:nvPr/>
        </p:nvSpPr>
        <p:spPr>
          <a:xfrm>
            <a:off x="5065108" y="4615588"/>
            <a:ext cx="206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Universitas Widya Mataram</a:t>
            </a:r>
          </a:p>
        </p:txBody>
      </p:sp>
      <p:pic>
        <p:nvPicPr>
          <p:cNvPr id="5" name="Gambar 4" descr="Sebuah gambar berisi lingkaran, simbol, papan klip, Font&#10;&#10;Deskripsi dibuat secara otomatis">
            <a:extLst>
              <a:ext uri="{FF2B5EF4-FFF2-40B4-BE49-F238E27FC236}">
                <a16:creationId xmlns:a16="http://schemas.microsoft.com/office/drawing/2014/main" id="{2EB2D7D2-1A34-FF6C-9CBD-7C2B6CCAC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2" b="98849" l="5667" r="96667">
                        <a14:foregroundMark x1="50500" y1="4112" x2="47167" y2="11513"/>
                        <a14:foregroundMark x1="93167" y1="50329" x2="83000" y2="49671"/>
                        <a14:foregroundMark x1="43833" y1="89803" x2="46500" y2="99013"/>
                        <a14:foregroundMark x1="15333" y1="46217" x2="5833" y2="48355"/>
                        <a14:foregroundMark x1="91167" y1="50987" x2="91167" y2="50987"/>
                        <a14:foregroundMark x1="93833" y1="52961" x2="96667" y2="50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8" y="46037"/>
            <a:ext cx="1117917" cy="11328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Kurva 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Alat yang efektif untuk mengukur pemanfaatan pengeluaran keuangan suatu proyek konstruksi adalah penyajian arus keuangan yang direncanakan pada suatu garis waktu menggunakan grafik biaya kumulatif, yang representasinya adalah kurva S.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Kurva S menunjukkan kemajuan proyek investasi dari awal pekerjaan konstruksi hingga penyelesaiannya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9E3FF-CEE8-512F-A5D7-71DEB0DA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5D9E04-A07E-12D2-5079-910699FCA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12877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5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88657-011B-1E41-DA5D-7349EDDD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/>
              <a:t>Cara Pembuatan Kurva S</a:t>
            </a:r>
            <a:endParaRPr lang="en-ID" sz="46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EDB3A1-9614-5BE1-1462-29DF559C3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64209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6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81402-C4DB-B362-FA19-9DFD686E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Alir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S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C10180-00FC-8443-7D46-54763C0D4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6749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ED94DD-BC5C-23A8-1793-73EC26728AD6}"/>
              </a:ext>
            </a:extLst>
          </p:cNvPr>
          <p:cNvCxnSpPr/>
          <p:nvPr/>
        </p:nvCxnSpPr>
        <p:spPr>
          <a:xfrm>
            <a:off x="8628611" y="3192087"/>
            <a:ext cx="1113905" cy="698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308C-ABF3-75DB-8387-93689A48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4E278-132D-5F8D-EE52-76396FEE7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AutoShape 2" descr="Performance and Progress Evaluation">
            <a:extLst>
              <a:ext uri="{FF2B5EF4-FFF2-40B4-BE49-F238E27FC236}">
                <a16:creationId xmlns:a16="http://schemas.microsoft.com/office/drawing/2014/main" id="{B1F4DA09-275B-A454-EC48-8EB763F1E1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811C4-6AD9-C7BB-F0C1-40696B7D7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1071562"/>
            <a:ext cx="70389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5B35-3B42-720A-AB99-269566F4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0902F-F7F6-6774-64EF-13DE319DE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59A45-A0F8-356A-9186-FAF293595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4" y="846138"/>
            <a:ext cx="51911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84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211</Words>
  <Application>Microsoft Macintosh PowerPoint</Application>
  <PresentationFormat>Layar Lebar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2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Manajemen Proyek Pertemuan 3: Kurva S</vt:lpstr>
      <vt:lpstr>Kurva S</vt:lpstr>
      <vt:lpstr>Presentasi PowerPoint</vt:lpstr>
      <vt:lpstr>Cara Pembuatan Kurva S</vt:lpstr>
      <vt:lpstr>Diagram Alir Penyusunan Kurva S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intanpermatasari</dc:creator>
  <cp:lastModifiedBy>Intan Permatasari</cp:lastModifiedBy>
  <cp:revision>11</cp:revision>
  <dcterms:created xsi:type="dcterms:W3CDTF">2024-07-16T00:13:35Z</dcterms:created>
  <dcterms:modified xsi:type="dcterms:W3CDTF">2024-07-18T08:32:49Z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1033-5.7.3.8096</vt:lpwstr>
  </property>
</Properties>
</file>