
<file path=[Content_Types].xml><?xml version="1.0" encoding="utf-8"?>
<Types xmlns="http://schemas.openxmlformats.org/package/2006/content-types">
  <Default ContentType="image/jpeg" Extension="jpg"/>
  <Default ContentType="application/x-fontdata" Extension="fntdata"/>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y="6858000" cx="12192000"/>
  <p:notesSz cx="6858000" cy="9144000"/>
  <p:embeddedFontLst>
    <p:embeddedFont>
      <p:font typeface="Teko"/>
      <p:regular r:id="rId22"/>
      <p:bold r:id="rId23"/>
    </p:embeddedFont>
    <p:embeddedFont>
      <p:font typeface="Gill Sans"/>
      <p:regular r:id="rId24"/>
      <p:bold r:id="rId2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23">
          <p15:clr>
            <a:srgbClr val="A4A3A4"/>
          </p15:clr>
        </p15:guide>
        <p15:guide id="2" pos="3805">
          <p15:clr>
            <a:srgbClr val="A4A3A4"/>
          </p15:clr>
        </p15:guide>
      </p15:sldGuideLst>
    </p:ext>
    <p:ext uri="GoogleSlidesCustomDataVersion2">
      <go:slidesCustomData xmlns:go="http://customooxmlschemas.google.com/" r:id="rId26" roundtripDataSignature="AMtx7mgwZ2rTVh56s4anT0uyvr2ZNECk2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23" orient="horz"/>
        <p:guide pos="3805"/>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font" Target="fonts/Teko-regular.fntdata"/><Relationship Id="rId21" Type="http://schemas.openxmlformats.org/officeDocument/2006/relationships/slide" Target="slides/slide16.xml"/><Relationship Id="rId24" Type="http://schemas.openxmlformats.org/officeDocument/2006/relationships/font" Target="fonts/GillSans-regular.fntdata"/><Relationship Id="rId23" Type="http://schemas.openxmlformats.org/officeDocument/2006/relationships/font" Target="fonts/Teko-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customschemas.google.com/relationships/presentationmetadata" Target="metadata"/><Relationship Id="rId25" Type="http://schemas.openxmlformats.org/officeDocument/2006/relationships/font" Target="fonts/GillSans-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chemeClr val="dk1"/>
              </a:buClr>
              <a:buSzPts val="1200"/>
              <a:buFont typeface="Calibri"/>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chemeClr val="dk1"/>
              </a:buClr>
              <a:buSzPts val="1200"/>
              <a:buFont typeface="Calibri"/>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chemeClr val="dk1"/>
              </a:buClr>
              <a:buSzPts val="1200"/>
              <a:buFont typeface="Calibri"/>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chemeClr val="dk1"/>
              </a:buClr>
              <a:buSzPts val="1200"/>
              <a:buFont typeface="Calibri"/>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7" name="Google Shape;157;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2" name="Google Shape;162;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7" name="Google Shape;167;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3" name="Google Shape;173;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8" name="Google Shape;178;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5" name="Google Shape;185;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1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0" name="Google Shape;190;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2" name="Google Shape;92;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8" name="Google Shape;98;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4" name="Google Shape;104;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1" name="Google Shape;111;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8" name="Google Shape;118;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4" name="Google Shape;124;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3" name="Google Shape;143;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2" name="Google Shape;152;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18"/>
          <p:cNvSpPr txBox="1"/>
          <p:nvPr>
            <p:ph type="ctrTitle"/>
          </p:nvPr>
        </p:nvSpPr>
        <p:spPr>
          <a:xfrm>
            <a:off x="914400" y="1122363"/>
            <a:ext cx="10363200" cy="2387600"/>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SzPts val="1400"/>
              <a:buNone/>
              <a:defRPr sz="60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17" name="Google Shape;17;p18"/>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19" name="Google Shape;19;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20" name="Google Shape;20;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1pPr>
            <a:lvl2pPr indent="0" lvl="1"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2pPr>
            <a:lvl3pPr indent="0" lvl="2"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3pPr>
            <a:lvl4pPr indent="0" lvl="3"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4pPr>
            <a:lvl5pPr indent="0" lvl="4"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5pPr>
            <a:lvl6pPr indent="0" lvl="5"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6pPr>
            <a:lvl7pPr indent="0" lvl="6"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7pPr>
            <a:lvl8pPr indent="0" lvl="7"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8pPr>
            <a:lvl9pPr indent="0" lvl="8"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2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74" name="Google Shape;74;p27"/>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76" name="Google Shape;76;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77" name="Google Shape;77;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1pPr>
            <a:lvl2pPr indent="0" lvl="1"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2pPr>
            <a:lvl3pPr indent="0" lvl="2"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3pPr>
            <a:lvl4pPr indent="0" lvl="3"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4pPr>
            <a:lvl5pPr indent="0" lvl="4"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5pPr>
            <a:lvl6pPr indent="0" lvl="5"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6pPr>
            <a:lvl7pPr indent="0" lvl="6"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7pPr>
            <a:lvl8pPr indent="0" lvl="7"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8pPr>
            <a:lvl9pPr indent="0" lvl="8"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28"/>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80" name="Google Shape;80;p28"/>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82" name="Google Shape;82;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83" name="Google Shape;83;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1pPr>
            <a:lvl2pPr indent="0" lvl="1"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2pPr>
            <a:lvl3pPr indent="0" lvl="2"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3pPr>
            <a:lvl4pPr indent="0" lvl="3"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4pPr>
            <a:lvl5pPr indent="0" lvl="4"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5pPr>
            <a:lvl6pPr indent="0" lvl="5"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6pPr>
            <a:lvl7pPr indent="0" lvl="6"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7pPr>
            <a:lvl8pPr indent="0" lvl="7"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8pPr>
            <a:lvl9pPr indent="0" lvl="8"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1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23" name="Google Shape;23;p1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25" name="Google Shape;25;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26" name="Google Shape;26;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1pPr>
            <a:lvl2pPr indent="0" lvl="1"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2pPr>
            <a:lvl3pPr indent="0" lvl="2"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3pPr>
            <a:lvl4pPr indent="0" lvl="3"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4pPr>
            <a:lvl5pPr indent="0" lvl="4"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5pPr>
            <a:lvl6pPr indent="0" lvl="5"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6pPr>
            <a:lvl7pPr indent="0" lvl="6"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7pPr>
            <a:lvl8pPr indent="0" lvl="7"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8pPr>
            <a:lvl9pPr indent="0" lvl="8"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7" name="Shape 27"/>
        <p:cNvGrpSpPr/>
        <p:nvPr/>
      </p:nvGrpSpPr>
      <p:grpSpPr>
        <a:xfrm>
          <a:off x="0" y="0"/>
          <a:ext cx="0" cy="0"/>
          <a:chOff x="0" y="0"/>
          <a:chExt cx="0" cy="0"/>
        </a:xfrm>
      </p:grpSpPr>
      <p:sp>
        <p:nvSpPr>
          <p:cNvPr id="28" name="Google Shape;28;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29" name="Google Shape;29;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30" name="Google Shape;30;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31" name="Google Shape;31;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1pPr>
            <a:lvl2pPr indent="0" lvl="1"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2pPr>
            <a:lvl3pPr indent="0" lvl="2"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3pPr>
            <a:lvl4pPr indent="0" lvl="3"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4pPr>
            <a:lvl5pPr indent="0" lvl="4"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5pPr>
            <a:lvl6pPr indent="0" lvl="5"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6pPr>
            <a:lvl7pPr indent="0" lvl="6"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7pPr>
            <a:lvl8pPr indent="0" lvl="7"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8pPr>
            <a:lvl9pPr indent="0" lvl="8"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2" name="Shape 32"/>
        <p:cNvGrpSpPr/>
        <p:nvPr/>
      </p:nvGrpSpPr>
      <p:grpSpPr>
        <a:xfrm>
          <a:off x="0" y="0"/>
          <a:ext cx="0" cy="0"/>
          <a:chOff x="0" y="0"/>
          <a:chExt cx="0" cy="0"/>
        </a:xfrm>
      </p:grpSpPr>
      <p:sp>
        <p:nvSpPr>
          <p:cNvPr id="33" name="Google Shape;33;p21"/>
          <p:cNvSpPr txBox="1"/>
          <p:nvPr>
            <p:ph type="title"/>
          </p:nvPr>
        </p:nvSpPr>
        <p:spPr>
          <a:xfrm>
            <a:off x="831851" y="1709739"/>
            <a:ext cx="10515600" cy="285273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SzPts val="1400"/>
              <a:buNone/>
              <a:defRPr sz="60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34" name="Google Shape;34;p21"/>
          <p:cNvSpPr txBox="1"/>
          <p:nvPr>
            <p:ph idx="1" type="body"/>
          </p:nvPr>
        </p:nvSpPr>
        <p:spPr>
          <a:xfrm>
            <a:off x="831851" y="4589464"/>
            <a:ext cx="10515600" cy="150018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5" name="Google Shape;35;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36" name="Google Shape;36;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37" name="Google Shape;37;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1pPr>
            <a:lvl2pPr indent="0" lvl="1"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2pPr>
            <a:lvl3pPr indent="0" lvl="2"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3pPr>
            <a:lvl4pPr indent="0" lvl="3"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4pPr>
            <a:lvl5pPr indent="0" lvl="4"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5pPr>
            <a:lvl6pPr indent="0" lvl="5"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6pPr>
            <a:lvl7pPr indent="0" lvl="6"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7pPr>
            <a:lvl8pPr indent="0" lvl="7"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8pPr>
            <a:lvl9pPr indent="0" lvl="8"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8" name="Shape 38"/>
        <p:cNvGrpSpPr/>
        <p:nvPr/>
      </p:nvGrpSpPr>
      <p:grpSpPr>
        <a:xfrm>
          <a:off x="0" y="0"/>
          <a:ext cx="0" cy="0"/>
          <a:chOff x="0" y="0"/>
          <a:chExt cx="0" cy="0"/>
        </a:xfrm>
      </p:grpSpPr>
      <p:sp>
        <p:nvSpPr>
          <p:cNvPr id="39" name="Google Shape;39;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40" name="Google Shape;40;p22"/>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1" name="Google Shape;41;p22"/>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43" name="Google Shape;43;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44" name="Google Shape;44;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1pPr>
            <a:lvl2pPr indent="0" lvl="1"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2pPr>
            <a:lvl3pPr indent="0" lvl="2"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3pPr>
            <a:lvl4pPr indent="0" lvl="3"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4pPr>
            <a:lvl5pPr indent="0" lvl="4"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5pPr>
            <a:lvl6pPr indent="0" lvl="5"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6pPr>
            <a:lvl7pPr indent="0" lvl="6"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7pPr>
            <a:lvl8pPr indent="0" lvl="7"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8pPr>
            <a:lvl9pPr indent="0" lvl="8"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5" name="Shape 45"/>
        <p:cNvGrpSpPr/>
        <p:nvPr/>
      </p:nvGrpSpPr>
      <p:grpSpPr>
        <a:xfrm>
          <a:off x="0" y="0"/>
          <a:ext cx="0" cy="0"/>
          <a:chOff x="0" y="0"/>
          <a:chExt cx="0" cy="0"/>
        </a:xfrm>
      </p:grpSpPr>
      <p:sp>
        <p:nvSpPr>
          <p:cNvPr id="46" name="Google Shape;46;p23"/>
          <p:cNvSpPr txBox="1"/>
          <p:nvPr>
            <p:ph type="title"/>
          </p:nvPr>
        </p:nvSpPr>
        <p:spPr>
          <a:xfrm>
            <a:off x="839788" y="365126"/>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47" name="Google Shape;47;p23"/>
          <p:cNvSpPr txBox="1"/>
          <p:nvPr>
            <p:ph idx="1" type="body"/>
          </p:nvPr>
        </p:nvSpPr>
        <p:spPr>
          <a:xfrm>
            <a:off x="839789" y="1681163"/>
            <a:ext cx="5157787"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8" name="Google Shape;48;p23"/>
          <p:cNvSpPr txBox="1"/>
          <p:nvPr>
            <p:ph idx="2" type="body"/>
          </p:nvPr>
        </p:nvSpPr>
        <p:spPr>
          <a:xfrm>
            <a:off x="839789" y="2505075"/>
            <a:ext cx="5157787"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9" name="Google Shape;49;p23"/>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0" name="Google Shape;50;p23"/>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1" name="Google Shape;51;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52" name="Google Shape;52;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53" name="Google Shape;53;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1pPr>
            <a:lvl2pPr indent="0" lvl="1"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2pPr>
            <a:lvl3pPr indent="0" lvl="2"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3pPr>
            <a:lvl4pPr indent="0" lvl="3"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4pPr>
            <a:lvl5pPr indent="0" lvl="4"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5pPr>
            <a:lvl6pPr indent="0" lvl="5"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6pPr>
            <a:lvl7pPr indent="0" lvl="6"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7pPr>
            <a:lvl8pPr indent="0" lvl="7"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8pPr>
            <a:lvl9pPr indent="0" lvl="8"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56" name="Google Shape;56;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57" name="Google Shape;57;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1pPr>
            <a:lvl2pPr indent="0" lvl="1"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2pPr>
            <a:lvl3pPr indent="0" lvl="2"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3pPr>
            <a:lvl4pPr indent="0" lvl="3"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4pPr>
            <a:lvl5pPr indent="0" lvl="4"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5pPr>
            <a:lvl6pPr indent="0" lvl="5"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6pPr>
            <a:lvl7pPr indent="0" lvl="6"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7pPr>
            <a:lvl8pPr indent="0" lvl="7"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8pPr>
            <a:lvl9pPr indent="0" lvl="8"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25"/>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SzPts val="1400"/>
              <a:buNone/>
              <a:defRPr sz="32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60" name="Google Shape;60;p25"/>
          <p:cNvSpPr txBox="1"/>
          <p:nvPr>
            <p:ph idx="1" type="body"/>
          </p:nvPr>
        </p:nvSpPr>
        <p:spPr>
          <a:xfrm>
            <a:off x="5183188" y="987426"/>
            <a:ext cx="6172200" cy="4873625"/>
          </a:xfrm>
          <a:prstGeom prst="rect">
            <a:avLst/>
          </a:prstGeom>
          <a:noFill/>
          <a:ln>
            <a:noFill/>
          </a:ln>
        </p:spPr>
        <p:txBody>
          <a:bodyPr anchorCtr="0" anchor="t" bIns="45700" lIns="91425" spcFirstLastPara="1" rIns="91425" wrap="square" tIns="45700">
            <a:no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25"/>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63" name="Google Shape;63;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64" name="Google Shape;64;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1pPr>
            <a:lvl2pPr indent="0" lvl="1"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2pPr>
            <a:lvl3pPr indent="0" lvl="2"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3pPr>
            <a:lvl4pPr indent="0" lvl="3"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4pPr>
            <a:lvl5pPr indent="0" lvl="4"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5pPr>
            <a:lvl6pPr indent="0" lvl="5"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6pPr>
            <a:lvl7pPr indent="0" lvl="6"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7pPr>
            <a:lvl8pPr indent="0" lvl="7"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8pPr>
            <a:lvl9pPr indent="0" lvl="8"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26"/>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SzPts val="1400"/>
              <a:buNone/>
              <a:defRPr sz="32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67" name="Google Shape;67;p26"/>
          <p:cNvSpPr/>
          <p:nvPr>
            <p:ph idx="2" type="pic"/>
          </p:nvPr>
        </p:nvSpPr>
        <p:spPr>
          <a:xfrm>
            <a:off x="5183188" y="987426"/>
            <a:ext cx="6172200" cy="4873625"/>
          </a:xfrm>
          <a:prstGeom prst="rect">
            <a:avLst/>
          </a:prstGeom>
          <a:noFill/>
          <a:ln>
            <a:noFill/>
          </a:ln>
        </p:spPr>
      </p:sp>
      <p:sp>
        <p:nvSpPr>
          <p:cNvPr id="68" name="Google Shape;68;p26"/>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70" name="Google Shape;70;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888888"/>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71" name="Google Shape;71;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1pPr>
            <a:lvl2pPr indent="0" lvl="1"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2pPr>
            <a:lvl3pPr indent="0" lvl="2"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3pPr>
            <a:lvl4pPr indent="0" lvl="3"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4pPr>
            <a:lvl5pPr indent="0" lvl="4"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5pPr>
            <a:lvl6pPr indent="0" lvl="5"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6pPr>
            <a:lvl7pPr indent="0" lvl="6"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7pPr>
            <a:lvl8pPr indent="0" lvl="7"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8pPr>
            <a:lvl9pPr indent="0" lvl="8" marL="0" algn="r">
              <a:lnSpc>
                <a:spcPct val="100000"/>
              </a:lnSpc>
              <a:spcBef>
                <a:spcPts val="0"/>
              </a:spcBef>
              <a:spcAft>
                <a:spcPts val="0"/>
              </a:spcAft>
              <a:buClr>
                <a:srgbClr val="898989"/>
              </a:buClr>
              <a:buSzPts val="1200"/>
              <a:buFont typeface="Calibri"/>
              <a:buNone/>
              <a:defRPr strike="noStrike">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9" name="Shape 9"/>
        <p:cNvGrpSpPr/>
        <p:nvPr/>
      </p:nvGrpSpPr>
      <p:grpSpPr>
        <a:xfrm>
          <a:off x="0" y="0"/>
          <a:ext cx="0" cy="0"/>
          <a:chOff x="0" y="0"/>
          <a:chExt cx="0" cy="0"/>
        </a:xfrm>
      </p:grpSpPr>
      <p:sp>
        <p:nvSpPr>
          <p:cNvPr id="10" name="Google Shape;10;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SzPts val="1400"/>
              <a:buNone/>
              <a:defRPr b="0" i="0" sz="4400" u="none" cap="none" strike="noStrike">
                <a:solidFill>
                  <a:schemeClr val="dk1"/>
                </a:solidFill>
                <a:latin typeface="Calibri"/>
                <a:ea typeface="Calibri"/>
                <a:cs typeface="Calibri"/>
                <a:sym typeface="Calibri"/>
              </a:defRPr>
            </a:lvl1pPr>
            <a:lvl2pPr lvl="1" marR="0" rtl="0" algn="l">
              <a:lnSpc>
                <a:spcPct val="90000"/>
              </a:lnSpc>
              <a:spcBef>
                <a:spcPts val="0"/>
              </a:spcBef>
              <a:spcAft>
                <a:spcPts val="0"/>
              </a:spcAft>
              <a:buSzPts val="1400"/>
              <a:buNone/>
              <a:defRPr b="0" i="0" sz="4400" u="none" cap="none" strike="noStrike">
                <a:solidFill>
                  <a:schemeClr val="dk1"/>
                </a:solidFill>
                <a:latin typeface="Calibri"/>
                <a:ea typeface="Calibri"/>
                <a:cs typeface="Calibri"/>
                <a:sym typeface="Calibri"/>
              </a:defRPr>
            </a:lvl2pPr>
            <a:lvl3pPr lvl="2" marR="0" rtl="0" algn="l">
              <a:lnSpc>
                <a:spcPct val="90000"/>
              </a:lnSpc>
              <a:spcBef>
                <a:spcPts val="0"/>
              </a:spcBef>
              <a:spcAft>
                <a:spcPts val="0"/>
              </a:spcAft>
              <a:buSzPts val="1400"/>
              <a:buNone/>
              <a:defRPr b="0" i="0" sz="4400" u="none" cap="none" strike="noStrike">
                <a:solidFill>
                  <a:schemeClr val="dk1"/>
                </a:solidFill>
                <a:latin typeface="Calibri"/>
                <a:ea typeface="Calibri"/>
                <a:cs typeface="Calibri"/>
                <a:sym typeface="Calibri"/>
              </a:defRPr>
            </a:lvl3pPr>
            <a:lvl4pPr lvl="3" marR="0" rtl="0" algn="l">
              <a:lnSpc>
                <a:spcPct val="90000"/>
              </a:lnSpc>
              <a:spcBef>
                <a:spcPts val="0"/>
              </a:spcBef>
              <a:spcAft>
                <a:spcPts val="0"/>
              </a:spcAft>
              <a:buSzPts val="1400"/>
              <a:buNone/>
              <a:defRPr b="0" i="0" sz="4400" u="none" cap="none" strike="noStrike">
                <a:solidFill>
                  <a:schemeClr val="dk1"/>
                </a:solidFill>
                <a:latin typeface="Calibri"/>
                <a:ea typeface="Calibri"/>
                <a:cs typeface="Calibri"/>
                <a:sym typeface="Calibri"/>
              </a:defRPr>
            </a:lvl4pPr>
            <a:lvl5pPr lvl="4" marR="0" rtl="0" algn="l">
              <a:lnSpc>
                <a:spcPct val="90000"/>
              </a:lnSpc>
              <a:spcBef>
                <a:spcPts val="0"/>
              </a:spcBef>
              <a:spcAft>
                <a:spcPts val="0"/>
              </a:spcAft>
              <a:buSzPts val="1400"/>
              <a:buNone/>
              <a:defRPr b="0" i="0" sz="4400" u="none" cap="none" strike="noStrike">
                <a:solidFill>
                  <a:schemeClr val="dk1"/>
                </a:solidFill>
                <a:latin typeface="Calibri"/>
                <a:ea typeface="Calibri"/>
                <a:cs typeface="Calibri"/>
                <a:sym typeface="Calibri"/>
              </a:defRPr>
            </a:lvl5pPr>
            <a:lvl6pPr lvl="5" marR="0" rtl="0" algn="l">
              <a:lnSpc>
                <a:spcPct val="90000"/>
              </a:lnSpc>
              <a:spcBef>
                <a:spcPts val="0"/>
              </a:spcBef>
              <a:spcAft>
                <a:spcPts val="0"/>
              </a:spcAft>
              <a:buSzPts val="1400"/>
              <a:buNone/>
              <a:defRPr b="0" i="0" sz="4400" u="none" cap="none" strike="noStrike">
                <a:solidFill>
                  <a:schemeClr val="dk1"/>
                </a:solidFill>
                <a:latin typeface="Calibri"/>
                <a:ea typeface="Calibri"/>
                <a:cs typeface="Calibri"/>
                <a:sym typeface="Calibri"/>
              </a:defRPr>
            </a:lvl6pPr>
            <a:lvl7pPr lvl="6" marR="0" rtl="0" algn="l">
              <a:lnSpc>
                <a:spcPct val="90000"/>
              </a:lnSpc>
              <a:spcBef>
                <a:spcPts val="0"/>
              </a:spcBef>
              <a:spcAft>
                <a:spcPts val="0"/>
              </a:spcAft>
              <a:buSzPts val="1400"/>
              <a:buNone/>
              <a:defRPr b="0" i="0" sz="4400" u="none" cap="none" strike="noStrike">
                <a:solidFill>
                  <a:schemeClr val="dk1"/>
                </a:solidFill>
                <a:latin typeface="Calibri"/>
                <a:ea typeface="Calibri"/>
                <a:cs typeface="Calibri"/>
                <a:sym typeface="Calibri"/>
              </a:defRPr>
            </a:lvl7pPr>
            <a:lvl8pPr lvl="7" marR="0" rtl="0" algn="l">
              <a:lnSpc>
                <a:spcPct val="90000"/>
              </a:lnSpc>
              <a:spcBef>
                <a:spcPts val="0"/>
              </a:spcBef>
              <a:spcAft>
                <a:spcPts val="0"/>
              </a:spcAft>
              <a:buSzPts val="1400"/>
              <a:buNone/>
              <a:defRPr b="0" i="0" sz="4400" u="none" cap="none" strike="noStrike">
                <a:solidFill>
                  <a:schemeClr val="dk1"/>
                </a:solidFill>
                <a:latin typeface="Calibri"/>
                <a:ea typeface="Calibri"/>
                <a:cs typeface="Calibri"/>
                <a:sym typeface="Calibri"/>
              </a:defRPr>
            </a:lvl8pPr>
            <a:lvl9pPr lvl="8" marR="0" rtl="0" algn="l">
              <a:lnSpc>
                <a:spcPct val="90000"/>
              </a:lnSpc>
              <a:spcBef>
                <a:spcPts val="0"/>
              </a:spcBef>
              <a:spcAft>
                <a:spcPts val="0"/>
              </a:spcAft>
              <a:buSzPts val="1400"/>
              <a:buNone/>
              <a:defRPr b="0" i="0" sz="4400" u="none" cap="none" strike="noStrike">
                <a:solidFill>
                  <a:schemeClr val="dk1"/>
                </a:solidFill>
                <a:latin typeface="Calibri"/>
                <a:ea typeface="Calibri"/>
                <a:cs typeface="Calibri"/>
                <a:sym typeface="Calibri"/>
              </a:defRPr>
            </a:lvl9pPr>
          </a:lstStyle>
          <a:p/>
        </p:txBody>
      </p:sp>
      <p:sp>
        <p:nvSpPr>
          <p:cNvPr id="11" name="Google Shape;11;p1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55600" lvl="3" marL="18288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9pPr>
          </a:lstStyle>
          <a:p/>
        </p:txBody>
      </p:sp>
      <p:sp>
        <p:nvSpPr>
          <p:cNvPr id="13" name="Google Shape;13;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9pPr>
          </a:lstStyle>
          <a:p/>
        </p:txBody>
      </p:sp>
      <p:sp>
        <p:nvSpPr>
          <p:cNvPr id="14" name="Google Shape;14;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1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7.jpg"/></Relationships>
</file>

<file path=ppt/slides/_rels/slide7.xml.rels><?xml version="1.0" encoding="UTF-8" standalone="yes"?><Relationships xmlns="http://schemas.openxmlformats.org/package/2006/relationships"><Relationship Id="rId10" Type="http://schemas.openxmlformats.org/officeDocument/2006/relationships/image" Target="../media/image16.png"/><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1.png"/><Relationship Id="rId5" Type="http://schemas.openxmlformats.org/officeDocument/2006/relationships/image" Target="../media/image13.png"/><Relationship Id="rId6" Type="http://schemas.openxmlformats.org/officeDocument/2006/relationships/image" Target="../media/image6.png"/><Relationship Id="rId7" Type="http://schemas.openxmlformats.org/officeDocument/2006/relationships/image" Target="../media/image14.gif"/><Relationship Id="rId8"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8.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7" name="Shape 87"/>
        <p:cNvGrpSpPr/>
        <p:nvPr/>
      </p:nvGrpSpPr>
      <p:grpSpPr>
        <a:xfrm>
          <a:off x="0" y="0"/>
          <a:ext cx="0" cy="0"/>
          <a:chOff x="0" y="0"/>
          <a:chExt cx="0" cy="0"/>
        </a:xfrm>
      </p:grpSpPr>
      <p:sp>
        <p:nvSpPr>
          <p:cNvPr id="88" name="Google Shape;88;p1"/>
          <p:cNvSpPr txBox="1"/>
          <p:nvPr>
            <p:ph type="ctrTitle"/>
          </p:nvPr>
        </p:nvSpPr>
        <p:spPr>
          <a:xfrm>
            <a:off x="386080" y="2843530"/>
            <a:ext cx="11419840" cy="585470"/>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None/>
            </a:pPr>
            <a:r>
              <a:rPr b="1" lang="en-US" sz="3300">
                <a:latin typeface="Cambria"/>
                <a:ea typeface="Cambria"/>
                <a:cs typeface="Cambria"/>
                <a:sym typeface="Cambria"/>
              </a:rPr>
              <a:t>PERTEMUAN KE 1 – PENGANTAR KOMUNIKASI DATA</a:t>
            </a:r>
            <a:endParaRPr b="1" sz="3300">
              <a:latin typeface="Cambria"/>
              <a:ea typeface="Cambria"/>
              <a:cs typeface="Cambria"/>
              <a:sym typeface="Cambria"/>
            </a:endParaRPr>
          </a:p>
        </p:txBody>
      </p:sp>
      <p:sp>
        <p:nvSpPr>
          <p:cNvPr id="89" name="Google Shape;89;p1"/>
          <p:cNvSpPr txBox="1"/>
          <p:nvPr>
            <p:ph idx="1" type="subTitle"/>
          </p:nvPr>
        </p:nvSpPr>
        <p:spPr>
          <a:xfrm>
            <a:off x="2344924" y="4731785"/>
            <a:ext cx="7278687" cy="512763"/>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2500"/>
              <a:buNone/>
            </a:pPr>
            <a:r>
              <a:rPr lang="en-US" sz="2500">
                <a:latin typeface="Cambria"/>
                <a:ea typeface="Cambria"/>
                <a:cs typeface="Cambria"/>
                <a:sym typeface="Cambria"/>
              </a:rPr>
              <a:t>MATA KULIAH : KOMUNIKASI DATA</a:t>
            </a:r>
            <a:endParaRPr/>
          </a:p>
          <a:p>
            <a:pPr indent="0" lvl="0" marL="0" rtl="0" algn="ctr">
              <a:lnSpc>
                <a:spcPct val="90000"/>
              </a:lnSpc>
              <a:spcBef>
                <a:spcPts val="1000"/>
              </a:spcBef>
              <a:spcAft>
                <a:spcPts val="0"/>
              </a:spcAft>
              <a:buClr>
                <a:schemeClr val="dk1"/>
              </a:buClr>
              <a:buSzPts val="2500"/>
              <a:buNone/>
            </a:pPr>
            <a:r>
              <a:t/>
            </a:r>
            <a:endParaRPr sz="2500">
              <a:latin typeface="Cambria"/>
              <a:ea typeface="Cambria"/>
              <a:cs typeface="Cambria"/>
              <a:sym typeface="Cambria"/>
            </a:endParaRPr>
          </a:p>
          <a:p>
            <a:pPr indent="0" lvl="0" marL="0" rtl="0" algn="ctr">
              <a:lnSpc>
                <a:spcPct val="90000"/>
              </a:lnSpc>
              <a:spcBef>
                <a:spcPts val="1000"/>
              </a:spcBef>
              <a:spcAft>
                <a:spcPts val="0"/>
              </a:spcAft>
              <a:buClr>
                <a:schemeClr val="dk1"/>
              </a:buClr>
              <a:buSzPts val="2500"/>
              <a:buNone/>
            </a:pPr>
            <a:r>
              <a:rPr lang="en-US" sz="2500">
                <a:latin typeface="Cambria"/>
                <a:ea typeface="Cambria"/>
                <a:cs typeface="Cambria"/>
                <a:sym typeface="Cambria"/>
              </a:rPr>
              <a:t>UNIVERSITAS BINA BANGSA GETSEMPENA</a:t>
            </a:r>
            <a:endParaRPr/>
          </a:p>
          <a:p>
            <a:pPr indent="0" lvl="0" marL="0" rtl="0" algn="ctr">
              <a:lnSpc>
                <a:spcPct val="90000"/>
              </a:lnSpc>
              <a:spcBef>
                <a:spcPts val="1000"/>
              </a:spcBef>
              <a:spcAft>
                <a:spcPts val="0"/>
              </a:spcAft>
              <a:buClr>
                <a:schemeClr val="dk1"/>
              </a:buClr>
              <a:buSzPts val="2500"/>
              <a:buNone/>
            </a:pPr>
            <a:r>
              <a:rPr lang="en-US" sz="2500">
                <a:latin typeface="Cambria"/>
                <a:ea typeface="Cambria"/>
                <a:cs typeface="Cambria"/>
                <a:sym typeface="Cambria"/>
              </a:rPr>
              <a:t>PROGRAM STUDI ILMU KOMPUTER</a:t>
            </a:r>
            <a:endParaRPr/>
          </a:p>
        </p:txBody>
      </p:sp>
    </p:spTree>
  </p:cSld>
  <p:clrMapOvr>
    <a:masterClrMapping/>
  </p:clrMapOvr>
  <p:transition spd="slow">
    <p:push/>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10"/>
          <p:cNvSpPr txBox="1"/>
          <p:nvPr>
            <p:ph idx="1" type="body"/>
          </p:nvPr>
        </p:nvSpPr>
        <p:spPr>
          <a:xfrm>
            <a:off x="1752824" y="83716"/>
            <a:ext cx="8610451" cy="6689452"/>
          </a:xfrm>
          <a:prstGeom prst="rect">
            <a:avLst/>
          </a:prstGeom>
          <a:noFill/>
          <a:ln>
            <a:noFill/>
          </a:ln>
        </p:spPr>
        <p:txBody>
          <a:bodyPr anchorCtr="0" anchor="t" bIns="45700" lIns="91425" spcFirstLastPara="1" rIns="91425" wrap="square" tIns="45700">
            <a:noAutofit/>
          </a:bodyPr>
          <a:lstStyle/>
          <a:p>
            <a:pPr indent="0" lvl="0" marL="0" rtl="0" algn="just">
              <a:lnSpc>
                <a:spcPct val="75000"/>
              </a:lnSpc>
              <a:spcBef>
                <a:spcPts val="0"/>
              </a:spcBef>
              <a:spcAft>
                <a:spcPts val="0"/>
              </a:spcAft>
              <a:buClr>
                <a:schemeClr val="dk1"/>
              </a:buClr>
              <a:buSzPts val="1969"/>
              <a:buNone/>
            </a:pPr>
            <a:r>
              <a:rPr lang="en-US" sz="1969"/>
              <a:t>3. </a:t>
            </a:r>
            <a:r>
              <a:rPr b="1" lang="en-US" sz="1969">
                <a:solidFill>
                  <a:srgbClr val="4E7A82"/>
                </a:solidFill>
              </a:rPr>
              <a:t>Gambar (</a:t>
            </a:r>
            <a:r>
              <a:rPr b="1" i="1" lang="en-US" sz="1969">
                <a:solidFill>
                  <a:srgbClr val="4E7A82"/>
                </a:solidFill>
              </a:rPr>
              <a:t>images)</a:t>
            </a:r>
            <a:endParaRPr/>
          </a:p>
          <a:p>
            <a:pPr indent="-228600" lvl="1" marL="685800" rtl="0" algn="just">
              <a:lnSpc>
                <a:spcPct val="75000"/>
              </a:lnSpc>
              <a:spcBef>
                <a:spcPts val="422"/>
              </a:spcBef>
              <a:spcAft>
                <a:spcPts val="0"/>
              </a:spcAft>
              <a:buClr>
                <a:schemeClr val="dk1"/>
              </a:buClr>
              <a:buSzPts val="1969"/>
              <a:buChar char="•"/>
            </a:pPr>
            <a:r>
              <a:rPr lang="en-US" sz="1969"/>
              <a:t>Gambar juga direpresentasikan oleh urutan bit. </a:t>
            </a:r>
            <a:endParaRPr/>
          </a:p>
          <a:p>
            <a:pPr indent="-228600" lvl="1" marL="685800" rtl="0" algn="just">
              <a:lnSpc>
                <a:spcPct val="75000"/>
              </a:lnSpc>
              <a:spcBef>
                <a:spcPts val="422"/>
              </a:spcBef>
              <a:spcAft>
                <a:spcPts val="0"/>
              </a:spcAft>
              <a:buClr>
                <a:schemeClr val="dk1"/>
              </a:buClr>
              <a:buSzPts val="1969"/>
              <a:buChar char="•"/>
            </a:pPr>
            <a:r>
              <a:rPr lang="en-US" sz="1969"/>
              <a:t>Dalam bentuk yang paling mudah, sebuah gambar terdiri dari matriks yang terdiri dari piksel (pixels/ picture elements), dimana tiap piksel adalah representasi sebuah titik terkecil dalam sebuah gambar yang dihitung per inci.</a:t>
            </a:r>
            <a:endParaRPr/>
          </a:p>
          <a:p>
            <a:pPr indent="-228600" lvl="1" marL="685800" rtl="0" algn="just">
              <a:lnSpc>
                <a:spcPct val="75000"/>
              </a:lnSpc>
              <a:spcBef>
                <a:spcPts val="422"/>
              </a:spcBef>
              <a:spcAft>
                <a:spcPts val="0"/>
              </a:spcAft>
              <a:buClr>
                <a:schemeClr val="dk1"/>
              </a:buClr>
              <a:buSzPts val="1969"/>
              <a:buChar char="•"/>
            </a:pPr>
            <a:r>
              <a:rPr lang="en-US" sz="1969"/>
              <a:t>Ukuran dari piksel tergantung dari resolusinya.</a:t>
            </a:r>
            <a:endParaRPr/>
          </a:p>
          <a:p>
            <a:pPr indent="-228600" lvl="1" marL="685800" rtl="0" algn="just">
              <a:lnSpc>
                <a:spcPct val="75000"/>
              </a:lnSpc>
              <a:spcBef>
                <a:spcPts val="422"/>
              </a:spcBef>
              <a:spcAft>
                <a:spcPts val="0"/>
              </a:spcAft>
              <a:buClr>
                <a:schemeClr val="dk1"/>
              </a:buClr>
              <a:buSzPts val="1969"/>
              <a:buChar char="•"/>
            </a:pPr>
            <a:r>
              <a:rPr i="1" lang="en-US" sz="1969"/>
              <a:t>Better representation of the image (better resolution), more memory is needed to store the image</a:t>
            </a:r>
            <a:endParaRPr/>
          </a:p>
          <a:p>
            <a:pPr indent="-228600" lvl="1" marL="685800" rtl="0" algn="just">
              <a:lnSpc>
                <a:spcPct val="75000"/>
              </a:lnSpc>
              <a:spcBef>
                <a:spcPts val="422"/>
              </a:spcBef>
              <a:spcAft>
                <a:spcPts val="0"/>
              </a:spcAft>
              <a:buClr>
                <a:schemeClr val="dk1"/>
              </a:buClr>
              <a:buSzPts val="1969"/>
              <a:buChar char="•"/>
            </a:pPr>
            <a:r>
              <a:rPr lang="en-US" sz="1969"/>
              <a:t>Setelah gambar dipecah menjadi beberapa ukuran piksel, tiap pikselnya akan mewakili sebuah pola bit. Ukuran dan nilai dari pola tersebut tergantung dari gambar tersebut. </a:t>
            </a:r>
            <a:endParaRPr/>
          </a:p>
          <a:p>
            <a:pPr indent="-312528" lvl="3" marL="1250112" rtl="0" algn="just">
              <a:lnSpc>
                <a:spcPct val="75000"/>
              </a:lnSpc>
              <a:spcBef>
                <a:spcPts val="422"/>
              </a:spcBef>
              <a:spcAft>
                <a:spcPts val="0"/>
              </a:spcAft>
              <a:buClr>
                <a:schemeClr val="dk1"/>
              </a:buClr>
              <a:buSzPts val="591"/>
              <a:buChar char="•"/>
            </a:pPr>
            <a:r>
              <a:rPr lang="en-US" sz="1969"/>
              <a:t>Untuk gambar hitam putih terdiri dari titik hitam dan titik putih, maka 1 buah pola bit cukup untuk mewakili piksel. Yaitu 0 untuk piksel hitam dan 0 untuk piksel putih</a:t>
            </a:r>
            <a:endParaRPr/>
          </a:p>
          <a:p>
            <a:pPr indent="-312528" lvl="3" marL="1250112" rtl="0" algn="just">
              <a:lnSpc>
                <a:spcPct val="75000"/>
              </a:lnSpc>
              <a:spcBef>
                <a:spcPts val="422"/>
              </a:spcBef>
              <a:spcAft>
                <a:spcPts val="0"/>
              </a:spcAft>
              <a:buClr>
                <a:schemeClr val="dk1"/>
              </a:buClr>
              <a:buSzPts val="591"/>
              <a:buChar char="•"/>
            </a:pPr>
            <a:r>
              <a:rPr lang="en-US" sz="1969"/>
              <a:t>Untuk gambar grayscale, akan ada 2 buah pola bit. </a:t>
            </a:r>
            <a:endParaRPr/>
          </a:p>
          <a:p>
            <a:pPr indent="-312528" lvl="4" marL="1473346" rtl="0" algn="just">
              <a:lnSpc>
                <a:spcPct val="75000"/>
              </a:lnSpc>
              <a:spcBef>
                <a:spcPts val="422"/>
              </a:spcBef>
              <a:spcAft>
                <a:spcPts val="0"/>
              </a:spcAft>
              <a:buClr>
                <a:schemeClr val="dk1"/>
              </a:buClr>
              <a:buSzPts val="1969"/>
              <a:buFont typeface="Calibri"/>
              <a:buAutoNum type="arabicPeriod"/>
            </a:pPr>
            <a:r>
              <a:rPr lang="en-US" sz="1969"/>
              <a:t>Untuk piksel warna hitam diwakili oleh 00, </a:t>
            </a:r>
            <a:endParaRPr/>
          </a:p>
          <a:p>
            <a:pPr indent="-312528" lvl="4" marL="1473346" rtl="0" algn="just">
              <a:lnSpc>
                <a:spcPct val="75000"/>
              </a:lnSpc>
              <a:spcBef>
                <a:spcPts val="422"/>
              </a:spcBef>
              <a:spcAft>
                <a:spcPts val="0"/>
              </a:spcAft>
              <a:buClr>
                <a:schemeClr val="dk1"/>
              </a:buClr>
              <a:buSzPts val="1969"/>
              <a:buFont typeface="Calibri"/>
              <a:buAutoNum type="arabicPeriod"/>
            </a:pPr>
            <a:r>
              <a:rPr lang="en-US" sz="1969"/>
              <a:t>Untuk warna dark grey diwakili oleh 01, </a:t>
            </a:r>
            <a:endParaRPr/>
          </a:p>
          <a:p>
            <a:pPr indent="-312528" lvl="4" marL="1473346" rtl="0" algn="just">
              <a:lnSpc>
                <a:spcPct val="75000"/>
              </a:lnSpc>
              <a:spcBef>
                <a:spcPts val="422"/>
              </a:spcBef>
              <a:spcAft>
                <a:spcPts val="0"/>
              </a:spcAft>
              <a:buClr>
                <a:schemeClr val="dk1"/>
              </a:buClr>
              <a:buSzPts val="1969"/>
              <a:buFont typeface="Calibri"/>
              <a:buAutoNum type="arabicPeriod"/>
            </a:pPr>
            <a:r>
              <a:rPr lang="en-US" sz="1969"/>
              <a:t>Untuk warna  light grey diwakili oleh 10, </a:t>
            </a:r>
            <a:endParaRPr/>
          </a:p>
          <a:p>
            <a:pPr indent="-312528" lvl="4" marL="1473346" rtl="0" algn="just">
              <a:lnSpc>
                <a:spcPct val="75000"/>
              </a:lnSpc>
              <a:spcBef>
                <a:spcPts val="422"/>
              </a:spcBef>
              <a:spcAft>
                <a:spcPts val="0"/>
              </a:spcAft>
              <a:buClr>
                <a:schemeClr val="dk1"/>
              </a:buClr>
              <a:buSzPts val="1969"/>
              <a:buFont typeface="Calibri"/>
              <a:buAutoNum type="arabicPeriod"/>
            </a:pPr>
            <a:r>
              <a:rPr lang="en-US" sz="1969"/>
              <a:t>Untuk warna putih diwakili oleh 11</a:t>
            </a:r>
            <a:endParaRPr/>
          </a:p>
          <a:p>
            <a:pPr indent="-228600" lvl="1" marL="685800" rtl="0" algn="just">
              <a:lnSpc>
                <a:spcPct val="75000"/>
              </a:lnSpc>
              <a:spcBef>
                <a:spcPts val="422"/>
              </a:spcBef>
              <a:spcAft>
                <a:spcPts val="0"/>
              </a:spcAft>
              <a:buClr>
                <a:schemeClr val="dk1"/>
              </a:buClr>
              <a:buSzPts val="1969"/>
              <a:buChar char="•"/>
            </a:pPr>
            <a:r>
              <a:rPr lang="en-US" sz="1969"/>
              <a:t>Terdapat beberapa metoda untuk mewakili gambar berwarna, salah satu metoda yang digunakan adalah RGB, disebut demikian karena tiap warna adalah kombinasi dari ketiga warna primer yaitu Red, Green, Blue. Ada metoda yang lain yaitu YCM, yang mana warna yang dihasilkan adalah kombinasi dari ketiga warna primer yang lain yaitu Yellow, Cyan, dan Magenta</a:t>
            </a:r>
            <a:endParaRPr/>
          </a:p>
        </p:txBody>
      </p:sp>
    </p:spTree>
  </p:cSld>
  <p:clrMapOvr>
    <a:masterClrMapping/>
  </p:clrMapOvr>
  <p:transition spd="slow">
    <p:push/>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11"/>
          <p:cNvSpPr txBox="1"/>
          <p:nvPr>
            <p:ph idx="1" type="body"/>
          </p:nvPr>
        </p:nvSpPr>
        <p:spPr>
          <a:xfrm>
            <a:off x="2059781" y="486544"/>
            <a:ext cx="8072438" cy="4712643"/>
          </a:xfrm>
          <a:prstGeom prst="rect">
            <a:avLst/>
          </a:prstGeom>
          <a:noFill/>
          <a:ln>
            <a:noFill/>
          </a:ln>
        </p:spPr>
        <p:txBody>
          <a:bodyPr anchorCtr="0" anchor="t" bIns="45700" lIns="91425" spcFirstLastPara="1" rIns="91425" wrap="square" tIns="45700">
            <a:noAutofit/>
          </a:bodyPr>
          <a:lstStyle/>
          <a:p>
            <a:pPr indent="0" lvl="0" marL="0" rtl="0" algn="just">
              <a:lnSpc>
                <a:spcPct val="100000"/>
              </a:lnSpc>
              <a:spcBef>
                <a:spcPts val="0"/>
              </a:spcBef>
              <a:spcAft>
                <a:spcPts val="0"/>
              </a:spcAft>
              <a:buClr>
                <a:schemeClr val="dk1"/>
              </a:buClr>
              <a:buSzPts val="2531"/>
              <a:buNone/>
            </a:pPr>
            <a:r>
              <a:rPr lang="en-US" sz="2531"/>
              <a:t>4. </a:t>
            </a:r>
            <a:r>
              <a:rPr b="1" lang="en-US" sz="2531">
                <a:solidFill>
                  <a:srgbClr val="4E7A82"/>
                </a:solidFill>
              </a:rPr>
              <a:t>Audio</a:t>
            </a:r>
            <a:endParaRPr sz="2531"/>
          </a:p>
          <a:p>
            <a:pPr indent="-228600" lvl="1" marL="685800" rtl="0" algn="just">
              <a:lnSpc>
                <a:spcPct val="100000"/>
              </a:lnSpc>
              <a:spcBef>
                <a:spcPts val="422"/>
              </a:spcBef>
              <a:spcAft>
                <a:spcPts val="0"/>
              </a:spcAft>
              <a:buClr>
                <a:schemeClr val="dk1"/>
              </a:buClr>
              <a:buSzPts val="2531"/>
              <a:buChar char="•"/>
            </a:pPr>
            <a:r>
              <a:rPr lang="en-US" sz="2531"/>
              <a:t>Audio adalah rekaman atau penyiaran dari suara atau musik.</a:t>
            </a:r>
            <a:endParaRPr/>
          </a:p>
          <a:p>
            <a:pPr indent="-228600" lvl="1" marL="685800" rtl="0" algn="just">
              <a:lnSpc>
                <a:spcPct val="100000"/>
              </a:lnSpc>
              <a:spcBef>
                <a:spcPts val="422"/>
              </a:spcBef>
              <a:spcAft>
                <a:spcPts val="0"/>
              </a:spcAft>
              <a:buClr>
                <a:schemeClr val="dk1"/>
              </a:buClr>
              <a:buSzPts val="2531"/>
              <a:buChar char="•"/>
            </a:pPr>
            <a:r>
              <a:rPr lang="en-US" sz="2531"/>
              <a:t>Secara alamiah, audio berbeda dengan teks, angka dan gambar.</a:t>
            </a:r>
            <a:endParaRPr/>
          </a:p>
          <a:p>
            <a:pPr indent="-228600" lvl="1" marL="685800" rtl="0" algn="just">
              <a:lnSpc>
                <a:spcPct val="100000"/>
              </a:lnSpc>
              <a:spcBef>
                <a:spcPts val="422"/>
              </a:spcBef>
              <a:spcAft>
                <a:spcPts val="0"/>
              </a:spcAft>
              <a:buClr>
                <a:schemeClr val="dk1"/>
              </a:buClr>
              <a:buSzPts val="2531"/>
              <a:buChar char="•"/>
            </a:pPr>
            <a:r>
              <a:rPr lang="en-US" sz="2531"/>
              <a:t>Sifatnya kontinyu, bukan diskrit</a:t>
            </a:r>
            <a:endParaRPr sz="2531"/>
          </a:p>
          <a:p>
            <a:pPr indent="-228600" lvl="1" marL="685800" rtl="0" algn="just">
              <a:lnSpc>
                <a:spcPct val="100000"/>
              </a:lnSpc>
              <a:spcBef>
                <a:spcPts val="422"/>
              </a:spcBef>
              <a:spcAft>
                <a:spcPts val="0"/>
              </a:spcAft>
              <a:buClr>
                <a:schemeClr val="dk1"/>
              </a:buClr>
              <a:buSzPts val="2531"/>
              <a:buChar char="•"/>
            </a:pPr>
            <a:r>
              <a:rPr lang="en-US" sz="2531"/>
              <a:t>Microphone --&gt; sebuah tranducer yang mengubah suara menjadi sinyal listrik.</a:t>
            </a:r>
            <a:endParaRPr/>
          </a:p>
          <a:p>
            <a:pPr indent="-228600" lvl="1" marL="685800" rtl="0" algn="just">
              <a:lnSpc>
                <a:spcPct val="100000"/>
              </a:lnSpc>
              <a:spcBef>
                <a:spcPts val="422"/>
              </a:spcBef>
              <a:spcAft>
                <a:spcPts val="0"/>
              </a:spcAft>
              <a:buClr>
                <a:schemeClr val="dk1"/>
              </a:buClr>
              <a:buSzPts val="2531"/>
              <a:buChar char="•"/>
            </a:pPr>
            <a:r>
              <a:rPr lang="en-US" sz="2531"/>
              <a:t>Speaker--&gt; sebuah tranducer yang mengubah sinyal listrik menjadi suara</a:t>
            </a:r>
            <a:endParaRPr sz="2531"/>
          </a:p>
          <a:p>
            <a:pPr indent="0" lvl="0" marL="0" rtl="0" algn="just">
              <a:lnSpc>
                <a:spcPct val="100000"/>
              </a:lnSpc>
              <a:spcBef>
                <a:spcPts val="422"/>
              </a:spcBef>
              <a:spcAft>
                <a:spcPts val="0"/>
              </a:spcAft>
              <a:buClr>
                <a:schemeClr val="dk1"/>
              </a:buClr>
              <a:buSzPts val="2531"/>
              <a:buNone/>
            </a:pPr>
            <a:r>
              <a:rPr lang="en-US" sz="2531"/>
              <a:t>5. </a:t>
            </a:r>
            <a:r>
              <a:rPr b="1" lang="en-US" sz="2531">
                <a:solidFill>
                  <a:srgbClr val="4E7A82"/>
                </a:solidFill>
              </a:rPr>
              <a:t>Video</a:t>
            </a:r>
            <a:endParaRPr sz="2531"/>
          </a:p>
          <a:p>
            <a:pPr indent="-228600" lvl="1" marL="685800" rtl="0" algn="just">
              <a:lnSpc>
                <a:spcPct val="100000"/>
              </a:lnSpc>
              <a:spcBef>
                <a:spcPts val="422"/>
              </a:spcBef>
              <a:spcAft>
                <a:spcPts val="0"/>
              </a:spcAft>
              <a:buClr>
                <a:schemeClr val="dk1"/>
              </a:buClr>
              <a:buSzPts val="2531"/>
              <a:buChar char="•"/>
            </a:pPr>
            <a:r>
              <a:rPr lang="en-US" sz="2531"/>
              <a:t>Video adalah rekaman atau siaran dari sebuah gambar atau film.</a:t>
            </a:r>
            <a:endParaRPr/>
          </a:p>
          <a:p>
            <a:pPr indent="-228600" lvl="1" marL="685800" rtl="0" algn="just">
              <a:lnSpc>
                <a:spcPct val="100000"/>
              </a:lnSpc>
              <a:spcBef>
                <a:spcPts val="422"/>
              </a:spcBef>
              <a:spcAft>
                <a:spcPts val="0"/>
              </a:spcAft>
              <a:buClr>
                <a:schemeClr val="dk1"/>
              </a:buClr>
              <a:buSzPts val="2531"/>
              <a:buChar char="•"/>
            </a:pPr>
            <a:r>
              <a:rPr lang="en-US" sz="2531"/>
              <a:t>Video juga dapat berupa entitas yang sifatnya kontinu.</a:t>
            </a:r>
            <a:endParaRPr/>
          </a:p>
        </p:txBody>
      </p:sp>
    </p:spTree>
  </p:cSld>
  <p:clrMapOvr>
    <a:masterClrMapping/>
  </p:clrMapOvr>
  <p:transition spd="slow">
    <p:push/>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12"/>
          <p:cNvSpPr txBox="1"/>
          <p:nvPr>
            <p:ph type="title"/>
          </p:nvPr>
        </p:nvSpPr>
        <p:spPr>
          <a:xfrm>
            <a:off x="1774031" y="594941"/>
            <a:ext cx="8643938" cy="17145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sz="3797"/>
              <a:t>EFFECTIVENESS OF DATA COMMUNICATIONS SYSTEM DEPENDS ON FOUR FUNDAMENTAL CHARACTERISTICS</a:t>
            </a:r>
            <a:endParaRPr/>
          </a:p>
        </p:txBody>
      </p:sp>
      <p:sp>
        <p:nvSpPr>
          <p:cNvPr id="170" name="Google Shape;170;p12"/>
          <p:cNvSpPr txBox="1"/>
          <p:nvPr>
            <p:ph idx="1" type="body"/>
          </p:nvPr>
        </p:nvSpPr>
        <p:spPr>
          <a:xfrm>
            <a:off x="4694039" y="2960192"/>
            <a:ext cx="3199061" cy="3253755"/>
          </a:xfrm>
          <a:prstGeom prst="rect">
            <a:avLst/>
          </a:prstGeom>
          <a:noFill/>
          <a:ln>
            <a:noFill/>
          </a:ln>
        </p:spPr>
        <p:txBody>
          <a:bodyPr anchorCtr="0" anchor="t" bIns="0" lIns="0" spcFirstLastPara="1" rIns="0" wrap="square" tIns="0">
            <a:noAutofit/>
          </a:bodyPr>
          <a:lstStyle/>
          <a:p>
            <a:pPr indent="-387312" lvl="0" marL="387312" rtl="0" algn="l">
              <a:lnSpc>
                <a:spcPct val="90000"/>
              </a:lnSpc>
              <a:spcBef>
                <a:spcPts val="0"/>
              </a:spcBef>
              <a:spcAft>
                <a:spcPts val="0"/>
              </a:spcAft>
              <a:buClr>
                <a:schemeClr val="dk1"/>
              </a:buClr>
              <a:buSzPts val="2812"/>
              <a:buFont typeface="Calibri"/>
              <a:buAutoNum type="arabicPeriod"/>
            </a:pPr>
            <a:r>
              <a:rPr b="1" lang="en-US" sz="2812"/>
              <a:t> Delivery </a:t>
            </a:r>
            <a:endParaRPr/>
          </a:p>
          <a:p>
            <a:pPr indent="-387312" lvl="0" marL="387312" rtl="0" algn="l">
              <a:lnSpc>
                <a:spcPct val="90000"/>
              </a:lnSpc>
              <a:spcBef>
                <a:spcPts val="1000"/>
              </a:spcBef>
              <a:spcAft>
                <a:spcPts val="0"/>
              </a:spcAft>
              <a:buClr>
                <a:schemeClr val="dk1"/>
              </a:buClr>
              <a:buSzPts val="2812"/>
              <a:buFont typeface="Calibri"/>
              <a:buAutoNum type="arabicPeriod"/>
            </a:pPr>
            <a:r>
              <a:rPr b="1" lang="en-US" sz="2812"/>
              <a:t> Accuracy</a:t>
            </a:r>
            <a:endParaRPr/>
          </a:p>
          <a:p>
            <a:pPr indent="-387312" lvl="0" marL="387312" rtl="0" algn="l">
              <a:lnSpc>
                <a:spcPct val="90000"/>
              </a:lnSpc>
              <a:spcBef>
                <a:spcPts val="1000"/>
              </a:spcBef>
              <a:spcAft>
                <a:spcPts val="0"/>
              </a:spcAft>
              <a:buClr>
                <a:schemeClr val="dk1"/>
              </a:buClr>
              <a:buSzPts val="2812"/>
              <a:buFont typeface="Calibri"/>
              <a:buAutoNum type="arabicPeriod"/>
            </a:pPr>
            <a:r>
              <a:rPr b="1" lang="en-US" sz="2812"/>
              <a:t> Timeliness</a:t>
            </a:r>
            <a:endParaRPr/>
          </a:p>
          <a:p>
            <a:pPr indent="-387312" lvl="0" marL="387312" rtl="0" algn="l">
              <a:lnSpc>
                <a:spcPct val="90000"/>
              </a:lnSpc>
              <a:spcBef>
                <a:spcPts val="1000"/>
              </a:spcBef>
              <a:spcAft>
                <a:spcPts val="0"/>
              </a:spcAft>
              <a:buClr>
                <a:schemeClr val="dk1"/>
              </a:buClr>
              <a:buSzPts val="2812"/>
              <a:buFont typeface="Calibri"/>
              <a:buAutoNum type="arabicPeriod"/>
            </a:pPr>
            <a:r>
              <a:rPr b="1" lang="en-US" sz="2812"/>
              <a:t> Jitter</a:t>
            </a:r>
            <a:endParaRPr sz="1969"/>
          </a:p>
        </p:txBody>
      </p:sp>
    </p:spTree>
  </p:cSld>
  <p:clrMapOvr>
    <a:masterClrMapping/>
  </p:clrMapOvr>
  <p:transition spd="slow">
    <p:push/>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13"/>
          <p:cNvSpPr txBox="1"/>
          <p:nvPr>
            <p:ph idx="1" type="body"/>
          </p:nvPr>
        </p:nvSpPr>
        <p:spPr>
          <a:xfrm>
            <a:off x="838200" y="1563158"/>
            <a:ext cx="10515600" cy="4351338"/>
          </a:xfrm>
          <a:prstGeom prst="rect">
            <a:avLst/>
          </a:prstGeom>
          <a:noFill/>
          <a:ln>
            <a:noFill/>
          </a:ln>
        </p:spPr>
        <p:txBody>
          <a:bodyPr anchorCtr="0" anchor="t" bIns="45700" lIns="91425" spcFirstLastPara="1" rIns="91425" wrap="square" tIns="45700">
            <a:noAutofit/>
          </a:bodyPr>
          <a:lstStyle/>
          <a:p>
            <a:pPr indent="-357175" lvl="0" marL="357175" rtl="0" algn="just">
              <a:lnSpc>
                <a:spcPct val="90000"/>
              </a:lnSpc>
              <a:spcBef>
                <a:spcPts val="0"/>
              </a:spcBef>
              <a:spcAft>
                <a:spcPts val="0"/>
              </a:spcAft>
              <a:buClr>
                <a:schemeClr val="dk1"/>
              </a:buClr>
              <a:buSzPts val="2250"/>
              <a:buFont typeface="Calibri"/>
              <a:buAutoNum type="arabicPeriod"/>
            </a:pPr>
            <a:r>
              <a:rPr b="1" lang="en-US" sz="2250"/>
              <a:t>Delivery</a:t>
            </a:r>
            <a:r>
              <a:rPr lang="en-US" sz="2250"/>
              <a:t> (pengiriman) yaitu bahwa si pengirim haruslah mengirimkan data ke tujuan yang dituju. Data haruslah diterima oleh perangkat atau orang (</a:t>
            </a:r>
            <a:r>
              <a:rPr i="1" lang="en-US" sz="2250"/>
              <a:t>user</a:t>
            </a:r>
            <a:r>
              <a:rPr lang="en-US" sz="2250"/>
              <a:t>)yang ditujukan dan hanya diterima oleh perangkat atau orang (</a:t>
            </a:r>
            <a:r>
              <a:rPr i="1" lang="en-US" sz="2250"/>
              <a:t>user ) </a:t>
            </a:r>
            <a:r>
              <a:rPr lang="en-US" sz="2250"/>
              <a:t>tersebut.</a:t>
            </a:r>
            <a:endParaRPr/>
          </a:p>
          <a:p>
            <a:pPr indent="-357175" lvl="0" marL="357175" rtl="0" algn="just">
              <a:lnSpc>
                <a:spcPct val="90000"/>
              </a:lnSpc>
              <a:spcBef>
                <a:spcPts val="422"/>
              </a:spcBef>
              <a:spcAft>
                <a:spcPts val="0"/>
              </a:spcAft>
              <a:buClr>
                <a:schemeClr val="dk1"/>
              </a:buClr>
              <a:buSzPts val="2250"/>
              <a:buFont typeface="Calibri"/>
              <a:buAutoNum type="arabicPeriod"/>
            </a:pPr>
            <a:r>
              <a:rPr b="1" lang="en-US" sz="2250"/>
              <a:t>Accuracy</a:t>
            </a:r>
            <a:r>
              <a:rPr lang="en-US" sz="2250"/>
              <a:t> (akurat) yaitu sistem harus dapat mengirimkan data secara akurat. Data yang telah mengalami kesalahan pada saat pengiriman dan dibiarkan salah menjadikan data tersebut tidak dapat digunakan.</a:t>
            </a:r>
            <a:endParaRPr/>
          </a:p>
          <a:p>
            <a:pPr indent="-357175" lvl="0" marL="357175" rtl="0" algn="just">
              <a:lnSpc>
                <a:spcPct val="90000"/>
              </a:lnSpc>
              <a:spcBef>
                <a:spcPts val="422"/>
              </a:spcBef>
              <a:spcAft>
                <a:spcPts val="0"/>
              </a:spcAft>
              <a:buClr>
                <a:schemeClr val="dk1"/>
              </a:buClr>
              <a:buSzPts val="2250"/>
              <a:buFont typeface="Calibri"/>
              <a:buAutoNum type="arabicPeriod"/>
            </a:pPr>
            <a:r>
              <a:rPr b="1" lang="en-US" sz="2250"/>
              <a:t>Timeliness</a:t>
            </a:r>
            <a:r>
              <a:rPr lang="en-US" sz="2250"/>
              <a:t> (sesuai dengan waktu) yaitu sistem harus dapat mengirimkan data dalam waktu yang tepat. Data yang datang mengalami keterlambatan akanlah menjadi sia-sia. </a:t>
            </a:r>
            <a:endParaRPr/>
          </a:p>
          <a:p>
            <a:pPr indent="-357175" lvl="0" marL="357175" rtl="0" algn="just">
              <a:lnSpc>
                <a:spcPct val="90000"/>
              </a:lnSpc>
              <a:spcBef>
                <a:spcPts val="422"/>
              </a:spcBef>
              <a:spcAft>
                <a:spcPts val="0"/>
              </a:spcAft>
              <a:buClr>
                <a:schemeClr val="dk1"/>
              </a:buClr>
              <a:buSzPts val="2250"/>
              <a:buFont typeface="Calibri"/>
              <a:buAutoNum type="arabicPeriod"/>
            </a:pPr>
            <a:r>
              <a:rPr b="1" lang="en-US" sz="2250"/>
              <a:t>Jitter</a:t>
            </a:r>
            <a:r>
              <a:rPr lang="en-US" sz="2250"/>
              <a:t> yaitu variansi dari waktu kedatangan paket. Ketidaksamaan waktu tunda (delay) dalam pengiriman paket audio dan video</a:t>
            </a:r>
            <a:endParaRPr/>
          </a:p>
        </p:txBody>
      </p:sp>
    </p:spTree>
  </p:cSld>
  <p:clrMapOvr>
    <a:masterClrMapping/>
  </p:clrMapOvr>
  <p:transition spd="slow">
    <p:push/>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14"/>
          <p:cNvSpPr txBox="1"/>
          <p:nvPr>
            <p:ph type="title"/>
          </p:nvPr>
        </p:nvSpPr>
        <p:spPr>
          <a:xfrm>
            <a:off x="1772916" y="246683"/>
            <a:ext cx="8645053" cy="1169789"/>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sz="4219"/>
              <a:t>ALIRAN DATA  (DATA FLOW)</a:t>
            </a:r>
            <a:endParaRPr/>
          </a:p>
        </p:txBody>
      </p:sp>
      <p:sp>
        <p:nvSpPr>
          <p:cNvPr id="181" name="Google Shape;181;p14"/>
          <p:cNvSpPr txBox="1"/>
          <p:nvPr>
            <p:ph idx="1" type="body"/>
          </p:nvPr>
        </p:nvSpPr>
        <p:spPr>
          <a:xfrm>
            <a:off x="2163589" y="1541488"/>
            <a:ext cx="7863706" cy="726653"/>
          </a:xfrm>
          <a:prstGeom prst="rect">
            <a:avLst/>
          </a:prstGeom>
          <a:noFill/>
          <a:ln>
            <a:noFill/>
          </a:ln>
        </p:spPr>
        <p:txBody>
          <a:bodyPr anchorCtr="0" anchor="t" bIns="0" lIns="0" spcFirstLastPara="1" rIns="0" wrap="square" tIns="0">
            <a:noAutofit/>
          </a:bodyPr>
          <a:lstStyle/>
          <a:p>
            <a:pPr indent="-228600" lvl="0" marL="228600" rtl="0" algn="l">
              <a:lnSpc>
                <a:spcPct val="90000"/>
              </a:lnSpc>
              <a:spcBef>
                <a:spcPts val="0"/>
              </a:spcBef>
              <a:spcAft>
                <a:spcPts val="0"/>
              </a:spcAft>
              <a:buClr>
                <a:schemeClr val="dk1"/>
              </a:buClr>
              <a:buSzPts val="2250"/>
              <a:buChar char="•"/>
            </a:pPr>
            <a:r>
              <a:rPr b="1" lang="en-US" sz="2250"/>
              <a:t>Komunikasi diantara dua perangkat dapat berlangsung secara : simplex, half duplex dan full duplex</a:t>
            </a:r>
            <a:endParaRPr sz="2250"/>
          </a:p>
        </p:txBody>
      </p:sp>
      <p:pic>
        <p:nvPicPr>
          <p:cNvPr descr="image.png" id="182" name="Google Shape;182;p14"/>
          <p:cNvPicPr preferRelativeResize="0"/>
          <p:nvPr/>
        </p:nvPicPr>
        <p:blipFill rotWithShape="1">
          <a:blip r:embed="rId3">
            <a:alphaModFix/>
          </a:blip>
          <a:srcRect b="0" l="0" r="0" t="0"/>
          <a:stretch/>
        </p:blipFill>
        <p:spPr>
          <a:xfrm>
            <a:off x="3191620" y="2466826"/>
            <a:ext cx="5512966" cy="4184675"/>
          </a:xfrm>
          <a:prstGeom prst="rect">
            <a:avLst/>
          </a:prstGeom>
          <a:noFill/>
          <a:ln>
            <a:noFill/>
          </a:ln>
        </p:spPr>
      </p:pic>
    </p:spTree>
  </p:cSld>
  <p:clrMapOvr>
    <a:masterClrMapping/>
  </p:clrMapOvr>
  <p:transition spd="slow">
    <p:push/>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15"/>
          <p:cNvSpPr txBox="1"/>
          <p:nvPr>
            <p:ph idx="1" type="body"/>
          </p:nvPr>
        </p:nvSpPr>
        <p:spPr>
          <a:xfrm>
            <a:off x="2059781" y="526852"/>
            <a:ext cx="8072438" cy="5795367"/>
          </a:xfrm>
          <a:prstGeom prst="rect">
            <a:avLst/>
          </a:prstGeom>
          <a:noFill/>
          <a:ln>
            <a:noFill/>
          </a:ln>
        </p:spPr>
        <p:txBody>
          <a:bodyPr anchorCtr="0" anchor="t" bIns="0" lIns="0" spcFirstLastPara="1" rIns="0" wrap="square" tIns="0">
            <a:noAutofit/>
          </a:bodyPr>
          <a:lstStyle/>
          <a:p>
            <a:pPr indent="-357175" lvl="0" marL="357175" rtl="0" algn="just">
              <a:lnSpc>
                <a:spcPct val="90000"/>
              </a:lnSpc>
              <a:spcBef>
                <a:spcPts val="0"/>
              </a:spcBef>
              <a:spcAft>
                <a:spcPts val="0"/>
              </a:spcAft>
              <a:buClr>
                <a:schemeClr val="dk1"/>
              </a:buClr>
              <a:buSzPts val="2250"/>
              <a:buFont typeface="Calibri"/>
              <a:buAutoNum type="arabicPeriod"/>
            </a:pPr>
            <a:r>
              <a:rPr b="1" lang="en-US" sz="2250"/>
              <a:t>Simplex</a:t>
            </a:r>
            <a:r>
              <a:rPr lang="en-US" sz="2250"/>
              <a:t> : komunikasi hanya satu arah. Hanya ada satu perangkat yang melakukan pengiriman, dan perangkat lain hanya berfungsi sebagai penerima. Contoh: keyboard hanya dapat melakukan input, sedangkan monitor hanya dapat menerima output.</a:t>
            </a:r>
            <a:endParaRPr/>
          </a:p>
          <a:p>
            <a:pPr indent="-357175" lvl="0" marL="357175" rtl="0" algn="just">
              <a:lnSpc>
                <a:spcPct val="90000"/>
              </a:lnSpc>
              <a:spcBef>
                <a:spcPts val="422"/>
              </a:spcBef>
              <a:spcAft>
                <a:spcPts val="0"/>
              </a:spcAft>
              <a:buClr>
                <a:schemeClr val="dk1"/>
              </a:buClr>
              <a:buSzPts val="2250"/>
              <a:buFont typeface="Calibri"/>
              <a:buAutoNum type="arabicPeriod"/>
            </a:pPr>
            <a:r>
              <a:rPr b="1" lang="en-US" sz="2250"/>
              <a:t>Half-duplex</a:t>
            </a:r>
            <a:r>
              <a:rPr lang="en-US" sz="2250"/>
              <a:t> : masing-masing stasiun dapat berfungsi sebagai pengirim maupun penerima, akan tetapi tidak dalam waktu yang sama. Ketika perangkat tersebut dalam mode mengirim, maka dia tidak dapat menerima, dan begitu pula sebaliknya. Contoh: Handy Talky</a:t>
            </a:r>
            <a:endParaRPr/>
          </a:p>
          <a:p>
            <a:pPr indent="-357175" lvl="0" marL="357175" rtl="0" algn="just">
              <a:lnSpc>
                <a:spcPct val="90000"/>
              </a:lnSpc>
              <a:spcBef>
                <a:spcPts val="422"/>
              </a:spcBef>
              <a:spcAft>
                <a:spcPts val="0"/>
              </a:spcAft>
              <a:buClr>
                <a:schemeClr val="dk1"/>
              </a:buClr>
              <a:buSzPts val="2250"/>
              <a:buFont typeface="Calibri"/>
              <a:buAutoNum type="arabicPeriod"/>
            </a:pPr>
            <a:r>
              <a:rPr b="1" lang="en-US" sz="2250"/>
              <a:t>Full-dupleks</a:t>
            </a:r>
            <a:r>
              <a:rPr lang="en-US" sz="2250"/>
              <a:t> : masing-masing stasiun dapat berfungsi sebagai pengirim dan penerima dalam waktu bersamaan. Contohnya jaringan telepon. </a:t>
            </a:r>
            <a:endParaRPr/>
          </a:p>
        </p:txBody>
      </p:sp>
    </p:spTree>
  </p:cSld>
  <p:clrMapOvr>
    <a:masterClrMapping/>
  </p:clrMapOvr>
  <p:transition spd="slow">
    <p:push/>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91" name="Shape 191"/>
        <p:cNvGrpSpPr/>
        <p:nvPr/>
      </p:nvGrpSpPr>
      <p:grpSpPr>
        <a:xfrm>
          <a:off x="0" y="0"/>
          <a:ext cx="0" cy="0"/>
          <a:chOff x="0" y="0"/>
          <a:chExt cx="0" cy="0"/>
        </a:xfrm>
      </p:grpSpPr>
      <p:sp>
        <p:nvSpPr>
          <p:cNvPr id="192" name="Google Shape;192;p16"/>
          <p:cNvSpPr txBox="1"/>
          <p:nvPr/>
        </p:nvSpPr>
        <p:spPr>
          <a:xfrm>
            <a:off x="3570375" y="1645920"/>
            <a:ext cx="3419398" cy="83099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4800"/>
              <a:buFont typeface="Calibri"/>
              <a:buNone/>
            </a:pPr>
            <a:r>
              <a:rPr b="1" i="0" lang="en-US" sz="4800" u="none" cap="none" strike="noStrike">
                <a:solidFill>
                  <a:schemeClr val="dk1"/>
                </a:solidFill>
                <a:latin typeface="Calibri"/>
                <a:ea typeface="Calibri"/>
                <a:cs typeface="Calibri"/>
                <a:sym typeface="Calibri"/>
              </a:rPr>
              <a:t>Terima Kasih</a:t>
            </a:r>
            <a:endParaRPr/>
          </a:p>
        </p:txBody>
      </p:sp>
      <p:sp>
        <p:nvSpPr>
          <p:cNvPr id="193" name="Google Shape;193;p16"/>
          <p:cNvSpPr txBox="1"/>
          <p:nvPr/>
        </p:nvSpPr>
        <p:spPr>
          <a:xfrm>
            <a:off x="5877032" y="3013501"/>
            <a:ext cx="2225481" cy="83099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4800"/>
              <a:buFont typeface="Calibri"/>
              <a:buNone/>
            </a:pPr>
            <a:r>
              <a:rPr b="1" i="0" lang="en-US" sz="4800" u="none">
                <a:solidFill>
                  <a:schemeClr val="dk1"/>
                </a:solidFill>
                <a:latin typeface="Calibri"/>
                <a:ea typeface="Calibri"/>
                <a:cs typeface="Calibri"/>
                <a:sym typeface="Calibri"/>
              </a:rPr>
              <a:t>Syukran</a:t>
            </a:r>
            <a:endParaRPr b="1" i="0" sz="4800" u="none">
              <a:solidFill>
                <a:schemeClr val="dk1"/>
              </a:solidFill>
              <a:latin typeface="Calibri"/>
              <a:ea typeface="Calibri"/>
              <a:cs typeface="Calibri"/>
              <a:sym typeface="Calibri"/>
            </a:endParaRPr>
          </a:p>
        </p:txBody>
      </p:sp>
      <p:sp>
        <p:nvSpPr>
          <p:cNvPr id="194" name="Google Shape;194;p16"/>
          <p:cNvSpPr txBox="1"/>
          <p:nvPr/>
        </p:nvSpPr>
        <p:spPr>
          <a:xfrm>
            <a:off x="6692447" y="3658269"/>
            <a:ext cx="2820131" cy="83099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4800"/>
              <a:buFont typeface="Calibri"/>
              <a:buNone/>
            </a:pPr>
            <a:r>
              <a:rPr b="1" i="0" lang="en-US" sz="4800" u="none">
                <a:solidFill>
                  <a:schemeClr val="dk1"/>
                </a:solidFill>
                <a:latin typeface="Calibri"/>
                <a:ea typeface="Calibri"/>
                <a:cs typeface="Calibri"/>
                <a:sym typeface="Calibri"/>
              </a:rPr>
              <a:t>Thank You</a:t>
            </a:r>
            <a:endParaRPr/>
          </a:p>
        </p:txBody>
      </p:sp>
    </p:spTree>
  </p:cSld>
  <p:clrMapOvr>
    <a:masterClrMapping/>
  </p:clrMapOvr>
  <p:transition spd="slow">
    <p:push/>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t>MATERI PERTEMUAN 1</a:t>
            </a:r>
            <a:endParaRPr/>
          </a:p>
        </p:txBody>
      </p:sp>
      <p:sp>
        <p:nvSpPr>
          <p:cNvPr id="95" name="Google Shape;95;p2"/>
          <p:cNvSpPr txBox="1"/>
          <p:nvPr>
            <p:ph idx="1" type="body"/>
          </p:nvPr>
        </p:nvSpPr>
        <p:spPr>
          <a:xfrm>
            <a:off x="2348880" y="1770311"/>
            <a:ext cx="7493124" cy="4107656"/>
          </a:xfrm>
          <a:prstGeom prst="rect">
            <a:avLst/>
          </a:prstGeom>
          <a:noFill/>
          <a:ln>
            <a:noFill/>
          </a:ln>
        </p:spPr>
        <p:txBody>
          <a:bodyPr anchorCtr="0" anchor="t" bIns="45700" lIns="91425" spcFirstLastPara="1" rIns="91425" wrap="square" tIns="45700">
            <a:noAutofit/>
          </a:bodyPr>
          <a:lstStyle/>
          <a:p>
            <a:pPr indent="-368337" lvl="0" marL="368337" rtl="0" algn="l">
              <a:lnSpc>
                <a:spcPct val="90000"/>
              </a:lnSpc>
              <a:spcBef>
                <a:spcPts val="0"/>
              </a:spcBef>
              <a:spcAft>
                <a:spcPts val="0"/>
              </a:spcAft>
              <a:buClr>
                <a:schemeClr val="dk1"/>
              </a:buClr>
              <a:buSzPts val="2800"/>
              <a:buFont typeface="Calibri"/>
              <a:buAutoNum type="alphaUcPeriod"/>
            </a:pPr>
            <a:r>
              <a:rPr lang="en-US"/>
              <a:t>Pendahuluan</a:t>
            </a:r>
            <a:endParaRPr/>
          </a:p>
          <a:p>
            <a:pPr indent="-368337" lvl="0" marL="368337" rtl="0" algn="l">
              <a:lnSpc>
                <a:spcPct val="90000"/>
              </a:lnSpc>
              <a:spcBef>
                <a:spcPts val="1000"/>
              </a:spcBef>
              <a:spcAft>
                <a:spcPts val="0"/>
              </a:spcAft>
              <a:buClr>
                <a:schemeClr val="dk1"/>
              </a:buClr>
              <a:buSzPts val="2800"/>
              <a:buFont typeface="Calibri"/>
              <a:buAutoNum type="alphaUcPeriod"/>
            </a:pPr>
            <a:r>
              <a:rPr lang="en-US"/>
              <a:t>Komponen-komponen dalam Komunikasi Data</a:t>
            </a:r>
            <a:endParaRPr/>
          </a:p>
          <a:p>
            <a:pPr indent="-368337" lvl="0" marL="368337" rtl="0" algn="l">
              <a:lnSpc>
                <a:spcPct val="90000"/>
              </a:lnSpc>
              <a:spcBef>
                <a:spcPts val="1000"/>
              </a:spcBef>
              <a:spcAft>
                <a:spcPts val="0"/>
              </a:spcAft>
              <a:buClr>
                <a:schemeClr val="dk1"/>
              </a:buClr>
              <a:buSzPts val="2800"/>
              <a:buFont typeface="Calibri"/>
              <a:buAutoNum type="alphaUcPeriod"/>
            </a:pPr>
            <a:r>
              <a:rPr lang="en-US"/>
              <a:t>Representasi Data (Data Representation)</a:t>
            </a:r>
            <a:endParaRPr/>
          </a:p>
          <a:p>
            <a:pPr indent="-368337" lvl="0" marL="368337" rtl="0" algn="l">
              <a:lnSpc>
                <a:spcPct val="90000"/>
              </a:lnSpc>
              <a:spcBef>
                <a:spcPts val="1000"/>
              </a:spcBef>
              <a:spcAft>
                <a:spcPts val="0"/>
              </a:spcAft>
              <a:buClr>
                <a:schemeClr val="dk1"/>
              </a:buClr>
              <a:buSzPts val="2800"/>
              <a:buFont typeface="Calibri"/>
              <a:buAutoNum type="alphaUcPeriod"/>
            </a:pPr>
            <a:r>
              <a:rPr lang="en-US"/>
              <a:t>Karakteristik yang sangat fundamental didalam Komunikasi Data</a:t>
            </a:r>
            <a:endParaRPr/>
          </a:p>
          <a:p>
            <a:pPr indent="-368337" lvl="0" marL="368337" rtl="0" algn="l">
              <a:lnSpc>
                <a:spcPct val="90000"/>
              </a:lnSpc>
              <a:spcBef>
                <a:spcPts val="1000"/>
              </a:spcBef>
              <a:spcAft>
                <a:spcPts val="0"/>
              </a:spcAft>
              <a:buClr>
                <a:schemeClr val="dk1"/>
              </a:buClr>
              <a:buSzPts val="2800"/>
              <a:buFont typeface="Calibri"/>
              <a:buAutoNum type="alphaUcPeriod"/>
            </a:pPr>
            <a:r>
              <a:rPr lang="en-US"/>
              <a:t>Aliran Data (Data Flow)</a:t>
            </a:r>
            <a:endParaRPr/>
          </a:p>
        </p:txBody>
      </p:sp>
    </p:spTree>
  </p:cSld>
  <p:clrMapOvr>
    <a:masterClrMapping/>
  </p:clrMapOvr>
  <p:transition spd="slow">
    <p:push/>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t>PENDAHULUAN</a:t>
            </a:r>
            <a:endParaRPr/>
          </a:p>
        </p:txBody>
      </p:sp>
      <p:sp>
        <p:nvSpPr>
          <p:cNvPr id="101" name="Google Shape;101;p3"/>
          <p:cNvSpPr txBox="1"/>
          <p:nvPr>
            <p:ph idx="1" type="body"/>
          </p:nvPr>
        </p:nvSpPr>
        <p:spPr>
          <a:xfrm>
            <a:off x="1843236" y="1859608"/>
            <a:ext cx="8270007" cy="4107656"/>
          </a:xfrm>
          <a:prstGeom prst="rect">
            <a:avLst/>
          </a:prstGeom>
          <a:noFill/>
          <a:ln>
            <a:noFill/>
          </a:ln>
        </p:spPr>
        <p:txBody>
          <a:bodyPr anchorCtr="0" anchor="t" bIns="0" lIns="0" spcFirstLastPara="1" rIns="0" wrap="square" tIns="0">
            <a:noAutofit/>
          </a:bodyPr>
          <a:lstStyle/>
          <a:p>
            <a:pPr indent="-228600" lvl="0" marL="228600" rtl="0" algn="just">
              <a:lnSpc>
                <a:spcPct val="90000"/>
              </a:lnSpc>
              <a:spcBef>
                <a:spcPts val="0"/>
              </a:spcBef>
              <a:spcAft>
                <a:spcPts val="0"/>
              </a:spcAft>
              <a:buClr>
                <a:schemeClr val="dk1"/>
              </a:buClr>
              <a:buSzPts val="2531"/>
              <a:buChar char="•"/>
            </a:pPr>
            <a:r>
              <a:rPr lang="en-US" sz="2531"/>
              <a:t>Komunikasi data adalah proses pengiriman dan penerimaan data/informasi dari dua atau lebih device (alat seperti komputer/laptop/printer/dan alat komunikasi lain)yang terhubung dalam sebuah jaringan.</a:t>
            </a:r>
            <a:endParaRPr/>
          </a:p>
          <a:p>
            <a:pPr indent="-228600" lvl="0" marL="228600" rtl="0" algn="just">
              <a:lnSpc>
                <a:spcPct val="90000"/>
              </a:lnSpc>
              <a:spcBef>
                <a:spcPts val="1000"/>
              </a:spcBef>
              <a:spcAft>
                <a:spcPts val="0"/>
              </a:spcAft>
              <a:buClr>
                <a:schemeClr val="dk1"/>
              </a:buClr>
              <a:buSzPts val="2531"/>
              <a:buChar char="•"/>
            </a:pPr>
            <a:r>
              <a:rPr lang="en-US" sz="2531"/>
              <a:t>Dasar utama komunikasi data adalah pertukaran bit-bit data (yang diwakili oleh sinyal elektronik antara dua piranti)</a:t>
            </a:r>
            <a:endParaRPr/>
          </a:p>
          <a:p>
            <a:pPr indent="-228600" lvl="0" marL="228600" rtl="0" algn="just">
              <a:lnSpc>
                <a:spcPct val="90000"/>
              </a:lnSpc>
              <a:spcBef>
                <a:spcPts val="1000"/>
              </a:spcBef>
              <a:spcAft>
                <a:spcPts val="0"/>
              </a:spcAft>
              <a:buClr>
                <a:schemeClr val="dk1"/>
              </a:buClr>
              <a:buSzPts val="2531"/>
              <a:buChar char="•"/>
            </a:pPr>
            <a:r>
              <a:rPr lang="en-US" sz="2531"/>
              <a:t>Data yang dikirimkan dapat berupa teks, angka, gambar, audio dan video</a:t>
            </a:r>
            <a:endParaRPr/>
          </a:p>
        </p:txBody>
      </p:sp>
    </p:spTree>
  </p:cSld>
  <p:clrMapOvr>
    <a:masterClrMapping/>
  </p:clrMapOvr>
  <p:transition spd="slow">
    <p:push/>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4"/>
          <p:cNvSpPr txBox="1"/>
          <p:nvPr>
            <p:ph type="title"/>
          </p:nvPr>
        </p:nvSpPr>
        <p:spPr>
          <a:xfrm>
            <a:off x="1774031" y="577081"/>
            <a:ext cx="8642822" cy="1040309"/>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sz="4219"/>
              <a:t>5 KOMPONEN DALAM KOMUNIKASI DATA</a:t>
            </a:r>
            <a:endParaRPr/>
          </a:p>
        </p:txBody>
      </p:sp>
      <p:pic>
        <p:nvPicPr>
          <p:cNvPr descr="image1.png" id="107" name="Google Shape;107;p4"/>
          <p:cNvPicPr preferRelativeResize="0"/>
          <p:nvPr/>
        </p:nvPicPr>
        <p:blipFill rotWithShape="1">
          <a:blip r:embed="rId3">
            <a:alphaModFix/>
          </a:blip>
          <a:srcRect b="0" l="0" r="0" t="0"/>
          <a:stretch/>
        </p:blipFill>
        <p:spPr>
          <a:xfrm>
            <a:off x="2793133" y="2011412"/>
            <a:ext cx="6649268" cy="2560588"/>
          </a:xfrm>
          <a:prstGeom prst="rect">
            <a:avLst/>
          </a:prstGeom>
          <a:noFill/>
          <a:ln>
            <a:noFill/>
          </a:ln>
        </p:spPr>
      </p:pic>
      <p:sp>
        <p:nvSpPr>
          <p:cNvPr id="108" name="Google Shape;108;p4"/>
          <p:cNvSpPr/>
          <p:nvPr/>
        </p:nvSpPr>
        <p:spPr>
          <a:xfrm>
            <a:off x="4553397" y="4736083"/>
            <a:ext cx="3401095" cy="1781473"/>
          </a:xfrm>
          <a:prstGeom prst="rect">
            <a:avLst/>
          </a:prstGeom>
          <a:noFill/>
          <a:ln>
            <a:noFill/>
          </a:ln>
        </p:spPr>
        <p:txBody>
          <a:bodyPr anchorCtr="0" anchor="t" bIns="50775" lIns="88900" spcFirstLastPara="1" rIns="88900" wrap="square" tIns="50775">
            <a:noAutofit/>
          </a:bodyPr>
          <a:lstStyle/>
          <a:p>
            <a:pPr indent="-649288" lvl="0" marL="649288" marR="0" rtl="0" algn="l">
              <a:lnSpc>
                <a:spcPct val="100000"/>
              </a:lnSpc>
              <a:spcBef>
                <a:spcPts val="0"/>
              </a:spcBef>
              <a:spcAft>
                <a:spcPts val="0"/>
              </a:spcAft>
              <a:buClr>
                <a:srgbClr val="000000"/>
              </a:buClr>
              <a:buSzPts val="1758"/>
              <a:buFont typeface="Arial"/>
              <a:buAutoNum type="arabicPeriod"/>
            </a:pPr>
            <a:r>
              <a:rPr b="0" i="0" lang="en-US" sz="1758" u="none" cap="none" strike="noStrike">
                <a:solidFill>
                  <a:srgbClr val="000000"/>
                </a:solidFill>
                <a:latin typeface="Arial"/>
                <a:ea typeface="Arial"/>
                <a:cs typeface="Arial"/>
                <a:sym typeface="Arial"/>
              </a:rPr>
              <a:t>Message / Data</a:t>
            </a:r>
            <a:endParaRPr/>
          </a:p>
          <a:p>
            <a:pPr indent="-649288" lvl="0" marL="649288" marR="0" rtl="0" algn="l">
              <a:lnSpc>
                <a:spcPct val="100000"/>
              </a:lnSpc>
              <a:spcBef>
                <a:spcPts val="703"/>
              </a:spcBef>
              <a:spcAft>
                <a:spcPts val="0"/>
              </a:spcAft>
              <a:buClr>
                <a:srgbClr val="000000"/>
              </a:buClr>
              <a:buSzPts val="1758"/>
              <a:buFont typeface="Arial"/>
              <a:buAutoNum type="arabicPeriod"/>
            </a:pPr>
            <a:r>
              <a:rPr b="0" i="0" lang="en-US" sz="1758" u="none" cap="none" strike="noStrike">
                <a:solidFill>
                  <a:srgbClr val="000000"/>
                </a:solidFill>
                <a:latin typeface="Arial"/>
                <a:ea typeface="Arial"/>
                <a:cs typeface="Arial"/>
                <a:sym typeface="Arial"/>
              </a:rPr>
              <a:t>Sender (pengirim)</a:t>
            </a:r>
            <a:endParaRPr/>
          </a:p>
          <a:p>
            <a:pPr indent="-649288" lvl="0" marL="649288" marR="0" rtl="0" algn="l">
              <a:lnSpc>
                <a:spcPct val="100000"/>
              </a:lnSpc>
              <a:spcBef>
                <a:spcPts val="703"/>
              </a:spcBef>
              <a:spcAft>
                <a:spcPts val="0"/>
              </a:spcAft>
              <a:buClr>
                <a:srgbClr val="000000"/>
              </a:buClr>
              <a:buSzPts val="1758"/>
              <a:buFont typeface="Arial"/>
              <a:buAutoNum type="arabicPeriod"/>
            </a:pPr>
            <a:r>
              <a:rPr b="0" i="0" lang="en-US" sz="1758" u="none" cap="none" strike="noStrike">
                <a:solidFill>
                  <a:srgbClr val="000000"/>
                </a:solidFill>
                <a:latin typeface="Arial"/>
                <a:ea typeface="Arial"/>
                <a:cs typeface="Arial"/>
                <a:sym typeface="Arial"/>
              </a:rPr>
              <a:t>Receiver (penerima)</a:t>
            </a:r>
            <a:endParaRPr/>
          </a:p>
          <a:p>
            <a:pPr indent="-649288" lvl="0" marL="649288" marR="0" rtl="0" algn="l">
              <a:lnSpc>
                <a:spcPct val="100000"/>
              </a:lnSpc>
              <a:spcBef>
                <a:spcPts val="703"/>
              </a:spcBef>
              <a:spcAft>
                <a:spcPts val="0"/>
              </a:spcAft>
              <a:buClr>
                <a:srgbClr val="000000"/>
              </a:buClr>
              <a:buSzPts val="1758"/>
              <a:buFont typeface="Arial"/>
              <a:buAutoNum type="arabicPeriod"/>
            </a:pPr>
            <a:r>
              <a:rPr b="0" i="0" lang="en-US" sz="1758" u="none" cap="none" strike="noStrike">
                <a:solidFill>
                  <a:srgbClr val="000000"/>
                </a:solidFill>
                <a:latin typeface="Arial"/>
                <a:ea typeface="Arial"/>
                <a:cs typeface="Arial"/>
                <a:sym typeface="Arial"/>
              </a:rPr>
              <a:t>Medium (media transmisi)</a:t>
            </a:r>
            <a:endParaRPr/>
          </a:p>
          <a:p>
            <a:pPr indent="-649288" lvl="0" marL="649288" marR="0" rtl="0" algn="l">
              <a:lnSpc>
                <a:spcPct val="100000"/>
              </a:lnSpc>
              <a:spcBef>
                <a:spcPts val="703"/>
              </a:spcBef>
              <a:spcAft>
                <a:spcPts val="0"/>
              </a:spcAft>
              <a:buClr>
                <a:srgbClr val="000000"/>
              </a:buClr>
              <a:buSzPts val="1758"/>
              <a:buFont typeface="Arial"/>
              <a:buAutoNum type="arabicPeriod"/>
            </a:pPr>
            <a:r>
              <a:rPr b="0" i="0" lang="en-US" sz="1758" u="none" cap="none" strike="noStrike">
                <a:solidFill>
                  <a:srgbClr val="000000"/>
                </a:solidFill>
                <a:latin typeface="Arial"/>
                <a:ea typeface="Arial"/>
                <a:cs typeface="Arial"/>
                <a:sym typeface="Arial"/>
              </a:rPr>
              <a:t>Protocol (protokol/aturan)</a:t>
            </a:r>
            <a:endParaRPr b="0" i="0" sz="2531" u="none" cap="none" strike="noStrike">
              <a:solidFill>
                <a:srgbClr val="414141"/>
              </a:solidFill>
              <a:latin typeface="Gill Sans"/>
              <a:ea typeface="Gill Sans"/>
              <a:cs typeface="Gill Sans"/>
              <a:sym typeface="Gill Sans"/>
            </a:endParaRPr>
          </a:p>
        </p:txBody>
      </p:sp>
    </p:spTree>
  </p:cSld>
  <p:clrMapOvr>
    <a:masterClrMapping/>
  </p:clrMapOvr>
  <p:transition spd="slow">
    <p:push/>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5"/>
          <p:cNvSpPr txBox="1"/>
          <p:nvPr>
            <p:ph type="title"/>
          </p:nvPr>
        </p:nvSpPr>
        <p:spPr>
          <a:xfrm>
            <a:off x="1774031" y="178594"/>
            <a:ext cx="8642822" cy="600521"/>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t>COMPONENTS</a:t>
            </a:r>
            <a:endParaRPr/>
          </a:p>
        </p:txBody>
      </p:sp>
      <p:sp>
        <p:nvSpPr>
          <p:cNvPr id="114" name="Google Shape;114;p5"/>
          <p:cNvSpPr txBox="1"/>
          <p:nvPr>
            <p:ph idx="1" type="body"/>
          </p:nvPr>
        </p:nvSpPr>
        <p:spPr>
          <a:xfrm>
            <a:off x="1893467" y="2757041"/>
            <a:ext cx="8131596" cy="3863206"/>
          </a:xfrm>
          <a:prstGeom prst="rect">
            <a:avLst/>
          </a:prstGeom>
          <a:noFill/>
          <a:ln>
            <a:noFill/>
          </a:ln>
        </p:spPr>
        <p:txBody>
          <a:bodyPr anchorCtr="0" anchor="t" bIns="0" lIns="0" spcFirstLastPara="1" rIns="0" wrap="square" tIns="0">
            <a:noAutofit/>
          </a:bodyPr>
          <a:lstStyle/>
          <a:p>
            <a:pPr indent="-294669" lvl="0" marL="294669" rtl="0" algn="just">
              <a:lnSpc>
                <a:spcPct val="90000"/>
              </a:lnSpc>
              <a:spcBef>
                <a:spcPts val="0"/>
              </a:spcBef>
              <a:spcAft>
                <a:spcPts val="0"/>
              </a:spcAft>
              <a:buClr>
                <a:schemeClr val="dk1"/>
              </a:buClr>
              <a:buSzPts val="1969"/>
              <a:buFont typeface="Calibri"/>
              <a:buAutoNum type="arabicPeriod"/>
            </a:pPr>
            <a:r>
              <a:rPr lang="en-US" sz="1969"/>
              <a:t>Message adalah informasi (data) yang ingin dikirimkan.</a:t>
            </a:r>
            <a:endParaRPr/>
          </a:p>
          <a:p>
            <a:pPr indent="-294669" lvl="0" marL="294669" rtl="0" algn="just">
              <a:lnSpc>
                <a:spcPct val="90000"/>
              </a:lnSpc>
              <a:spcBef>
                <a:spcPts val="422"/>
              </a:spcBef>
              <a:spcAft>
                <a:spcPts val="0"/>
              </a:spcAft>
              <a:buClr>
                <a:schemeClr val="dk1"/>
              </a:buClr>
              <a:buSzPts val="1969"/>
              <a:buFont typeface="Calibri"/>
              <a:buAutoNum type="arabicPeriod"/>
            </a:pPr>
            <a:r>
              <a:rPr lang="en-US" sz="1969"/>
              <a:t>Sender (pengirim) adalah perangkat/alat yang mengirimkan message. Dapat berupa komputer, workstation, telepon, kamera video, dan lain lain</a:t>
            </a:r>
            <a:endParaRPr/>
          </a:p>
          <a:p>
            <a:pPr indent="-294669" lvl="0" marL="294669" rtl="0" algn="just">
              <a:lnSpc>
                <a:spcPct val="90000"/>
              </a:lnSpc>
              <a:spcBef>
                <a:spcPts val="422"/>
              </a:spcBef>
              <a:spcAft>
                <a:spcPts val="0"/>
              </a:spcAft>
              <a:buClr>
                <a:schemeClr val="dk1"/>
              </a:buClr>
              <a:buSzPts val="1969"/>
              <a:buFont typeface="Calibri"/>
              <a:buAutoNum type="arabicPeriod"/>
            </a:pPr>
            <a:r>
              <a:rPr lang="en-US" sz="1969"/>
              <a:t>Receiver (penerima) adalah perangkat/ alat yang menerima message. Dapat berupa komputer, workstation, telepon, televisi dan lain lain.</a:t>
            </a:r>
            <a:endParaRPr/>
          </a:p>
          <a:p>
            <a:pPr indent="-294669" lvl="0" marL="294669" rtl="0" algn="just">
              <a:lnSpc>
                <a:spcPct val="90000"/>
              </a:lnSpc>
              <a:spcBef>
                <a:spcPts val="422"/>
              </a:spcBef>
              <a:spcAft>
                <a:spcPts val="0"/>
              </a:spcAft>
              <a:buClr>
                <a:schemeClr val="dk1"/>
              </a:buClr>
              <a:buSzPts val="1969"/>
              <a:buFont typeface="Calibri"/>
              <a:buAutoNum type="arabicPeriod"/>
            </a:pPr>
            <a:r>
              <a:rPr lang="en-US" sz="1969"/>
              <a:t>Media transmisi adalah medium transmisi dari jalur fisik dimana message dapat berjalan dari pengirim ke penerima. Beberapa contoh dari media transmisi adalah kabel koaksial, kabel UTP, kabel fiber optik, dan gelombang radio</a:t>
            </a:r>
            <a:endParaRPr/>
          </a:p>
          <a:p>
            <a:pPr indent="-294669" lvl="0" marL="294669" rtl="0" algn="just">
              <a:lnSpc>
                <a:spcPct val="90000"/>
              </a:lnSpc>
              <a:spcBef>
                <a:spcPts val="422"/>
              </a:spcBef>
              <a:spcAft>
                <a:spcPts val="0"/>
              </a:spcAft>
              <a:buClr>
                <a:schemeClr val="dk1"/>
              </a:buClr>
              <a:buSzPts val="1969"/>
              <a:buFont typeface="Calibri"/>
              <a:buAutoNum type="arabicPeriod"/>
            </a:pPr>
            <a:r>
              <a:rPr lang="en-US" sz="1969"/>
              <a:t>Protokol adalah set aturan yang mengatur dalam pertukaran data</a:t>
            </a:r>
            <a:endParaRPr/>
          </a:p>
        </p:txBody>
      </p:sp>
      <p:pic>
        <p:nvPicPr>
          <p:cNvPr descr="image1.png" id="115" name="Google Shape;115;p5"/>
          <p:cNvPicPr preferRelativeResize="0"/>
          <p:nvPr/>
        </p:nvPicPr>
        <p:blipFill rotWithShape="1">
          <a:blip r:embed="rId3">
            <a:alphaModFix/>
          </a:blip>
          <a:srcRect b="0" l="0" r="0" t="0"/>
          <a:stretch/>
        </p:blipFill>
        <p:spPr>
          <a:xfrm>
            <a:off x="4017616" y="915293"/>
            <a:ext cx="4428009" cy="1705570"/>
          </a:xfrm>
          <a:prstGeom prst="rect">
            <a:avLst/>
          </a:prstGeom>
          <a:noFill/>
          <a:ln>
            <a:noFill/>
          </a:ln>
        </p:spPr>
      </p:pic>
    </p:spTree>
  </p:cSld>
  <p:clrMapOvr>
    <a:masterClrMapping/>
  </p:clrMapOvr>
  <p:transition spd="slow">
    <p:push/>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t>MODEL KOMUNIKASI DATA</a:t>
            </a:r>
            <a:endParaRPr/>
          </a:p>
        </p:txBody>
      </p:sp>
      <p:pic>
        <p:nvPicPr>
          <p:cNvPr descr="InsertedImage.jpg" id="121" name="Google Shape;121;p6"/>
          <p:cNvPicPr preferRelativeResize="0"/>
          <p:nvPr/>
        </p:nvPicPr>
        <p:blipFill rotWithShape="1">
          <a:blip r:embed="rId3">
            <a:alphaModFix/>
          </a:blip>
          <a:srcRect b="0" l="0" r="0" t="0"/>
          <a:stretch/>
        </p:blipFill>
        <p:spPr>
          <a:xfrm>
            <a:off x="2720578" y="1963415"/>
            <a:ext cx="7018734" cy="3811860"/>
          </a:xfrm>
          <a:prstGeom prst="rect">
            <a:avLst/>
          </a:prstGeom>
          <a:noFill/>
          <a:ln>
            <a:noFill/>
          </a:ln>
        </p:spPr>
      </p:pic>
    </p:spTree>
  </p:cSld>
  <p:clrMapOvr>
    <a:masterClrMapping/>
  </p:clrMapOvr>
  <p:transition spd="slow">
    <p:push/>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7"/>
          <p:cNvSpPr txBox="1"/>
          <p:nvPr>
            <p:ph type="title"/>
          </p:nvPr>
        </p:nvSpPr>
        <p:spPr>
          <a:xfrm>
            <a:off x="2209800" y="457200"/>
            <a:ext cx="7696200" cy="7620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t>How to Get &amp; Share Information</a:t>
            </a:r>
            <a:endParaRPr/>
          </a:p>
        </p:txBody>
      </p:sp>
      <p:sp>
        <p:nvSpPr>
          <p:cNvPr id="127" name="Google Shape;127;p7"/>
          <p:cNvSpPr/>
          <p:nvPr/>
        </p:nvSpPr>
        <p:spPr>
          <a:xfrm>
            <a:off x="5791200" y="1219200"/>
            <a:ext cx="4038600" cy="1828800"/>
          </a:xfrm>
          <a:prstGeom prst="cloudCallout">
            <a:avLst>
              <a:gd fmla="val -46028" name="adj1"/>
              <a:gd fmla="val 57986" name="adj2"/>
            </a:avLst>
          </a:prstGeom>
          <a:solidFill>
            <a:schemeClr val="accen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pic>
        <p:nvPicPr>
          <p:cNvPr descr="j0240719" id="128" name="Google Shape;128;p7"/>
          <p:cNvPicPr preferRelativeResize="0"/>
          <p:nvPr/>
        </p:nvPicPr>
        <p:blipFill rotWithShape="1">
          <a:blip r:embed="rId3">
            <a:alphaModFix/>
          </a:blip>
          <a:srcRect b="0" l="0" r="0" t="0"/>
          <a:stretch/>
        </p:blipFill>
        <p:spPr>
          <a:xfrm>
            <a:off x="6553200" y="1600201"/>
            <a:ext cx="630238" cy="989013"/>
          </a:xfrm>
          <a:prstGeom prst="rect">
            <a:avLst/>
          </a:prstGeom>
          <a:noFill/>
          <a:ln>
            <a:noFill/>
          </a:ln>
        </p:spPr>
      </p:pic>
      <p:pic>
        <p:nvPicPr>
          <p:cNvPr descr="j0217698" id="129" name="Google Shape;129;p7"/>
          <p:cNvPicPr preferRelativeResize="0"/>
          <p:nvPr/>
        </p:nvPicPr>
        <p:blipFill rotWithShape="1">
          <a:blip r:embed="rId4">
            <a:alphaModFix/>
          </a:blip>
          <a:srcRect b="0" l="0" r="0" t="0"/>
          <a:stretch/>
        </p:blipFill>
        <p:spPr>
          <a:xfrm>
            <a:off x="7356476" y="2117726"/>
            <a:ext cx="873125" cy="854075"/>
          </a:xfrm>
          <a:prstGeom prst="rect">
            <a:avLst/>
          </a:prstGeom>
          <a:noFill/>
          <a:ln>
            <a:noFill/>
          </a:ln>
        </p:spPr>
      </p:pic>
      <p:pic>
        <p:nvPicPr>
          <p:cNvPr descr="j0090386" id="130" name="Google Shape;130;p7"/>
          <p:cNvPicPr preferRelativeResize="0"/>
          <p:nvPr/>
        </p:nvPicPr>
        <p:blipFill rotWithShape="1">
          <a:blip r:embed="rId5">
            <a:alphaModFix/>
          </a:blip>
          <a:srcRect b="0" l="0" r="0" t="0"/>
          <a:stretch/>
        </p:blipFill>
        <p:spPr>
          <a:xfrm>
            <a:off x="7543800" y="1371600"/>
            <a:ext cx="838200" cy="717550"/>
          </a:xfrm>
          <a:prstGeom prst="rect">
            <a:avLst/>
          </a:prstGeom>
          <a:noFill/>
          <a:ln>
            <a:noFill/>
          </a:ln>
        </p:spPr>
      </p:pic>
      <p:pic>
        <p:nvPicPr>
          <p:cNvPr descr="j0205462" id="131" name="Google Shape;131;p7"/>
          <p:cNvPicPr preferRelativeResize="0"/>
          <p:nvPr/>
        </p:nvPicPr>
        <p:blipFill rotWithShape="1">
          <a:blip r:embed="rId6">
            <a:alphaModFix/>
          </a:blip>
          <a:srcRect b="0" l="0" r="0" t="0"/>
          <a:stretch/>
        </p:blipFill>
        <p:spPr>
          <a:xfrm>
            <a:off x="8610600" y="1295400"/>
            <a:ext cx="990600" cy="984250"/>
          </a:xfrm>
          <a:prstGeom prst="rect">
            <a:avLst/>
          </a:prstGeom>
          <a:noFill/>
          <a:ln>
            <a:noFill/>
          </a:ln>
        </p:spPr>
      </p:pic>
      <p:pic>
        <p:nvPicPr>
          <p:cNvPr descr="j0300520" id="132" name="Google Shape;132;p7"/>
          <p:cNvPicPr preferRelativeResize="0"/>
          <p:nvPr/>
        </p:nvPicPr>
        <p:blipFill rotWithShape="1">
          <a:blip r:embed="rId7">
            <a:alphaModFix/>
          </a:blip>
          <a:srcRect b="0" l="0" r="0" t="0"/>
          <a:stretch/>
        </p:blipFill>
        <p:spPr>
          <a:xfrm>
            <a:off x="6586538" y="4572000"/>
            <a:ext cx="652462" cy="484188"/>
          </a:xfrm>
          <a:prstGeom prst="rect">
            <a:avLst/>
          </a:prstGeom>
          <a:noFill/>
          <a:ln>
            <a:noFill/>
          </a:ln>
        </p:spPr>
      </p:pic>
      <p:pic>
        <p:nvPicPr>
          <p:cNvPr descr="j0233018" id="133" name="Google Shape;133;p7"/>
          <p:cNvPicPr preferRelativeResize="0"/>
          <p:nvPr/>
        </p:nvPicPr>
        <p:blipFill rotWithShape="1">
          <a:blip r:embed="rId8">
            <a:alphaModFix/>
          </a:blip>
          <a:srcRect b="0" l="0" r="0" t="0"/>
          <a:stretch/>
        </p:blipFill>
        <p:spPr>
          <a:xfrm>
            <a:off x="4030663" y="4610100"/>
            <a:ext cx="679450" cy="501650"/>
          </a:xfrm>
          <a:prstGeom prst="rect">
            <a:avLst/>
          </a:prstGeom>
          <a:noFill/>
          <a:ln>
            <a:noFill/>
          </a:ln>
        </p:spPr>
      </p:pic>
      <p:sp>
        <p:nvSpPr>
          <p:cNvPr id="134" name="Google Shape;134;p7"/>
          <p:cNvSpPr/>
          <p:nvPr/>
        </p:nvSpPr>
        <p:spPr>
          <a:xfrm>
            <a:off x="2362200" y="4706938"/>
            <a:ext cx="1042988" cy="334962"/>
          </a:xfrm>
          <a:custGeom>
            <a:rect b="b" l="l" r="r" t="t"/>
            <a:pathLst>
              <a:path extrusionOk="0" h="21600" w="21600">
                <a:moveTo>
                  <a:pt x="14" y="0"/>
                </a:moveTo>
                <a:lnTo>
                  <a:pt x="21600" y="0"/>
                </a:lnTo>
                <a:lnTo>
                  <a:pt x="21600" y="21628"/>
                </a:lnTo>
                <a:lnTo>
                  <a:pt x="14" y="21628"/>
                </a:lnTo>
                <a:lnTo>
                  <a:pt x="14" y="0"/>
                </a:lnTo>
                <a:close/>
              </a:path>
              <a:path extrusionOk="0" h="21600" w="21600">
                <a:moveTo>
                  <a:pt x="18476" y="2035"/>
                </a:moveTo>
                <a:lnTo>
                  <a:pt x="20539" y="2035"/>
                </a:lnTo>
                <a:lnTo>
                  <a:pt x="20539" y="6559"/>
                </a:lnTo>
                <a:lnTo>
                  <a:pt x="18476" y="6559"/>
                </a:lnTo>
                <a:lnTo>
                  <a:pt x="18476" y="2035"/>
                </a:lnTo>
                <a:close/>
              </a:path>
              <a:path extrusionOk="0" h="21600" w="21600">
                <a:moveTo>
                  <a:pt x="884" y="2092"/>
                </a:moveTo>
                <a:lnTo>
                  <a:pt x="7425" y="2092"/>
                </a:lnTo>
                <a:lnTo>
                  <a:pt x="7425" y="2770"/>
                </a:lnTo>
                <a:lnTo>
                  <a:pt x="884" y="2770"/>
                </a:lnTo>
                <a:lnTo>
                  <a:pt x="884" y="2092"/>
                </a:lnTo>
                <a:close/>
              </a:path>
              <a:path extrusionOk="0" h="21600" w="21600">
                <a:moveTo>
                  <a:pt x="884" y="3109"/>
                </a:moveTo>
                <a:lnTo>
                  <a:pt x="7425" y="3109"/>
                </a:lnTo>
                <a:lnTo>
                  <a:pt x="7425" y="3788"/>
                </a:lnTo>
                <a:lnTo>
                  <a:pt x="884" y="3788"/>
                </a:lnTo>
                <a:lnTo>
                  <a:pt x="884" y="3109"/>
                </a:lnTo>
                <a:close/>
              </a:path>
              <a:path extrusionOk="0" h="21600" w="21600">
                <a:moveTo>
                  <a:pt x="884" y="4127"/>
                </a:moveTo>
                <a:lnTo>
                  <a:pt x="7425" y="4127"/>
                </a:lnTo>
                <a:lnTo>
                  <a:pt x="7425" y="4806"/>
                </a:lnTo>
                <a:lnTo>
                  <a:pt x="884" y="4806"/>
                </a:lnTo>
                <a:lnTo>
                  <a:pt x="884" y="4127"/>
                </a:lnTo>
                <a:close/>
              </a:path>
              <a:path extrusionOk="0" h="21600" w="21600">
                <a:moveTo>
                  <a:pt x="5127" y="5145"/>
                </a:moveTo>
                <a:lnTo>
                  <a:pt x="7425" y="5145"/>
                </a:lnTo>
                <a:lnTo>
                  <a:pt x="7425" y="5824"/>
                </a:lnTo>
                <a:lnTo>
                  <a:pt x="5127" y="5824"/>
                </a:lnTo>
                <a:lnTo>
                  <a:pt x="5127" y="5145"/>
                </a:lnTo>
                <a:close/>
              </a:path>
            </a:pathLst>
          </a:custGeom>
          <a:solidFill>
            <a:schemeClr val="accent1"/>
          </a:solidFill>
          <a:ln cap="flat" cmpd="sng" w="9525">
            <a:solidFill>
              <a:srgbClr val="000000"/>
            </a:solidFill>
            <a:prstDash val="solid"/>
            <a:miter lim="800000"/>
            <a:headEnd len="sm" w="sm" type="none"/>
            <a:tailEnd len="sm" w="sm" type="none"/>
          </a:ln>
          <a:effectLst>
            <a:outerShdw rotWithShape="0" algn="ctr" dir="2700000" dist="107763">
              <a:srgbClr val="808080"/>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pic>
        <p:nvPicPr>
          <p:cNvPr descr="j0332268" id="135" name="Google Shape;135;p7"/>
          <p:cNvPicPr preferRelativeResize="0"/>
          <p:nvPr/>
        </p:nvPicPr>
        <p:blipFill rotWithShape="1">
          <a:blip r:embed="rId9">
            <a:alphaModFix/>
          </a:blip>
          <a:srcRect b="0" l="0" r="0" t="0"/>
          <a:stretch/>
        </p:blipFill>
        <p:spPr>
          <a:xfrm>
            <a:off x="5335589" y="4572000"/>
            <a:ext cx="547687" cy="533400"/>
          </a:xfrm>
          <a:prstGeom prst="rect">
            <a:avLst/>
          </a:prstGeom>
          <a:noFill/>
          <a:ln>
            <a:noFill/>
          </a:ln>
        </p:spPr>
      </p:pic>
      <p:sp>
        <p:nvSpPr>
          <p:cNvPr id="136" name="Google Shape;136;p7"/>
          <p:cNvSpPr/>
          <p:nvPr/>
        </p:nvSpPr>
        <p:spPr>
          <a:xfrm>
            <a:off x="3979863" y="5337176"/>
            <a:ext cx="520700" cy="225425"/>
          </a:xfrm>
          <a:prstGeom prst="rightArrow">
            <a:avLst>
              <a:gd fmla="val 50000" name="adj1"/>
              <a:gd fmla="val 57746" name="adj2"/>
            </a:avLst>
          </a:prstGeom>
          <a:solidFill>
            <a:srgbClr val="B30D0D"/>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37" name="Google Shape;137;p7"/>
          <p:cNvSpPr/>
          <p:nvPr/>
        </p:nvSpPr>
        <p:spPr>
          <a:xfrm>
            <a:off x="2519364" y="5383214"/>
            <a:ext cx="898525" cy="109537"/>
          </a:xfrm>
          <a:prstGeom prst="rect">
            <a:avLst/>
          </a:prstGeom>
        </p:spPr>
        <p:txBody>
          <a:bodyPr>
            <a:prstTxWarp prst="textPlain"/>
          </a:bodyPr>
          <a:lstStyle/>
          <a:p>
            <a:pPr lvl="0" algn="ctr"/>
            <a:r>
              <a:rPr b="0" i="0">
                <a:ln>
                  <a:noFill/>
                </a:ln>
                <a:solidFill>
                  <a:srgbClr val="336699"/>
                </a:solidFill>
                <a:latin typeface="Times New Roman"/>
              </a:rPr>
              <a:t>...</a:t>
            </a:r>
          </a:p>
        </p:txBody>
      </p:sp>
      <p:sp>
        <p:nvSpPr>
          <p:cNvPr id="138" name="Google Shape;138;p7"/>
          <p:cNvSpPr/>
          <p:nvPr/>
        </p:nvSpPr>
        <p:spPr>
          <a:xfrm>
            <a:off x="4918076" y="5427664"/>
            <a:ext cx="900113" cy="109537"/>
          </a:xfrm>
          <a:prstGeom prst="rect">
            <a:avLst/>
          </a:prstGeom>
        </p:spPr>
        <p:txBody>
          <a:bodyPr>
            <a:prstTxWarp prst="textPlain"/>
          </a:bodyPr>
          <a:lstStyle/>
          <a:p>
            <a:pPr lvl="0" algn="ctr"/>
            <a:r>
              <a:rPr b="0" i="0">
                <a:ln>
                  <a:noFill/>
                </a:ln>
                <a:solidFill>
                  <a:srgbClr val="336699"/>
                </a:solidFill>
                <a:latin typeface="Times New Roman"/>
              </a:rPr>
              <a:t>...</a:t>
            </a:r>
          </a:p>
        </p:txBody>
      </p:sp>
      <p:pic>
        <p:nvPicPr>
          <p:cNvPr descr="j0301252" id="139" name="Google Shape;139;p7"/>
          <p:cNvPicPr preferRelativeResize="0"/>
          <p:nvPr/>
        </p:nvPicPr>
        <p:blipFill rotWithShape="1">
          <a:blip r:embed="rId10">
            <a:alphaModFix/>
          </a:blip>
          <a:srcRect b="0" l="0" r="0" t="0"/>
          <a:stretch/>
        </p:blipFill>
        <p:spPr>
          <a:xfrm>
            <a:off x="4038600" y="2743201"/>
            <a:ext cx="1830388" cy="1565275"/>
          </a:xfrm>
          <a:prstGeom prst="rect">
            <a:avLst/>
          </a:prstGeom>
          <a:noFill/>
          <a:ln>
            <a:noFill/>
          </a:ln>
        </p:spPr>
      </p:pic>
      <p:sp>
        <p:nvSpPr>
          <p:cNvPr id="140" name="Google Shape;140;p7"/>
          <p:cNvSpPr/>
          <p:nvPr/>
        </p:nvSpPr>
        <p:spPr>
          <a:xfrm>
            <a:off x="3733800" y="2514600"/>
            <a:ext cx="1295400" cy="19812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9"/>
                                        </p:tgtEl>
                                        <p:attrNameLst>
                                          <p:attrName>style.visibility</p:attrName>
                                        </p:attrNameLst>
                                      </p:cBhvr>
                                      <p:to>
                                        <p:strVal val="visible"/>
                                      </p:to>
                                    </p:set>
                                    <p:animEffect filter="fade" transition="in">
                                      <p:cBhvr>
                                        <p:cTn dur="500"/>
                                        <p:tgtEl>
                                          <p:spTgt spid="13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7"/>
                                        </p:tgtEl>
                                        <p:attrNameLst>
                                          <p:attrName>style.visibility</p:attrName>
                                        </p:attrNameLst>
                                      </p:cBhvr>
                                      <p:to>
                                        <p:strVal val="visible"/>
                                      </p:to>
                                    </p:set>
                                    <p:animEffect filter="fade" transition="in">
                                      <p:cBhvr>
                                        <p:cTn dur="2000"/>
                                        <p:tgtEl>
                                          <p:spTgt spid="12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34"/>
                                        </p:tgtEl>
                                        <p:attrNameLst>
                                          <p:attrName>style.visibility</p:attrName>
                                        </p:attrNameLst>
                                      </p:cBhvr>
                                      <p:to>
                                        <p:strVal val="visible"/>
                                      </p:to>
                                    </p:set>
                                    <p:anim calcmode="lin" valueType="num">
                                      <p:cBhvr additive="base">
                                        <p:cTn dur="500"/>
                                        <p:tgtEl>
                                          <p:spTgt spid="134"/>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3"/>
                                        </p:tgtEl>
                                        <p:attrNameLst>
                                          <p:attrName>style.visibility</p:attrName>
                                        </p:attrNameLst>
                                      </p:cBhvr>
                                      <p:to>
                                        <p:strVal val="visible"/>
                                      </p:to>
                                    </p:set>
                                    <p:animEffect filter="fade" transition="in">
                                      <p:cBhvr>
                                        <p:cTn dur="500"/>
                                        <p:tgtEl>
                                          <p:spTgt spid="1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5"/>
                                        </p:tgtEl>
                                        <p:attrNameLst>
                                          <p:attrName>style.visibility</p:attrName>
                                        </p:attrNameLst>
                                      </p:cBhvr>
                                      <p:to>
                                        <p:strVal val="visible"/>
                                      </p:to>
                                    </p:set>
                                    <p:animEffect filter="fade" transition="in">
                                      <p:cBhvr>
                                        <p:cTn dur="500"/>
                                        <p:tgtEl>
                                          <p:spTgt spid="13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2"/>
                                        </p:tgtEl>
                                        <p:attrNameLst>
                                          <p:attrName>style.visibility</p:attrName>
                                        </p:attrNameLst>
                                      </p:cBhvr>
                                      <p:to>
                                        <p:strVal val="visible"/>
                                      </p:to>
                                    </p:set>
                                    <p:animEffect filter="fade" transition="in">
                                      <p:cBhvr>
                                        <p:cTn dur="500"/>
                                        <p:tgtEl>
                                          <p:spTgt spid="13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8"/>
          <p:cNvSpPr/>
          <p:nvPr/>
        </p:nvSpPr>
        <p:spPr>
          <a:xfrm>
            <a:off x="1828800" y="1752600"/>
            <a:ext cx="5334000" cy="4191000"/>
          </a:xfrm>
          <a:prstGeom prst="rect">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46" name="Google Shape;146;p8"/>
          <p:cNvSpPr txBox="1"/>
          <p:nvPr>
            <p:ph type="title"/>
          </p:nvPr>
        </p:nvSpPr>
        <p:spPr>
          <a:xfrm>
            <a:off x="2286000" y="381000"/>
            <a:ext cx="7696200" cy="8382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None/>
            </a:pPr>
            <a:r>
              <a:rPr lang="en-US"/>
              <a:t>Electronic Data Interchange</a:t>
            </a:r>
            <a:endParaRPr/>
          </a:p>
        </p:txBody>
      </p:sp>
      <p:pic>
        <p:nvPicPr>
          <p:cNvPr descr="no1c2" id="147" name="Google Shape;147;p8"/>
          <p:cNvPicPr preferRelativeResize="0"/>
          <p:nvPr/>
        </p:nvPicPr>
        <p:blipFill rotWithShape="1">
          <a:blip r:embed="rId3">
            <a:alphaModFix/>
          </a:blip>
          <a:srcRect b="0" l="0" r="0" t="0"/>
          <a:stretch/>
        </p:blipFill>
        <p:spPr>
          <a:xfrm>
            <a:off x="2057400" y="1905000"/>
            <a:ext cx="4648200" cy="3702050"/>
          </a:xfrm>
          <a:prstGeom prst="rect">
            <a:avLst/>
          </a:prstGeom>
          <a:noFill/>
          <a:ln>
            <a:noFill/>
          </a:ln>
        </p:spPr>
      </p:pic>
      <p:sp>
        <p:nvSpPr>
          <p:cNvPr id="148" name="Google Shape;148;p8"/>
          <p:cNvSpPr/>
          <p:nvPr/>
        </p:nvSpPr>
        <p:spPr>
          <a:xfrm rot="-2032509">
            <a:off x="7620000" y="2667000"/>
            <a:ext cx="3048000" cy="1905000"/>
          </a:xfrm>
          <a:prstGeom prst="ellipse">
            <a:avLst/>
          </a:prstGeom>
          <a:solidFill>
            <a:schemeClr val="accent1"/>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Teko"/>
              <a:buNone/>
            </a:pPr>
            <a:r>
              <a:rPr b="0" i="0" lang="en-US" sz="1800" u="none" cap="none" strike="noStrike">
                <a:solidFill>
                  <a:schemeClr val="dk1"/>
                </a:solidFill>
                <a:latin typeface="Teko"/>
                <a:ea typeface="Teko"/>
                <a:cs typeface="Teko"/>
                <a:sym typeface="Teko"/>
              </a:rPr>
              <a:t>Memungkinkan terjadinya</a:t>
            </a:r>
            <a:endParaRPr/>
          </a:p>
          <a:p>
            <a:pPr indent="0" lvl="0" marL="0" marR="0" rtl="0" algn="ctr">
              <a:lnSpc>
                <a:spcPct val="100000"/>
              </a:lnSpc>
              <a:spcBef>
                <a:spcPts val="0"/>
              </a:spcBef>
              <a:spcAft>
                <a:spcPts val="0"/>
              </a:spcAft>
              <a:buClr>
                <a:schemeClr val="dk1"/>
              </a:buClr>
              <a:buSzPts val="1800"/>
              <a:buFont typeface="Teko"/>
              <a:buNone/>
            </a:pPr>
            <a:r>
              <a:rPr b="0" i="0" lang="en-US" sz="1800" u="none" cap="none" strike="noStrike">
                <a:solidFill>
                  <a:schemeClr val="dk1"/>
                </a:solidFill>
                <a:latin typeface="Teko"/>
                <a:ea typeface="Teko"/>
                <a:cs typeface="Teko"/>
                <a:sym typeface="Teko"/>
              </a:rPr>
              <a:t>Pertukaran informasi secara</a:t>
            </a:r>
            <a:endParaRPr/>
          </a:p>
          <a:p>
            <a:pPr indent="0" lvl="0" marL="0" marR="0" rtl="0" algn="ctr">
              <a:lnSpc>
                <a:spcPct val="100000"/>
              </a:lnSpc>
              <a:spcBef>
                <a:spcPts val="0"/>
              </a:spcBef>
              <a:spcAft>
                <a:spcPts val="0"/>
              </a:spcAft>
              <a:buClr>
                <a:schemeClr val="dk1"/>
              </a:buClr>
              <a:buSzPts val="1800"/>
              <a:buFont typeface="Teko"/>
              <a:buNone/>
            </a:pPr>
            <a:r>
              <a:rPr b="0" i="0" lang="en-US" sz="1800" u="none" cap="none" strike="noStrike">
                <a:solidFill>
                  <a:schemeClr val="dk1"/>
                </a:solidFill>
                <a:latin typeface="Teko"/>
                <a:ea typeface="Teko"/>
                <a:cs typeface="Teko"/>
                <a:sym typeface="Teko"/>
              </a:rPr>
              <a:t>Elektronis… untuk kebutuhan</a:t>
            </a:r>
            <a:endParaRPr/>
          </a:p>
          <a:p>
            <a:pPr indent="0" lvl="0" marL="0" marR="0" rtl="0" algn="ctr">
              <a:lnSpc>
                <a:spcPct val="100000"/>
              </a:lnSpc>
              <a:spcBef>
                <a:spcPts val="0"/>
              </a:spcBef>
              <a:spcAft>
                <a:spcPts val="0"/>
              </a:spcAft>
              <a:buClr>
                <a:schemeClr val="dk1"/>
              </a:buClr>
              <a:buSzPts val="1800"/>
              <a:buFont typeface="Teko"/>
              <a:buNone/>
            </a:pPr>
            <a:r>
              <a:rPr b="0" i="0" lang="en-US" sz="1800" u="none" cap="none" strike="noStrike">
                <a:solidFill>
                  <a:schemeClr val="dk1"/>
                </a:solidFill>
                <a:latin typeface="Teko"/>
                <a:ea typeface="Teko"/>
                <a:cs typeface="Teko"/>
                <a:sym typeface="Teko"/>
              </a:rPr>
              <a:t>Bisnis, hiburan, pendidikan, dll</a:t>
            </a:r>
            <a:endParaRPr/>
          </a:p>
        </p:txBody>
      </p:sp>
      <p:sp>
        <p:nvSpPr>
          <p:cNvPr id="149" name="Google Shape;149;p8"/>
          <p:cNvSpPr/>
          <p:nvPr/>
        </p:nvSpPr>
        <p:spPr>
          <a:xfrm>
            <a:off x="7315200" y="3048000"/>
            <a:ext cx="457200" cy="381000"/>
          </a:xfrm>
          <a:prstGeom prst="rightArrow">
            <a:avLst>
              <a:gd fmla="val 50000" name="adj1"/>
              <a:gd fmla="val 30000" name="adj2"/>
            </a:avLst>
          </a:prstGeom>
          <a:solidFill>
            <a:srgbClr val="B30D0D"/>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47"/>
                                        </p:tgtEl>
                                        <p:attrNameLst>
                                          <p:attrName>style.visibility</p:attrName>
                                        </p:attrNameLst>
                                      </p:cBhvr>
                                      <p:to>
                                        <p:strVal val="visible"/>
                                      </p:to>
                                    </p:set>
                                    <p:animEffect filter="fade" transition="in">
                                      <p:cBhvr>
                                        <p:cTn dur="1600"/>
                                        <p:tgtEl>
                                          <p:spTgt spid="14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9"/>
          <p:cNvSpPr txBox="1"/>
          <p:nvPr>
            <p:ph idx="1" type="body"/>
          </p:nvPr>
        </p:nvSpPr>
        <p:spPr>
          <a:xfrm>
            <a:off x="2050852" y="535782"/>
            <a:ext cx="8081367" cy="2534915"/>
          </a:xfrm>
          <a:prstGeom prst="rect">
            <a:avLst/>
          </a:prstGeom>
          <a:noFill/>
          <a:ln>
            <a:noFill/>
          </a:ln>
        </p:spPr>
        <p:txBody>
          <a:bodyPr anchorCtr="0" anchor="t" bIns="0" lIns="0" spcFirstLastPara="1" rIns="0" wrap="square" tIns="0">
            <a:noAutofit/>
          </a:bodyPr>
          <a:lstStyle/>
          <a:p>
            <a:pPr indent="0" lvl="0" marL="0" rtl="0" algn="just">
              <a:lnSpc>
                <a:spcPct val="100000"/>
              </a:lnSpc>
              <a:spcBef>
                <a:spcPts val="0"/>
              </a:spcBef>
              <a:spcAft>
                <a:spcPts val="0"/>
              </a:spcAft>
              <a:buClr>
                <a:schemeClr val="dk1"/>
              </a:buClr>
              <a:buSzPts val="2812"/>
              <a:buNone/>
            </a:pPr>
            <a:r>
              <a:rPr lang="en-US" sz="2812"/>
              <a:t>2.  </a:t>
            </a:r>
            <a:r>
              <a:rPr b="1" lang="en-US" sz="2812">
                <a:solidFill>
                  <a:srgbClr val="4E7A82"/>
                </a:solidFill>
              </a:rPr>
              <a:t>Angka (numbers)</a:t>
            </a:r>
            <a:endParaRPr/>
          </a:p>
          <a:p>
            <a:pPr indent="-228600" lvl="2" marL="1143000" rtl="0" algn="just">
              <a:lnSpc>
                <a:spcPct val="100000"/>
              </a:lnSpc>
              <a:spcBef>
                <a:spcPts val="500"/>
              </a:spcBef>
              <a:spcAft>
                <a:spcPts val="0"/>
              </a:spcAft>
              <a:buClr>
                <a:schemeClr val="dk1"/>
              </a:buClr>
              <a:buSzPts val="2812"/>
              <a:buChar char="•"/>
            </a:pPr>
            <a:r>
              <a:rPr lang="en-US" sz="2812"/>
              <a:t>Angka juga diwakili oleh pola urutan bit. </a:t>
            </a:r>
            <a:endParaRPr/>
          </a:p>
          <a:p>
            <a:pPr indent="-228600" lvl="2" marL="1143000" rtl="0" algn="just">
              <a:lnSpc>
                <a:spcPct val="100000"/>
              </a:lnSpc>
              <a:spcBef>
                <a:spcPts val="500"/>
              </a:spcBef>
              <a:spcAft>
                <a:spcPts val="0"/>
              </a:spcAft>
              <a:buClr>
                <a:schemeClr val="dk1"/>
              </a:buClr>
              <a:buSzPts val="2812"/>
              <a:buChar char="•"/>
            </a:pPr>
            <a:r>
              <a:rPr lang="en-US" sz="2812"/>
              <a:t>ASCII tidak digunakan untuk mewakili angka. </a:t>
            </a:r>
            <a:endParaRPr/>
          </a:p>
          <a:p>
            <a:pPr indent="-228600" lvl="2" marL="1143000" rtl="0" algn="just">
              <a:lnSpc>
                <a:spcPct val="100000"/>
              </a:lnSpc>
              <a:spcBef>
                <a:spcPts val="500"/>
              </a:spcBef>
              <a:spcAft>
                <a:spcPts val="0"/>
              </a:spcAft>
              <a:buClr>
                <a:schemeClr val="dk1"/>
              </a:buClr>
              <a:buSzPts val="2812"/>
              <a:buChar char="•"/>
            </a:pPr>
            <a:r>
              <a:rPr lang="en-US" sz="2812"/>
              <a:t>Angka langsung dikonversikan atau diubah menjadi angka biner untuk memudahkan dalam perhitungan operasi matematika</a:t>
            </a:r>
            <a:endParaRPr/>
          </a:p>
        </p:txBody>
      </p:sp>
    </p:spTree>
  </p:cSld>
  <p:clrMapOvr>
    <a:masterClrMapping/>
  </p:clrMapOvr>
  <p:transition spd="slow">
    <p:push/>
  </p:transition>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2021-07-26T04:22:59Z</dcterms:created>
  <dc:creator>UBBG</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1033-11.1.0.10161</vt:lpwstr>
  </property>
</Properties>
</file>