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9" r:id="rId4"/>
    <p:sldId id="261" r:id="rId5"/>
    <p:sldId id="260" r:id="rId6"/>
    <p:sldId id="258" r:id="rId7"/>
  </p:sldIdLst>
  <p:sldSz cx="9144000" cy="6858000" type="screen4x3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/>
    <p:restoredTop sz="94660"/>
  </p:normalViewPr>
  <p:slideViewPr>
    <p:cSldViewPr snapToGrid="0" showGuides="1">
      <p:cViewPr varScale="1">
        <p:scale>
          <a:sx n="45" d="100"/>
          <a:sy n="45" d="100"/>
        </p:scale>
        <p:origin x="684" y="48"/>
      </p:cViewPr>
      <p:guideLst>
        <p:guide orient="horz" pos="212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  <a:p>
            <a:pPr lvl="1" fontAlgn="base"/>
            <a:r>
              <a:rPr lang="en-US" strike="noStrike" noProof="1"/>
              <a:t>Second level</a:t>
            </a:r>
            <a:endParaRPr lang="en-US" strike="noStrike" noProof="1"/>
          </a:p>
          <a:p>
            <a:pPr lvl="2" fontAlgn="base"/>
            <a:r>
              <a:rPr lang="en-US" strike="noStrike" noProof="1"/>
              <a:t>Third level</a:t>
            </a:r>
            <a:endParaRPr lang="en-US" strike="noStrike" noProof="1"/>
          </a:p>
          <a:p>
            <a:pPr lvl="3" fontAlgn="base"/>
            <a:r>
              <a:rPr lang="en-US" strike="noStrike" noProof="1"/>
              <a:t>Fourth level</a:t>
            </a:r>
            <a:endParaRPr lang="en-US" strike="noStrike" noProof="1"/>
          </a:p>
          <a:p>
            <a:pPr lvl="4" fontAlgn="base"/>
            <a:r>
              <a:rPr lang="en-US" strike="noStrike" noProof="1"/>
              <a:t>Fifth level</a:t>
            </a:r>
            <a:endParaRPr lang="en-US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US" strike="noStrike" noProof="1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  <a:endParaRPr lang="en-US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  <a:endParaRPr lang="en-US" altLang="x-none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  <a:endParaRPr lang="en-US" altLang="x-none" dirty="0"/>
          </a:p>
          <a:p>
            <a:pPr lvl="1"/>
            <a:r>
              <a:rPr lang="en-US" altLang="x-none" dirty="0"/>
              <a:t>Second level</a:t>
            </a:r>
            <a:endParaRPr lang="en-US" altLang="x-none" dirty="0"/>
          </a:p>
          <a:p>
            <a:pPr lvl="2"/>
            <a:r>
              <a:rPr lang="en-US" altLang="x-none" dirty="0"/>
              <a:t>Third level</a:t>
            </a:r>
            <a:endParaRPr lang="en-US" altLang="x-none" dirty="0"/>
          </a:p>
          <a:p>
            <a:pPr lvl="3"/>
            <a:r>
              <a:rPr lang="en-US" altLang="x-none" dirty="0"/>
              <a:t>Fourth level</a:t>
            </a:r>
            <a:endParaRPr lang="en-US" altLang="x-none" dirty="0"/>
          </a:p>
          <a:p>
            <a:pPr lvl="4"/>
            <a:r>
              <a:rPr lang="en-US" altLang="x-none" dirty="0"/>
              <a:t>Fifth level</a:t>
            </a:r>
            <a:endParaRPr lang="en-US" altLang="x-non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281305" y="1805149"/>
            <a:ext cx="858139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en-US" sz="3300" b="1" kern="1200" dirty="0">
                <a:latin typeface="Cambria" panose="02040503050406030204" pitchFamily="18" charset="0"/>
                <a:ea typeface="+mj-ea"/>
                <a:cs typeface="+mj-cs"/>
              </a:rPr>
              <a:t>KARAKTERISTIK PERKEMBANGAN PESERTA DIDIK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2758" y="3429000"/>
            <a:ext cx="6363206" cy="1291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Maiandra GD" panose="020E0502030308020204" pitchFamily="34" charset="0"/>
              </a:rPr>
              <a:t>Teuku Mahmud</a:t>
            </a:r>
            <a:r>
              <a:rPr lang="en-US" sz="2400" b="1" dirty="0">
                <a:latin typeface="Maiandra GD" panose="020E0502030308020204" pitchFamily="34" charset="0"/>
              </a:rPr>
              <a:t>, </a:t>
            </a:r>
            <a:r>
              <a:rPr lang="en-US" sz="2400" b="1" dirty="0" err="1">
                <a:latin typeface="Maiandra GD" panose="020E0502030308020204" pitchFamily="34" charset="0"/>
              </a:rPr>
              <a:t>M.Pd</a:t>
            </a:r>
            <a:r>
              <a:rPr lang="en-US" sz="2400" b="1" dirty="0">
                <a:latin typeface="Maiandra GD" panose="020E0502030308020204" pitchFamily="34" charset="0"/>
              </a:rPr>
              <a:t>.</a:t>
            </a:r>
            <a:endParaRPr lang="en-US" sz="2400" b="1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Dosen</a:t>
            </a:r>
            <a:r>
              <a:rPr lang="en-US" dirty="0">
                <a:latin typeface="Maiandra GD" panose="020E0502030308020204" pitchFamily="34" charset="0"/>
              </a:rPr>
              <a:t> FKIP Universitas Bina </a:t>
            </a:r>
            <a:r>
              <a:rPr lang="en-US" dirty="0" err="1">
                <a:latin typeface="Maiandra GD" panose="020E0502030308020204" pitchFamily="34" charset="0"/>
              </a:rPr>
              <a:t>Bangsa</a:t>
            </a:r>
            <a:r>
              <a:rPr lang="en-US" dirty="0">
                <a:latin typeface="Maiandra GD" panose="020E0502030308020204" pitchFamily="34" charset="0"/>
              </a:rPr>
              <a:t> </a:t>
            </a:r>
            <a:r>
              <a:rPr lang="en-US" dirty="0" err="1">
                <a:latin typeface="Maiandra GD" panose="020E0502030308020204" pitchFamily="34" charset="0"/>
              </a:rPr>
              <a:t>Getsempena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 err="1">
                <a:latin typeface="Maiandra GD" panose="020E0502030308020204" pitchFamily="34" charset="0"/>
              </a:rPr>
              <a:t>No.Hp</a:t>
            </a:r>
            <a:r>
              <a:rPr lang="en-US" dirty="0">
                <a:latin typeface="Maiandra GD" panose="020E0502030308020204" pitchFamily="34" charset="0"/>
              </a:rPr>
              <a:t>	: 085261695400</a:t>
            </a:r>
            <a:endParaRPr lang="en-US" dirty="0">
              <a:latin typeface="Maiandra GD" panose="020E0502030308020204" pitchFamily="34" charset="0"/>
            </a:endParaRPr>
          </a:p>
          <a:p>
            <a:r>
              <a:rPr lang="en-US" dirty="0">
                <a:latin typeface="Maiandra GD" panose="020E0502030308020204" pitchFamily="34" charset="0"/>
              </a:rPr>
              <a:t>E-mail	: mahmud@bbg.ac.id </a:t>
            </a:r>
            <a:endParaRPr lang="en-ID" dirty="0">
              <a:latin typeface="Maiandra GD" panose="020E0502030308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" y="6280944"/>
            <a:ext cx="9143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Jalan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Tanggung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Krueng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Lamnyong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No.34, </a:t>
            </a:r>
            <a:r>
              <a:rPr lang="en-US" sz="1600" b="1" dirty="0" err="1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Rukoh</a:t>
            </a:r>
            <a:r>
              <a:rPr lang="en-US" sz="1600" b="1" dirty="0">
                <a:solidFill>
                  <a:schemeClr val="bg1"/>
                </a:solidFill>
                <a:latin typeface="Maiandra GD" panose="020E0502030308020204" pitchFamily="34" charset="0"/>
                <a:cs typeface="Courier New" panose="02070309020205020404" pitchFamily="49" charset="0"/>
              </a:rPr>
              <a:t>, Darussalam, Banda Aceh</a:t>
            </a:r>
            <a:endParaRPr lang="en-ID" sz="1600" b="1" dirty="0">
              <a:solidFill>
                <a:schemeClr val="bg1"/>
              </a:solidFill>
              <a:latin typeface="Maiandra GD" panose="020E0502030308020204" pitchFamily="34" charset="0"/>
              <a:cs typeface="Courier New" panose="02070309020205020404" pitchFamily="49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99243"/>
            <a:ext cx="9144000" cy="28087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rcRect l="10690" t="6363" r="19064" b="17853"/>
          <a:stretch>
            <a:fillRect/>
          </a:stretch>
        </p:blipFill>
        <p:spPr>
          <a:xfrm>
            <a:off x="281305" y="2026920"/>
            <a:ext cx="1848485" cy="2609215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Jean Piaget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Teori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perkembangan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kognitif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Jean Piaget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teori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Piaget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menunjukkan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bahwa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kecerdasan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berubah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seiring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pertumbuhan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anak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n-US" b="0" i="0" dirty="0">
              <a:solidFill>
                <a:srgbClr val="202124"/>
              </a:solidFill>
              <a:effectLst/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Empat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tahapan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perkembangan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1.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Tahap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sensorimotorik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(0-2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tahun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) </a:t>
            </a:r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2.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Tahap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praoperasional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(2-4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tahun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) </a:t>
            </a:r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3.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Tahap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operasional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konkrit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(7-11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tahun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) </a:t>
            </a:r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4.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Tahap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operasonal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formal (11-15 </a:t>
            </a:r>
            <a:r>
              <a:rPr lang="en-US" dirty="0" err="1">
                <a:solidFill>
                  <a:srgbClr val="202124"/>
                </a:solidFill>
                <a:latin typeface="Arial" panose="020B0604020202020204" pitchFamily="34" charset="0"/>
              </a:rPr>
              <a:t>tahun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) </a:t>
            </a:r>
            <a:endParaRPr lang="en-US" dirty="0">
              <a:solidFill>
                <a:srgbClr val="202124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Rousseau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Usia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0-2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 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masa 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perkembangan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fisik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Kecepatan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pertumbuhan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fisik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lebih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dominan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dibandingkan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perkembangan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aspek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lain,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sehingga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anak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pada masa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ini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disebut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sebagai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binatang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sehat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Kohlberg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Teori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perkembangan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moral yang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dikemukakan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oleh Kohlberg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menunjukkan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0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bahwa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sikap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moral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bukan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hasil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sosialisasi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atau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pelajaran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diperoleh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dari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kebiasaan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hal-hal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lain yang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berhubungan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nilai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b="1" i="0" dirty="0" err="1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kebudayaan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953</Words>
  <Application>WPS Presentation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SimSun</vt:lpstr>
      <vt:lpstr>Wingdings</vt:lpstr>
      <vt:lpstr>Calibri</vt:lpstr>
      <vt:lpstr>Calibri Light</vt:lpstr>
      <vt:lpstr>Cambria</vt:lpstr>
      <vt:lpstr>Maiandra GD</vt:lpstr>
      <vt:lpstr>Courier New</vt:lpstr>
      <vt:lpstr>Microsoft YaHei</vt:lpstr>
      <vt:lpstr>Arial Unicode MS</vt:lpstr>
      <vt:lpstr>Office Theme</vt:lpstr>
      <vt:lpstr>KARAKTERISTIK PERKEMBANGAN PESERTA DIDIK</vt:lpstr>
      <vt:lpstr>Jean Piaget</vt:lpstr>
      <vt:lpstr>Rousseau</vt:lpstr>
      <vt:lpstr>Kohlberg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UNPAD Presentation Title</dc:title>
  <dc:creator>ASUS</dc:creator>
  <cp:lastModifiedBy>Lenovo</cp:lastModifiedBy>
  <cp:revision>32</cp:revision>
  <dcterms:created xsi:type="dcterms:W3CDTF">2021-07-26T04:19:00Z</dcterms:created>
  <dcterms:modified xsi:type="dcterms:W3CDTF">2023-11-15T05:50:11Z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1033-12.2.0.13306</vt:lpwstr>
  </property>
  <property fmtid="{D5CDD505-2E9C-101B-9397-08002B2CF9AE}" pid="3" name="ICV">
    <vt:lpwstr>E9A3FEAFB71B4B3396078491CE14A12E_13</vt:lpwstr>
  </property>
</Properties>
</file>