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7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6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0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9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FEB8F-1D6D-48B1-A147-666107D7CC3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47260-85F8-4014-B69F-AB80026DE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7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864096"/>
          </a:xfrm>
        </p:spPr>
        <p:txBody>
          <a:bodyPr/>
          <a:lstStyle/>
          <a:p>
            <a:r>
              <a:rPr lang="en-US" dirty="0" smtClean="0"/>
              <a:t>BIOKIMIA I – 2 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96752"/>
            <a:ext cx="8856984" cy="547260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264392"/>
              </p:ext>
            </p:extLst>
          </p:nvPr>
        </p:nvGraphicFramePr>
        <p:xfrm>
          <a:off x="251520" y="1397000"/>
          <a:ext cx="8496944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040"/>
                <a:gridCol w="7359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Karbohidrat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Monosakarida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Glukosa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Fruktosa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manosa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dll</a:t>
                      </a:r>
                      <a:r>
                        <a:rPr lang="en-US" dirty="0" smtClean="0"/>
                        <a:t>)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Disakarida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Sukrosa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Laktosa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dll</a:t>
                      </a:r>
                      <a:r>
                        <a:rPr lang="en-US" dirty="0" smtClean="0"/>
                        <a:t>)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Poli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sakarida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Pati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Glikogen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Sellulosa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Lemak</a:t>
                      </a:r>
                      <a:r>
                        <a:rPr lang="en-US" baseline="0" dirty="0" smtClean="0"/>
                        <a:t> (lipid)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Minyak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Jenis-jenis</a:t>
                      </a:r>
                      <a:r>
                        <a:rPr lang="en-US" dirty="0" smtClean="0"/>
                        <a:t> lipid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dirty="0" err="1" smtClean="0"/>
                        <a:t>Asam-asam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amino </a:t>
                      </a:r>
                      <a:endParaRPr lang="en-US" dirty="0" smtClean="0"/>
                    </a:p>
                    <a:p>
                      <a:pPr marL="342900" indent="-342900">
                        <a:buAutoNum type="alphaLcPeriod"/>
                      </a:pPr>
                      <a:r>
                        <a:rPr lang="en-US" dirty="0" smtClean="0"/>
                        <a:t>Protein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struktur</a:t>
                      </a:r>
                      <a:r>
                        <a:rPr lang="en-US" dirty="0" smtClean="0"/>
                        <a:t> protein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Enzim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Kinetika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reaksi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enzim</a:t>
                      </a:r>
                      <a:endParaRPr lang="en-US" dirty="0"/>
                    </a:p>
                  </a:txBody>
                  <a:tcPr/>
                </a:tc>
              </a:tr>
              <a:tr h="898872">
                <a:tc>
                  <a:txBody>
                    <a:bodyPr/>
                    <a:lstStyle/>
                    <a:p>
                      <a:r>
                        <a:rPr lang="en-US" dirty="0" smtClean="0"/>
                        <a:t>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Katabolisme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Karbohidrat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Glikolisis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aerob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Glikolisis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anaero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Oksidasi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Piruvat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siklus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Screbb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51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821892"/>
              </p:ext>
            </p:extLst>
          </p:nvPr>
        </p:nvGraphicFramePr>
        <p:xfrm>
          <a:off x="457200" y="188913"/>
          <a:ext cx="8229600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7427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Pertemuan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Materi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VIII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UTS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Rantai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pernapasan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Anabolisme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Karbohidrat</a:t>
                      </a:r>
                      <a:r>
                        <a:rPr lang="en-US" sz="2800" baseline="0" dirty="0" smtClean="0"/>
                        <a:t> (</a:t>
                      </a:r>
                      <a:r>
                        <a:rPr lang="en-US" sz="2800" baseline="0" dirty="0" err="1" smtClean="0"/>
                        <a:t>Fotosintesis</a:t>
                      </a:r>
                      <a:r>
                        <a:rPr lang="en-US" sz="2800" baseline="0" dirty="0" smtClean="0"/>
                        <a:t>)</a:t>
                      </a:r>
                    </a:p>
                    <a:p>
                      <a:r>
                        <a:rPr lang="en-US" sz="2800" baseline="0" dirty="0" smtClean="0"/>
                        <a:t>- </a:t>
                      </a:r>
                      <a:r>
                        <a:rPr lang="en-US" sz="2800" baseline="0" dirty="0" err="1" smtClean="0"/>
                        <a:t>Reaksi</a:t>
                      </a:r>
                      <a:r>
                        <a:rPr lang="en-US" sz="2800" baseline="0" dirty="0" smtClean="0"/>
                        <a:t>  </a:t>
                      </a:r>
                      <a:r>
                        <a:rPr lang="en-US" sz="2800" baseline="0" dirty="0" err="1" smtClean="0"/>
                        <a:t>terang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cahaya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Rekasi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Gelap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chaya</a:t>
                      </a:r>
                      <a:endParaRPr lang="en-US" sz="2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XII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Katabolisme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Lemak</a:t>
                      </a:r>
                      <a:endParaRPr lang="en-US" sz="2800" dirty="0"/>
                    </a:p>
                  </a:txBody>
                  <a:tcPr/>
                </a:tc>
              </a:tr>
              <a:tr h="2915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XIII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Anabolisme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Lemak</a:t>
                      </a:r>
                      <a:endParaRPr lang="en-US" sz="2800" dirty="0"/>
                    </a:p>
                  </a:txBody>
                  <a:tcPr/>
                </a:tc>
              </a:tr>
              <a:tr h="21742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XIV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Studi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kasus</a:t>
                      </a:r>
                      <a:endParaRPr lang="en-US" sz="2800" dirty="0"/>
                    </a:p>
                  </a:txBody>
                  <a:tcPr/>
                </a:tc>
              </a:tr>
              <a:tr h="14325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XV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Diskusi</a:t>
                      </a:r>
                      <a:endParaRPr lang="en-US" sz="2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XVI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UAS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55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105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BIOKIMIA I – 2 SKS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BIOKIMIA I – 2 SKS</dc:title>
  <dc:creator>ASUS</dc:creator>
  <cp:lastModifiedBy>ASUS</cp:lastModifiedBy>
  <cp:revision>5</cp:revision>
  <dcterms:created xsi:type="dcterms:W3CDTF">2022-02-07T01:42:47Z</dcterms:created>
  <dcterms:modified xsi:type="dcterms:W3CDTF">2022-02-08T08:49:23Z</dcterms:modified>
</cp:coreProperties>
</file>