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2" r:id="rId15"/>
    <p:sldId id="259" r:id="rId16"/>
    <p:sldId id="260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5" r:id="rId25"/>
    <p:sldId id="296" r:id="rId26"/>
    <p:sldId id="287" r:id="rId27"/>
    <p:sldId id="288" r:id="rId28"/>
    <p:sldId id="290" r:id="rId29"/>
    <p:sldId id="293" r:id="rId30"/>
    <p:sldId id="294" r:id="rId31"/>
  </p:sldIdLst>
  <p:sldSz cx="18288000" cy="10287000"/>
  <p:notesSz cx="6858000" cy="9144000"/>
  <p:embeddedFontLst>
    <p:embeddedFont>
      <p:font typeface="Aharoni" panose="02010803020104030203" pitchFamily="2" charset="-79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League Spartan" panose="020B0604020202020204" charset="0"/>
      <p:regular r:id="rId42"/>
    </p:embeddedFont>
    <p:embeddedFont>
      <p:font typeface="Poppins Bold" panose="020B0604020202020204" charset="0"/>
      <p:regular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10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ef Rakhman Affandi" userId="c1389c2c8297245b" providerId="LiveId" clId="{D72CA1C5-476B-43D6-8577-6066336C4820}"/>
    <pc:docChg chg="custSel addSld delSld modSld">
      <pc:chgData name="Arief Rakhman Affandi" userId="c1389c2c8297245b" providerId="LiveId" clId="{D72CA1C5-476B-43D6-8577-6066336C4820}" dt="2024-10-28T05:45:23.280" v="989" actId="14100"/>
      <pc:docMkLst>
        <pc:docMk/>
      </pc:docMkLst>
      <pc:sldChg chg="del">
        <pc:chgData name="Arief Rakhman Affandi" userId="c1389c2c8297245b" providerId="LiveId" clId="{D72CA1C5-476B-43D6-8577-6066336C4820}" dt="2024-10-28T05:34:14.620" v="0" actId="47"/>
        <pc:sldMkLst>
          <pc:docMk/>
          <pc:sldMk cId="3980235009" sldId="285"/>
        </pc:sldMkLst>
      </pc:sldChg>
      <pc:sldChg chg="del">
        <pc:chgData name="Arief Rakhman Affandi" userId="c1389c2c8297245b" providerId="LiveId" clId="{D72CA1C5-476B-43D6-8577-6066336C4820}" dt="2024-10-28T05:34:16.959" v="1" actId="47"/>
        <pc:sldMkLst>
          <pc:docMk/>
          <pc:sldMk cId="163679672" sldId="286"/>
        </pc:sldMkLst>
      </pc:sldChg>
      <pc:sldChg chg="modSp mod">
        <pc:chgData name="Arief Rakhman Affandi" userId="c1389c2c8297245b" providerId="LiveId" clId="{D72CA1C5-476B-43D6-8577-6066336C4820}" dt="2024-10-28T05:44:57.991" v="988" actId="20577"/>
        <pc:sldMkLst>
          <pc:docMk/>
          <pc:sldMk cId="180559602" sldId="287"/>
        </pc:sldMkLst>
        <pc:spChg chg="mod">
          <ac:chgData name="Arief Rakhman Affandi" userId="c1389c2c8297245b" providerId="LiveId" clId="{D72CA1C5-476B-43D6-8577-6066336C4820}" dt="2024-10-28T05:44:57.991" v="988" actId="20577"/>
          <ac:spMkLst>
            <pc:docMk/>
            <pc:sldMk cId="180559602" sldId="287"/>
            <ac:spMk id="14" creationId="{F9F0E189-B003-417E-8CC2-60C250B2D90B}"/>
          </ac:spMkLst>
        </pc:spChg>
      </pc:sldChg>
      <pc:sldChg chg="modSp mod">
        <pc:chgData name="Arief Rakhman Affandi" userId="c1389c2c8297245b" providerId="LiveId" clId="{D72CA1C5-476B-43D6-8577-6066336C4820}" dt="2024-10-28T05:45:23.280" v="989" actId="14100"/>
        <pc:sldMkLst>
          <pc:docMk/>
          <pc:sldMk cId="688527704" sldId="294"/>
        </pc:sldMkLst>
        <pc:spChg chg="mod">
          <ac:chgData name="Arief Rakhman Affandi" userId="c1389c2c8297245b" providerId="LiveId" clId="{D72CA1C5-476B-43D6-8577-6066336C4820}" dt="2024-10-28T05:45:23.280" v="989" actId="14100"/>
          <ac:spMkLst>
            <pc:docMk/>
            <pc:sldMk cId="688527704" sldId="294"/>
            <ac:spMk id="31" creationId="{755E423D-5EFA-4252-9651-81752DEE8731}"/>
          </ac:spMkLst>
        </pc:spChg>
      </pc:sldChg>
      <pc:sldChg chg="modSp add mod">
        <pc:chgData name="Arief Rakhman Affandi" userId="c1389c2c8297245b" providerId="LiveId" clId="{D72CA1C5-476B-43D6-8577-6066336C4820}" dt="2024-10-28T05:43:28.462" v="960" actId="113"/>
        <pc:sldMkLst>
          <pc:docMk/>
          <pc:sldMk cId="2385061396" sldId="295"/>
        </pc:sldMkLst>
        <pc:spChg chg="mod">
          <ac:chgData name="Arief Rakhman Affandi" userId="c1389c2c8297245b" providerId="LiveId" clId="{D72CA1C5-476B-43D6-8577-6066336C4820}" dt="2024-10-28T05:43:28.462" v="960" actId="113"/>
          <ac:spMkLst>
            <pc:docMk/>
            <pc:sldMk cId="2385061396" sldId="295"/>
            <ac:spMk id="14" creationId="{BE3B9B6E-C72B-43DB-A7C0-D56CDCFBF5FB}"/>
          </ac:spMkLst>
        </pc:spChg>
      </pc:sldChg>
      <pc:sldChg chg="modSp add mod">
        <pc:chgData name="Arief Rakhman Affandi" userId="c1389c2c8297245b" providerId="LiveId" clId="{D72CA1C5-476B-43D6-8577-6066336C4820}" dt="2024-10-28T05:44:20.463" v="983" actId="113"/>
        <pc:sldMkLst>
          <pc:docMk/>
          <pc:sldMk cId="3950728379" sldId="296"/>
        </pc:sldMkLst>
        <pc:spChg chg="mod">
          <ac:chgData name="Arief Rakhman Affandi" userId="c1389c2c8297245b" providerId="LiveId" clId="{D72CA1C5-476B-43D6-8577-6066336C4820}" dt="2024-10-28T05:44:20.463" v="983" actId="113"/>
          <ac:spMkLst>
            <pc:docMk/>
            <pc:sldMk cId="3950728379" sldId="296"/>
            <ac:spMk id="14" creationId="{BE3B9B6E-C72B-43DB-A7C0-D56CDCFBF5FB}"/>
          </ac:spMkLst>
        </pc:spChg>
      </pc:sldChg>
    </pc:docChg>
  </pc:docChgLst>
  <pc:docChgLst>
    <pc:chgData userId="c1389c2c8297245b" providerId="LiveId" clId="{E1F208E3-47FF-4318-9CEC-CB9E32621155}"/>
    <pc:docChg chg="undo custSel addSld delSld modSld">
      <pc:chgData name="" userId="c1389c2c8297245b" providerId="LiveId" clId="{E1F208E3-47FF-4318-9CEC-CB9E32621155}" dt="2024-10-27T22:33:18.957" v="1194" actId="14100"/>
      <pc:docMkLst>
        <pc:docMk/>
      </pc:docMkLst>
      <pc:sldChg chg="addSp delSp modSp">
        <pc:chgData name="" userId="c1389c2c8297245b" providerId="LiveId" clId="{E1F208E3-47FF-4318-9CEC-CB9E32621155}" dt="2024-10-26T22:10:32.797" v="117" actId="1076"/>
        <pc:sldMkLst>
          <pc:docMk/>
          <pc:sldMk cId="0" sldId="257"/>
        </pc:sldMkLst>
        <pc:picChg chg="del">
          <ac:chgData name="" userId="c1389c2c8297245b" providerId="LiveId" clId="{E1F208E3-47FF-4318-9CEC-CB9E32621155}" dt="2024-10-26T22:06:49.892" v="35" actId="478"/>
          <ac:picMkLst>
            <pc:docMk/>
            <pc:sldMk cId="0" sldId="257"/>
            <ac:picMk id="29" creationId="{40FDB559-8C1B-4BA6-A8F9-0ABA30C569C4}"/>
          </ac:picMkLst>
        </pc:picChg>
        <pc:picChg chg="add mod">
          <ac:chgData name="" userId="c1389c2c8297245b" providerId="LiveId" clId="{E1F208E3-47FF-4318-9CEC-CB9E32621155}" dt="2024-10-26T22:10:32.797" v="117" actId="1076"/>
          <ac:picMkLst>
            <pc:docMk/>
            <pc:sldMk cId="0" sldId="257"/>
            <ac:picMk id="2050" creationId="{16B20CA5-93F8-4CB4-8CE3-A81E20B48F87}"/>
          </ac:picMkLst>
        </pc:picChg>
      </pc:sldChg>
      <pc:sldChg chg="addSp delSp modSp">
        <pc:chgData name="" userId="c1389c2c8297245b" providerId="LiveId" clId="{E1F208E3-47FF-4318-9CEC-CB9E32621155}" dt="2024-10-26T22:15:07.402" v="176" actId="6549"/>
        <pc:sldMkLst>
          <pc:docMk/>
          <pc:sldMk cId="0" sldId="258"/>
        </pc:sldMkLst>
        <pc:spChg chg="add mod">
          <ac:chgData name="" userId="c1389c2c8297245b" providerId="LiveId" clId="{E1F208E3-47FF-4318-9CEC-CB9E32621155}" dt="2024-10-26T22:15:07.402" v="176" actId="6549"/>
          <ac:spMkLst>
            <pc:docMk/>
            <pc:sldMk cId="0" sldId="258"/>
            <ac:spMk id="17" creationId="{1D2A9649-DEA5-4849-81E7-2785089105AC}"/>
          </ac:spMkLst>
        </pc:spChg>
        <pc:spChg chg="del">
          <ac:chgData name="" userId="c1389c2c8297245b" providerId="LiveId" clId="{E1F208E3-47FF-4318-9CEC-CB9E32621155}" dt="2024-10-26T22:10:37.340" v="118" actId="478"/>
          <ac:spMkLst>
            <pc:docMk/>
            <pc:sldMk cId="0" sldId="258"/>
            <ac:spMk id="18" creationId="{00000000-0000-0000-0000-000000000000}"/>
          </ac:spMkLst>
        </pc:spChg>
        <pc:spChg chg="add mod">
          <ac:chgData name="" userId="c1389c2c8297245b" providerId="LiveId" clId="{E1F208E3-47FF-4318-9CEC-CB9E32621155}" dt="2024-10-26T22:11:24.782" v="134" actId="121"/>
          <ac:spMkLst>
            <pc:docMk/>
            <pc:sldMk cId="0" sldId="258"/>
            <ac:spMk id="19" creationId="{44F80797-94A3-495C-A31E-534FBA35DEE9}"/>
          </ac:spMkLst>
        </pc:spChg>
        <pc:spChg chg="add del mod">
          <ac:chgData name="" userId="c1389c2c8297245b" providerId="LiveId" clId="{E1F208E3-47FF-4318-9CEC-CB9E32621155}" dt="2024-10-26T22:11:53.325" v="140" actId="478"/>
          <ac:spMkLst>
            <pc:docMk/>
            <pc:sldMk cId="0" sldId="258"/>
            <ac:spMk id="20" creationId="{E550C58D-B3C6-4685-8B63-F9D9A877E20B}"/>
          </ac:spMkLst>
        </pc:spChg>
        <pc:spChg chg="add del mod">
          <ac:chgData name="" userId="c1389c2c8297245b" providerId="LiveId" clId="{E1F208E3-47FF-4318-9CEC-CB9E32621155}" dt="2024-10-26T22:11:54.080" v="141" actId="478"/>
          <ac:spMkLst>
            <pc:docMk/>
            <pc:sldMk cId="0" sldId="258"/>
            <ac:spMk id="22" creationId="{C90555CF-ADCD-4996-8E83-B371D839294F}"/>
          </ac:spMkLst>
        </pc:spChg>
        <pc:spChg chg="del">
          <ac:chgData name="" userId="c1389c2c8297245b" providerId="LiveId" clId="{E1F208E3-47FF-4318-9CEC-CB9E32621155}" dt="2024-10-26T22:08:04.877" v="36" actId="478"/>
          <ac:spMkLst>
            <pc:docMk/>
            <pc:sldMk cId="0" sldId="258"/>
            <ac:spMk id="27" creationId="{9FE8CD19-BDB8-4E2A-94D3-A8EB6EE28DE8}"/>
          </ac:spMkLst>
        </pc:spChg>
        <pc:spChg chg="add del mod">
          <ac:chgData name="" userId="c1389c2c8297245b" providerId="LiveId" clId="{E1F208E3-47FF-4318-9CEC-CB9E32621155}" dt="2024-10-26T22:11:52.637" v="139" actId="478"/>
          <ac:spMkLst>
            <pc:docMk/>
            <pc:sldMk cId="0" sldId="258"/>
            <ac:spMk id="28" creationId="{90961942-04D7-4129-A519-864E3C047BB4}"/>
          </ac:spMkLst>
        </pc:spChg>
        <pc:spChg chg="add del mod">
          <ac:chgData name="" userId="c1389c2c8297245b" providerId="LiveId" clId="{E1F208E3-47FF-4318-9CEC-CB9E32621155}" dt="2024-10-26T22:11:51.593" v="138" actId="478"/>
          <ac:spMkLst>
            <pc:docMk/>
            <pc:sldMk cId="0" sldId="258"/>
            <ac:spMk id="29" creationId="{B788B6DB-FB72-4719-9177-949F06B3284E}"/>
          </ac:spMkLst>
        </pc:spChg>
        <pc:spChg chg="add mod">
          <ac:chgData name="" userId="c1389c2c8297245b" providerId="LiveId" clId="{E1F208E3-47FF-4318-9CEC-CB9E32621155}" dt="2024-10-26T22:13:20.796" v="163" actId="1076"/>
          <ac:spMkLst>
            <pc:docMk/>
            <pc:sldMk cId="0" sldId="258"/>
            <ac:spMk id="30" creationId="{D48EA235-313B-44A8-93B4-EFEDCB054AA7}"/>
          </ac:spMkLst>
        </pc:spChg>
        <pc:spChg chg="add del mod">
          <ac:chgData name="" userId="c1389c2c8297245b" providerId="LiveId" clId="{E1F208E3-47FF-4318-9CEC-CB9E32621155}" dt="2024-10-26T22:12:09.433" v="147" actId="478"/>
          <ac:spMkLst>
            <pc:docMk/>
            <pc:sldMk cId="0" sldId="258"/>
            <ac:spMk id="31" creationId="{C65E3AAB-A653-4DD8-A673-C6078365F93F}"/>
          </ac:spMkLst>
        </pc:spChg>
        <pc:spChg chg="add del mod">
          <ac:chgData name="" userId="c1389c2c8297245b" providerId="LiveId" clId="{E1F208E3-47FF-4318-9CEC-CB9E32621155}" dt="2024-10-26T22:11:59.263" v="145" actId="478"/>
          <ac:spMkLst>
            <pc:docMk/>
            <pc:sldMk cId="0" sldId="258"/>
            <ac:spMk id="32" creationId="{EDADFA39-F0AF-4601-84D9-5B20F63A8999}"/>
          </ac:spMkLst>
        </pc:spChg>
        <pc:spChg chg="add del mod">
          <ac:chgData name="" userId="c1389c2c8297245b" providerId="LiveId" clId="{E1F208E3-47FF-4318-9CEC-CB9E32621155}" dt="2024-10-26T22:11:57.926" v="143" actId="478"/>
          <ac:spMkLst>
            <pc:docMk/>
            <pc:sldMk cId="0" sldId="258"/>
            <ac:spMk id="33" creationId="{53B8E078-6380-467A-A089-E8B1F636A00C}"/>
          </ac:spMkLst>
        </pc:spChg>
        <pc:spChg chg="add del mod">
          <ac:chgData name="" userId="c1389c2c8297245b" providerId="LiveId" clId="{E1F208E3-47FF-4318-9CEC-CB9E32621155}" dt="2024-10-26T22:11:58.624" v="144" actId="478"/>
          <ac:spMkLst>
            <pc:docMk/>
            <pc:sldMk cId="0" sldId="258"/>
            <ac:spMk id="34" creationId="{529E4F04-3054-49C9-86A4-6D8598493EBA}"/>
          </ac:spMkLst>
        </pc:spChg>
        <pc:spChg chg="add mod">
          <ac:chgData name="" userId="c1389c2c8297245b" providerId="LiveId" clId="{E1F208E3-47FF-4318-9CEC-CB9E32621155}" dt="2024-10-26T22:13:28.509" v="164" actId="1076"/>
          <ac:spMkLst>
            <pc:docMk/>
            <pc:sldMk cId="0" sldId="258"/>
            <ac:spMk id="35" creationId="{FA88398D-D731-402F-A756-55502A206952}"/>
          </ac:spMkLst>
        </pc:spChg>
        <pc:spChg chg="add mod">
          <ac:chgData name="" userId="c1389c2c8297245b" providerId="LiveId" clId="{E1F208E3-47FF-4318-9CEC-CB9E32621155}" dt="2024-10-26T22:12:57.125" v="158" actId="1076"/>
          <ac:spMkLst>
            <pc:docMk/>
            <pc:sldMk cId="0" sldId="258"/>
            <ac:spMk id="36" creationId="{E26811F9-81D1-410A-ABC4-3421E1ECB86B}"/>
          </ac:spMkLst>
        </pc:spChg>
        <pc:spChg chg="add mod">
          <ac:chgData name="" userId="c1389c2c8297245b" providerId="LiveId" clId="{E1F208E3-47FF-4318-9CEC-CB9E32621155}" dt="2024-10-26T22:13:00.502" v="159" actId="1076"/>
          <ac:spMkLst>
            <pc:docMk/>
            <pc:sldMk cId="0" sldId="258"/>
            <ac:spMk id="37" creationId="{AFB03C14-CA41-4490-9450-6D54A2CD944C}"/>
          </ac:spMkLst>
        </pc:spChg>
        <pc:spChg chg="add mod">
          <ac:chgData name="" userId="c1389c2c8297245b" providerId="LiveId" clId="{E1F208E3-47FF-4318-9CEC-CB9E32621155}" dt="2024-10-26T22:13:08.738" v="161" actId="1076"/>
          <ac:spMkLst>
            <pc:docMk/>
            <pc:sldMk cId="0" sldId="258"/>
            <ac:spMk id="38" creationId="{9951B76E-DE54-4F62-81E5-B28831691588}"/>
          </ac:spMkLst>
        </pc:spChg>
        <pc:spChg chg="add mod">
          <ac:chgData name="" userId="c1389c2c8297245b" providerId="LiveId" clId="{E1F208E3-47FF-4318-9CEC-CB9E32621155}" dt="2024-10-26T22:13:04.556" v="160" actId="1076"/>
          <ac:spMkLst>
            <pc:docMk/>
            <pc:sldMk cId="0" sldId="258"/>
            <ac:spMk id="39" creationId="{6C6E4AD4-4845-4C5B-9665-82BCF1050E78}"/>
          </ac:spMkLst>
        </pc:spChg>
        <pc:picChg chg="add mod">
          <ac:chgData name="" userId="c1389c2c8297245b" providerId="LiveId" clId="{E1F208E3-47FF-4318-9CEC-CB9E32621155}" dt="2024-10-26T22:14:28.206" v="168" actId="1076"/>
          <ac:picMkLst>
            <pc:docMk/>
            <pc:sldMk cId="0" sldId="258"/>
            <ac:picMk id="3074" creationId="{12DFEC3F-2689-4A82-9D5A-B78661AA756D}"/>
          </ac:picMkLst>
        </pc:picChg>
      </pc:sldChg>
      <pc:sldChg chg="addSp delSp modSp">
        <pc:chgData name="" userId="c1389c2c8297245b" providerId="LiveId" clId="{E1F208E3-47FF-4318-9CEC-CB9E32621155}" dt="2024-10-26T23:03:48.648" v="723" actId="1076"/>
        <pc:sldMkLst>
          <pc:docMk/>
          <pc:sldMk cId="0" sldId="259"/>
        </pc:sldMkLst>
        <pc:spChg chg="add mod">
          <ac:chgData name="" userId="c1389c2c8297245b" providerId="LiveId" clId="{E1F208E3-47FF-4318-9CEC-CB9E32621155}" dt="2024-10-26T23:02:24.499" v="705" actId="1076"/>
          <ac:spMkLst>
            <pc:docMk/>
            <pc:sldMk cId="0" sldId="259"/>
            <ac:spMk id="5" creationId="{0803257A-3BFF-4DD3-B33D-81A38D803041}"/>
          </ac:spMkLst>
        </pc:spChg>
        <pc:spChg chg="add mod">
          <ac:chgData name="" userId="c1389c2c8297245b" providerId="LiveId" clId="{E1F208E3-47FF-4318-9CEC-CB9E32621155}" dt="2024-10-26T23:02:48.200" v="711" actId="2710"/>
          <ac:spMkLst>
            <pc:docMk/>
            <pc:sldMk cId="0" sldId="259"/>
            <ac:spMk id="6" creationId="{A49608E9-A40F-48BE-A16C-C2E3C6FF0E9F}"/>
          </ac:spMkLst>
        </pc:spChg>
        <pc:spChg chg="del">
          <ac:chgData name="" userId="c1389c2c8297245b" providerId="LiveId" clId="{E1F208E3-47FF-4318-9CEC-CB9E32621155}" dt="2024-10-26T22:08:54.437" v="71" actId="478"/>
          <ac:spMkLst>
            <pc:docMk/>
            <pc:sldMk cId="0" sldId="259"/>
            <ac:spMk id="7" creationId="{00000000-0000-0000-0000-000000000000}"/>
          </ac:spMkLst>
        </pc:spChg>
        <pc:spChg chg="del">
          <ac:chgData name="" userId="c1389c2c8297245b" providerId="LiveId" clId="{E1F208E3-47FF-4318-9CEC-CB9E32621155}" dt="2024-10-26T22:08:53.005" v="70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" userId="c1389c2c8297245b" providerId="LiveId" clId="{E1F208E3-47FF-4318-9CEC-CB9E32621155}" dt="2024-10-26T22:08:55.750" v="72" actId="478"/>
          <ac:spMkLst>
            <pc:docMk/>
            <pc:sldMk cId="0" sldId="259"/>
            <ac:spMk id="9" creationId="{00000000-0000-0000-0000-000000000000}"/>
          </ac:spMkLst>
        </pc:spChg>
        <pc:spChg chg="add mod">
          <ac:chgData name="" userId="c1389c2c8297245b" providerId="LiveId" clId="{E1F208E3-47FF-4318-9CEC-CB9E32621155}" dt="2024-10-26T23:03:48.648" v="723" actId="1076"/>
          <ac:spMkLst>
            <pc:docMk/>
            <pc:sldMk cId="0" sldId="259"/>
            <ac:spMk id="28" creationId="{724AA363-3856-4229-B332-77A4DE1BF0E9}"/>
          </ac:spMkLst>
        </pc:spChg>
        <pc:picChg chg="add mod">
          <ac:chgData name="" userId="c1389c2c8297245b" providerId="LiveId" clId="{E1F208E3-47FF-4318-9CEC-CB9E32621155}" dt="2024-10-26T23:03:10.905" v="714" actId="1076"/>
          <ac:picMkLst>
            <pc:docMk/>
            <pc:sldMk cId="0" sldId="259"/>
            <ac:picMk id="10" creationId="{38EF09DB-E5AD-4069-B640-7F7D0F4D2AB6}"/>
          </ac:picMkLst>
        </pc:picChg>
        <pc:picChg chg="del">
          <ac:chgData name="" userId="c1389c2c8297245b" providerId="LiveId" clId="{E1F208E3-47FF-4318-9CEC-CB9E32621155}" dt="2024-10-26T22:08:50.957" v="69" actId="478"/>
          <ac:picMkLst>
            <pc:docMk/>
            <pc:sldMk cId="0" sldId="259"/>
            <ac:picMk id="17" creationId="{D876E59C-29DB-49D9-822F-DCE1CF0FA470}"/>
          </ac:picMkLst>
        </pc:picChg>
      </pc:sldChg>
      <pc:sldChg chg="addSp delSp modSp">
        <pc:chgData name="" userId="c1389c2c8297245b" providerId="LiveId" clId="{E1F208E3-47FF-4318-9CEC-CB9E32621155}" dt="2024-10-26T23:07:42.853" v="736" actId="1076"/>
        <pc:sldMkLst>
          <pc:docMk/>
          <pc:sldMk cId="0" sldId="260"/>
        </pc:sldMkLst>
        <pc:spChg chg="add mod">
          <ac:chgData name="" userId="c1389c2c8297245b" providerId="LiveId" clId="{E1F208E3-47FF-4318-9CEC-CB9E32621155}" dt="2024-10-26T23:07:42.853" v="736" actId="1076"/>
          <ac:spMkLst>
            <pc:docMk/>
            <pc:sldMk cId="0" sldId="260"/>
            <ac:spMk id="2" creationId="{770DA84F-CA9E-4F7D-85B5-9122B45F19F7}"/>
          </ac:spMkLst>
        </pc:spChg>
        <pc:spChg chg="del">
          <ac:chgData name="" userId="c1389c2c8297245b" providerId="LiveId" clId="{E1F208E3-47FF-4318-9CEC-CB9E32621155}" dt="2024-10-26T22:09:02.036" v="74" actId="478"/>
          <ac:spMkLst>
            <pc:docMk/>
            <pc:sldMk cId="0" sldId="260"/>
            <ac:spMk id="10" creationId="{00000000-0000-0000-0000-000000000000}"/>
          </ac:spMkLst>
        </pc:spChg>
        <pc:picChg chg="add mod modCrop">
          <ac:chgData name="" userId="c1389c2c8297245b" providerId="LiveId" clId="{E1F208E3-47FF-4318-9CEC-CB9E32621155}" dt="2024-10-26T23:07:39.866" v="735" actId="14100"/>
          <ac:picMkLst>
            <pc:docMk/>
            <pc:sldMk cId="0" sldId="260"/>
            <ac:picMk id="3" creationId="{3376D839-720D-4F8C-AF71-19680E8F8707}"/>
          </ac:picMkLst>
        </pc:picChg>
        <pc:picChg chg="del">
          <ac:chgData name="" userId="c1389c2c8297245b" providerId="LiveId" clId="{E1F208E3-47FF-4318-9CEC-CB9E32621155}" dt="2024-10-26T22:08:59.804" v="73" actId="478"/>
          <ac:picMkLst>
            <pc:docMk/>
            <pc:sldMk cId="0" sldId="260"/>
            <ac:picMk id="24" creationId="{33D68E05-AE59-4191-9016-52B14CB2A430}"/>
          </ac:picMkLst>
        </pc:picChg>
      </pc:sldChg>
      <pc:sldChg chg="addSp delSp modSp">
        <pc:chgData name="" userId="c1389c2c8297245b" providerId="LiveId" clId="{E1F208E3-47FF-4318-9CEC-CB9E32621155}" dt="2024-10-26T22:06:36.579" v="34" actId="1076"/>
        <pc:sldMkLst>
          <pc:docMk/>
          <pc:sldMk cId="950382253" sldId="266"/>
        </pc:sldMkLst>
        <pc:spChg chg="mod">
          <ac:chgData name="" userId="c1389c2c8297245b" providerId="LiveId" clId="{E1F208E3-47FF-4318-9CEC-CB9E32621155}" dt="2024-10-26T22:03:18.911" v="27" actId="20577"/>
          <ac:spMkLst>
            <pc:docMk/>
            <pc:sldMk cId="950382253" sldId="266"/>
            <ac:spMk id="14" creationId="{00000000-0000-0000-0000-000000000000}"/>
          </ac:spMkLst>
        </pc:spChg>
        <pc:grpChg chg="del">
          <ac:chgData name="" userId="c1389c2c8297245b" providerId="LiveId" clId="{E1F208E3-47FF-4318-9CEC-CB9E32621155}" dt="2024-10-26T22:03:25.686" v="29" actId="478"/>
          <ac:grpSpMkLst>
            <pc:docMk/>
            <pc:sldMk cId="950382253" sldId="266"/>
            <ac:grpSpMk id="19" creationId="{7FFAD8C0-47EB-4733-8AE6-5D2D243D60F4}"/>
          </ac:grpSpMkLst>
        </pc:grpChg>
        <pc:picChg chg="del">
          <ac:chgData name="" userId="c1389c2c8297245b" providerId="LiveId" clId="{E1F208E3-47FF-4318-9CEC-CB9E32621155}" dt="2024-10-26T22:03:25.069" v="28" actId="478"/>
          <ac:picMkLst>
            <pc:docMk/>
            <pc:sldMk cId="950382253" sldId="266"/>
            <ac:picMk id="18" creationId="{CE43B8AF-C516-47B2-A692-3D15DA2059A4}"/>
          </ac:picMkLst>
        </pc:picChg>
        <pc:picChg chg="add mod">
          <ac:chgData name="" userId="c1389c2c8297245b" providerId="LiveId" clId="{E1F208E3-47FF-4318-9CEC-CB9E32621155}" dt="2024-10-26T22:06:36.579" v="34" actId="1076"/>
          <ac:picMkLst>
            <pc:docMk/>
            <pc:sldMk cId="950382253" sldId="266"/>
            <ac:picMk id="1026" creationId="{A5576B78-350B-4EA4-BE75-FE0C35AD7A8F}"/>
          </ac:picMkLst>
        </pc:picChg>
      </pc:sldChg>
      <pc:sldChg chg="addSp delSp modSp">
        <pc:chgData name="" userId="c1389c2c8297245b" providerId="LiveId" clId="{E1F208E3-47FF-4318-9CEC-CB9E32621155}" dt="2024-10-26T22:18:28.213" v="234" actId="1076"/>
        <pc:sldMkLst>
          <pc:docMk/>
          <pc:sldMk cId="1056785952" sldId="267"/>
        </pc:sldMkLst>
        <pc:spChg chg="add mod">
          <ac:chgData name="" userId="c1389c2c8297245b" providerId="LiveId" clId="{E1F208E3-47FF-4318-9CEC-CB9E32621155}" dt="2024-10-26T22:18:16.424" v="232" actId="255"/>
          <ac:spMkLst>
            <pc:docMk/>
            <pc:sldMk cId="1056785952" sldId="267"/>
            <ac:spMk id="17" creationId="{B25C0743-C454-44E5-AF4B-809EE3849935}"/>
          </ac:spMkLst>
        </pc:spChg>
        <pc:spChg chg="del">
          <ac:chgData name="" userId="c1389c2c8297245b" providerId="LiveId" clId="{E1F208E3-47FF-4318-9CEC-CB9E32621155}" dt="2024-10-26T22:16:07.173" v="183" actId="478"/>
          <ac:spMkLst>
            <pc:docMk/>
            <pc:sldMk cId="1056785952" sldId="267"/>
            <ac:spMk id="18" creationId="{00000000-0000-0000-0000-000000000000}"/>
          </ac:spMkLst>
        </pc:spChg>
        <pc:spChg chg="add del">
          <ac:chgData name="" userId="c1389c2c8297245b" providerId="LiveId" clId="{E1F208E3-47FF-4318-9CEC-CB9E32621155}" dt="2024-10-26T22:16:04.978" v="182" actId="478"/>
          <ac:spMkLst>
            <pc:docMk/>
            <pc:sldMk cId="1056785952" sldId="267"/>
            <ac:spMk id="19" creationId="{5955141D-C12B-4ECF-9C8B-AF80169C2CA0}"/>
          </ac:spMkLst>
        </pc:spChg>
        <pc:spChg chg="add">
          <ac:chgData name="" userId="c1389c2c8297245b" providerId="LiveId" clId="{E1F208E3-47FF-4318-9CEC-CB9E32621155}" dt="2024-10-26T22:16:08.252" v="184"/>
          <ac:spMkLst>
            <pc:docMk/>
            <pc:sldMk cId="1056785952" sldId="267"/>
            <ac:spMk id="20" creationId="{37198F5A-BDCB-4404-85D7-13DE29A216A8}"/>
          </ac:spMkLst>
        </pc:spChg>
        <pc:spChg chg="add del mod">
          <ac:chgData name="" userId="c1389c2c8297245b" providerId="LiveId" clId="{E1F208E3-47FF-4318-9CEC-CB9E32621155}" dt="2024-10-26T22:17:30.415" v="215" actId="478"/>
          <ac:spMkLst>
            <pc:docMk/>
            <pc:sldMk cId="1056785952" sldId="267"/>
            <ac:spMk id="22" creationId="{78CB1A60-060B-4E3F-880B-85E0BFBCEB68}"/>
          </ac:spMkLst>
        </pc:spChg>
        <pc:spChg chg="del">
          <ac:chgData name="" userId="c1389c2c8297245b" providerId="LiveId" clId="{E1F208E3-47FF-4318-9CEC-CB9E32621155}" dt="2024-10-26T22:08:07.317" v="37" actId="478"/>
          <ac:spMkLst>
            <pc:docMk/>
            <pc:sldMk cId="1056785952" sldId="267"/>
            <ac:spMk id="27" creationId="{9FE8CD19-BDB8-4E2A-94D3-A8EB6EE28DE8}"/>
          </ac:spMkLst>
        </pc:spChg>
        <pc:spChg chg="add mod">
          <ac:chgData name="" userId="c1389c2c8297245b" providerId="LiveId" clId="{E1F208E3-47FF-4318-9CEC-CB9E32621155}" dt="2024-10-26T22:18:20.359" v="233" actId="14100"/>
          <ac:spMkLst>
            <pc:docMk/>
            <pc:sldMk cId="1056785952" sldId="267"/>
            <ac:spMk id="28" creationId="{CAE3F08E-3001-48CD-9B3D-52C32D29547B}"/>
          </ac:spMkLst>
        </pc:spChg>
        <pc:spChg chg="add mod">
          <ac:chgData name="" userId="c1389c2c8297245b" providerId="LiveId" clId="{E1F208E3-47FF-4318-9CEC-CB9E32621155}" dt="2024-10-26T22:18:28.213" v="234" actId="1076"/>
          <ac:spMkLst>
            <pc:docMk/>
            <pc:sldMk cId="1056785952" sldId="267"/>
            <ac:spMk id="29" creationId="{AD285177-0285-4503-9E6A-D2F6ECC546A5}"/>
          </ac:spMkLst>
        </pc:spChg>
      </pc:sldChg>
      <pc:sldChg chg="addSp delSp modSp">
        <pc:chgData name="" userId="c1389c2c8297245b" providerId="LiveId" clId="{E1F208E3-47FF-4318-9CEC-CB9E32621155}" dt="2024-10-26T22:22:40.120" v="264" actId="14100"/>
        <pc:sldMkLst>
          <pc:docMk/>
          <pc:sldMk cId="1582882466" sldId="268"/>
        </pc:sldMkLst>
        <pc:spChg chg="del">
          <ac:chgData name="" userId="c1389c2c8297245b" providerId="LiveId" clId="{E1F208E3-47FF-4318-9CEC-CB9E32621155}" dt="2024-10-26T22:08:10.074" v="38" actId="478"/>
          <ac:spMkLst>
            <pc:docMk/>
            <pc:sldMk cId="1582882466" sldId="268"/>
            <ac:spMk id="17" creationId="{1E3838D2-B6C2-45CB-8ED0-AABD16A0BC57}"/>
          </ac:spMkLst>
        </pc:spChg>
        <pc:spChg chg="del">
          <ac:chgData name="" userId="c1389c2c8297245b" providerId="LiveId" clId="{E1F208E3-47FF-4318-9CEC-CB9E32621155}" dt="2024-10-26T22:18:39.959" v="235" actId="478"/>
          <ac:spMkLst>
            <pc:docMk/>
            <pc:sldMk cId="1582882466" sldId="268"/>
            <ac:spMk id="18" creationId="{00000000-0000-0000-0000-000000000000}"/>
          </ac:spMkLst>
        </pc:spChg>
        <pc:spChg chg="del mod">
          <ac:chgData name="" userId="c1389c2c8297245b" providerId="LiveId" clId="{E1F208E3-47FF-4318-9CEC-CB9E32621155}" dt="2024-10-26T22:08:16.389" v="43" actId="478"/>
          <ac:spMkLst>
            <pc:docMk/>
            <pc:sldMk cId="1582882466" sldId="268"/>
            <ac:spMk id="46" creationId="{4AF5C4CB-D940-484F-9639-E7102C83832D}"/>
          </ac:spMkLst>
        </pc:spChg>
        <pc:spChg chg="del">
          <ac:chgData name="" userId="c1389c2c8297245b" providerId="LiveId" clId="{E1F208E3-47FF-4318-9CEC-CB9E32621155}" dt="2024-10-26T22:08:13.085" v="39" actId="478"/>
          <ac:spMkLst>
            <pc:docMk/>
            <pc:sldMk cId="1582882466" sldId="268"/>
            <ac:spMk id="55" creationId="{09045AFD-B639-4EFB-8F1C-FD1820E3B6EA}"/>
          </ac:spMkLst>
        </pc:spChg>
        <pc:spChg chg="del">
          <ac:chgData name="" userId="c1389c2c8297245b" providerId="LiveId" clId="{E1F208E3-47FF-4318-9CEC-CB9E32621155}" dt="2024-10-26T22:08:13.085" v="39" actId="478"/>
          <ac:spMkLst>
            <pc:docMk/>
            <pc:sldMk cId="1582882466" sldId="268"/>
            <ac:spMk id="78" creationId="{1B4F75E4-F9AB-4680-8092-7AE0073E3DAA}"/>
          </ac:spMkLst>
        </pc:spChg>
        <pc:spChg chg="add">
          <ac:chgData name="" userId="c1389c2c8297245b" providerId="LiveId" clId="{E1F208E3-47FF-4318-9CEC-CB9E32621155}" dt="2024-10-26T22:18:40.543" v="236"/>
          <ac:spMkLst>
            <pc:docMk/>
            <pc:sldMk cId="1582882466" sldId="268"/>
            <ac:spMk id="79" creationId="{E30C6CBB-2989-4526-8CFE-5DC57A309EF4}"/>
          </ac:spMkLst>
        </pc:spChg>
        <pc:spChg chg="add mod">
          <ac:chgData name="" userId="c1389c2c8297245b" providerId="LiveId" clId="{E1F208E3-47FF-4318-9CEC-CB9E32621155}" dt="2024-10-26T22:21:45.300" v="258" actId="1076"/>
          <ac:spMkLst>
            <pc:docMk/>
            <pc:sldMk cId="1582882466" sldId="268"/>
            <ac:spMk id="80" creationId="{55B3820B-F579-4BDF-A79C-5204A19BC629}"/>
          </ac:spMkLst>
        </pc:spChg>
        <pc:grpChg chg="del">
          <ac:chgData name="" userId="c1389c2c8297245b" providerId="LiveId" clId="{E1F208E3-47FF-4318-9CEC-CB9E32621155}" dt="2024-10-26T22:08:13.085" v="39" actId="478"/>
          <ac:grpSpMkLst>
            <pc:docMk/>
            <pc:sldMk cId="1582882466" sldId="268"/>
            <ac:grpSpMk id="2" creationId="{F4858CD1-25F3-4B75-A870-E4EF8A587DA7}"/>
          </ac:grpSpMkLst>
        </pc:grpChg>
        <pc:grpChg chg="del">
          <ac:chgData name="" userId="c1389c2c8297245b" providerId="LiveId" clId="{E1F208E3-47FF-4318-9CEC-CB9E32621155}" dt="2024-10-26T22:08:13.085" v="39" actId="478"/>
          <ac:grpSpMkLst>
            <pc:docMk/>
            <pc:sldMk cId="1582882466" sldId="268"/>
            <ac:grpSpMk id="3" creationId="{817B994A-C6FE-4656-A7A0-10628FEC03BE}"/>
          </ac:grpSpMkLst>
        </pc:grpChg>
        <pc:grpChg chg="del">
          <ac:chgData name="" userId="c1389c2c8297245b" providerId="LiveId" clId="{E1F208E3-47FF-4318-9CEC-CB9E32621155}" dt="2024-10-26T22:08:14.080" v="40" actId="478"/>
          <ac:grpSpMkLst>
            <pc:docMk/>
            <pc:sldMk cId="1582882466" sldId="268"/>
            <ac:grpSpMk id="4" creationId="{5835F4B4-F66D-4E1E-B7F3-277EDEB25C31}"/>
          </ac:grpSpMkLst>
        </pc:grpChg>
        <pc:grpChg chg="del">
          <ac:chgData name="" userId="c1389c2c8297245b" providerId="LiveId" clId="{E1F208E3-47FF-4318-9CEC-CB9E32621155}" dt="2024-10-26T22:08:14.779" v="41" actId="478"/>
          <ac:grpSpMkLst>
            <pc:docMk/>
            <pc:sldMk cId="1582882466" sldId="268"/>
            <ac:grpSpMk id="5" creationId="{7E882A89-3B31-4B33-AC31-B1A5B2DA1CFE}"/>
          </ac:grpSpMkLst>
        </pc:grpChg>
        <pc:picChg chg="add del mod">
          <ac:chgData name="" userId="c1389c2c8297245b" providerId="LiveId" clId="{E1F208E3-47FF-4318-9CEC-CB9E32621155}" dt="2024-10-26T22:21:29.066" v="255" actId="478"/>
          <ac:picMkLst>
            <pc:docMk/>
            <pc:sldMk cId="1582882466" sldId="268"/>
            <ac:picMk id="6" creationId="{77F9E3B5-F318-4476-B405-E4EEE02B7C74}"/>
          </ac:picMkLst>
        </pc:picChg>
        <pc:picChg chg="add del mod">
          <ac:chgData name="" userId="c1389c2c8297245b" providerId="LiveId" clId="{E1F208E3-47FF-4318-9CEC-CB9E32621155}" dt="2024-10-26T22:22:28.701" v="260" actId="478"/>
          <ac:picMkLst>
            <pc:docMk/>
            <pc:sldMk cId="1582882466" sldId="268"/>
            <ac:picMk id="8" creationId="{9A895B01-C0FB-4D65-BDEB-6BB108E68087}"/>
          </ac:picMkLst>
        </pc:picChg>
        <pc:picChg chg="add mod">
          <ac:chgData name="" userId="c1389c2c8297245b" providerId="LiveId" clId="{E1F208E3-47FF-4318-9CEC-CB9E32621155}" dt="2024-10-26T22:22:40.120" v="264" actId="14100"/>
          <ac:picMkLst>
            <pc:docMk/>
            <pc:sldMk cId="1582882466" sldId="268"/>
            <ac:picMk id="9" creationId="{99C0B736-15E8-4DBC-9EB8-D6618A75AD43}"/>
          </ac:picMkLst>
        </pc:picChg>
      </pc:sldChg>
      <pc:sldChg chg="addSp delSp modSp setBg">
        <pc:chgData name="" userId="c1389c2c8297245b" providerId="LiveId" clId="{E1F208E3-47FF-4318-9CEC-CB9E32621155}" dt="2024-10-26T22:28:01.732" v="362" actId="1076"/>
        <pc:sldMkLst>
          <pc:docMk/>
          <pc:sldMk cId="2660335610" sldId="269"/>
        </pc:sldMkLst>
        <pc:spChg chg="add mod">
          <ac:chgData name="" userId="c1389c2c8297245b" providerId="LiveId" clId="{E1F208E3-47FF-4318-9CEC-CB9E32621155}" dt="2024-10-26T22:28:01.732" v="362" actId="1076"/>
          <ac:spMkLst>
            <pc:docMk/>
            <pc:sldMk cId="2660335610" sldId="269"/>
            <ac:spMk id="4" creationId="{A66FD7D8-F16D-4455-995E-59F7BFC47741}"/>
          </ac:spMkLst>
        </pc:spChg>
        <pc:spChg chg="add">
          <ac:chgData name="" userId="c1389c2c8297245b" providerId="LiveId" clId="{E1F208E3-47FF-4318-9CEC-CB9E32621155}" dt="2024-10-26T22:22:57.345" v="266"/>
          <ac:spMkLst>
            <pc:docMk/>
            <pc:sldMk cId="2660335610" sldId="269"/>
            <ac:spMk id="17" creationId="{D42CD877-46A6-4955-9727-2C10D1942A70}"/>
          </ac:spMkLst>
        </pc:spChg>
        <pc:spChg chg="del">
          <ac:chgData name="" userId="c1389c2c8297245b" providerId="LiveId" clId="{E1F208E3-47FF-4318-9CEC-CB9E32621155}" dt="2024-10-26T22:22:51.676" v="265" actId="478"/>
          <ac:spMkLst>
            <pc:docMk/>
            <pc:sldMk cId="2660335610" sldId="269"/>
            <ac:spMk id="18" creationId="{00000000-0000-0000-0000-000000000000}"/>
          </ac:spMkLst>
        </pc:spChg>
        <pc:spChg chg="del">
          <ac:chgData name="" userId="c1389c2c8297245b" providerId="LiveId" clId="{E1F208E3-47FF-4318-9CEC-CB9E32621155}" dt="2024-10-26T22:08:18.144" v="44" actId="478"/>
          <ac:spMkLst>
            <pc:docMk/>
            <pc:sldMk cId="2660335610" sldId="269"/>
            <ac:spMk id="79" creationId="{044A9628-8770-436B-9D63-37030E24051E}"/>
          </ac:spMkLst>
        </pc:spChg>
        <pc:picChg chg="add del mod">
          <ac:chgData name="" userId="c1389c2c8297245b" providerId="LiveId" clId="{E1F208E3-47FF-4318-9CEC-CB9E32621155}" dt="2024-10-26T22:25:26.845" v="278" actId="478"/>
          <ac:picMkLst>
            <pc:docMk/>
            <pc:sldMk cId="2660335610" sldId="269"/>
            <ac:picMk id="2" creationId="{BE7C9AEA-8D8E-4C61-AC64-0CE83D93DDDF}"/>
          </ac:picMkLst>
        </pc:picChg>
        <pc:picChg chg="add mod">
          <ac:chgData name="" userId="c1389c2c8297245b" providerId="LiveId" clId="{E1F208E3-47FF-4318-9CEC-CB9E32621155}" dt="2024-10-26T22:25:38.490" v="281" actId="1076"/>
          <ac:picMkLst>
            <pc:docMk/>
            <pc:sldMk cId="2660335610" sldId="269"/>
            <ac:picMk id="3" creationId="{6A2CC25D-8C12-47D8-A208-D7DE9D61B365}"/>
          </ac:picMkLst>
        </pc:picChg>
      </pc:sldChg>
      <pc:sldChg chg="addSp delSp modSp">
        <pc:chgData name="" userId="c1389c2c8297245b" providerId="LiveId" clId="{E1F208E3-47FF-4318-9CEC-CB9E32621155}" dt="2024-10-26T22:32:26.653" v="412" actId="14100"/>
        <pc:sldMkLst>
          <pc:docMk/>
          <pc:sldMk cId="4010798938" sldId="270"/>
        </pc:sldMkLst>
        <pc:spChg chg="del">
          <ac:chgData name="" userId="c1389c2c8297245b" providerId="LiveId" clId="{E1F208E3-47FF-4318-9CEC-CB9E32621155}" dt="2024-10-26T22:28:06.538" v="363" actId="478"/>
          <ac:spMkLst>
            <pc:docMk/>
            <pc:sldMk cId="4010798938" sldId="270"/>
            <ac:spMk id="18" creationId="{00000000-0000-0000-0000-000000000000}"/>
          </ac:spMkLst>
        </pc:spChg>
        <pc:spChg chg="add mod">
          <ac:chgData name="" userId="c1389c2c8297245b" providerId="LiveId" clId="{E1F208E3-47FF-4318-9CEC-CB9E32621155}" dt="2024-10-26T22:32:26.653" v="412" actId="14100"/>
          <ac:spMkLst>
            <pc:docMk/>
            <pc:sldMk cId="4010798938" sldId="270"/>
            <ac:spMk id="19" creationId="{E33DDDF3-A154-48E3-8762-3A98C277263B}"/>
          </ac:spMkLst>
        </pc:spChg>
        <pc:spChg chg="add">
          <ac:chgData name="" userId="c1389c2c8297245b" providerId="LiveId" clId="{E1F208E3-47FF-4318-9CEC-CB9E32621155}" dt="2024-10-26T22:32:18.823" v="411"/>
          <ac:spMkLst>
            <pc:docMk/>
            <pc:sldMk cId="4010798938" sldId="270"/>
            <ac:spMk id="20" creationId="{E1934FDF-4F23-4F45-A91B-2E03125CFE89}"/>
          </ac:spMkLst>
        </pc:spChg>
        <pc:picChg chg="del">
          <ac:chgData name="" userId="c1389c2c8297245b" providerId="LiveId" clId="{E1F208E3-47FF-4318-9CEC-CB9E32621155}" dt="2024-10-26T22:08:20.706" v="47" actId="478"/>
          <ac:picMkLst>
            <pc:docMk/>
            <pc:sldMk cId="4010798938" sldId="270"/>
            <ac:picMk id="2" creationId="{873AE44C-E64F-4D77-8276-F539D6020EC6}"/>
          </ac:picMkLst>
        </pc:picChg>
        <pc:picChg chg="add mod">
          <ac:chgData name="" userId="c1389c2c8297245b" providerId="LiveId" clId="{E1F208E3-47FF-4318-9CEC-CB9E32621155}" dt="2024-10-26T22:28:17.085" v="366" actId="1076"/>
          <ac:picMkLst>
            <pc:docMk/>
            <pc:sldMk cId="4010798938" sldId="270"/>
            <ac:picMk id="3" creationId="{BD01F997-9C62-479F-8E4D-FE5AA7902738}"/>
          </ac:picMkLst>
        </pc:picChg>
        <pc:picChg chg="del">
          <ac:chgData name="" userId="c1389c2c8297245b" providerId="LiveId" clId="{E1F208E3-47FF-4318-9CEC-CB9E32621155}" dt="2024-10-26T22:08:19.857" v="45" actId="478"/>
          <ac:picMkLst>
            <pc:docMk/>
            <pc:sldMk cId="4010798938" sldId="270"/>
            <ac:picMk id="5" creationId="{6BB2F572-9C27-472D-B917-7EDB5CE92F46}"/>
          </ac:picMkLst>
        </pc:picChg>
        <pc:picChg chg="del">
          <ac:chgData name="" userId="c1389c2c8297245b" providerId="LiveId" clId="{E1F208E3-47FF-4318-9CEC-CB9E32621155}" dt="2024-10-26T22:08:20.211" v="46" actId="478"/>
          <ac:picMkLst>
            <pc:docMk/>
            <pc:sldMk cId="4010798938" sldId="270"/>
            <ac:picMk id="17" creationId="{1FEB53DD-D90D-4619-9066-93B85C7116BB}"/>
          </ac:picMkLst>
        </pc:picChg>
      </pc:sldChg>
      <pc:sldChg chg="addSp delSp modSp">
        <pc:chgData name="" userId="c1389c2c8297245b" providerId="LiveId" clId="{E1F208E3-47FF-4318-9CEC-CB9E32621155}" dt="2024-10-26T22:31:31.580" v="410" actId="14100"/>
        <pc:sldMkLst>
          <pc:docMk/>
          <pc:sldMk cId="3877989886" sldId="271"/>
        </pc:sldMkLst>
        <pc:spChg chg="del">
          <ac:chgData name="" userId="c1389c2c8297245b" providerId="LiveId" clId="{E1F208E3-47FF-4318-9CEC-CB9E32621155}" dt="2024-10-26T22:08:25.525" v="50" actId="478"/>
          <ac:spMkLst>
            <pc:docMk/>
            <pc:sldMk cId="3877989886" sldId="271"/>
            <ac:spMk id="3" creationId="{44808D24-E376-48F0-B084-E0DB4942FB42}"/>
          </ac:spMkLst>
        </pc:spChg>
        <pc:spChg chg="del">
          <ac:chgData name="" userId="c1389c2c8297245b" providerId="LiveId" clId="{E1F208E3-47FF-4318-9CEC-CB9E32621155}" dt="2024-10-26T22:08:26.812" v="51" actId="478"/>
          <ac:spMkLst>
            <pc:docMk/>
            <pc:sldMk cId="3877989886" sldId="271"/>
            <ac:spMk id="4" creationId="{A42CA17B-1BA3-4F33-83CB-DD359875D5F2}"/>
          </ac:spMkLst>
        </pc:spChg>
        <pc:spChg chg="mod">
          <ac:chgData name="" userId="c1389c2c8297245b" providerId="LiveId" clId="{E1F208E3-47FF-4318-9CEC-CB9E32621155}" dt="2024-10-26T22:30:47.930" v="399" actId="20577"/>
          <ac:spMkLst>
            <pc:docMk/>
            <pc:sldMk cId="3877989886" sldId="271"/>
            <ac:spMk id="18" creationId="{00000000-0000-0000-0000-000000000000}"/>
          </ac:spMkLst>
        </pc:spChg>
        <pc:spChg chg="del">
          <ac:chgData name="" userId="c1389c2c8297245b" providerId="LiveId" clId="{E1F208E3-47FF-4318-9CEC-CB9E32621155}" dt="2024-10-26T22:08:23.365" v="48" actId="478"/>
          <ac:spMkLst>
            <pc:docMk/>
            <pc:sldMk cId="3877989886" sldId="271"/>
            <ac:spMk id="19" creationId="{7DAA8C21-F2CF-49EE-B0DF-043C70BED6E8}"/>
          </ac:spMkLst>
        </pc:spChg>
        <pc:spChg chg="add mod">
          <ac:chgData name="" userId="c1389c2c8297245b" providerId="LiveId" clId="{E1F208E3-47FF-4318-9CEC-CB9E32621155}" dt="2024-10-26T22:31:31.580" v="410" actId="14100"/>
          <ac:spMkLst>
            <pc:docMk/>
            <pc:sldMk cId="3877989886" sldId="271"/>
            <ac:spMk id="22" creationId="{CB0AD184-14C3-496E-80BF-0C1087BD50AC}"/>
          </ac:spMkLst>
        </pc:spChg>
        <pc:spChg chg="del">
          <ac:chgData name="" userId="c1389c2c8297245b" providerId="LiveId" clId="{E1F208E3-47FF-4318-9CEC-CB9E32621155}" dt="2024-10-26T22:08:24.068" v="49" actId="478"/>
          <ac:spMkLst>
            <pc:docMk/>
            <pc:sldMk cId="3877989886" sldId="271"/>
            <ac:spMk id="28" creationId="{B4DE3880-6767-43C0-80D7-36FED84A9466}"/>
          </ac:spMkLst>
        </pc:spChg>
        <pc:graphicFrameChg chg="add mod modGraphic">
          <ac:chgData name="" userId="c1389c2c8297245b" providerId="LiveId" clId="{E1F208E3-47FF-4318-9CEC-CB9E32621155}" dt="2024-10-26T22:31:13.618" v="406" actId="122"/>
          <ac:graphicFrameMkLst>
            <pc:docMk/>
            <pc:sldMk cId="3877989886" sldId="271"/>
            <ac:graphicFrameMk id="20" creationId="{B4B36680-D23E-4080-8CA9-3E936655A60A}"/>
          </ac:graphicFrameMkLst>
        </pc:graphicFrameChg>
      </pc:sldChg>
      <pc:sldChg chg="addSp delSp modSp">
        <pc:chgData name="" userId="c1389c2c8297245b" providerId="LiveId" clId="{E1F208E3-47FF-4318-9CEC-CB9E32621155}" dt="2024-10-26T22:42:41.217" v="565" actId="1076"/>
        <pc:sldMkLst>
          <pc:docMk/>
          <pc:sldMk cId="4291771138" sldId="272"/>
        </pc:sldMkLst>
        <pc:spChg chg="add del mod">
          <ac:chgData name="" userId="c1389c2c8297245b" providerId="LiveId" clId="{E1F208E3-47FF-4318-9CEC-CB9E32621155}" dt="2024-10-26T22:41:00.647" v="545" actId="478"/>
          <ac:spMkLst>
            <pc:docMk/>
            <pc:sldMk cId="4291771138" sldId="272"/>
            <ac:spMk id="2" creationId="{0DB647A7-9924-4A50-96D5-F93B09A6CCF1}"/>
          </ac:spMkLst>
        </pc:spChg>
        <pc:spChg chg="del">
          <ac:chgData name="" userId="c1389c2c8297245b" providerId="LiveId" clId="{E1F208E3-47FF-4318-9CEC-CB9E32621155}" dt="2024-10-26T22:08:29.822" v="53" actId="478"/>
          <ac:spMkLst>
            <pc:docMk/>
            <pc:sldMk cId="4291771138" sldId="272"/>
            <ac:spMk id="3" creationId="{44808D24-E376-48F0-B084-E0DB4942FB42}"/>
          </ac:spMkLst>
        </pc:spChg>
        <pc:spChg chg="del mod">
          <ac:chgData name="" userId="c1389c2c8297245b" providerId="LiveId" clId="{E1F208E3-47FF-4318-9CEC-CB9E32621155}" dt="2024-10-26T22:08:31.678" v="55" actId="478"/>
          <ac:spMkLst>
            <pc:docMk/>
            <pc:sldMk cId="4291771138" sldId="272"/>
            <ac:spMk id="4" creationId="{A42CA17B-1BA3-4F33-83CB-DD359875D5F2}"/>
          </ac:spMkLst>
        </pc:spChg>
        <pc:spChg chg="add mod">
          <ac:chgData name="" userId="c1389c2c8297245b" providerId="LiveId" clId="{E1F208E3-47FF-4318-9CEC-CB9E32621155}" dt="2024-10-26T22:42:38.822" v="564" actId="1076"/>
          <ac:spMkLst>
            <pc:docMk/>
            <pc:sldMk cId="4291771138" sldId="272"/>
            <ac:spMk id="19" creationId="{93D01EC1-3018-48AA-9BB3-2FD2C6FCA8D9}"/>
          </ac:spMkLst>
        </pc:spChg>
        <pc:spChg chg="del">
          <ac:chgData name="" userId="c1389c2c8297245b" providerId="LiveId" clId="{E1F208E3-47FF-4318-9CEC-CB9E32621155}" dt="2024-10-26T22:08:28.603" v="52" actId="478"/>
          <ac:spMkLst>
            <pc:docMk/>
            <pc:sldMk cId="4291771138" sldId="272"/>
            <ac:spMk id="20" creationId="{58FE212D-C790-486C-B7E4-A1CFE18CC084}"/>
          </ac:spMkLst>
        </pc:spChg>
        <pc:spChg chg="del">
          <ac:chgData name="" userId="c1389c2c8297245b" providerId="LiveId" clId="{E1F208E3-47FF-4318-9CEC-CB9E32621155}" dt="2024-10-26T22:08:32.357" v="56" actId="478"/>
          <ac:spMkLst>
            <pc:docMk/>
            <pc:sldMk cId="4291771138" sldId="272"/>
            <ac:spMk id="22" creationId="{D1B4C3AB-9A5D-4B37-BCF7-D6D5078F2BD9}"/>
          </ac:spMkLst>
        </pc:spChg>
        <pc:spChg chg="add mod">
          <ac:chgData name="" userId="c1389c2c8297245b" providerId="LiveId" clId="{E1F208E3-47FF-4318-9CEC-CB9E32621155}" dt="2024-10-26T22:42:41.217" v="565" actId="1076"/>
          <ac:spMkLst>
            <pc:docMk/>
            <pc:sldMk cId="4291771138" sldId="272"/>
            <ac:spMk id="27" creationId="{49488CC5-A90F-4087-B572-921A2668DDBF}"/>
          </ac:spMkLst>
        </pc:spChg>
        <pc:spChg chg="add mod">
          <ac:chgData name="" userId="c1389c2c8297245b" providerId="LiveId" clId="{E1F208E3-47FF-4318-9CEC-CB9E32621155}" dt="2024-10-26T22:42:29.433" v="563" actId="1076"/>
          <ac:spMkLst>
            <pc:docMk/>
            <pc:sldMk cId="4291771138" sldId="272"/>
            <ac:spMk id="28" creationId="{14777A01-2938-40E9-AE4A-8D1E4F6B5380}"/>
          </ac:spMkLst>
        </pc:spChg>
        <pc:spChg chg="add del mod">
          <ac:chgData name="" userId="c1389c2c8297245b" providerId="LiveId" clId="{E1F208E3-47FF-4318-9CEC-CB9E32621155}" dt="2024-10-26T22:35:48.423" v="454" actId="478"/>
          <ac:spMkLst>
            <pc:docMk/>
            <pc:sldMk cId="4291771138" sldId="272"/>
            <ac:spMk id="29" creationId="{54D51AC0-FC3A-428E-962B-6BF3F6FFFB88}"/>
          </ac:spMkLst>
        </pc:spChg>
        <pc:spChg chg="add del mod">
          <ac:chgData name="" userId="c1389c2c8297245b" providerId="LiveId" clId="{E1F208E3-47FF-4318-9CEC-CB9E32621155}" dt="2024-10-26T22:36:15.240" v="463" actId="478"/>
          <ac:spMkLst>
            <pc:docMk/>
            <pc:sldMk cId="4291771138" sldId="272"/>
            <ac:spMk id="30" creationId="{08D081B2-7EE0-4456-B42D-FA08B7C76015}"/>
          </ac:spMkLst>
        </pc:spChg>
        <pc:spChg chg="add del mod">
          <ac:chgData name="" userId="c1389c2c8297245b" providerId="LiveId" clId="{E1F208E3-47FF-4318-9CEC-CB9E32621155}" dt="2024-10-26T22:36:16.948" v="464" actId="478"/>
          <ac:spMkLst>
            <pc:docMk/>
            <pc:sldMk cId="4291771138" sldId="272"/>
            <ac:spMk id="31" creationId="{26B75589-5458-4755-A4DC-0BCE62B963EE}"/>
          </ac:spMkLst>
        </pc:spChg>
        <pc:spChg chg="add del mod">
          <ac:chgData name="" userId="c1389c2c8297245b" providerId="LiveId" clId="{E1F208E3-47FF-4318-9CEC-CB9E32621155}" dt="2024-10-26T22:37:19.558" v="475" actId="478"/>
          <ac:spMkLst>
            <pc:docMk/>
            <pc:sldMk cId="4291771138" sldId="272"/>
            <ac:spMk id="32" creationId="{CBBE755E-EF37-47D8-9B80-8C6FF6754C9D}"/>
          </ac:spMkLst>
        </pc:spChg>
        <pc:spChg chg="add del mod">
          <ac:chgData name="" userId="c1389c2c8297245b" providerId="LiveId" clId="{E1F208E3-47FF-4318-9CEC-CB9E32621155}" dt="2024-10-26T22:38:08.564" v="490" actId="478"/>
          <ac:spMkLst>
            <pc:docMk/>
            <pc:sldMk cId="4291771138" sldId="272"/>
            <ac:spMk id="33" creationId="{81F73B8A-0235-4D75-A9E7-6B9FAE10A973}"/>
          </ac:spMkLst>
        </pc:spChg>
        <pc:spChg chg="add del mod">
          <ac:chgData name="" userId="c1389c2c8297245b" providerId="LiveId" clId="{E1F208E3-47FF-4318-9CEC-CB9E32621155}" dt="2024-10-26T22:40:18.974" v="533" actId="478"/>
          <ac:spMkLst>
            <pc:docMk/>
            <pc:sldMk cId="4291771138" sldId="272"/>
            <ac:spMk id="34" creationId="{E5AC2885-FFA9-4065-A6B6-43B7FBBDDB0E}"/>
          </ac:spMkLst>
        </pc:spChg>
      </pc:sldChg>
      <pc:sldChg chg="addSp delSp modSp">
        <pc:chgData name="" userId="c1389c2c8297245b" providerId="LiveId" clId="{E1F208E3-47FF-4318-9CEC-CB9E32621155}" dt="2024-10-26T22:48:14.001" v="621" actId="1076"/>
        <pc:sldMkLst>
          <pc:docMk/>
          <pc:sldMk cId="2414886038" sldId="273"/>
        </pc:sldMkLst>
        <pc:spChg chg="del">
          <ac:chgData name="" userId="c1389c2c8297245b" providerId="LiveId" clId="{E1F208E3-47FF-4318-9CEC-CB9E32621155}" dt="2024-10-26T22:08:35.897" v="58" actId="478"/>
          <ac:spMkLst>
            <pc:docMk/>
            <pc:sldMk cId="2414886038" sldId="273"/>
            <ac:spMk id="3" creationId="{44808D24-E376-48F0-B084-E0DB4942FB42}"/>
          </ac:spMkLst>
        </pc:spChg>
        <pc:spChg chg="del">
          <ac:chgData name="" userId="c1389c2c8297245b" providerId="LiveId" clId="{E1F208E3-47FF-4318-9CEC-CB9E32621155}" dt="2024-10-26T22:08:37.332" v="59" actId="478"/>
          <ac:spMkLst>
            <pc:docMk/>
            <pc:sldMk cId="2414886038" sldId="273"/>
            <ac:spMk id="4" creationId="{A42CA17B-1BA3-4F33-83CB-DD359875D5F2}"/>
          </ac:spMkLst>
        </pc:spChg>
        <pc:spChg chg="mod">
          <ac:chgData name="" userId="c1389c2c8297245b" providerId="LiveId" clId="{E1F208E3-47FF-4318-9CEC-CB9E32621155}" dt="2024-10-26T22:43:49.509" v="568" actId="1076"/>
          <ac:spMkLst>
            <pc:docMk/>
            <pc:sldMk cId="2414886038" sldId="273"/>
            <ac:spMk id="7" creationId="{00000000-0000-0000-0000-000000000000}"/>
          </ac:spMkLst>
        </pc:spChg>
        <pc:spChg chg="mod">
          <ac:chgData name="" userId="c1389c2c8297245b" providerId="LiveId" clId="{E1F208E3-47FF-4318-9CEC-CB9E32621155}" dt="2024-10-26T22:48:14.001" v="621" actId="1076"/>
          <ac:spMkLst>
            <pc:docMk/>
            <pc:sldMk cId="2414886038" sldId="273"/>
            <ac:spMk id="18" creationId="{00000000-0000-0000-0000-000000000000}"/>
          </ac:spMkLst>
        </pc:spChg>
        <pc:spChg chg="del">
          <ac:chgData name="" userId="c1389c2c8297245b" providerId="LiveId" clId="{E1F208E3-47FF-4318-9CEC-CB9E32621155}" dt="2024-10-26T22:08:38.071" v="60" actId="478"/>
          <ac:spMkLst>
            <pc:docMk/>
            <pc:sldMk cId="2414886038" sldId="273"/>
            <ac:spMk id="19" creationId="{F34FB0D7-09AD-4B00-9E7E-C76D24AC81DD}"/>
          </ac:spMkLst>
        </pc:spChg>
        <pc:spChg chg="del">
          <ac:chgData name="" userId="c1389c2c8297245b" providerId="LiveId" clId="{E1F208E3-47FF-4318-9CEC-CB9E32621155}" dt="2024-10-26T22:08:34.749" v="57" actId="478"/>
          <ac:spMkLst>
            <pc:docMk/>
            <pc:sldMk cId="2414886038" sldId="273"/>
            <ac:spMk id="27" creationId="{25983B9B-8B69-40E8-9F65-EA5E2BA26FD9}"/>
          </ac:spMkLst>
        </pc:spChg>
        <pc:graphicFrameChg chg="add mod modGraphic">
          <ac:chgData name="" userId="c1389c2c8297245b" providerId="LiveId" clId="{E1F208E3-47FF-4318-9CEC-CB9E32621155}" dt="2024-10-26T22:45:44.530" v="590" actId="115"/>
          <ac:graphicFrameMkLst>
            <pc:docMk/>
            <pc:sldMk cId="2414886038" sldId="273"/>
            <ac:graphicFrameMk id="2" creationId="{0F8B090A-5A17-442D-AFC1-F1ACC5ACB464}"/>
          </ac:graphicFrameMkLst>
        </pc:graphicFrameChg>
        <pc:graphicFrameChg chg="add mod modGraphic">
          <ac:chgData name="" userId="c1389c2c8297245b" providerId="LiveId" clId="{E1F208E3-47FF-4318-9CEC-CB9E32621155}" dt="2024-10-26T22:46:50.870" v="604" actId="20577"/>
          <ac:graphicFrameMkLst>
            <pc:docMk/>
            <pc:sldMk cId="2414886038" sldId="273"/>
            <ac:graphicFrameMk id="5" creationId="{0013634B-6F91-4E0B-8555-8DE5F740D872}"/>
          </ac:graphicFrameMkLst>
        </pc:graphicFrameChg>
        <pc:graphicFrameChg chg="add mod modGraphic">
          <ac:chgData name="" userId="c1389c2c8297245b" providerId="LiveId" clId="{E1F208E3-47FF-4318-9CEC-CB9E32621155}" dt="2024-10-26T22:47:58.484" v="619" actId="14100"/>
          <ac:graphicFrameMkLst>
            <pc:docMk/>
            <pc:sldMk cId="2414886038" sldId="273"/>
            <ac:graphicFrameMk id="8" creationId="{86D9C3A6-A529-4749-BB3E-BF664C761571}"/>
          </ac:graphicFrameMkLst>
        </pc:graphicFrameChg>
        <pc:picChg chg="add mod">
          <ac:chgData name="" userId="c1389c2c8297245b" providerId="LiveId" clId="{E1F208E3-47FF-4318-9CEC-CB9E32621155}" dt="2024-10-26T22:48:01.503" v="620" actId="1076"/>
          <ac:picMkLst>
            <pc:docMk/>
            <pc:sldMk cId="2414886038" sldId="273"/>
            <ac:picMk id="6" creationId="{558F2352-693F-42C1-8D40-B4671CD7FA0D}"/>
          </ac:picMkLst>
        </pc:picChg>
      </pc:sldChg>
      <pc:sldChg chg="addSp delSp modSp">
        <pc:chgData name="" userId="c1389c2c8297245b" providerId="LiveId" clId="{E1F208E3-47FF-4318-9CEC-CB9E32621155}" dt="2024-10-26T22:54:52.005" v="638"/>
        <pc:sldMkLst>
          <pc:docMk/>
          <pc:sldMk cId="666108352" sldId="274"/>
        </pc:sldMkLst>
        <pc:spChg chg="add mod">
          <ac:chgData name="" userId="c1389c2c8297245b" providerId="LiveId" clId="{E1F208E3-47FF-4318-9CEC-CB9E32621155}" dt="2024-10-26T22:48:54.455" v="627" actId="179"/>
          <ac:spMkLst>
            <pc:docMk/>
            <pc:sldMk cId="666108352" sldId="274"/>
            <ac:spMk id="2" creationId="{DDC30702-4DDD-4784-B6CE-3DB3C1923F16}"/>
          </ac:spMkLst>
        </pc:spChg>
        <pc:spChg chg="del">
          <ac:chgData name="" userId="c1389c2c8297245b" providerId="LiveId" clId="{E1F208E3-47FF-4318-9CEC-CB9E32621155}" dt="2024-10-26T22:08:42.485" v="62" actId="478"/>
          <ac:spMkLst>
            <pc:docMk/>
            <pc:sldMk cId="666108352" sldId="274"/>
            <ac:spMk id="3" creationId="{44808D24-E376-48F0-B084-E0DB4942FB42}"/>
          </ac:spMkLst>
        </pc:spChg>
        <pc:spChg chg="del">
          <ac:chgData name="" userId="c1389c2c8297245b" providerId="LiveId" clId="{E1F208E3-47FF-4318-9CEC-CB9E32621155}" dt="2024-10-26T22:08:41.428" v="61" actId="478"/>
          <ac:spMkLst>
            <pc:docMk/>
            <pc:sldMk cId="666108352" sldId="274"/>
            <ac:spMk id="4" creationId="{A42CA17B-1BA3-4F33-83CB-DD359875D5F2}"/>
          </ac:spMkLst>
        </pc:spChg>
        <pc:spChg chg="del">
          <ac:chgData name="" userId="c1389c2c8297245b" providerId="LiveId" clId="{E1F208E3-47FF-4318-9CEC-CB9E32621155}" dt="2024-10-26T22:54:51.418" v="637" actId="478"/>
          <ac:spMkLst>
            <pc:docMk/>
            <pc:sldMk cId="666108352" sldId="274"/>
            <ac:spMk id="18" creationId="{00000000-0000-0000-0000-000000000000}"/>
          </ac:spMkLst>
        </pc:spChg>
        <pc:spChg chg="del">
          <ac:chgData name="" userId="c1389c2c8297245b" providerId="LiveId" clId="{E1F208E3-47FF-4318-9CEC-CB9E32621155}" dt="2024-10-26T22:08:44.871" v="66" actId="478"/>
          <ac:spMkLst>
            <pc:docMk/>
            <pc:sldMk cId="666108352" sldId="274"/>
            <ac:spMk id="22" creationId="{DFDEFCB6-C74F-43EB-9F1D-C1810561FA3B}"/>
          </ac:spMkLst>
        </pc:spChg>
        <pc:spChg chg="add">
          <ac:chgData name="" userId="c1389c2c8297245b" providerId="LiveId" clId="{E1F208E3-47FF-4318-9CEC-CB9E32621155}" dt="2024-10-26T22:54:52.005" v="638"/>
          <ac:spMkLst>
            <pc:docMk/>
            <pc:sldMk cId="666108352" sldId="274"/>
            <ac:spMk id="27" creationId="{D9B5877B-31F1-4C14-A5CC-8DE1068B15C0}"/>
          </ac:spMkLst>
        </pc:spChg>
        <pc:spChg chg="del mod">
          <ac:chgData name="" userId="c1389c2c8297245b" providerId="LiveId" clId="{E1F208E3-47FF-4318-9CEC-CB9E32621155}" dt="2024-10-26T22:08:43.535" v="65" actId="478"/>
          <ac:spMkLst>
            <pc:docMk/>
            <pc:sldMk cId="666108352" sldId="274"/>
            <ac:spMk id="28" creationId="{25475F8F-4048-4799-8E59-C74BC59C3693}"/>
          </ac:spMkLst>
        </pc:spChg>
        <pc:spChg chg="del">
          <ac:chgData name="" userId="c1389c2c8297245b" providerId="LiveId" clId="{E1F208E3-47FF-4318-9CEC-CB9E32621155}" dt="2024-10-26T22:08:46.917" v="67" actId="478"/>
          <ac:spMkLst>
            <pc:docMk/>
            <pc:sldMk cId="666108352" sldId="274"/>
            <ac:spMk id="29" creationId="{F98910B7-88F6-41D8-B011-5B7B9671C69F}"/>
          </ac:spMkLst>
        </pc:spChg>
        <pc:picChg chg="add del mod">
          <ac:chgData name="" userId="c1389c2c8297245b" providerId="LiveId" clId="{E1F208E3-47FF-4318-9CEC-CB9E32621155}" dt="2024-10-26T22:54:16.154" v="633" actId="478"/>
          <ac:picMkLst>
            <pc:docMk/>
            <pc:sldMk cId="666108352" sldId="274"/>
            <ac:picMk id="5" creationId="{13384FBD-98DD-48E2-8740-634D646A3AF3}"/>
          </ac:picMkLst>
        </pc:picChg>
        <pc:picChg chg="add mod">
          <ac:chgData name="" userId="c1389c2c8297245b" providerId="LiveId" clId="{E1F208E3-47FF-4318-9CEC-CB9E32621155}" dt="2024-10-26T22:54:23.109" v="636" actId="1076"/>
          <ac:picMkLst>
            <pc:docMk/>
            <pc:sldMk cId="666108352" sldId="274"/>
            <ac:picMk id="6" creationId="{AA686142-73E0-4916-936E-67A5F11B2308}"/>
          </ac:picMkLst>
        </pc:picChg>
        <pc:picChg chg="del">
          <ac:chgData name="" userId="c1389c2c8297245b" providerId="LiveId" clId="{E1F208E3-47FF-4318-9CEC-CB9E32621155}" dt="2024-10-26T22:08:43.116" v="63" actId="478"/>
          <ac:picMkLst>
            <pc:docMk/>
            <pc:sldMk cId="666108352" sldId="274"/>
            <ac:picMk id="1026" creationId="{7BB05166-C0B3-44D0-95C7-2884EAF8C021}"/>
          </ac:picMkLst>
        </pc:picChg>
      </pc:sldChg>
      <pc:sldChg chg="addSp delSp modSp">
        <pc:chgData name="" userId="c1389c2c8297245b" providerId="LiveId" clId="{E1F208E3-47FF-4318-9CEC-CB9E32621155}" dt="2024-10-26T22:59:04.210" v="682" actId="20577"/>
        <pc:sldMkLst>
          <pc:docMk/>
          <pc:sldMk cId="1508567752" sldId="275"/>
        </pc:sldMkLst>
        <pc:spChg chg="add mod">
          <ac:chgData name="" userId="c1389c2c8297245b" providerId="LiveId" clId="{E1F208E3-47FF-4318-9CEC-CB9E32621155}" dt="2024-10-26T22:56:04.937" v="652" actId="113"/>
          <ac:spMkLst>
            <pc:docMk/>
            <pc:sldMk cId="1508567752" sldId="275"/>
            <ac:spMk id="3" creationId="{BC3288FF-7D92-432C-8FEF-18AD8AC97F8D}"/>
          </ac:spMkLst>
        </pc:spChg>
        <pc:spChg chg="add mod">
          <ac:chgData name="" userId="c1389c2c8297245b" providerId="LiveId" clId="{E1F208E3-47FF-4318-9CEC-CB9E32621155}" dt="2024-10-26T22:59:04.210" v="682" actId="20577"/>
          <ac:spMkLst>
            <pc:docMk/>
            <pc:sldMk cId="1508567752" sldId="275"/>
            <ac:spMk id="6" creationId="{9CB3E7A6-C01F-465F-98FC-6CAC480B8E73}"/>
          </ac:spMkLst>
        </pc:spChg>
        <pc:spChg chg="add">
          <ac:chgData name="" userId="c1389c2c8297245b" providerId="LiveId" clId="{E1F208E3-47FF-4318-9CEC-CB9E32621155}" dt="2024-10-26T22:54:57.254" v="640"/>
          <ac:spMkLst>
            <pc:docMk/>
            <pc:sldMk cId="1508567752" sldId="275"/>
            <ac:spMk id="17" creationId="{43E68BC7-BB9B-44F3-9C70-861CB742F8C9}"/>
          </ac:spMkLst>
        </pc:spChg>
        <pc:spChg chg="del">
          <ac:chgData name="" userId="c1389c2c8297245b" providerId="LiveId" clId="{E1F208E3-47FF-4318-9CEC-CB9E32621155}" dt="2024-10-26T22:54:56.697" v="639" actId="478"/>
          <ac:spMkLst>
            <pc:docMk/>
            <pc:sldMk cId="1508567752" sldId="275"/>
            <ac:spMk id="18" creationId="{00000000-0000-0000-0000-000000000000}"/>
          </ac:spMkLst>
        </pc:spChg>
        <pc:spChg chg="add mod">
          <ac:chgData name="" userId="c1389c2c8297245b" providerId="LiveId" clId="{E1F208E3-47FF-4318-9CEC-CB9E32621155}" dt="2024-10-26T22:55:34.034" v="647" actId="1076"/>
          <ac:spMkLst>
            <pc:docMk/>
            <pc:sldMk cId="1508567752" sldId="275"/>
            <ac:spMk id="19" creationId="{F52D6DB4-4854-4E3E-91C5-B94B0BE69822}"/>
          </ac:spMkLst>
        </pc:spChg>
        <pc:spChg chg="add mod">
          <ac:chgData name="" userId="c1389c2c8297245b" providerId="LiveId" clId="{E1F208E3-47FF-4318-9CEC-CB9E32621155}" dt="2024-10-26T22:56:33.823" v="657" actId="1076"/>
          <ac:spMkLst>
            <pc:docMk/>
            <pc:sldMk cId="1508567752" sldId="275"/>
            <ac:spMk id="20" creationId="{50C2A38D-BED0-4FA8-8033-DC9A60745860}"/>
          </ac:spMkLst>
        </pc:spChg>
        <pc:spChg chg="del">
          <ac:chgData name="" userId="c1389c2c8297245b" providerId="LiveId" clId="{E1F208E3-47FF-4318-9CEC-CB9E32621155}" dt="2024-10-26T22:08:49.278" v="68" actId="478"/>
          <ac:spMkLst>
            <pc:docMk/>
            <pc:sldMk cId="1508567752" sldId="275"/>
            <ac:spMk id="27" creationId="{0299E5DF-751A-4B86-89D2-A893123669F2}"/>
          </ac:spMkLst>
        </pc:spChg>
        <pc:picChg chg="add mod">
          <ac:chgData name="" userId="c1389c2c8297245b" providerId="LiveId" clId="{E1F208E3-47FF-4318-9CEC-CB9E32621155}" dt="2024-10-26T22:58:39.640" v="675" actId="14100"/>
          <ac:picMkLst>
            <pc:docMk/>
            <pc:sldMk cId="1508567752" sldId="275"/>
            <ac:picMk id="2" creationId="{CF374213-ED17-4EBF-8CBD-59AD40E354D6}"/>
          </ac:picMkLst>
        </pc:picChg>
        <pc:picChg chg="add del mod">
          <ac:chgData name="" userId="c1389c2c8297245b" providerId="LiveId" clId="{E1F208E3-47FF-4318-9CEC-CB9E32621155}" dt="2024-10-26T22:57:31.007" v="663" actId="478"/>
          <ac:picMkLst>
            <pc:docMk/>
            <pc:sldMk cId="1508567752" sldId="275"/>
            <ac:picMk id="4" creationId="{01FEBB49-7A4C-410E-9A1B-695382B3FFEC}"/>
          </ac:picMkLst>
        </pc:picChg>
        <pc:picChg chg="add mod">
          <ac:chgData name="" userId="c1389c2c8297245b" providerId="LiveId" clId="{E1F208E3-47FF-4318-9CEC-CB9E32621155}" dt="2024-10-26T22:58:42.014" v="676" actId="14100"/>
          <ac:picMkLst>
            <pc:docMk/>
            <pc:sldMk cId="1508567752" sldId="275"/>
            <ac:picMk id="5" creationId="{0B994AE9-A07C-47F4-A996-BEF9EEF9BFD7}"/>
          </ac:picMkLst>
        </pc:picChg>
      </pc:sldChg>
      <pc:sldChg chg="addSp delSp modSp">
        <pc:chgData name="" userId="c1389c2c8297245b" providerId="LiveId" clId="{E1F208E3-47FF-4318-9CEC-CB9E32621155}" dt="2024-10-26T23:12:07.009" v="740" actId="1076"/>
        <pc:sldMkLst>
          <pc:docMk/>
          <pc:sldMk cId="1417480083" sldId="276"/>
        </pc:sldMkLst>
        <pc:spChg chg="del">
          <ac:chgData name="" userId="c1389c2c8297245b" providerId="LiveId" clId="{E1F208E3-47FF-4318-9CEC-CB9E32621155}" dt="2024-10-26T22:09:05.629" v="76" actId="478"/>
          <ac:spMkLst>
            <pc:docMk/>
            <pc:sldMk cId="1417480083" sldId="276"/>
            <ac:spMk id="10" creationId="{00000000-0000-0000-0000-000000000000}"/>
          </ac:spMkLst>
        </pc:spChg>
        <pc:spChg chg="del">
          <ac:chgData name="" userId="c1389c2c8297245b" providerId="LiveId" clId="{E1F208E3-47FF-4318-9CEC-CB9E32621155}" dt="2024-10-26T22:09:04.326" v="75" actId="478"/>
          <ac:spMkLst>
            <pc:docMk/>
            <pc:sldMk cId="1417480083" sldId="276"/>
            <ac:spMk id="30" creationId="{60F65717-AFD2-4482-883C-44684AF0694D}"/>
          </ac:spMkLst>
        </pc:spChg>
        <pc:picChg chg="add mod">
          <ac:chgData name="" userId="c1389c2c8297245b" providerId="LiveId" clId="{E1F208E3-47FF-4318-9CEC-CB9E32621155}" dt="2024-10-26T23:12:07.009" v="740" actId="1076"/>
          <ac:picMkLst>
            <pc:docMk/>
            <pc:sldMk cId="1417480083" sldId="276"/>
            <ac:picMk id="2" creationId="{D6E55AA7-5D4E-420A-AFF1-4DF160B618B8}"/>
          </ac:picMkLst>
        </pc:picChg>
      </pc:sldChg>
      <pc:sldChg chg="addSp delSp modSp">
        <pc:chgData name="" userId="c1389c2c8297245b" providerId="LiveId" clId="{E1F208E3-47FF-4318-9CEC-CB9E32621155}" dt="2024-10-26T23:13:37.684" v="779" actId="20577"/>
        <pc:sldMkLst>
          <pc:docMk/>
          <pc:sldMk cId="4061935582" sldId="277"/>
        </pc:sldMkLst>
        <pc:spChg chg="del">
          <ac:chgData name="" userId="c1389c2c8297245b" providerId="LiveId" clId="{E1F208E3-47FF-4318-9CEC-CB9E32621155}" dt="2024-10-26T22:09:12.324" v="81" actId="478"/>
          <ac:spMkLst>
            <pc:docMk/>
            <pc:sldMk cId="4061935582" sldId="277"/>
            <ac:spMk id="10" creationId="{00000000-0000-0000-0000-000000000000}"/>
          </ac:spMkLst>
        </pc:spChg>
        <pc:spChg chg="add mod">
          <ac:chgData name="" userId="c1389c2c8297245b" providerId="LiveId" clId="{E1F208E3-47FF-4318-9CEC-CB9E32621155}" dt="2024-10-26T23:13:37.684" v="779" actId="20577"/>
          <ac:spMkLst>
            <pc:docMk/>
            <pc:sldMk cId="4061935582" sldId="277"/>
            <ac:spMk id="24" creationId="{65C1958D-569E-44E8-8843-F04AFA9009A5}"/>
          </ac:spMkLst>
        </pc:spChg>
        <pc:spChg chg="del mod">
          <ac:chgData name="" userId="c1389c2c8297245b" providerId="LiveId" clId="{E1F208E3-47FF-4318-9CEC-CB9E32621155}" dt="2024-10-26T22:09:10.463" v="79" actId="478"/>
          <ac:spMkLst>
            <pc:docMk/>
            <pc:sldMk cId="4061935582" sldId="277"/>
            <ac:spMk id="35" creationId="{F6892790-4AFC-471D-8B6F-F12A8D36A767}"/>
          </ac:spMkLst>
        </pc:spChg>
        <pc:picChg chg="del">
          <ac:chgData name="" userId="c1389c2c8297245b" providerId="LiveId" clId="{E1F208E3-47FF-4318-9CEC-CB9E32621155}" dt="2024-10-26T22:09:08.670" v="77" actId="478"/>
          <ac:picMkLst>
            <pc:docMk/>
            <pc:sldMk cId="4061935582" sldId="277"/>
            <ac:picMk id="2" creationId="{E6BEBB75-9F8F-4383-AACF-06B90305F353}"/>
          </ac:picMkLst>
        </pc:picChg>
        <pc:picChg chg="del">
          <ac:chgData name="" userId="c1389c2c8297245b" providerId="LiveId" clId="{E1F208E3-47FF-4318-9CEC-CB9E32621155}" dt="2024-10-26T22:09:11.260" v="80" actId="478"/>
          <ac:picMkLst>
            <pc:docMk/>
            <pc:sldMk cId="4061935582" sldId="277"/>
            <ac:picMk id="3" creationId="{3B68FDD8-B611-4425-A670-BEF4DEAEC922}"/>
          </ac:picMkLst>
        </pc:picChg>
      </pc:sldChg>
      <pc:sldChg chg="addSp delSp modSp">
        <pc:chgData name="" userId="c1389c2c8297245b" providerId="LiveId" clId="{E1F208E3-47FF-4318-9CEC-CB9E32621155}" dt="2024-10-26T23:17:46.299" v="811" actId="1076"/>
        <pc:sldMkLst>
          <pc:docMk/>
          <pc:sldMk cId="2280347199" sldId="278"/>
        </pc:sldMkLst>
        <pc:spChg chg="del">
          <ac:chgData name="" userId="c1389c2c8297245b" providerId="LiveId" clId="{E1F208E3-47FF-4318-9CEC-CB9E32621155}" dt="2024-10-26T22:09:15.773" v="83" actId="478"/>
          <ac:spMkLst>
            <pc:docMk/>
            <pc:sldMk cId="2280347199" sldId="278"/>
            <ac:spMk id="10" creationId="{00000000-0000-0000-0000-000000000000}"/>
          </ac:spMkLst>
        </pc:spChg>
        <pc:spChg chg="add mod">
          <ac:chgData name="" userId="c1389c2c8297245b" providerId="LiveId" clId="{E1F208E3-47FF-4318-9CEC-CB9E32621155}" dt="2024-10-26T23:14:56.605" v="789" actId="20577"/>
          <ac:spMkLst>
            <pc:docMk/>
            <pc:sldMk cId="2280347199" sldId="278"/>
            <ac:spMk id="16" creationId="{618BD396-202F-4E55-8DB5-93F0B0DE45D9}"/>
          </ac:spMkLst>
        </pc:spChg>
        <pc:spChg chg="add mod">
          <ac:chgData name="" userId="c1389c2c8297245b" providerId="LiveId" clId="{E1F208E3-47FF-4318-9CEC-CB9E32621155}" dt="2024-10-26T23:16:50.631" v="808" actId="20577"/>
          <ac:spMkLst>
            <pc:docMk/>
            <pc:sldMk cId="2280347199" sldId="278"/>
            <ac:spMk id="24" creationId="{3FB29825-E670-42F2-8533-13AEB9A067FA}"/>
          </ac:spMkLst>
        </pc:spChg>
        <pc:picChg chg="add mod">
          <ac:chgData name="" userId="c1389c2c8297245b" providerId="LiveId" clId="{E1F208E3-47FF-4318-9CEC-CB9E32621155}" dt="2024-10-26T23:17:46.299" v="811" actId="1076"/>
          <ac:picMkLst>
            <pc:docMk/>
            <pc:sldMk cId="2280347199" sldId="278"/>
            <ac:picMk id="2" creationId="{1C98B194-71E1-4A92-BC1A-32B4201CBEBD}"/>
          </ac:picMkLst>
        </pc:picChg>
        <pc:picChg chg="del">
          <ac:chgData name="" userId="c1389c2c8297245b" providerId="LiveId" clId="{E1F208E3-47FF-4318-9CEC-CB9E32621155}" dt="2024-10-26T22:09:14.139" v="82" actId="478"/>
          <ac:picMkLst>
            <pc:docMk/>
            <pc:sldMk cId="2280347199" sldId="278"/>
            <ac:picMk id="4" creationId="{BEF0779C-B86D-430F-BA25-CF4FD900E69F}"/>
          </ac:picMkLst>
        </pc:picChg>
      </pc:sldChg>
      <pc:sldChg chg="addSp delSp modSp">
        <pc:chgData name="" userId="c1389c2c8297245b" providerId="LiveId" clId="{E1F208E3-47FF-4318-9CEC-CB9E32621155}" dt="2024-10-27T21:51:58.406" v="861" actId="14100"/>
        <pc:sldMkLst>
          <pc:docMk/>
          <pc:sldMk cId="3999522247" sldId="279"/>
        </pc:sldMkLst>
        <pc:spChg chg="add mod">
          <ac:chgData name="" userId="c1389c2c8297245b" providerId="LiveId" clId="{E1F208E3-47FF-4318-9CEC-CB9E32621155}" dt="2024-10-26T23:18:32.817" v="819" actId="20577"/>
          <ac:spMkLst>
            <pc:docMk/>
            <pc:sldMk cId="3999522247" sldId="279"/>
            <ac:spMk id="3" creationId="{9BC0C155-D64F-4099-91C8-0C9904EAE67D}"/>
          </ac:spMkLst>
        </pc:spChg>
        <pc:spChg chg="del">
          <ac:chgData name="" userId="c1389c2c8297245b" providerId="LiveId" clId="{E1F208E3-47FF-4318-9CEC-CB9E32621155}" dt="2024-10-26T22:09:18.766" v="85" actId="478"/>
          <ac:spMkLst>
            <pc:docMk/>
            <pc:sldMk cId="3999522247" sldId="279"/>
            <ac:spMk id="10" creationId="{00000000-0000-0000-0000-000000000000}"/>
          </ac:spMkLst>
        </pc:spChg>
        <pc:spChg chg="add mod">
          <ac:chgData name="" userId="c1389c2c8297245b" providerId="LiveId" clId="{E1F208E3-47FF-4318-9CEC-CB9E32621155}" dt="2024-10-27T21:48:13.108" v="824" actId="1076"/>
          <ac:spMkLst>
            <pc:docMk/>
            <pc:sldMk cId="3999522247" sldId="279"/>
            <ac:spMk id="15" creationId="{036EEA42-6ED3-488A-9087-05EB19A91F83}"/>
          </ac:spMkLst>
        </pc:spChg>
        <pc:spChg chg="add del mod">
          <ac:chgData name="" userId="c1389c2c8297245b" providerId="LiveId" clId="{E1F208E3-47FF-4318-9CEC-CB9E32621155}" dt="2024-10-27T21:48:23.378" v="827" actId="478"/>
          <ac:spMkLst>
            <pc:docMk/>
            <pc:sldMk cId="3999522247" sldId="279"/>
            <ac:spMk id="16" creationId="{1405E7BC-EA99-485D-B6C5-2CE8022279A6}"/>
          </ac:spMkLst>
        </pc:spChg>
        <pc:spChg chg="add mod">
          <ac:chgData name="" userId="c1389c2c8297245b" providerId="LiveId" clId="{E1F208E3-47FF-4318-9CEC-CB9E32621155}" dt="2024-10-27T21:49:19.468" v="834" actId="6549"/>
          <ac:spMkLst>
            <pc:docMk/>
            <pc:sldMk cId="3999522247" sldId="279"/>
            <ac:spMk id="24" creationId="{2474C6FB-34BA-4785-8F56-D3EB4D20F65F}"/>
          </ac:spMkLst>
        </pc:spChg>
        <pc:spChg chg="add mod">
          <ac:chgData name="" userId="c1389c2c8297245b" providerId="LiveId" clId="{E1F208E3-47FF-4318-9CEC-CB9E32621155}" dt="2024-10-27T21:49:40.502" v="839" actId="14100"/>
          <ac:spMkLst>
            <pc:docMk/>
            <pc:sldMk cId="3999522247" sldId="279"/>
            <ac:spMk id="30" creationId="{2E4C6FD1-91C0-4235-921E-6CDDCEC11BE6}"/>
          </ac:spMkLst>
        </pc:spChg>
        <pc:spChg chg="add mod">
          <ac:chgData name="" userId="c1389c2c8297245b" providerId="LiveId" clId="{E1F208E3-47FF-4318-9CEC-CB9E32621155}" dt="2024-10-27T21:50:48.172" v="857"/>
          <ac:spMkLst>
            <pc:docMk/>
            <pc:sldMk cId="3999522247" sldId="279"/>
            <ac:spMk id="31" creationId="{00D5E090-F860-45A1-9552-0E34F72A21FE}"/>
          </ac:spMkLst>
        </pc:spChg>
        <pc:spChg chg="add del mod">
          <ac:chgData name="" userId="c1389c2c8297245b" providerId="LiveId" clId="{E1F208E3-47FF-4318-9CEC-CB9E32621155}" dt="2024-10-27T21:50:37.893" v="851" actId="478"/>
          <ac:spMkLst>
            <pc:docMk/>
            <pc:sldMk cId="3999522247" sldId="279"/>
            <ac:spMk id="32" creationId="{24876A01-4111-49BC-9E28-27A7CA9E4D89}"/>
          </ac:spMkLst>
        </pc:spChg>
        <pc:spChg chg="add del mod">
          <ac:chgData name="" userId="c1389c2c8297245b" providerId="LiveId" clId="{E1F208E3-47FF-4318-9CEC-CB9E32621155}" dt="2024-10-27T21:50:45.551" v="854" actId="478"/>
          <ac:spMkLst>
            <pc:docMk/>
            <pc:sldMk cId="3999522247" sldId="279"/>
            <ac:spMk id="33" creationId="{164A71CF-ED28-45AB-B1E4-8CA1B8329CEB}"/>
          </ac:spMkLst>
        </pc:spChg>
        <pc:picChg chg="del">
          <ac:chgData name="" userId="c1389c2c8297245b" providerId="LiveId" clId="{E1F208E3-47FF-4318-9CEC-CB9E32621155}" dt="2024-10-26T22:09:17.639" v="84" actId="478"/>
          <ac:picMkLst>
            <pc:docMk/>
            <pc:sldMk cId="3999522247" sldId="279"/>
            <ac:picMk id="2" creationId="{649CF3DF-97EA-42EC-8E60-BEBC6E39DFD1}"/>
          </ac:picMkLst>
        </pc:picChg>
        <pc:picChg chg="add mod">
          <ac:chgData name="" userId="c1389c2c8297245b" providerId="LiveId" clId="{E1F208E3-47FF-4318-9CEC-CB9E32621155}" dt="2024-10-27T21:51:58.406" v="861" actId="14100"/>
          <ac:picMkLst>
            <pc:docMk/>
            <pc:sldMk cId="3999522247" sldId="279"/>
            <ac:picMk id="2" creationId="{7CD08EAE-9A31-42A3-B1B8-95E6FC84EE46}"/>
          </ac:picMkLst>
        </pc:picChg>
      </pc:sldChg>
      <pc:sldChg chg="addSp delSp modSp">
        <pc:chgData name="" userId="c1389c2c8297245b" providerId="LiveId" clId="{E1F208E3-47FF-4318-9CEC-CB9E32621155}" dt="2024-10-27T21:58:37.781" v="947" actId="6549"/>
        <pc:sldMkLst>
          <pc:docMk/>
          <pc:sldMk cId="1897344478" sldId="280"/>
        </pc:sldMkLst>
        <pc:spChg chg="del">
          <ac:chgData name="" userId="c1389c2c8297245b" providerId="LiveId" clId="{E1F208E3-47FF-4318-9CEC-CB9E32621155}" dt="2024-10-26T22:09:21.654" v="87" actId="478"/>
          <ac:spMkLst>
            <pc:docMk/>
            <pc:sldMk cId="1897344478" sldId="280"/>
            <ac:spMk id="10" creationId="{00000000-0000-0000-0000-000000000000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14" creationId="{7C17E87F-C511-4D16-9611-46CA34F82C4E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15" creationId="{F9A4F97C-293C-4521-98DE-D49798A3FD46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16" creationId="{0A7E5E27-E762-40F1-92F5-36BD0572C866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24" creationId="{8C4BC50C-1DAE-401C-BAFA-3F6E5FBFBC50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0" creationId="{C7EF8E0B-0675-48F5-99AB-69429A6A872D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1" creationId="{0047C309-5AB5-490D-B8A4-C68C87513E05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2" creationId="{17576B79-1BA1-45AF-9538-0273691C0FAC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3" creationId="{2C76F76A-1D0F-47F5-A27E-7DF8B17EF2E0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4" creationId="{E19B7223-2F1E-4ED2-B9A5-B1DEEDA392DA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5" creationId="{9A226098-8E79-4290-B980-77018ED603D1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6" creationId="{47152C0E-B7E9-474B-BDDC-AFB3CAD283DB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7" creationId="{CEA58904-1C8D-46D8-94D0-0DCD7D687588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8" creationId="{9A824A55-F3CD-4CC3-A2DE-2CDDDDD832D5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39" creationId="{3217BC9D-1E08-4DD3-AB20-B20506AC564C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40" creationId="{51E74838-DCF9-4249-8AED-16A2B07BB385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41" creationId="{00296D50-2E1C-449C-B025-0313267F220E}"/>
          </ac:spMkLst>
        </pc:spChg>
        <pc:spChg chg="add del">
          <ac:chgData name="" userId="c1389c2c8297245b" providerId="LiveId" clId="{E1F208E3-47FF-4318-9CEC-CB9E32621155}" dt="2024-10-27T21:52:14.582" v="863"/>
          <ac:spMkLst>
            <pc:docMk/>
            <pc:sldMk cId="1897344478" sldId="280"/>
            <ac:spMk id="42" creationId="{BD3A59A5-54A2-431B-AEB5-0B25D5BFB98B}"/>
          </ac:spMkLst>
        </pc:spChg>
        <pc:spChg chg="add">
          <ac:chgData name="" userId="c1389c2c8297245b" providerId="LiveId" clId="{E1F208E3-47FF-4318-9CEC-CB9E32621155}" dt="2024-10-27T21:52:19.266" v="864"/>
          <ac:spMkLst>
            <pc:docMk/>
            <pc:sldMk cId="1897344478" sldId="280"/>
            <ac:spMk id="43" creationId="{C9947DC0-9676-45AD-8E56-7EEA09FF9DEC}"/>
          </ac:spMkLst>
        </pc:spChg>
        <pc:spChg chg="add mod">
          <ac:chgData name="" userId="c1389c2c8297245b" providerId="LiveId" clId="{E1F208E3-47FF-4318-9CEC-CB9E32621155}" dt="2024-10-27T21:52:47.374" v="867" actId="1076"/>
          <ac:spMkLst>
            <pc:docMk/>
            <pc:sldMk cId="1897344478" sldId="280"/>
            <ac:spMk id="44" creationId="{9CE7CC9A-459D-4DA3-B505-2458E177AFB6}"/>
          </ac:spMkLst>
        </pc:spChg>
        <pc:spChg chg="add mod">
          <ac:chgData name="" userId="c1389c2c8297245b" providerId="LiveId" clId="{E1F208E3-47FF-4318-9CEC-CB9E32621155}" dt="2024-10-27T21:53:17.609" v="871" actId="1076"/>
          <ac:spMkLst>
            <pc:docMk/>
            <pc:sldMk cId="1897344478" sldId="280"/>
            <ac:spMk id="45" creationId="{2CE426BB-2598-4480-893F-BC8BC9DE04BC}"/>
          </ac:spMkLst>
        </pc:spChg>
        <pc:spChg chg="add del mod">
          <ac:chgData name="" userId="c1389c2c8297245b" providerId="LiveId" clId="{E1F208E3-47FF-4318-9CEC-CB9E32621155}" dt="2024-10-27T21:53:36.707" v="876" actId="478"/>
          <ac:spMkLst>
            <pc:docMk/>
            <pc:sldMk cId="1897344478" sldId="280"/>
            <ac:spMk id="46" creationId="{827D88BC-54C8-48FD-8AFC-6FE8A07D625E}"/>
          </ac:spMkLst>
        </pc:spChg>
        <pc:spChg chg="add mod">
          <ac:chgData name="" userId="c1389c2c8297245b" providerId="LiveId" clId="{E1F208E3-47FF-4318-9CEC-CB9E32621155}" dt="2024-10-27T21:53:52.641" v="881" actId="1076"/>
          <ac:spMkLst>
            <pc:docMk/>
            <pc:sldMk cId="1897344478" sldId="280"/>
            <ac:spMk id="47" creationId="{98BDFF20-4A60-45BD-90F4-200F05E5DF6C}"/>
          </ac:spMkLst>
        </pc:spChg>
        <pc:spChg chg="add mod">
          <ac:chgData name="" userId="c1389c2c8297245b" providerId="LiveId" clId="{E1F208E3-47FF-4318-9CEC-CB9E32621155}" dt="2024-10-27T21:58:37.781" v="947" actId="6549"/>
          <ac:spMkLst>
            <pc:docMk/>
            <pc:sldMk cId="1897344478" sldId="280"/>
            <ac:spMk id="48" creationId="{0580442D-C594-4516-A862-15817CE4CC82}"/>
          </ac:spMkLst>
        </pc:spChg>
        <pc:picChg chg="del">
          <ac:chgData name="" userId="c1389c2c8297245b" providerId="LiveId" clId="{E1F208E3-47FF-4318-9CEC-CB9E32621155}" dt="2024-10-26T22:09:20.524" v="86" actId="478"/>
          <ac:picMkLst>
            <pc:docMk/>
            <pc:sldMk cId="1897344478" sldId="280"/>
            <ac:picMk id="3" creationId="{2AD575AE-5F4D-43A3-88B9-5EF8759A82EE}"/>
          </ac:picMkLst>
        </pc:picChg>
      </pc:sldChg>
      <pc:sldChg chg="addSp delSp modSp">
        <pc:chgData name="" userId="c1389c2c8297245b" providerId="LiveId" clId="{E1F208E3-47FF-4318-9CEC-CB9E32621155}" dt="2024-10-27T22:12:45.649" v="972" actId="20577"/>
        <pc:sldMkLst>
          <pc:docMk/>
          <pc:sldMk cId="3430287877" sldId="281"/>
        </pc:sldMkLst>
        <pc:spChg chg="add mod">
          <ac:chgData name="" userId="c1389c2c8297245b" providerId="LiveId" clId="{E1F208E3-47FF-4318-9CEC-CB9E32621155}" dt="2024-10-27T22:11:49.710" v="960" actId="1076"/>
          <ac:spMkLst>
            <pc:docMk/>
            <pc:sldMk cId="3430287877" sldId="281"/>
            <ac:spMk id="3" creationId="{F9C6D777-A073-4D8F-BB5C-2F9475A40971}"/>
          </ac:spMkLst>
        </pc:spChg>
        <pc:spChg chg="add mod">
          <ac:chgData name="" userId="c1389c2c8297245b" providerId="LiveId" clId="{E1F208E3-47FF-4318-9CEC-CB9E32621155}" dt="2024-10-27T22:12:45.649" v="972" actId="20577"/>
          <ac:spMkLst>
            <pc:docMk/>
            <pc:sldMk cId="3430287877" sldId="281"/>
            <ac:spMk id="4" creationId="{C0F11E32-B4CF-4997-B9F8-5236B4913997}"/>
          </ac:spMkLst>
        </pc:spChg>
        <pc:spChg chg="del">
          <ac:chgData name="" userId="c1389c2c8297245b" providerId="LiveId" clId="{E1F208E3-47FF-4318-9CEC-CB9E32621155}" dt="2024-10-26T22:09:25.781" v="89" actId="478"/>
          <ac:spMkLst>
            <pc:docMk/>
            <pc:sldMk cId="3430287877" sldId="281"/>
            <ac:spMk id="10" creationId="{00000000-0000-0000-0000-000000000000}"/>
          </ac:spMkLst>
        </pc:spChg>
        <pc:spChg chg="add del mod">
          <ac:chgData name="" userId="c1389c2c8297245b" providerId="LiveId" clId="{E1F208E3-47FF-4318-9CEC-CB9E32621155}" dt="2024-10-27T22:05:23.682" v="950" actId="478"/>
          <ac:spMkLst>
            <pc:docMk/>
            <pc:sldMk cId="3430287877" sldId="281"/>
            <ac:spMk id="14" creationId="{920A6F0E-6FBF-44DA-8013-149AC6402AB4}"/>
          </ac:spMkLst>
        </pc:spChg>
        <pc:spChg chg="add mod">
          <ac:chgData name="" userId="c1389c2c8297245b" providerId="LiveId" clId="{E1F208E3-47FF-4318-9CEC-CB9E32621155}" dt="2024-10-27T22:05:44.703" v="954" actId="1076"/>
          <ac:spMkLst>
            <pc:docMk/>
            <pc:sldMk cId="3430287877" sldId="281"/>
            <ac:spMk id="15" creationId="{692EDE51-6F5F-4D77-A1A1-F1157AF1AE4E}"/>
          </ac:spMkLst>
        </pc:spChg>
        <pc:picChg chg="del">
          <ac:chgData name="" userId="c1389c2c8297245b" providerId="LiveId" clId="{E1F208E3-47FF-4318-9CEC-CB9E32621155}" dt="2024-10-26T22:09:24.615" v="88" actId="478"/>
          <ac:picMkLst>
            <pc:docMk/>
            <pc:sldMk cId="3430287877" sldId="281"/>
            <ac:picMk id="2" creationId="{085D1573-2B58-4C5E-87B4-2F366CC55C76}"/>
          </ac:picMkLst>
        </pc:picChg>
        <pc:picChg chg="add mod">
          <ac:chgData name="" userId="c1389c2c8297245b" providerId="LiveId" clId="{E1F208E3-47FF-4318-9CEC-CB9E32621155}" dt="2024-10-27T22:11:41.644" v="958" actId="1076"/>
          <ac:picMkLst>
            <pc:docMk/>
            <pc:sldMk cId="3430287877" sldId="281"/>
            <ac:picMk id="2" creationId="{5F55B06B-5606-45BE-A4C2-38100BA5D87B}"/>
          </ac:picMkLst>
        </pc:picChg>
      </pc:sldChg>
      <pc:sldChg chg="addSp delSp modSp">
        <pc:chgData name="" userId="c1389c2c8297245b" providerId="LiveId" clId="{E1F208E3-47FF-4318-9CEC-CB9E32621155}" dt="2024-10-27T22:14:55.032" v="988" actId="20577"/>
        <pc:sldMkLst>
          <pc:docMk/>
          <pc:sldMk cId="1121370150" sldId="282"/>
        </pc:sldMkLst>
        <pc:spChg chg="del">
          <ac:chgData name="" userId="c1389c2c8297245b" providerId="LiveId" clId="{E1F208E3-47FF-4318-9CEC-CB9E32621155}" dt="2024-10-26T22:09:28.009" v="90" actId="478"/>
          <ac:spMkLst>
            <pc:docMk/>
            <pc:sldMk cId="1121370150" sldId="282"/>
            <ac:spMk id="10" creationId="{00000000-0000-0000-0000-000000000000}"/>
          </ac:spMkLst>
        </pc:spChg>
        <pc:spChg chg="add mod">
          <ac:chgData name="" userId="c1389c2c8297245b" providerId="LiveId" clId="{E1F208E3-47FF-4318-9CEC-CB9E32621155}" dt="2024-10-27T22:14:55.032" v="988" actId="20577"/>
          <ac:spMkLst>
            <pc:docMk/>
            <pc:sldMk cId="1121370150" sldId="282"/>
            <ac:spMk id="14" creationId="{BE3B9B6E-C72B-43DB-A7C0-D56CDCFBF5FB}"/>
          </ac:spMkLst>
        </pc:spChg>
        <pc:picChg chg="del">
          <ac:chgData name="" userId="c1389c2c8297245b" providerId="LiveId" clId="{E1F208E3-47FF-4318-9CEC-CB9E32621155}" dt="2024-10-26T22:09:28.514" v="91" actId="478"/>
          <ac:picMkLst>
            <pc:docMk/>
            <pc:sldMk cId="1121370150" sldId="282"/>
            <ac:picMk id="3" creationId="{8C0C2DAC-F8CD-4805-91B4-9EE5314A978A}"/>
          </ac:picMkLst>
        </pc:picChg>
      </pc:sldChg>
      <pc:sldChg chg="addSp delSp modSp del">
        <pc:chgData name="" userId="c1389c2c8297245b" providerId="LiveId" clId="{E1F208E3-47FF-4318-9CEC-CB9E32621155}" dt="2024-10-27T22:23:11.098" v="1045" actId="2696"/>
        <pc:sldMkLst>
          <pc:docMk/>
          <pc:sldMk cId="3273309301" sldId="283"/>
        </pc:sldMkLst>
        <pc:spChg chg="del">
          <ac:chgData name="" userId="c1389c2c8297245b" providerId="LiveId" clId="{E1F208E3-47FF-4318-9CEC-CB9E32621155}" dt="2024-10-26T22:09:33.364" v="95" actId="478"/>
          <ac:spMkLst>
            <pc:docMk/>
            <pc:sldMk cId="3273309301" sldId="283"/>
            <ac:spMk id="4" creationId="{430E832D-9843-4F34-B206-7BB6E5D12531}"/>
          </ac:spMkLst>
        </pc:spChg>
        <pc:spChg chg="del">
          <ac:chgData name="" userId="c1389c2c8297245b" providerId="LiveId" clId="{E1F208E3-47FF-4318-9CEC-CB9E32621155}" dt="2024-10-26T22:09:34.797" v="96" actId="478"/>
          <ac:spMkLst>
            <pc:docMk/>
            <pc:sldMk cId="3273309301" sldId="283"/>
            <ac:spMk id="10" creationId="{00000000-0000-0000-0000-000000000000}"/>
          </ac:spMkLst>
        </pc:spChg>
        <pc:spChg chg="add mod">
          <ac:chgData name="" userId="c1389c2c8297245b" providerId="LiveId" clId="{E1F208E3-47FF-4318-9CEC-CB9E32621155}" dt="2024-10-27T22:15:23.870" v="995" actId="14100"/>
          <ac:spMkLst>
            <pc:docMk/>
            <pc:sldMk cId="3273309301" sldId="283"/>
            <ac:spMk id="14" creationId="{EAA7AACC-D2A8-43B4-873F-496D5D1E93AD}"/>
          </ac:spMkLst>
        </pc:spChg>
        <pc:spChg chg="add mod">
          <ac:chgData name="" userId="c1389c2c8297245b" providerId="LiveId" clId="{E1F208E3-47FF-4318-9CEC-CB9E32621155}" dt="2024-10-27T22:15:52.802" v="1003" actId="1076"/>
          <ac:spMkLst>
            <pc:docMk/>
            <pc:sldMk cId="3273309301" sldId="283"/>
            <ac:spMk id="15" creationId="{CBA2366D-C236-4227-B918-4DBE6CB790CA}"/>
          </ac:spMkLst>
        </pc:spChg>
        <pc:spChg chg="del">
          <ac:chgData name="" userId="c1389c2c8297245b" providerId="LiveId" clId="{E1F208E3-47FF-4318-9CEC-CB9E32621155}" dt="2024-10-26T22:09:32.237" v="94" actId="478"/>
          <ac:spMkLst>
            <pc:docMk/>
            <pc:sldMk cId="3273309301" sldId="283"/>
            <ac:spMk id="24" creationId="{6F5DBCC8-3A37-481E-937F-76AD77B43FD9}"/>
          </ac:spMkLst>
        </pc:spChg>
        <pc:graphicFrameChg chg="add mod modGraphic">
          <ac:chgData name="" userId="c1389c2c8297245b" providerId="LiveId" clId="{E1F208E3-47FF-4318-9CEC-CB9E32621155}" dt="2024-10-27T22:16:44.617" v="1010"/>
          <ac:graphicFrameMkLst>
            <pc:docMk/>
            <pc:sldMk cId="3273309301" sldId="283"/>
            <ac:graphicFrameMk id="16" creationId="{CDE7D9A4-B806-4C9B-AB69-6BB3C1A32BD5}"/>
          </ac:graphicFrameMkLst>
        </pc:graphicFrameChg>
        <pc:picChg chg="del">
          <ac:chgData name="" userId="c1389c2c8297245b" providerId="LiveId" clId="{E1F208E3-47FF-4318-9CEC-CB9E32621155}" dt="2024-10-26T22:09:30.296" v="92" actId="478"/>
          <ac:picMkLst>
            <pc:docMk/>
            <pc:sldMk cId="3273309301" sldId="283"/>
            <ac:picMk id="2" creationId="{43D4A8BA-86DF-49BB-9D4F-88CCE2864DD0}"/>
          </ac:picMkLst>
        </pc:picChg>
        <pc:picChg chg="del">
          <ac:chgData name="" userId="c1389c2c8297245b" providerId="LiveId" clId="{E1F208E3-47FF-4318-9CEC-CB9E32621155}" dt="2024-10-26T22:09:30.764" v="93" actId="478"/>
          <ac:picMkLst>
            <pc:docMk/>
            <pc:sldMk cId="3273309301" sldId="283"/>
            <ac:picMk id="6" creationId="{1EC1DF3D-7E43-4875-94BF-FCD05EE5B32D}"/>
          </ac:picMkLst>
        </pc:picChg>
      </pc:sldChg>
      <pc:sldChg chg="addSp delSp modSp del">
        <pc:chgData name="" userId="c1389c2c8297245b" providerId="LiveId" clId="{E1F208E3-47FF-4318-9CEC-CB9E32621155}" dt="2024-10-27T22:23:15.522" v="1046" actId="2696"/>
        <pc:sldMkLst>
          <pc:docMk/>
          <pc:sldMk cId="717912830" sldId="284"/>
        </pc:sldMkLst>
        <pc:spChg chg="del">
          <ac:chgData name="" userId="c1389c2c8297245b" providerId="LiveId" clId="{E1F208E3-47FF-4318-9CEC-CB9E32621155}" dt="2024-10-26T22:09:40.437" v="100" actId="478"/>
          <ac:spMkLst>
            <pc:docMk/>
            <pc:sldMk cId="717912830" sldId="284"/>
            <ac:spMk id="10" creationId="{00000000-0000-0000-0000-000000000000}"/>
          </ac:spMkLst>
        </pc:spChg>
        <pc:spChg chg="del">
          <ac:chgData name="" userId="c1389c2c8297245b" providerId="LiveId" clId="{E1F208E3-47FF-4318-9CEC-CB9E32621155}" dt="2024-10-26T22:09:38.999" v="99" actId="478"/>
          <ac:spMkLst>
            <pc:docMk/>
            <pc:sldMk cId="717912830" sldId="284"/>
            <ac:spMk id="30" creationId="{B2D783A4-F1D6-4BF2-9868-81881122071D}"/>
          </ac:spMkLst>
        </pc:spChg>
        <pc:picChg chg="add mod">
          <ac:chgData name="" userId="c1389c2c8297245b" providerId="LiveId" clId="{E1F208E3-47FF-4318-9CEC-CB9E32621155}" dt="2024-10-27T22:17:22.446" v="1013" actId="1076"/>
          <ac:picMkLst>
            <pc:docMk/>
            <pc:sldMk cId="717912830" sldId="284"/>
            <ac:picMk id="2" creationId="{D90844E6-17E3-4301-A9C1-DBC7268A3BBA}"/>
          </ac:picMkLst>
        </pc:picChg>
        <pc:picChg chg="del">
          <ac:chgData name="" userId="c1389c2c8297245b" providerId="LiveId" clId="{E1F208E3-47FF-4318-9CEC-CB9E32621155}" dt="2024-10-26T22:09:36.987" v="97" actId="478"/>
          <ac:picMkLst>
            <pc:docMk/>
            <pc:sldMk cId="717912830" sldId="284"/>
            <ac:picMk id="3" creationId="{E91F9469-89D6-4C7B-B878-4AFD0EB411D3}"/>
          </ac:picMkLst>
        </pc:picChg>
        <pc:picChg chg="del">
          <ac:chgData name="" userId="c1389c2c8297245b" providerId="LiveId" clId="{E1F208E3-47FF-4318-9CEC-CB9E32621155}" dt="2024-10-26T22:09:37.675" v="98" actId="478"/>
          <ac:picMkLst>
            <pc:docMk/>
            <pc:sldMk cId="717912830" sldId="284"/>
            <ac:picMk id="5" creationId="{9CBC7312-41E3-433E-80BA-505224D2BD19}"/>
          </ac:picMkLst>
        </pc:picChg>
      </pc:sldChg>
      <pc:sldChg chg="addSp delSp modSp add del">
        <pc:chgData name="" userId="c1389c2c8297245b" providerId="LiveId" clId="{E1F208E3-47FF-4318-9CEC-CB9E32621155}" dt="2024-10-27T22:23:07.337" v="1044" actId="2696"/>
        <pc:sldMkLst>
          <pc:docMk/>
          <pc:sldMk cId="3980235009" sldId="285"/>
        </pc:sldMkLst>
        <pc:spChg chg="del">
          <ac:chgData name="" userId="c1389c2c8297245b" providerId="LiveId" clId="{E1F208E3-47FF-4318-9CEC-CB9E32621155}" dt="2024-10-26T22:09:44.358" v="103" actId="478"/>
          <ac:spMkLst>
            <pc:docMk/>
            <pc:sldMk cId="3980235009" sldId="285"/>
            <ac:spMk id="10" creationId="{00000000-0000-0000-0000-000000000000}"/>
          </ac:spMkLst>
        </pc:spChg>
        <pc:spChg chg="add mod">
          <ac:chgData name="" userId="c1389c2c8297245b" providerId="LiveId" clId="{E1F208E3-47FF-4318-9CEC-CB9E32621155}" dt="2024-10-27T22:19:35.987" v="1020" actId="179"/>
          <ac:spMkLst>
            <pc:docMk/>
            <pc:sldMk cId="3980235009" sldId="285"/>
            <ac:spMk id="14" creationId="{3790A906-3BCD-421A-B9F3-797B1D6034BB}"/>
          </ac:spMkLst>
        </pc:spChg>
        <pc:spChg chg="add del mod">
          <ac:chgData name="" userId="c1389c2c8297245b" providerId="LiveId" clId="{E1F208E3-47FF-4318-9CEC-CB9E32621155}" dt="2024-10-27T22:20:40.250" v="1030" actId="478"/>
          <ac:spMkLst>
            <pc:docMk/>
            <pc:sldMk cId="3980235009" sldId="285"/>
            <ac:spMk id="24" creationId="{EF8B89EF-2F7B-4A08-9EE5-E149A89D3C75}"/>
          </ac:spMkLst>
        </pc:spChg>
        <pc:graphicFrameChg chg="add del">
          <ac:chgData name="" userId="c1389c2c8297245b" providerId="LiveId" clId="{E1F208E3-47FF-4318-9CEC-CB9E32621155}" dt="2024-10-27T22:19:53.236" v="1022" actId="478"/>
          <ac:graphicFrameMkLst>
            <pc:docMk/>
            <pc:sldMk cId="3980235009" sldId="285"/>
            <ac:graphicFrameMk id="15" creationId="{DACB0E90-DA2A-4AEF-8AC3-FB3170B1D34F}"/>
          </ac:graphicFrameMkLst>
        </pc:graphicFrameChg>
        <pc:picChg chg="add mod">
          <ac:chgData name="" userId="c1389c2c8297245b" providerId="LiveId" clId="{E1F208E3-47FF-4318-9CEC-CB9E32621155}" dt="2024-10-27T22:20:00.225" v="1025" actId="1076"/>
          <ac:picMkLst>
            <pc:docMk/>
            <pc:sldMk cId="3980235009" sldId="285"/>
            <ac:picMk id="2" creationId="{68391C9C-4424-4779-BCA7-FCB311613AB7}"/>
          </ac:picMkLst>
        </pc:picChg>
        <pc:picChg chg="add del mod">
          <ac:chgData name="" userId="c1389c2c8297245b" providerId="LiveId" clId="{E1F208E3-47FF-4318-9CEC-CB9E32621155}" dt="2024-10-27T22:21:00.434" v="1034" actId="478"/>
          <ac:picMkLst>
            <pc:docMk/>
            <pc:sldMk cId="3980235009" sldId="285"/>
            <ac:picMk id="3" creationId="{3AF9A732-5D7F-4454-B291-7B49A016E8EA}"/>
          </ac:picMkLst>
        </pc:picChg>
        <pc:picChg chg="add mod">
          <ac:chgData name="" userId="c1389c2c8297245b" providerId="LiveId" clId="{E1F208E3-47FF-4318-9CEC-CB9E32621155}" dt="2024-10-27T22:21:07.385" v="1038" actId="14100"/>
          <ac:picMkLst>
            <pc:docMk/>
            <pc:sldMk cId="3980235009" sldId="285"/>
            <ac:picMk id="4" creationId="{D4E8DCC6-A4E6-4D60-9836-FF4ECC2CE2F5}"/>
          </ac:picMkLst>
        </pc:picChg>
        <pc:picChg chg="del">
          <ac:chgData name="" userId="c1389c2c8297245b" providerId="LiveId" clId="{E1F208E3-47FF-4318-9CEC-CB9E32621155}" dt="2024-10-26T22:09:42.723" v="101" actId="478"/>
          <ac:picMkLst>
            <pc:docMk/>
            <pc:sldMk cId="3980235009" sldId="285"/>
            <ac:picMk id="6" creationId="{61D0FE74-409A-4390-8F88-1676EC741001}"/>
          </ac:picMkLst>
        </pc:picChg>
        <pc:picChg chg="del">
          <ac:chgData name="" userId="c1389c2c8297245b" providerId="LiveId" clId="{E1F208E3-47FF-4318-9CEC-CB9E32621155}" dt="2024-10-26T22:09:43.309" v="102" actId="478"/>
          <ac:picMkLst>
            <pc:docMk/>
            <pc:sldMk cId="3980235009" sldId="285"/>
            <ac:picMk id="7" creationId="{D86E0FD6-CC42-460F-9CE2-08FFC48048C6}"/>
          </ac:picMkLst>
        </pc:picChg>
      </pc:sldChg>
      <pc:sldChg chg="addSp delSp modSp">
        <pc:chgData name="" userId="c1389c2c8297245b" providerId="LiveId" clId="{E1F208E3-47FF-4318-9CEC-CB9E32621155}" dt="2024-10-27T22:21:47.343" v="1042" actId="14100"/>
        <pc:sldMkLst>
          <pc:docMk/>
          <pc:sldMk cId="163679672" sldId="286"/>
        </pc:sldMkLst>
        <pc:spChg chg="del">
          <ac:chgData name="" userId="c1389c2c8297245b" providerId="LiveId" clId="{E1F208E3-47FF-4318-9CEC-CB9E32621155}" dt="2024-10-26T22:09:47.461" v="105" actId="478"/>
          <ac:spMkLst>
            <pc:docMk/>
            <pc:sldMk cId="163679672" sldId="286"/>
            <ac:spMk id="10" creationId="{00000000-0000-0000-0000-000000000000}"/>
          </ac:spMkLst>
        </pc:spChg>
        <pc:picChg chg="add mod">
          <ac:chgData name="" userId="c1389c2c8297245b" providerId="LiveId" clId="{E1F208E3-47FF-4318-9CEC-CB9E32621155}" dt="2024-10-27T22:21:47.343" v="1042" actId="14100"/>
          <ac:picMkLst>
            <pc:docMk/>
            <pc:sldMk cId="163679672" sldId="286"/>
            <ac:picMk id="2" creationId="{5BFB8F78-995D-4731-9B4F-7079F5EEC306}"/>
          </ac:picMkLst>
        </pc:picChg>
        <pc:picChg chg="del">
          <ac:chgData name="" userId="c1389c2c8297245b" providerId="LiveId" clId="{E1F208E3-47FF-4318-9CEC-CB9E32621155}" dt="2024-10-26T22:09:46.402" v="104" actId="478"/>
          <ac:picMkLst>
            <pc:docMk/>
            <pc:sldMk cId="163679672" sldId="286"/>
            <ac:picMk id="2" creationId="{620928FC-BF24-412D-8564-015068182603}"/>
          </ac:picMkLst>
        </pc:picChg>
      </pc:sldChg>
      <pc:sldChg chg="addSp delSp modSp">
        <pc:chgData name="" userId="c1389c2c8297245b" providerId="LiveId" clId="{E1F208E3-47FF-4318-9CEC-CB9E32621155}" dt="2024-10-27T22:27:50.003" v="1096"/>
        <pc:sldMkLst>
          <pc:docMk/>
          <pc:sldMk cId="180559602" sldId="287"/>
        </pc:sldMkLst>
        <pc:spChg chg="del">
          <ac:chgData name="" userId="c1389c2c8297245b" providerId="LiveId" clId="{E1F208E3-47FF-4318-9CEC-CB9E32621155}" dt="2024-10-26T22:09:52.084" v="107" actId="478"/>
          <ac:spMkLst>
            <pc:docMk/>
            <pc:sldMk cId="180559602" sldId="287"/>
            <ac:spMk id="10" creationId="{00000000-0000-0000-0000-000000000000}"/>
          </ac:spMkLst>
        </pc:spChg>
        <pc:spChg chg="add mod">
          <ac:chgData name="" userId="c1389c2c8297245b" providerId="LiveId" clId="{E1F208E3-47FF-4318-9CEC-CB9E32621155}" dt="2024-10-27T22:24:58.539" v="1052" actId="1076"/>
          <ac:spMkLst>
            <pc:docMk/>
            <pc:sldMk cId="180559602" sldId="287"/>
            <ac:spMk id="14" creationId="{F9F0E189-B003-417E-8CC2-60C250B2D90B}"/>
          </ac:spMkLst>
        </pc:spChg>
        <pc:spChg chg="add mod">
          <ac:chgData name="" userId="c1389c2c8297245b" providerId="LiveId" clId="{E1F208E3-47FF-4318-9CEC-CB9E32621155}" dt="2024-10-27T22:25:18.490" v="1058" actId="14100"/>
          <ac:spMkLst>
            <pc:docMk/>
            <pc:sldMk cId="180559602" sldId="287"/>
            <ac:spMk id="15" creationId="{3197A581-59FB-4240-B0D1-2248ECCDE31C}"/>
          </ac:spMkLst>
        </pc:spChg>
        <pc:spChg chg="add del mod">
          <ac:chgData name="" userId="c1389c2c8297245b" providerId="LiveId" clId="{E1F208E3-47FF-4318-9CEC-CB9E32621155}" dt="2024-10-27T22:27:50.003" v="1096"/>
          <ac:spMkLst>
            <pc:docMk/>
            <pc:sldMk cId="180559602" sldId="287"/>
            <ac:spMk id="16" creationId="{3DFD0A6C-2B00-436A-A209-F59A23182851}"/>
          </ac:spMkLst>
        </pc:spChg>
        <pc:spChg chg="del">
          <ac:chgData name="" userId="c1389c2c8297245b" providerId="LiveId" clId="{E1F208E3-47FF-4318-9CEC-CB9E32621155}" dt="2024-10-26T22:09:50.829" v="106" actId="478"/>
          <ac:spMkLst>
            <pc:docMk/>
            <pc:sldMk cId="180559602" sldId="287"/>
            <ac:spMk id="16" creationId="{AFDCD74B-9D0A-4154-9D8A-52035325C5C7}"/>
          </ac:spMkLst>
        </pc:spChg>
      </pc:sldChg>
      <pc:sldChg chg="addSp delSp modSp">
        <pc:chgData name="" userId="c1389c2c8297245b" providerId="LiveId" clId="{E1F208E3-47FF-4318-9CEC-CB9E32621155}" dt="2024-10-27T22:28:07.225" v="1101"/>
        <pc:sldMkLst>
          <pc:docMk/>
          <pc:sldMk cId="4047322204" sldId="288"/>
        </pc:sldMkLst>
        <pc:spChg chg="del">
          <ac:chgData name="" userId="c1389c2c8297245b" providerId="LiveId" clId="{E1F208E3-47FF-4318-9CEC-CB9E32621155}" dt="2024-10-26T22:10:14.879" v="115" actId="478"/>
          <ac:spMkLst>
            <pc:docMk/>
            <pc:sldMk cId="4047322204" sldId="288"/>
            <ac:spMk id="10" creationId="{00000000-0000-0000-0000-000000000000}"/>
          </ac:spMkLst>
        </pc:spChg>
        <pc:spChg chg="add mod">
          <ac:chgData name="" userId="c1389c2c8297245b" providerId="LiveId" clId="{E1F208E3-47FF-4318-9CEC-CB9E32621155}" dt="2024-10-27T22:27:59.137" v="1099" actId="1076"/>
          <ac:spMkLst>
            <pc:docMk/>
            <pc:sldMk cId="4047322204" sldId="288"/>
            <ac:spMk id="14" creationId="{D2454112-5584-41FF-AAFB-B40F46960DAD}"/>
          </ac:spMkLst>
        </pc:spChg>
        <pc:spChg chg="add del mod">
          <ac:chgData name="" userId="c1389c2c8297245b" providerId="LiveId" clId="{E1F208E3-47FF-4318-9CEC-CB9E32621155}" dt="2024-10-27T22:28:02.840" v="1100" actId="1076"/>
          <ac:spMkLst>
            <pc:docMk/>
            <pc:sldMk cId="4047322204" sldId="288"/>
            <ac:spMk id="15" creationId="{A6BAFB8F-0EF3-4AD4-B450-437FA2D2316F}"/>
          </ac:spMkLst>
        </pc:spChg>
        <pc:spChg chg="add mod">
          <ac:chgData name="" userId="c1389c2c8297245b" providerId="LiveId" clId="{E1F208E3-47FF-4318-9CEC-CB9E32621155}" dt="2024-10-27T22:27:55.925" v="1098" actId="1076"/>
          <ac:spMkLst>
            <pc:docMk/>
            <pc:sldMk cId="4047322204" sldId="288"/>
            <ac:spMk id="16" creationId="{2670E6DA-DA19-4CCD-97BF-1304C6DC2987}"/>
          </ac:spMkLst>
        </pc:spChg>
        <pc:spChg chg="add">
          <ac:chgData name="" userId="c1389c2c8297245b" providerId="LiveId" clId="{E1F208E3-47FF-4318-9CEC-CB9E32621155}" dt="2024-10-27T22:28:07.225" v="1101"/>
          <ac:spMkLst>
            <pc:docMk/>
            <pc:sldMk cId="4047322204" sldId="288"/>
            <ac:spMk id="24" creationId="{3C4667C2-7EF8-4F4A-92D7-A4B97A266282}"/>
          </ac:spMkLst>
        </pc:spChg>
        <pc:spChg chg="del">
          <ac:chgData name="" userId="c1389c2c8297245b" providerId="LiveId" clId="{E1F208E3-47FF-4318-9CEC-CB9E32621155}" dt="2024-10-26T22:10:04.765" v="111" actId="478"/>
          <ac:spMkLst>
            <pc:docMk/>
            <pc:sldMk cId="4047322204" sldId="288"/>
            <ac:spMk id="24" creationId="{5A2CBC88-C30A-41F2-80A1-042AD728CB44}"/>
          </ac:spMkLst>
        </pc:spChg>
        <pc:spChg chg="del">
          <ac:chgData name="" userId="c1389c2c8297245b" providerId="LiveId" clId="{E1F208E3-47FF-4318-9CEC-CB9E32621155}" dt="2024-10-26T22:10:01.733" v="108" actId="478"/>
          <ac:spMkLst>
            <pc:docMk/>
            <pc:sldMk cId="4047322204" sldId="288"/>
            <ac:spMk id="30" creationId="{8764EC54-76F1-4C27-A894-753C1A66AFB7}"/>
          </ac:spMkLst>
        </pc:spChg>
        <pc:spChg chg="del">
          <ac:chgData name="" userId="c1389c2c8297245b" providerId="LiveId" clId="{E1F208E3-47FF-4318-9CEC-CB9E32621155}" dt="2024-10-26T22:10:03.716" v="110" actId="478"/>
          <ac:spMkLst>
            <pc:docMk/>
            <pc:sldMk cId="4047322204" sldId="288"/>
            <ac:spMk id="32" creationId="{F19B75B4-B057-457D-9911-FF21A216DAB0}"/>
          </ac:spMkLst>
        </pc:spChg>
        <pc:picChg chg="del">
          <ac:chgData name="" userId="c1389c2c8297245b" providerId="LiveId" clId="{E1F208E3-47FF-4318-9CEC-CB9E32621155}" dt="2024-10-26T22:10:02.356" v="109" actId="478"/>
          <ac:picMkLst>
            <pc:docMk/>
            <pc:sldMk cId="4047322204" sldId="288"/>
            <ac:picMk id="31" creationId="{56FE277F-70F5-4E28-8C8E-A593310AEA2B}"/>
          </ac:picMkLst>
        </pc:picChg>
      </pc:sldChg>
      <pc:sldChg chg="addSp delSp modSp">
        <pc:chgData name="" userId="c1389c2c8297245b" providerId="LiveId" clId="{E1F208E3-47FF-4318-9CEC-CB9E32621155}" dt="2024-10-27T22:29:24.471" v="1130"/>
        <pc:sldMkLst>
          <pc:docMk/>
          <pc:sldMk cId="2783427262" sldId="290"/>
        </pc:sldMkLst>
        <pc:spChg chg="del">
          <ac:chgData name="" userId="c1389c2c8297245b" providerId="LiveId" clId="{E1F208E3-47FF-4318-9CEC-CB9E32621155}" dt="2024-10-26T22:10:11.133" v="114" actId="478"/>
          <ac:spMkLst>
            <pc:docMk/>
            <pc:sldMk cId="2783427262" sldId="290"/>
            <ac:spMk id="10" creationId="{00000000-0000-0000-0000-000000000000}"/>
          </ac:spMkLst>
        </pc:spChg>
        <pc:spChg chg="add mod">
          <ac:chgData name="" userId="c1389c2c8297245b" providerId="LiveId" clId="{E1F208E3-47FF-4318-9CEC-CB9E32621155}" dt="2024-10-27T22:28:57.321" v="1126" actId="20577"/>
          <ac:spMkLst>
            <pc:docMk/>
            <pc:sldMk cId="2783427262" sldId="290"/>
            <ac:spMk id="14" creationId="{16620237-37D1-4EAE-A78A-78CC87A9ACA2}"/>
          </ac:spMkLst>
        </pc:spChg>
        <pc:spChg chg="add mod">
          <ac:chgData name="" userId="c1389c2c8297245b" providerId="LiveId" clId="{E1F208E3-47FF-4318-9CEC-CB9E32621155}" dt="2024-10-27T22:29:13.363" v="1129" actId="14100"/>
          <ac:spMkLst>
            <pc:docMk/>
            <pc:sldMk cId="2783427262" sldId="290"/>
            <ac:spMk id="15" creationId="{067FD8AB-336F-49C9-851D-553AD38C7EAC}"/>
          </ac:spMkLst>
        </pc:spChg>
        <pc:spChg chg="add">
          <ac:chgData name="" userId="c1389c2c8297245b" providerId="LiveId" clId="{E1F208E3-47FF-4318-9CEC-CB9E32621155}" dt="2024-10-27T22:29:24.471" v="1130"/>
          <ac:spMkLst>
            <pc:docMk/>
            <pc:sldMk cId="2783427262" sldId="290"/>
            <ac:spMk id="16" creationId="{311EE24C-6BE0-4102-AAAD-638CC15E5EEE}"/>
          </ac:spMkLst>
        </pc:spChg>
        <pc:spChg chg="del">
          <ac:chgData name="" userId="c1389c2c8297245b" providerId="LiveId" clId="{E1F208E3-47FF-4318-9CEC-CB9E32621155}" dt="2024-10-26T22:10:08.028" v="112" actId="478"/>
          <ac:spMkLst>
            <pc:docMk/>
            <pc:sldMk cId="2783427262" sldId="290"/>
            <ac:spMk id="24" creationId="{3D894D83-967D-4B77-B3D4-B712CA48FD53}"/>
          </ac:spMkLst>
        </pc:spChg>
        <pc:picChg chg="del">
          <ac:chgData name="" userId="c1389c2c8297245b" providerId="LiveId" clId="{E1F208E3-47FF-4318-9CEC-CB9E32621155}" dt="2024-10-26T22:10:09.537" v="113" actId="478"/>
          <ac:picMkLst>
            <pc:docMk/>
            <pc:sldMk cId="2783427262" sldId="290"/>
            <ac:picMk id="3" creationId="{8B8BB8BD-56EF-4109-A463-E4D805904E38}"/>
          </ac:picMkLst>
        </pc:picChg>
      </pc:sldChg>
      <pc:sldChg chg="del">
        <pc:chgData name="" userId="c1389c2c8297245b" providerId="LiveId" clId="{E1F208E3-47FF-4318-9CEC-CB9E32621155}" dt="2024-10-27T21:46:52.019" v="820" actId="2696"/>
        <pc:sldMkLst>
          <pc:docMk/>
          <pc:sldMk cId="1019744248" sldId="291"/>
        </pc:sldMkLst>
      </pc:sldChg>
      <pc:sldChg chg="addSp delSp modSp add">
        <pc:chgData name="" userId="c1389c2c8297245b" providerId="LiveId" clId="{E1F208E3-47FF-4318-9CEC-CB9E32621155}" dt="2024-10-26T23:01:56.302" v="702" actId="20577"/>
        <pc:sldMkLst>
          <pc:docMk/>
          <pc:sldMk cId="2165458153" sldId="292"/>
        </pc:sldMkLst>
        <pc:spChg chg="mod">
          <ac:chgData name="" userId="c1389c2c8297245b" providerId="LiveId" clId="{E1F208E3-47FF-4318-9CEC-CB9E32621155}" dt="2024-10-26T23:00:25.315" v="691" actId="14100"/>
          <ac:spMkLst>
            <pc:docMk/>
            <pc:sldMk cId="2165458153" sldId="292"/>
            <ac:spMk id="3" creationId="{BC3288FF-7D92-432C-8FEF-18AD8AC97F8D}"/>
          </ac:spMkLst>
        </pc:spChg>
        <pc:spChg chg="mod">
          <ac:chgData name="" userId="c1389c2c8297245b" providerId="LiveId" clId="{E1F208E3-47FF-4318-9CEC-CB9E32621155}" dt="2024-10-26T23:01:56.302" v="702" actId="20577"/>
          <ac:spMkLst>
            <pc:docMk/>
            <pc:sldMk cId="2165458153" sldId="292"/>
            <ac:spMk id="6" creationId="{9CB3E7A6-C01F-465F-98FC-6CAC480B8E73}"/>
          </ac:spMkLst>
        </pc:spChg>
        <pc:spChg chg="mod">
          <ac:chgData name="" userId="c1389c2c8297245b" providerId="LiveId" clId="{E1F208E3-47FF-4318-9CEC-CB9E32621155}" dt="2024-10-26T22:59:49.631" v="685" actId="1076"/>
          <ac:spMkLst>
            <pc:docMk/>
            <pc:sldMk cId="2165458153" sldId="292"/>
            <ac:spMk id="19" creationId="{F52D6DB4-4854-4E3E-91C5-B94B0BE69822}"/>
          </ac:spMkLst>
        </pc:spChg>
        <pc:spChg chg="mod">
          <ac:chgData name="" userId="c1389c2c8297245b" providerId="LiveId" clId="{E1F208E3-47FF-4318-9CEC-CB9E32621155}" dt="2024-10-26T23:01:10.771" v="693"/>
          <ac:spMkLst>
            <pc:docMk/>
            <pc:sldMk cId="2165458153" sldId="292"/>
            <ac:spMk id="20" creationId="{50C2A38D-BED0-4FA8-8033-DC9A60745860}"/>
          </ac:spMkLst>
        </pc:spChg>
        <pc:spChg chg="add del">
          <ac:chgData name="" userId="c1389c2c8297245b" providerId="LiveId" clId="{E1F208E3-47FF-4318-9CEC-CB9E32621155}" dt="2024-10-26T23:01:38.395" v="696" actId="478"/>
          <ac:spMkLst>
            <pc:docMk/>
            <pc:sldMk cId="2165458153" sldId="292"/>
            <ac:spMk id="22" creationId="{274E06FD-F39E-4A98-A7EE-69267D1A5035}"/>
          </ac:spMkLst>
        </pc:spChg>
        <pc:spChg chg="add del">
          <ac:chgData name="" userId="c1389c2c8297245b" providerId="LiveId" clId="{E1F208E3-47FF-4318-9CEC-CB9E32621155}" dt="2024-10-26T23:01:38.395" v="696" actId="478"/>
          <ac:spMkLst>
            <pc:docMk/>
            <pc:sldMk cId="2165458153" sldId="292"/>
            <ac:spMk id="27" creationId="{790A7B52-936A-46A1-9BBA-96EFF9844EB1}"/>
          </ac:spMkLst>
        </pc:spChg>
        <pc:spChg chg="add del">
          <ac:chgData name="" userId="c1389c2c8297245b" providerId="LiveId" clId="{E1F208E3-47FF-4318-9CEC-CB9E32621155}" dt="2024-10-26T23:01:38.395" v="696" actId="478"/>
          <ac:spMkLst>
            <pc:docMk/>
            <pc:sldMk cId="2165458153" sldId="292"/>
            <ac:spMk id="28" creationId="{2F977A41-0B3F-417B-97B8-121A6772345B}"/>
          </ac:spMkLst>
        </pc:spChg>
        <pc:spChg chg="add del">
          <ac:chgData name="" userId="c1389c2c8297245b" providerId="LiveId" clId="{E1F208E3-47FF-4318-9CEC-CB9E32621155}" dt="2024-10-26T23:01:38.395" v="696" actId="478"/>
          <ac:spMkLst>
            <pc:docMk/>
            <pc:sldMk cId="2165458153" sldId="292"/>
            <ac:spMk id="29" creationId="{119FA316-B26D-4C9E-BCBB-CA30308E30F7}"/>
          </ac:spMkLst>
        </pc:spChg>
        <pc:spChg chg="add del">
          <ac:chgData name="" userId="c1389c2c8297245b" providerId="LiveId" clId="{E1F208E3-47FF-4318-9CEC-CB9E32621155}" dt="2024-10-26T23:01:38.395" v="696" actId="478"/>
          <ac:spMkLst>
            <pc:docMk/>
            <pc:sldMk cId="2165458153" sldId="292"/>
            <ac:spMk id="30" creationId="{C62DC97D-3225-4E15-BC1E-AE5FE4E88488}"/>
          </ac:spMkLst>
        </pc:spChg>
        <pc:picChg chg="del">
          <ac:chgData name="" userId="c1389c2c8297245b" providerId="LiveId" clId="{E1F208E3-47FF-4318-9CEC-CB9E32621155}" dt="2024-10-26T22:59:51.204" v="686" actId="478"/>
          <ac:picMkLst>
            <pc:docMk/>
            <pc:sldMk cId="2165458153" sldId="292"/>
            <ac:picMk id="2" creationId="{CF374213-ED17-4EBF-8CBD-59AD40E354D6}"/>
          </ac:picMkLst>
        </pc:picChg>
        <pc:picChg chg="add mod">
          <ac:chgData name="" userId="c1389c2c8297245b" providerId="LiveId" clId="{E1F208E3-47FF-4318-9CEC-CB9E32621155}" dt="2024-10-26T23:00:12.464" v="689" actId="1076"/>
          <ac:picMkLst>
            <pc:docMk/>
            <pc:sldMk cId="2165458153" sldId="292"/>
            <ac:picMk id="4" creationId="{6BBAFE43-7559-4728-AB6F-611E8B5C13DA}"/>
          </ac:picMkLst>
        </pc:picChg>
        <pc:picChg chg="del">
          <ac:chgData name="" userId="c1389c2c8297245b" providerId="LiveId" clId="{E1F208E3-47FF-4318-9CEC-CB9E32621155}" dt="2024-10-26T23:01:33.512" v="694" actId="478"/>
          <ac:picMkLst>
            <pc:docMk/>
            <pc:sldMk cId="2165458153" sldId="292"/>
            <ac:picMk id="5" creationId="{0B994AE9-A07C-47F4-A996-BEF9EEF9BFD7}"/>
          </ac:picMkLst>
        </pc:picChg>
        <pc:picChg chg="add mod">
          <ac:chgData name="" userId="c1389c2c8297245b" providerId="LiveId" clId="{E1F208E3-47FF-4318-9CEC-CB9E32621155}" dt="2024-10-26T23:01:45.251" v="699" actId="1076"/>
          <ac:picMkLst>
            <pc:docMk/>
            <pc:sldMk cId="2165458153" sldId="292"/>
            <ac:picMk id="8" creationId="{8B07CA4A-6D3E-4E1D-AA11-0AEA42072799}"/>
          </ac:picMkLst>
        </pc:picChg>
      </pc:sldChg>
      <pc:sldChg chg="addSp delSp modSp add">
        <pc:chgData name="" userId="c1389c2c8297245b" providerId="LiveId" clId="{E1F208E3-47FF-4318-9CEC-CB9E32621155}" dt="2024-10-27T22:31:02.627" v="1174" actId="1076"/>
        <pc:sldMkLst>
          <pc:docMk/>
          <pc:sldMk cId="2757600274" sldId="293"/>
        </pc:sldMkLst>
        <pc:spChg chg="del">
          <ac:chgData name="" userId="c1389c2c8297245b" providerId="LiveId" clId="{E1F208E3-47FF-4318-9CEC-CB9E32621155}" dt="2024-10-27T22:29:41.554" v="1132" actId="478"/>
          <ac:spMkLst>
            <pc:docMk/>
            <pc:sldMk cId="2757600274" sldId="293"/>
            <ac:spMk id="14" creationId="{16620237-37D1-4EAE-A78A-78CC87A9ACA2}"/>
          </ac:spMkLst>
        </pc:spChg>
        <pc:spChg chg="del">
          <ac:chgData name="" userId="c1389c2c8297245b" providerId="LiveId" clId="{E1F208E3-47FF-4318-9CEC-CB9E32621155}" dt="2024-10-27T22:29:42.105" v="1133" actId="478"/>
          <ac:spMkLst>
            <pc:docMk/>
            <pc:sldMk cId="2757600274" sldId="293"/>
            <ac:spMk id="15" creationId="{067FD8AB-336F-49C9-851D-553AD38C7EAC}"/>
          </ac:spMkLst>
        </pc:spChg>
        <pc:spChg chg="add mod">
          <ac:chgData name="" userId="c1389c2c8297245b" providerId="LiveId" clId="{E1F208E3-47FF-4318-9CEC-CB9E32621155}" dt="2024-10-27T22:30:30.977" v="1166" actId="20577"/>
          <ac:spMkLst>
            <pc:docMk/>
            <pc:sldMk cId="2757600274" sldId="293"/>
            <ac:spMk id="24" creationId="{EEBBCFE6-DC26-4255-8031-CE56FDB0A6E8}"/>
          </ac:spMkLst>
        </pc:spChg>
        <pc:spChg chg="add mod">
          <ac:chgData name="" userId="c1389c2c8297245b" providerId="LiveId" clId="{E1F208E3-47FF-4318-9CEC-CB9E32621155}" dt="2024-10-27T22:30:52.875" v="1171" actId="255"/>
          <ac:spMkLst>
            <pc:docMk/>
            <pc:sldMk cId="2757600274" sldId="293"/>
            <ac:spMk id="30" creationId="{F0CFEF23-0D26-4DA3-833B-0547339FC960}"/>
          </ac:spMkLst>
        </pc:spChg>
        <pc:picChg chg="add mod">
          <ac:chgData name="" userId="c1389c2c8297245b" providerId="LiveId" clId="{E1F208E3-47FF-4318-9CEC-CB9E32621155}" dt="2024-10-27T22:31:02.627" v="1174" actId="1076"/>
          <ac:picMkLst>
            <pc:docMk/>
            <pc:sldMk cId="2757600274" sldId="293"/>
            <ac:picMk id="2" creationId="{F9D652F3-52F1-47D5-846D-2B7DAF26203D}"/>
          </ac:picMkLst>
        </pc:picChg>
      </pc:sldChg>
      <pc:sldChg chg="addSp delSp modSp add">
        <pc:chgData name="" userId="c1389c2c8297245b" providerId="LiveId" clId="{E1F208E3-47FF-4318-9CEC-CB9E32621155}" dt="2024-10-27T22:33:18.957" v="1194" actId="14100"/>
        <pc:sldMkLst>
          <pc:docMk/>
          <pc:sldMk cId="688527704" sldId="294"/>
        </pc:sldMkLst>
        <pc:spChg chg="del">
          <ac:chgData name="" userId="c1389c2c8297245b" providerId="LiveId" clId="{E1F208E3-47FF-4318-9CEC-CB9E32621155}" dt="2024-10-27T22:31:25.074" v="1176" actId="478"/>
          <ac:spMkLst>
            <pc:docMk/>
            <pc:sldMk cId="688527704" sldId="294"/>
            <ac:spMk id="24" creationId="{EEBBCFE6-DC26-4255-8031-CE56FDB0A6E8}"/>
          </ac:spMkLst>
        </pc:spChg>
        <pc:spChg chg="del">
          <ac:chgData name="" userId="c1389c2c8297245b" providerId="LiveId" clId="{E1F208E3-47FF-4318-9CEC-CB9E32621155}" dt="2024-10-27T22:31:26.073" v="1177" actId="478"/>
          <ac:spMkLst>
            <pc:docMk/>
            <pc:sldMk cId="688527704" sldId="294"/>
            <ac:spMk id="30" creationId="{F0CFEF23-0D26-4DA3-833B-0547339FC960}"/>
          </ac:spMkLst>
        </pc:spChg>
        <pc:spChg chg="add mod">
          <ac:chgData name="" userId="c1389c2c8297245b" providerId="LiveId" clId="{E1F208E3-47FF-4318-9CEC-CB9E32621155}" dt="2024-10-27T22:33:11.315" v="1190" actId="14100"/>
          <ac:spMkLst>
            <pc:docMk/>
            <pc:sldMk cId="688527704" sldId="294"/>
            <ac:spMk id="31" creationId="{755E423D-5EFA-4252-9651-81752DEE8731}"/>
          </ac:spMkLst>
        </pc:spChg>
        <pc:spChg chg="add mod">
          <ac:chgData name="" userId="c1389c2c8297245b" providerId="LiveId" clId="{E1F208E3-47FF-4318-9CEC-CB9E32621155}" dt="2024-10-27T22:33:18.957" v="1194" actId="14100"/>
          <ac:spMkLst>
            <pc:docMk/>
            <pc:sldMk cId="688527704" sldId="294"/>
            <ac:spMk id="32" creationId="{3FB789B9-F310-44F9-A4FB-E396297D3EE6}"/>
          </ac:spMkLst>
        </pc:spChg>
        <pc:picChg chg="del">
          <ac:chgData name="" userId="c1389c2c8297245b" providerId="LiveId" clId="{E1F208E3-47FF-4318-9CEC-CB9E32621155}" dt="2024-10-27T22:31:26.888" v="1178" actId="478"/>
          <ac:picMkLst>
            <pc:docMk/>
            <pc:sldMk cId="688527704" sldId="294"/>
            <ac:picMk id="2" creationId="{F9D652F3-52F1-47D5-846D-2B7DAF26203D}"/>
          </ac:picMkLst>
        </pc:picChg>
      </pc:sldChg>
    </pc:docChg>
  </pc:docChgLst>
  <pc:docChgLst>
    <pc:chgData userId="c1389c2c8297245b" providerId="LiveId" clId="{AB885AD1-09AF-45B4-B0DA-A2966C999C92}"/>
    <pc:docChg chg="undo custSel addSld delSld modSld">
      <pc:chgData name="" userId="c1389c2c8297245b" providerId="LiveId" clId="{AB885AD1-09AF-45B4-B0DA-A2966C999C92}" dt="2024-10-20T08:59:40.843" v="1113" actId="1076"/>
      <pc:docMkLst>
        <pc:docMk/>
      </pc:docMkLst>
      <pc:sldChg chg="addSp delSp modSp">
        <pc:chgData name="" userId="c1389c2c8297245b" providerId="LiveId" clId="{AB885AD1-09AF-45B4-B0DA-A2966C999C92}" dt="2024-10-20T07:30:03.852" v="326" actId="1076"/>
        <pc:sldMkLst>
          <pc:docMk/>
          <pc:sldMk cId="0" sldId="257"/>
        </pc:sldMkLst>
        <pc:spChg chg="mod">
          <ac:chgData name="" userId="c1389c2c8297245b" providerId="LiveId" clId="{AB885AD1-09AF-45B4-B0DA-A2966C999C92}" dt="2024-10-20T07:22:31.728" v="285" actId="20577"/>
          <ac:spMkLst>
            <pc:docMk/>
            <pc:sldMk cId="0" sldId="257"/>
            <ac:spMk id="5" creationId="{00000000-0000-0000-0000-000000000000}"/>
          </ac:spMkLst>
        </pc:spChg>
        <pc:spChg chg="del">
          <ac:chgData name="" userId="c1389c2c8297245b" providerId="LiveId" clId="{AB885AD1-09AF-45B4-B0DA-A2966C999C92}" dt="2024-10-20T07:22:40.450" v="287" actId="478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" userId="c1389c2c8297245b" providerId="LiveId" clId="{AB885AD1-09AF-45B4-B0DA-A2966C999C92}" dt="2024-10-20T07:22:55.255" v="290" actId="255"/>
          <ac:spMkLst>
            <pc:docMk/>
            <pc:sldMk cId="0" sldId="257"/>
            <ac:spMk id="19" creationId="{34A32DA9-67FD-4B60-A705-07987621D2E5}"/>
          </ac:spMkLst>
        </pc:spChg>
        <pc:spChg chg="add mod">
          <ac:chgData name="" userId="c1389c2c8297245b" providerId="LiveId" clId="{AB885AD1-09AF-45B4-B0DA-A2966C999C92}" dt="2024-10-20T07:25:13.403" v="302" actId="1076"/>
          <ac:spMkLst>
            <pc:docMk/>
            <pc:sldMk cId="0" sldId="257"/>
            <ac:spMk id="20" creationId="{41A72427-1DCD-4265-8C0C-B7276CEBFB94}"/>
          </ac:spMkLst>
        </pc:spChg>
        <pc:spChg chg="add mod">
          <ac:chgData name="" userId="c1389c2c8297245b" providerId="LiveId" clId="{AB885AD1-09AF-45B4-B0DA-A2966C999C92}" dt="2024-10-20T07:24:37.604" v="297" actId="1076"/>
          <ac:spMkLst>
            <pc:docMk/>
            <pc:sldMk cId="0" sldId="257"/>
            <ac:spMk id="21" creationId="{C11BBAE7-B2E1-4B24-AAC8-2C2393B89CC2}"/>
          </ac:spMkLst>
        </pc:spChg>
        <pc:spChg chg="add mod">
          <ac:chgData name="" userId="c1389c2c8297245b" providerId="LiveId" clId="{AB885AD1-09AF-45B4-B0DA-A2966C999C92}" dt="2024-10-20T07:25:06.887" v="300" actId="1076"/>
          <ac:spMkLst>
            <pc:docMk/>
            <pc:sldMk cId="0" sldId="257"/>
            <ac:spMk id="22" creationId="{E25CC6A5-C510-4E9C-9C9B-2B8C1BBACF5B}"/>
          </ac:spMkLst>
        </pc:spChg>
        <pc:spChg chg="add del mod">
          <ac:chgData name="" userId="c1389c2c8297245b" providerId="LiveId" clId="{AB885AD1-09AF-45B4-B0DA-A2966C999C92}" dt="2024-10-20T07:26:24.030" v="313" actId="478"/>
          <ac:spMkLst>
            <pc:docMk/>
            <pc:sldMk cId="0" sldId="257"/>
            <ac:spMk id="23" creationId="{7D697801-2CE1-4EA4-8E17-AB10E60618C0}"/>
          </ac:spMkLst>
        </pc:spChg>
        <pc:spChg chg="add del mod">
          <ac:chgData name="" userId="c1389c2c8297245b" providerId="LiveId" clId="{AB885AD1-09AF-45B4-B0DA-A2966C999C92}" dt="2024-10-20T07:24:10.078" v="293" actId="478"/>
          <ac:spMkLst>
            <pc:docMk/>
            <pc:sldMk cId="0" sldId="257"/>
            <ac:spMk id="24" creationId="{3C358A35-E5EB-4BE8-9CFA-48F4DEF68022}"/>
          </ac:spMkLst>
        </pc:spChg>
        <pc:spChg chg="add del mod">
          <ac:chgData name="" userId="c1389c2c8297245b" providerId="LiveId" clId="{AB885AD1-09AF-45B4-B0DA-A2966C999C92}" dt="2024-10-20T07:25:34.357" v="305" actId="478"/>
          <ac:spMkLst>
            <pc:docMk/>
            <pc:sldMk cId="0" sldId="257"/>
            <ac:spMk id="25" creationId="{B04C99DF-F4B2-4B0A-8A27-91BAC17D4D54}"/>
          </ac:spMkLst>
        </pc:spChg>
        <pc:spChg chg="add del mod">
          <ac:chgData name="" userId="c1389c2c8297245b" providerId="LiveId" clId="{AB885AD1-09AF-45B4-B0DA-A2966C999C92}" dt="2024-10-20T07:25:57.547" v="309" actId="478"/>
          <ac:spMkLst>
            <pc:docMk/>
            <pc:sldMk cId="0" sldId="257"/>
            <ac:spMk id="26" creationId="{9E493590-7341-4B99-ABB0-A7ACA46887F4}"/>
          </ac:spMkLst>
        </pc:spChg>
        <pc:spChg chg="add mod">
          <ac:chgData name="" userId="c1389c2c8297245b" providerId="LiveId" clId="{AB885AD1-09AF-45B4-B0DA-A2966C999C92}" dt="2024-10-20T07:26:40.905" v="316" actId="1076"/>
          <ac:spMkLst>
            <pc:docMk/>
            <pc:sldMk cId="0" sldId="257"/>
            <ac:spMk id="27" creationId="{56F7793C-4A67-4A3C-A749-ECD108D4DAD7}"/>
          </ac:spMkLst>
        </pc:spChg>
        <pc:grpChg chg="del">
          <ac:chgData name="" userId="c1389c2c8297245b" providerId="LiveId" clId="{AB885AD1-09AF-45B4-B0DA-A2966C999C92}" dt="2024-10-20T07:22:35.230" v="286" actId="478"/>
          <ac:grpSpMkLst>
            <pc:docMk/>
            <pc:sldMk cId="0" sldId="257"/>
            <ac:grpSpMk id="2" creationId="{00000000-0000-0000-0000-000000000000}"/>
          </ac:grpSpMkLst>
        </pc:grpChg>
        <pc:picChg chg="add del mod">
          <ac:chgData name="" userId="c1389c2c8297245b" providerId="LiveId" clId="{AB885AD1-09AF-45B4-B0DA-A2966C999C92}" dt="2024-10-20T07:28:28.407" v="322" actId="478"/>
          <ac:picMkLst>
            <pc:docMk/>
            <pc:sldMk cId="0" sldId="257"/>
            <ac:picMk id="28" creationId="{BD5786AC-7050-466B-BDE8-593F80B045E0}"/>
          </ac:picMkLst>
        </pc:picChg>
        <pc:picChg chg="add mod">
          <ac:chgData name="" userId="c1389c2c8297245b" providerId="LiveId" clId="{AB885AD1-09AF-45B4-B0DA-A2966C999C92}" dt="2024-10-20T07:30:03.852" v="326" actId="1076"/>
          <ac:picMkLst>
            <pc:docMk/>
            <pc:sldMk cId="0" sldId="257"/>
            <ac:picMk id="29" creationId="{40FDB559-8C1B-4BA6-A8F9-0ABA30C569C4}"/>
          </ac:picMkLst>
        </pc:picChg>
      </pc:sldChg>
      <pc:sldChg chg="addSp delSp modSp">
        <pc:chgData name="" userId="c1389c2c8297245b" providerId="LiveId" clId="{AB885AD1-09AF-45B4-B0DA-A2966C999C92}" dt="2024-10-20T08:24:17.612" v="796" actId="478"/>
        <pc:sldMkLst>
          <pc:docMk/>
          <pc:sldMk cId="0" sldId="258"/>
        </pc:sldMkLst>
        <pc:spChg chg="mod">
          <ac:chgData name="" userId="c1389c2c8297245b" providerId="LiveId" clId="{AB885AD1-09AF-45B4-B0DA-A2966C999C92}" dt="2024-10-20T07:33:47.379" v="339" actId="1076"/>
          <ac:spMkLst>
            <pc:docMk/>
            <pc:sldMk cId="0" sldId="258"/>
            <ac:spMk id="7" creationId="{00000000-0000-0000-0000-000000000000}"/>
          </ac:spMkLst>
        </pc:spChg>
        <pc:spChg chg="del">
          <ac:chgData name="" userId="c1389c2c8297245b" providerId="LiveId" clId="{AB885AD1-09AF-45B4-B0DA-A2966C999C92}" dt="2024-10-20T07:32:48.950" v="328" actId="478"/>
          <ac:spMkLst>
            <pc:docMk/>
            <pc:sldMk cId="0" sldId="258"/>
            <ac:spMk id="17" creationId="{00000000-0000-0000-0000-000000000000}"/>
          </ac:spMkLst>
        </pc:spChg>
        <pc:spChg chg="mod">
          <ac:chgData name="" userId="c1389c2c8297245b" providerId="LiveId" clId="{AB885AD1-09AF-45B4-B0DA-A2966C999C92}" dt="2024-10-20T07:33:33.283" v="336" actId="1076"/>
          <ac:spMkLst>
            <pc:docMk/>
            <pc:sldMk cId="0" sldId="258"/>
            <ac:spMk id="18" creationId="{00000000-0000-0000-0000-000000000000}"/>
          </ac:spMkLst>
        </pc:spChg>
        <pc:spChg chg="del">
          <ac:chgData name="" userId="c1389c2c8297245b" providerId="LiveId" clId="{AB885AD1-09AF-45B4-B0DA-A2966C999C92}" dt="2024-10-20T07:33:12.483" v="331" actId="478"/>
          <ac:spMkLst>
            <pc:docMk/>
            <pc:sldMk cId="0" sldId="258"/>
            <ac:spMk id="19" creationId="{00000000-0000-0000-0000-000000000000}"/>
          </ac:spMkLst>
        </pc:spChg>
        <pc:spChg chg="del">
          <ac:chgData name="" userId="c1389c2c8297245b" providerId="LiveId" clId="{AB885AD1-09AF-45B4-B0DA-A2966C999C92}" dt="2024-10-20T08:24:17.612" v="796" actId="478"/>
          <ac:spMkLst>
            <pc:docMk/>
            <pc:sldMk cId="0" sldId="258"/>
            <ac:spMk id="20" creationId="{00000000-0000-0000-0000-000000000000}"/>
          </ac:spMkLst>
        </pc:spChg>
        <pc:spChg chg="add mod">
          <ac:chgData name="" userId="c1389c2c8297245b" providerId="LiveId" clId="{AB885AD1-09AF-45B4-B0DA-A2966C999C92}" dt="2024-10-20T07:34:46.934" v="350" actId="1076"/>
          <ac:spMkLst>
            <pc:docMk/>
            <pc:sldMk cId="0" sldId="258"/>
            <ac:spMk id="27" creationId="{9FE8CD19-BDB8-4E2A-94D3-A8EB6EE28DE8}"/>
          </ac:spMkLst>
        </pc:spChg>
        <pc:grpChg chg="del">
          <ac:chgData name="" userId="c1389c2c8297245b" providerId="LiveId" clId="{AB885AD1-09AF-45B4-B0DA-A2966C999C92}" dt="2024-10-20T07:32:52.434" v="329" actId="478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" userId="c1389c2c8297245b" providerId="LiveId" clId="{AB885AD1-09AF-45B4-B0DA-A2966C999C92}" dt="2024-10-20T07:32:46.362" v="327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" userId="c1389c2c8297245b" providerId="LiveId" clId="{AB885AD1-09AF-45B4-B0DA-A2966C999C92}" dt="2024-10-20T07:32:55.364" v="330" actId="478"/>
          <ac:grpSpMkLst>
            <pc:docMk/>
            <pc:sldMk cId="0" sldId="258"/>
            <ac:grpSpMk id="8" creationId="{00000000-0000-0000-0000-000000000000}"/>
          </ac:grpSpMkLst>
        </pc:grpChg>
      </pc:sldChg>
      <pc:sldChg chg="addSp delSp modSp">
        <pc:chgData name="" userId="c1389c2c8297245b" providerId="LiveId" clId="{AB885AD1-09AF-45B4-B0DA-A2966C999C92}" dt="2024-10-20T08:23:10.854" v="762" actId="1076"/>
        <pc:sldMkLst>
          <pc:docMk/>
          <pc:sldMk cId="0" sldId="259"/>
        </pc:sldMkLst>
        <pc:spChg chg="mod">
          <ac:chgData name="" userId="c1389c2c8297245b" providerId="LiveId" clId="{AB885AD1-09AF-45B4-B0DA-A2966C999C92}" dt="2024-10-20T08:21:12.576" v="749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" userId="c1389c2c8297245b" providerId="LiveId" clId="{AB885AD1-09AF-45B4-B0DA-A2966C999C92}" dt="2024-10-20T08:22:15.589" v="758" actId="179"/>
          <ac:spMkLst>
            <pc:docMk/>
            <pc:sldMk cId="0" sldId="259"/>
            <ac:spMk id="9" creationId="{00000000-0000-0000-0000-000000000000}"/>
          </ac:spMkLst>
        </pc:spChg>
        <pc:spChg chg="del">
          <ac:chgData name="" userId="c1389c2c8297245b" providerId="LiveId" clId="{AB885AD1-09AF-45B4-B0DA-A2966C999C92}" dt="2024-10-20T08:21:51.635" v="752" actId="478"/>
          <ac:spMkLst>
            <pc:docMk/>
            <pc:sldMk cId="0" sldId="259"/>
            <ac:spMk id="10" creationId="{00000000-0000-0000-0000-000000000000}"/>
          </ac:spMkLst>
        </pc:spChg>
        <pc:spChg chg="add del">
          <ac:chgData name="" userId="c1389c2c8297245b" providerId="LiveId" clId="{AB885AD1-09AF-45B4-B0DA-A2966C999C92}" dt="2024-10-20T08:20:43.500" v="707" actId="478"/>
          <ac:spMkLst>
            <pc:docMk/>
            <pc:sldMk cId="0" sldId="259"/>
            <ac:spMk id="28" creationId="{4D3BEB1F-5426-4EAB-88D0-50B7CA83EAB1}"/>
          </ac:spMkLst>
        </pc:spChg>
        <pc:grpChg chg="del mod">
          <ac:chgData name="" userId="c1389c2c8297245b" providerId="LiveId" clId="{AB885AD1-09AF-45B4-B0DA-A2966C999C92}" dt="2024-10-20T08:23:05.412" v="761" actId="478"/>
          <ac:grpSpMkLst>
            <pc:docMk/>
            <pc:sldMk cId="0" sldId="259"/>
            <ac:grpSpMk id="5" creationId="{00000000-0000-0000-0000-000000000000}"/>
          </ac:grpSpMkLst>
        </pc:grpChg>
        <pc:picChg chg="add mod">
          <ac:chgData name="" userId="c1389c2c8297245b" providerId="LiveId" clId="{AB885AD1-09AF-45B4-B0DA-A2966C999C92}" dt="2024-10-20T08:23:10.854" v="762" actId="1076"/>
          <ac:picMkLst>
            <pc:docMk/>
            <pc:sldMk cId="0" sldId="259"/>
            <ac:picMk id="17" creationId="{D876E59C-29DB-49D9-822F-DCE1CF0FA470}"/>
          </ac:picMkLst>
        </pc:picChg>
      </pc:sldChg>
      <pc:sldChg chg="addSp delSp modSp">
        <pc:chgData name="" userId="c1389c2c8297245b" providerId="LiveId" clId="{AB885AD1-09AF-45B4-B0DA-A2966C999C92}" dt="2024-10-20T08:25:15.461" v="807" actId="1076"/>
        <pc:sldMkLst>
          <pc:docMk/>
          <pc:sldMk cId="0" sldId="260"/>
        </pc:sldMkLst>
        <pc:spChg chg="mod">
          <ac:chgData name="" userId="c1389c2c8297245b" providerId="LiveId" clId="{AB885AD1-09AF-45B4-B0DA-A2966C999C92}" dt="2024-10-20T08:23:56.783" v="791" actId="1076"/>
          <ac:spMkLst>
            <pc:docMk/>
            <pc:sldMk cId="0" sldId="260"/>
            <ac:spMk id="10" creationId="{00000000-0000-0000-0000-000000000000}"/>
          </ac:spMkLst>
        </pc:spChg>
        <pc:spChg chg="del">
          <ac:chgData name="" userId="c1389c2c8297245b" providerId="LiveId" clId="{AB885AD1-09AF-45B4-B0DA-A2966C999C92}" dt="2024-10-20T08:24:00.676" v="793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" userId="c1389c2c8297245b" providerId="LiveId" clId="{AB885AD1-09AF-45B4-B0DA-A2966C999C92}" dt="2024-10-20T08:23:43.556" v="765" actId="478"/>
          <ac:spMkLst>
            <pc:docMk/>
            <pc:sldMk cId="0" sldId="260"/>
            <ac:spMk id="12" creationId="{00000000-0000-0000-0000-000000000000}"/>
          </ac:spMkLst>
        </pc:spChg>
        <pc:spChg chg="del">
          <ac:chgData name="" userId="c1389c2c8297245b" providerId="LiveId" clId="{AB885AD1-09AF-45B4-B0DA-A2966C999C92}" dt="2024-10-20T08:24:04.505" v="795" actId="478"/>
          <ac:spMkLst>
            <pc:docMk/>
            <pc:sldMk cId="0" sldId="260"/>
            <ac:spMk id="16" creationId="{00000000-0000-0000-0000-000000000000}"/>
          </ac:spMkLst>
        </pc:spChg>
        <pc:grpChg chg="del">
          <ac:chgData name="" userId="c1389c2c8297245b" providerId="LiveId" clId="{AB885AD1-09AF-45B4-B0DA-A2966C999C92}" dt="2024-10-20T08:23:21.844" v="764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" userId="c1389c2c8297245b" providerId="LiveId" clId="{AB885AD1-09AF-45B4-B0DA-A2966C999C92}" dt="2024-10-20T08:23:58.651" v="792" actId="478"/>
          <ac:grpSpMkLst>
            <pc:docMk/>
            <pc:sldMk cId="0" sldId="260"/>
            <ac:grpSpMk id="5" creationId="{00000000-0000-0000-0000-000000000000}"/>
          </ac:grpSpMkLst>
        </pc:grpChg>
        <pc:grpChg chg="del">
          <ac:chgData name="" userId="c1389c2c8297245b" providerId="LiveId" clId="{AB885AD1-09AF-45B4-B0DA-A2966C999C92}" dt="2024-10-20T08:23:21.118" v="763" actId="478"/>
          <ac:grpSpMkLst>
            <pc:docMk/>
            <pc:sldMk cId="0" sldId="260"/>
            <ac:grpSpMk id="8" creationId="{00000000-0000-0000-0000-000000000000}"/>
          </ac:grpSpMkLst>
        </pc:grpChg>
        <pc:grpChg chg="del">
          <ac:chgData name="" userId="c1389c2c8297245b" providerId="LiveId" clId="{AB885AD1-09AF-45B4-B0DA-A2966C999C92}" dt="2024-10-20T08:24:01.971" v="794" actId="478"/>
          <ac:grpSpMkLst>
            <pc:docMk/>
            <pc:sldMk cId="0" sldId="260"/>
            <ac:grpSpMk id="13" creationId="{00000000-0000-0000-0000-000000000000}"/>
          </ac:grpSpMkLst>
        </pc:grpChg>
        <pc:graphicFrameChg chg="add del mod modGraphic">
          <ac:chgData name="" userId="c1389c2c8297245b" providerId="LiveId" clId="{AB885AD1-09AF-45B4-B0DA-A2966C999C92}" dt="2024-10-20T08:25:02.769" v="803" actId="478"/>
          <ac:graphicFrameMkLst>
            <pc:docMk/>
            <pc:sldMk cId="0" sldId="260"/>
            <ac:graphicFrameMk id="30" creationId="{F7095942-F35E-433D-ADA4-E5685FD74B3D}"/>
          </ac:graphicFrameMkLst>
        </pc:graphicFrameChg>
        <pc:picChg chg="add mod">
          <ac:chgData name="" userId="c1389c2c8297245b" providerId="LiveId" clId="{AB885AD1-09AF-45B4-B0DA-A2966C999C92}" dt="2024-10-20T08:25:15.461" v="807" actId="1076"/>
          <ac:picMkLst>
            <pc:docMk/>
            <pc:sldMk cId="0" sldId="260"/>
            <ac:picMk id="24" creationId="{33D68E05-AE59-4191-9016-52B14CB2A430}"/>
          </ac:picMkLst>
        </pc:picChg>
      </pc:sldChg>
      <pc:sldChg chg="addSp delSp modSp add">
        <pc:chgData name="" userId="c1389c2c8297245b" providerId="LiveId" clId="{AB885AD1-09AF-45B4-B0DA-A2966C999C92}" dt="2024-10-20T08:59:40.843" v="1113" actId="1076"/>
        <pc:sldMkLst>
          <pc:docMk/>
          <pc:sldMk cId="950382253" sldId="266"/>
        </pc:sldMkLst>
        <pc:spChg chg="del">
          <ac:chgData name="" userId="c1389c2c8297245b" providerId="LiveId" clId="{AB885AD1-09AF-45B4-B0DA-A2966C999C92}" dt="2024-10-20T07:15:57.779" v="102" actId="478"/>
          <ac:spMkLst>
            <pc:docMk/>
            <pc:sldMk cId="950382253" sldId="266"/>
            <ac:spMk id="2" creationId="{00000000-0000-0000-0000-000000000000}"/>
          </ac:spMkLst>
        </pc:spChg>
        <pc:spChg chg="mod">
          <ac:chgData name="" userId="c1389c2c8297245b" providerId="LiveId" clId="{AB885AD1-09AF-45B4-B0DA-A2966C999C92}" dt="2024-10-20T07:12:35.610" v="8" actId="164"/>
          <ac:spMkLst>
            <pc:docMk/>
            <pc:sldMk cId="950382253" sldId="266"/>
            <ac:spMk id="10" creationId="{00000000-0000-0000-0000-000000000000}"/>
          </ac:spMkLst>
        </pc:spChg>
        <pc:spChg chg="mod">
          <ac:chgData name="" userId="c1389c2c8297245b" providerId="LiveId" clId="{AB885AD1-09AF-45B4-B0DA-A2966C999C92}" dt="2024-10-20T07:11:57.364" v="3" actId="20577"/>
          <ac:spMkLst>
            <pc:docMk/>
            <pc:sldMk cId="950382253" sldId="266"/>
            <ac:spMk id="11" creationId="{00000000-0000-0000-0000-000000000000}"/>
          </ac:spMkLst>
        </pc:spChg>
        <pc:spChg chg="mod">
          <ac:chgData name="" userId="c1389c2c8297245b" providerId="LiveId" clId="{AB885AD1-09AF-45B4-B0DA-A2966C999C92}" dt="2024-10-20T07:12:35.610" v="8" actId="164"/>
          <ac:spMkLst>
            <pc:docMk/>
            <pc:sldMk cId="950382253" sldId="266"/>
            <ac:spMk id="12" creationId="{00000000-0000-0000-0000-000000000000}"/>
          </ac:spMkLst>
        </pc:spChg>
        <pc:spChg chg="mod">
          <ac:chgData name="" userId="c1389c2c8297245b" providerId="LiveId" clId="{AB885AD1-09AF-45B4-B0DA-A2966C999C92}" dt="2024-10-20T07:21:55.549" v="277" actId="1076"/>
          <ac:spMkLst>
            <pc:docMk/>
            <pc:sldMk cId="950382253" sldId="266"/>
            <ac:spMk id="13" creationId="{00000000-0000-0000-0000-000000000000}"/>
          </ac:spMkLst>
        </pc:spChg>
        <pc:spChg chg="add del mod">
          <ac:chgData name="" userId="c1389c2c8297245b" providerId="LiveId" clId="{AB885AD1-09AF-45B4-B0DA-A2966C999C92}" dt="2024-10-20T07:21:48.778" v="275" actId="1076"/>
          <ac:spMkLst>
            <pc:docMk/>
            <pc:sldMk cId="950382253" sldId="266"/>
            <ac:spMk id="14" creationId="{00000000-0000-0000-0000-000000000000}"/>
          </ac:spMkLst>
        </pc:spChg>
        <pc:grpChg chg="add mod">
          <ac:chgData name="" userId="c1389c2c8297245b" providerId="LiveId" clId="{AB885AD1-09AF-45B4-B0DA-A2966C999C92}" dt="2024-10-20T08:59:40.843" v="1113" actId="1076"/>
          <ac:grpSpMkLst>
            <pc:docMk/>
            <pc:sldMk cId="950382253" sldId="266"/>
            <ac:grpSpMk id="15" creationId="{A82CA682-0F82-4976-ABDD-A0670371BCD2}"/>
          </ac:grpSpMkLst>
        </pc:grpChg>
        <pc:grpChg chg="mod">
          <ac:chgData name="" userId="c1389c2c8297245b" providerId="LiveId" clId="{AB885AD1-09AF-45B4-B0DA-A2966C999C92}" dt="2024-10-20T07:12:35.610" v="8" actId="164"/>
          <ac:grpSpMkLst>
            <pc:docMk/>
            <pc:sldMk cId="950382253" sldId="266"/>
            <ac:grpSpMk id="17" creationId="{00000000-0000-0000-0000-000000000000}"/>
          </ac:grpSpMkLst>
        </pc:grpChg>
        <pc:grpChg chg="add mod">
          <ac:chgData name="" userId="c1389c2c8297245b" providerId="LiveId" clId="{AB885AD1-09AF-45B4-B0DA-A2966C999C92}" dt="2024-10-20T07:18:55.629" v="258" actId="1076"/>
          <ac:grpSpMkLst>
            <pc:docMk/>
            <pc:sldMk cId="950382253" sldId="266"/>
            <ac:grpSpMk id="19" creationId="{7FFAD8C0-47EB-4733-8AE6-5D2D243D60F4}"/>
          </ac:grpSpMkLst>
        </pc:grpChg>
        <pc:picChg chg="add mod">
          <ac:chgData name="" userId="c1389c2c8297245b" providerId="LiveId" clId="{AB885AD1-09AF-45B4-B0DA-A2966C999C92}" dt="2024-10-20T07:18:56.961" v="259" actId="1076"/>
          <ac:picMkLst>
            <pc:docMk/>
            <pc:sldMk cId="950382253" sldId="266"/>
            <ac:picMk id="18" creationId="{CE43B8AF-C516-47B2-A692-3D15DA2059A4}"/>
          </ac:picMkLst>
        </pc:picChg>
      </pc:sldChg>
      <pc:sldChg chg="delSp modSp add">
        <pc:chgData name="" userId="c1389c2c8297245b" providerId="LiveId" clId="{AB885AD1-09AF-45B4-B0DA-A2966C999C92}" dt="2024-10-20T08:24:20.496" v="797" actId="478"/>
        <pc:sldMkLst>
          <pc:docMk/>
          <pc:sldMk cId="1056785952" sldId="267"/>
        </pc:sldMkLst>
        <pc:spChg chg="del">
          <ac:chgData name="" userId="c1389c2c8297245b" providerId="LiveId" clId="{AB885AD1-09AF-45B4-B0DA-A2966C999C92}" dt="2024-10-20T08:24:20.496" v="797" actId="478"/>
          <ac:spMkLst>
            <pc:docMk/>
            <pc:sldMk cId="1056785952" sldId="267"/>
            <ac:spMk id="20" creationId="{00000000-0000-0000-0000-000000000000}"/>
          </ac:spMkLst>
        </pc:spChg>
        <pc:spChg chg="mod">
          <ac:chgData name="" userId="c1389c2c8297245b" providerId="LiveId" clId="{AB885AD1-09AF-45B4-B0DA-A2966C999C92}" dt="2024-10-20T07:35:27.417" v="361" actId="115"/>
          <ac:spMkLst>
            <pc:docMk/>
            <pc:sldMk cId="1056785952" sldId="267"/>
            <ac:spMk id="27" creationId="{9FE8CD19-BDB8-4E2A-94D3-A8EB6EE28DE8}"/>
          </ac:spMkLst>
        </pc:spChg>
      </pc:sldChg>
      <pc:sldChg chg="addSp delSp modSp add">
        <pc:chgData name="" userId="c1389c2c8297245b" providerId="LiveId" clId="{AB885AD1-09AF-45B4-B0DA-A2966C999C92}" dt="2024-10-20T08:24:23.653" v="798" actId="478"/>
        <pc:sldMkLst>
          <pc:docMk/>
          <pc:sldMk cId="1582882466" sldId="268"/>
        </pc:sldMkLst>
        <pc:spChg chg="add mod">
          <ac:chgData name="" userId="c1389c2c8297245b" providerId="LiveId" clId="{AB885AD1-09AF-45B4-B0DA-A2966C999C92}" dt="2024-10-20T07:42:24.222" v="470" actId="1076"/>
          <ac:spMkLst>
            <pc:docMk/>
            <pc:sldMk cId="1582882466" sldId="268"/>
            <ac:spMk id="17" creationId="{1E3838D2-B6C2-45CB-8ED0-AABD16A0BC57}"/>
          </ac:spMkLst>
        </pc:spChg>
        <pc:spChg chg="add del mod">
          <ac:chgData name="" userId="c1389c2c8297245b" providerId="LiveId" clId="{AB885AD1-09AF-45B4-B0DA-A2966C999C92}" dt="2024-10-20T07:38:59.355" v="394" actId="478"/>
          <ac:spMkLst>
            <pc:docMk/>
            <pc:sldMk cId="1582882466" sldId="268"/>
            <ac:spMk id="19" creationId="{8FF56EEE-4E90-4D6D-9375-822DDC90F3D6}"/>
          </ac:spMkLst>
        </pc:spChg>
        <pc:spChg chg="del">
          <ac:chgData name="" userId="c1389c2c8297245b" providerId="LiveId" clId="{AB885AD1-09AF-45B4-B0DA-A2966C999C92}" dt="2024-10-20T08:24:23.653" v="798" actId="478"/>
          <ac:spMkLst>
            <pc:docMk/>
            <pc:sldMk cId="1582882466" sldId="268"/>
            <ac:spMk id="20" creationId="{00000000-0000-0000-0000-000000000000}"/>
          </ac:spMkLst>
        </pc:spChg>
        <pc:spChg chg="add del mod">
          <ac:chgData name="" userId="c1389c2c8297245b" providerId="LiveId" clId="{AB885AD1-09AF-45B4-B0DA-A2966C999C92}" dt="2024-10-20T07:39:58.738" v="419" actId="478"/>
          <ac:spMkLst>
            <pc:docMk/>
            <pc:sldMk cId="1582882466" sldId="268"/>
            <ac:spMk id="22" creationId="{8C900928-5682-4BF0-9CBC-7F28E73FCD8A}"/>
          </ac:spMkLst>
        </pc:spChg>
        <pc:spChg chg="del">
          <ac:chgData name="" userId="c1389c2c8297245b" providerId="LiveId" clId="{AB885AD1-09AF-45B4-B0DA-A2966C999C92}" dt="2024-10-20T07:36:38.965" v="363" actId="478"/>
          <ac:spMkLst>
            <pc:docMk/>
            <pc:sldMk cId="1582882466" sldId="268"/>
            <ac:spMk id="27" creationId="{9FE8CD19-BDB8-4E2A-94D3-A8EB6EE28DE8}"/>
          </ac:spMkLst>
        </pc:spChg>
        <pc:spChg chg="add del mod">
          <ac:chgData name="" userId="c1389c2c8297245b" providerId="LiveId" clId="{AB885AD1-09AF-45B4-B0DA-A2966C999C92}" dt="2024-10-20T07:40:35.784" v="441" actId="478"/>
          <ac:spMkLst>
            <pc:docMk/>
            <pc:sldMk cId="1582882466" sldId="268"/>
            <ac:spMk id="28" creationId="{FF7371EF-C7DD-4141-B772-BB17AF7A5005}"/>
          </ac:spMkLst>
        </pc:spChg>
        <pc:spChg chg="add del mod">
          <ac:chgData name="" userId="c1389c2c8297245b" providerId="LiveId" clId="{AB885AD1-09AF-45B4-B0DA-A2966C999C92}" dt="2024-10-20T07:40:37.867" v="442" actId="478"/>
          <ac:spMkLst>
            <pc:docMk/>
            <pc:sldMk cId="1582882466" sldId="268"/>
            <ac:spMk id="29" creationId="{B3E962BC-E49B-4644-8935-240A2022F8CD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0" creationId="{E7128EB9-D844-4C55-AECF-2F749FA02025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1" creationId="{503D6EE4-0F03-44A8-8A62-39B11B3295E1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2" creationId="{878A1DDD-A98E-4BBC-A749-83F0AD8CC317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3" creationId="{71D12FA6-2279-4177-A169-3BE6918954AF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4" creationId="{10F0D7D7-0C3B-4D3F-87F1-DF02470A2F43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5" creationId="{39FEB1AC-BAB0-4DDE-AA2D-25A062F6168C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6" creationId="{4F56EBC4-9C9D-49A6-9B79-67E71CC8CD52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7" creationId="{A087199D-6AA0-47A9-8EE1-66DE2790F461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8" creationId="{A9703828-C75B-43DD-9415-6AD41BB9E0D4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9" creationId="{76AE2312-D2A3-4524-B282-3C9FBD24F7B1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0" creationId="{ADA445AF-FD1A-424C-BC87-2E0DC9410AF8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1" creationId="{704CFC7A-AEF7-4B3C-8BE4-A116745B8999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2" creationId="{193185AF-F301-47F4-9174-9EAA3A1E5F30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3" creationId="{DBD8DCDE-0DD2-4A6B-9AAF-051516EEE77D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4" creationId="{9063DE7C-EF01-46ED-88E5-E54597240753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5" creationId="{368C6F3A-FE96-490B-A95A-80CBAFE914EB}"/>
          </ac:spMkLst>
        </pc:spChg>
        <pc:spChg chg="add mod">
          <ac:chgData name="" userId="c1389c2c8297245b" providerId="LiveId" clId="{AB885AD1-09AF-45B4-B0DA-A2966C999C92}" dt="2024-10-20T07:41:29.508" v="456" actId="255"/>
          <ac:spMkLst>
            <pc:docMk/>
            <pc:sldMk cId="1582882466" sldId="268"/>
            <ac:spMk id="46" creationId="{4AF5C4CB-D940-484F-9639-E7102C83832D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47" creationId="{236D609C-AD18-4C89-B585-3B6CCFAC3855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48" creationId="{00CD5796-B946-4BFD-87C4-553CBC3DE4FC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49" creationId="{554BB6C3-CE49-453F-8B5B-54E99EA51848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0" creationId="{412D0846-CA9E-44D2-BF21-70DF1E59DBC8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1" creationId="{BB89255E-7414-4FF3-9E3C-3A432395166E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2" creationId="{26F35D15-B555-41A7-98D2-4369F623158E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3" creationId="{5063C8F2-E646-4A85-9894-B28234F58664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4" creationId="{8FB00DDC-2ACD-4AB1-85D3-E13B1AFFFE42}"/>
          </ac:spMkLst>
        </pc:spChg>
        <pc:spChg chg="add mod">
          <ac:chgData name="" userId="c1389c2c8297245b" providerId="LiveId" clId="{AB885AD1-09AF-45B4-B0DA-A2966C999C92}" dt="2024-10-20T07:42:14.887" v="467" actId="255"/>
          <ac:spMkLst>
            <pc:docMk/>
            <pc:sldMk cId="1582882466" sldId="268"/>
            <ac:spMk id="55" creationId="{09045AFD-B639-4EFB-8F1C-FD1820E3B6EA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56" creationId="{D2E578EA-77D5-4F8E-8B54-2CF70198ACBF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57" creationId="{80CCC58B-6214-4B2E-9947-8A5914F66685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58" creationId="{D49EFB20-A123-4E09-86AE-717D495D77FB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59" creationId="{7B28D1F7-1895-4C2A-ADA7-2A5DF8AD4413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0" creationId="{D3589CBF-35B2-470B-BBF1-D50B996026DE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1" creationId="{FBE36CC7-4365-4CA5-9D5C-DE5C0FCA9458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2" creationId="{C1C431CD-B18A-45E0-9FE6-A27C07E559B8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3" creationId="{2681BF15-3CFD-40C6-966E-D772F9129D43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4" creationId="{3361F500-66A6-41ED-B0A0-DDA61B8C73DE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5" creationId="{81A39637-6970-41DB-9D02-85707D4E5B82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6" creationId="{A2F8F410-DAB3-4BA9-8264-539AA6F03815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67" creationId="{CEDD0656-3F5D-4B41-A808-AF3E538F8051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68" creationId="{9D0876A1-594B-4170-B68E-A34557E9E118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69" creationId="{323DB637-68DB-40E0-AF5C-95AE6B3AFE23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0" creationId="{F20CE390-23BC-4262-B32D-D364D34898C5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1" creationId="{D25C558D-3A2E-489B-B462-C67A7BB7EA53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2" creationId="{A845999E-A8A1-4D19-A414-EA348F8D7A93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3" creationId="{D6ACF443-1EB2-49B9-B5AA-A1B7787DBE2E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4" creationId="{DC8367A4-A9DE-474B-952B-DCB56D31E0DC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5" creationId="{D051AB42-00B7-4E11-967C-945729F0E2B9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6" creationId="{70A63F95-ED07-4619-865A-957895211C3B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7" creationId="{1C519551-CCDC-4CD1-819D-55DF95471305}"/>
          </ac:spMkLst>
        </pc:spChg>
        <pc:spChg chg="add mod">
          <ac:chgData name="" userId="c1389c2c8297245b" providerId="LiveId" clId="{AB885AD1-09AF-45B4-B0DA-A2966C999C92}" dt="2024-10-20T07:42:18.706" v="468" actId="1076"/>
          <ac:spMkLst>
            <pc:docMk/>
            <pc:sldMk cId="1582882466" sldId="268"/>
            <ac:spMk id="78" creationId="{1B4F75E4-F9AB-4680-8092-7AE0073E3DAA}"/>
          </ac:spMkLst>
        </pc:spChg>
        <pc:grpChg chg="add mod">
          <ac:chgData name="" userId="c1389c2c8297245b" providerId="LiveId" clId="{AB885AD1-09AF-45B4-B0DA-A2966C999C92}" dt="2024-10-20T07:41:55.074" v="462" actId="1076"/>
          <ac:grpSpMkLst>
            <pc:docMk/>
            <pc:sldMk cId="1582882466" sldId="268"/>
            <ac:grpSpMk id="2" creationId="{F4858CD1-25F3-4B75-A870-E4EF8A587DA7}"/>
          </ac:grpSpMkLst>
        </pc:grpChg>
        <pc:grpChg chg="add mod">
          <ac:chgData name="" userId="c1389c2c8297245b" providerId="LiveId" clId="{AB885AD1-09AF-45B4-B0DA-A2966C999C92}" dt="2024-10-20T07:42:08.322" v="465" actId="1076"/>
          <ac:grpSpMkLst>
            <pc:docMk/>
            <pc:sldMk cId="1582882466" sldId="268"/>
            <ac:grpSpMk id="3" creationId="{817B994A-C6FE-4656-A7A0-10628FEC03BE}"/>
          </ac:grpSpMkLst>
        </pc:grpChg>
        <pc:grpChg chg="add mod">
          <ac:chgData name="" userId="c1389c2c8297245b" providerId="LiveId" clId="{AB885AD1-09AF-45B4-B0DA-A2966C999C92}" dt="2024-10-20T07:42:21.770" v="469" actId="1076"/>
          <ac:grpSpMkLst>
            <pc:docMk/>
            <pc:sldMk cId="1582882466" sldId="268"/>
            <ac:grpSpMk id="4" creationId="{5835F4B4-F66D-4E1E-B7F3-277EDEB25C31}"/>
          </ac:grpSpMkLst>
        </pc:grpChg>
        <pc:grpChg chg="add mod">
          <ac:chgData name="" userId="c1389c2c8297245b" providerId="LiveId" clId="{AB885AD1-09AF-45B4-B0DA-A2966C999C92}" dt="2024-10-20T07:41:39.844" v="458" actId="1076"/>
          <ac:grpSpMkLst>
            <pc:docMk/>
            <pc:sldMk cId="1582882466" sldId="268"/>
            <ac:grpSpMk id="5" creationId="{7E882A89-3B31-4B33-AC31-B1A5B2DA1CFE}"/>
          </ac:grpSpMkLst>
        </pc:grpChg>
        <pc:grpChg chg="mod">
          <ac:chgData name="" userId="c1389c2c8297245b" providerId="LiveId" clId="{AB885AD1-09AF-45B4-B0DA-A2966C999C92}" dt="2024-10-20T07:38:09.286" v="379" actId="1076"/>
          <ac:grpSpMkLst>
            <pc:docMk/>
            <pc:sldMk cId="1582882466" sldId="268"/>
            <ac:grpSpMk id="11" creationId="{00000000-0000-0000-0000-000000000000}"/>
          </ac:grpSpMkLst>
        </pc:grpChg>
      </pc:sldChg>
      <pc:sldChg chg="addSp delSp modSp add">
        <pc:chgData name="" userId="c1389c2c8297245b" providerId="LiveId" clId="{AB885AD1-09AF-45B4-B0DA-A2966C999C92}" dt="2024-10-20T07:55:02.962" v="478" actId="1076"/>
        <pc:sldMkLst>
          <pc:docMk/>
          <pc:sldMk cId="2660335610" sldId="269"/>
        </pc:sldMkLst>
        <pc:spChg chg="del">
          <ac:chgData name="" userId="c1389c2c8297245b" providerId="LiveId" clId="{AB885AD1-09AF-45B4-B0DA-A2966C999C92}" dt="2024-10-20T07:54:33.764" v="473" actId="478"/>
          <ac:spMkLst>
            <pc:docMk/>
            <pc:sldMk cId="2660335610" sldId="269"/>
            <ac:spMk id="17" creationId="{1E3838D2-B6C2-45CB-8ED0-AABD16A0BC57}"/>
          </ac:spMkLst>
        </pc:spChg>
        <pc:spChg chg="del">
          <ac:chgData name="" userId="c1389c2c8297245b" providerId="LiveId" clId="{AB885AD1-09AF-45B4-B0DA-A2966C999C92}" dt="2024-10-20T07:54:16.788" v="472" actId="478"/>
          <ac:spMkLst>
            <pc:docMk/>
            <pc:sldMk cId="2660335610" sldId="269"/>
            <ac:spMk id="20" creationId="{00000000-0000-0000-0000-000000000000}"/>
          </ac:spMkLst>
        </pc:spChg>
        <pc:spChg chg="del">
          <ac:chgData name="" userId="c1389c2c8297245b" providerId="LiveId" clId="{AB885AD1-09AF-45B4-B0DA-A2966C999C92}" dt="2024-10-20T07:54:16.788" v="472" actId="478"/>
          <ac:spMkLst>
            <pc:docMk/>
            <pc:sldMk cId="2660335610" sldId="269"/>
            <ac:spMk id="46" creationId="{4AF5C4CB-D940-484F-9639-E7102C83832D}"/>
          </ac:spMkLst>
        </pc:spChg>
        <pc:spChg chg="del">
          <ac:chgData name="" userId="c1389c2c8297245b" providerId="LiveId" clId="{AB885AD1-09AF-45B4-B0DA-A2966C999C92}" dt="2024-10-20T07:54:16.788" v="472" actId="478"/>
          <ac:spMkLst>
            <pc:docMk/>
            <pc:sldMk cId="2660335610" sldId="269"/>
            <ac:spMk id="55" creationId="{09045AFD-B639-4EFB-8F1C-FD1820E3B6EA}"/>
          </ac:spMkLst>
        </pc:spChg>
        <pc:spChg chg="del">
          <ac:chgData name="" userId="c1389c2c8297245b" providerId="LiveId" clId="{AB885AD1-09AF-45B4-B0DA-A2966C999C92}" dt="2024-10-20T07:54:16.788" v="472" actId="478"/>
          <ac:spMkLst>
            <pc:docMk/>
            <pc:sldMk cId="2660335610" sldId="269"/>
            <ac:spMk id="78" creationId="{1B4F75E4-F9AB-4680-8092-7AE0073E3DAA}"/>
          </ac:spMkLst>
        </pc:spChg>
        <pc:spChg chg="add mod">
          <ac:chgData name="" userId="c1389c2c8297245b" providerId="LiveId" clId="{AB885AD1-09AF-45B4-B0DA-A2966C999C92}" dt="2024-10-20T07:55:02.962" v="478" actId="1076"/>
          <ac:spMkLst>
            <pc:docMk/>
            <pc:sldMk cId="2660335610" sldId="269"/>
            <ac:spMk id="79" creationId="{044A9628-8770-436B-9D63-37030E24051E}"/>
          </ac:spMkLst>
        </pc:spChg>
        <pc:grpChg chg="del">
          <ac:chgData name="" userId="c1389c2c8297245b" providerId="LiveId" clId="{AB885AD1-09AF-45B4-B0DA-A2966C999C92}" dt="2024-10-20T07:54:16.788" v="472" actId="478"/>
          <ac:grpSpMkLst>
            <pc:docMk/>
            <pc:sldMk cId="2660335610" sldId="269"/>
            <ac:grpSpMk id="2" creationId="{F4858CD1-25F3-4B75-A870-E4EF8A587DA7}"/>
          </ac:grpSpMkLst>
        </pc:grpChg>
        <pc:grpChg chg="del">
          <ac:chgData name="" userId="c1389c2c8297245b" providerId="LiveId" clId="{AB885AD1-09AF-45B4-B0DA-A2966C999C92}" dt="2024-10-20T07:54:16.788" v="472" actId="478"/>
          <ac:grpSpMkLst>
            <pc:docMk/>
            <pc:sldMk cId="2660335610" sldId="269"/>
            <ac:grpSpMk id="3" creationId="{817B994A-C6FE-4656-A7A0-10628FEC03BE}"/>
          </ac:grpSpMkLst>
        </pc:grpChg>
        <pc:grpChg chg="del">
          <ac:chgData name="" userId="c1389c2c8297245b" providerId="LiveId" clId="{AB885AD1-09AF-45B4-B0DA-A2966C999C92}" dt="2024-10-20T07:54:16.788" v="472" actId="478"/>
          <ac:grpSpMkLst>
            <pc:docMk/>
            <pc:sldMk cId="2660335610" sldId="269"/>
            <ac:grpSpMk id="4" creationId="{5835F4B4-F66D-4E1E-B7F3-277EDEB25C31}"/>
          </ac:grpSpMkLst>
        </pc:grpChg>
        <pc:grpChg chg="del">
          <ac:chgData name="" userId="c1389c2c8297245b" providerId="LiveId" clId="{AB885AD1-09AF-45B4-B0DA-A2966C999C92}" dt="2024-10-20T07:54:16.788" v="472" actId="478"/>
          <ac:grpSpMkLst>
            <pc:docMk/>
            <pc:sldMk cId="2660335610" sldId="269"/>
            <ac:grpSpMk id="5" creationId="{7E882A89-3B31-4B33-AC31-B1A5B2DA1CFE}"/>
          </ac:grpSpMkLst>
        </pc:grpChg>
      </pc:sldChg>
      <pc:sldChg chg="addSp delSp modSp add">
        <pc:chgData name="" userId="c1389c2c8297245b" providerId="LiveId" clId="{AB885AD1-09AF-45B4-B0DA-A2966C999C92}" dt="2024-10-20T08:03:01.882" v="516" actId="1076"/>
        <pc:sldMkLst>
          <pc:docMk/>
          <pc:sldMk cId="4010798938" sldId="270"/>
        </pc:sldMkLst>
        <pc:spChg chg="mod">
          <ac:chgData name="" userId="c1389c2c8297245b" providerId="LiveId" clId="{AB885AD1-09AF-45B4-B0DA-A2966C999C92}" dt="2024-10-20T07:55:29.998" v="495" actId="20577"/>
          <ac:spMkLst>
            <pc:docMk/>
            <pc:sldMk cId="4010798938" sldId="270"/>
            <ac:spMk id="18" creationId="{00000000-0000-0000-0000-000000000000}"/>
          </ac:spMkLst>
        </pc:spChg>
        <pc:spChg chg="del">
          <ac:chgData name="" userId="c1389c2c8297245b" providerId="LiveId" clId="{AB885AD1-09AF-45B4-B0DA-A2966C999C92}" dt="2024-10-20T07:55:44.155" v="496" actId="478"/>
          <ac:spMkLst>
            <pc:docMk/>
            <pc:sldMk cId="4010798938" sldId="270"/>
            <ac:spMk id="79" creationId="{044A9628-8770-436B-9D63-37030E24051E}"/>
          </ac:spMkLst>
        </pc:spChg>
        <pc:graphicFrameChg chg="del">
          <ac:chgData name="" userId="c1389c2c8297245b" providerId="LiveId" clId="{AB885AD1-09AF-45B4-B0DA-A2966C999C92}" dt="2024-10-20T08:01:46.623" v="510" actId="478"/>
          <ac:graphicFrameMkLst>
            <pc:docMk/>
            <pc:sldMk cId="4010798938" sldId="270"/>
            <ac:graphicFrameMk id="3" creationId="{BF977270-B577-46CC-BCFE-0DF461DF96BD}"/>
          </ac:graphicFrameMkLst>
        </pc:graphicFrameChg>
        <pc:graphicFrameChg chg="del">
          <ac:chgData name="" userId="c1389c2c8297245b" providerId="LiveId" clId="{AB885AD1-09AF-45B4-B0DA-A2966C999C92}" dt="2024-10-20T08:02:27.699" v="511" actId="478"/>
          <ac:graphicFrameMkLst>
            <pc:docMk/>
            <pc:sldMk cId="4010798938" sldId="270"/>
            <ac:graphicFrameMk id="4" creationId="{C1C32147-506F-4EC6-8BE1-687AC6718135}"/>
          </ac:graphicFrameMkLst>
        </pc:graphicFrameChg>
        <pc:picChg chg="add mod">
          <ac:chgData name="" userId="c1389c2c8297245b" providerId="LiveId" clId="{AB885AD1-09AF-45B4-B0DA-A2966C999C92}" dt="2024-10-20T08:01:34.754" v="509" actId="1076"/>
          <ac:picMkLst>
            <pc:docMk/>
            <pc:sldMk cId="4010798938" sldId="270"/>
            <ac:picMk id="2" creationId="{873AE44C-E64F-4D77-8276-F539D6020EC6}"/>
          </ac:picMkLst>
        </pc:picChg>
        <pc:picChg chg="add mod">
          <ac:chgData name="" userId="c1389c2c8297245b" providerId="LiveId" clId="{AB885AD1-09AF-45B4-B0DA-A2966C999C92}" dt="2024-10-20T08:03:01.882" v="516" actId="1076"/>
          <ac:picMkLst>
            <pc:docMk/>
            <pc:sldMk cId="4010798938" sldId="270"/>
            <ac:picMk id="5" creationId="{6BB2F572-9C27-472D-B917-7EDB5CE92F46}"/>
          </ac:picMkLst>
        </pc:picChg>
        <pc:picChg chg="add mod">
          <ac:chgData name="" userId="c1389c2c8297245b" providerId="LiveId" clId="{AB885AD1-09AF-45B4-B0DA-A2966C999C92}" dt="2024-10-20T08:03:00.104" v="515" actId="1076"/>
          <ac:picMkLst>
            <pc:docMk/>
            <pc:sldMk cId="4010798938" sldId="270"/>
            <ac:picMk id="17" creationId="{1FEB53DD-D90D-4619-9066-93B85C7116BB}"/>
          </ac:picMkLst>
        </pc:picChg>
      </pc:sldChg>
      <pc:sldChg chg="addSp delSp modSp add">
        <pc:chgData name="" userId="c1389c2c8297245b" providerId="LiveId" clId="{AB885AD1-09AF-45B4-B0DA-A2966C999C92}" dt="2024-10-20T08:10:47.971" v="568" actId="1076"/>
        <pc:sldMkLst>
          <pc:docMk/>
          <pc:sldMk cId="3877989886" sldId="271"/>
        </pc:sldMkLst>
        <pc:spChg chg="add mod">
          <ac:chgData name="" userId="c1389c2c8297245b" providerId="LiveId" clId="{AB885AD1-09AF-45B4-B0DA-A2966C999C92}" dt="2024-10-20T08:08:12.636" v="553" actId="14100"/>
          <ac:spMkLst>
            <pc:docMk/>
            <pc:sldMk cId="3877989886" sldId="271"/>
            <ac:spMk id="3" creationId="{44808D24-E376-48F0-B084-E0DB4942FB42}"/>
          </ac:spMkLst>
        </pc:spChg>
        <pc:spChg chg="add mod">
          <ac:chgData name="" userId="c1389c2c8297245b" providerId="LiveId" clId="{AB885AD1-09AF-45B4-B0DA-A2966C999C92}" dt="2024-10-20T08:08:02.377" v="549" actId="1076"/>
          <ac:spMkLst>
            <pc:docMk/>
            <pc:sldMk cId="3877989886" sldId="271"/>
            <ac:spMk id="4" creationId="{A42CA17B-1BA3-4F33-83CB-DD359875D5F2}"/>
          </ac:spMkLst>
        </pc:spChg>
        <pc:spChg chg="mod">
          <ac:chgData name="" userId="c1389c2c8297245b" providerId="LiveId" clId="{AB885AD1-09AF-45B4-B0DA-A2966C999C92}" dt="2024-10-20T08:07:33.356" v="538" actId="14100"/>
          <ac:spMkLst>
            <pc:docMk/>
            <pc:sldMk cId="3877989886" sldId="271"/>
            <ac:spMk id="18" creationId="{00000000-0000-0000-0000-000000000000}"/>
          </ac:spMkLst>
        </pc:spChg>
        <pc:spChg chg="add mod">
          <ac:chgData name="" userId="c1389c2c8297245b" providerId="LiveId" clId="{AB885AD1-09AF-45B4-B0DA-A2966C999C92}" dt="2024-10-20T08:06:10.835" v="521" actId="1076"/>
          <ac:spMkLst>
            <pc:docMk/>
            <pc:sldMk cId="3877989886" sldId="271"/>
            <ac:spMk id="19" creationId="{7DAA8C21-F2CF-49EE-B0DF-043C70BED6E8}"/>
          </ac:spMkLst>
        </pc:spChg>
        <pc:spChg chg="add mod">
          <ac:chgData name="" userId="c1389c2c8297245b" providerId="LiveId" clId="{AB885AD1-09AF-45B4-B0DA-A2966C999C92}" dt="2024-10-20T08:10:47.971" v="568" actId="1076"/>
          <ac:spMkLst>
            <pc:docMk/>
            <pc:sldMk cId="3877989886" sldId="271"/>
            <ac:spMk id="28" creationId="{B4DE3880-6767-43C0-80D7-36FED84A9466}"/>
          </ac:spMkLst>
        </pc:spChg>
        <pc:grpChg chg="add del">
          <ac:chgData name="" userId="c1389c2c8297245b" providerId="LiveId" clId="{AB885AD1-09AF-45B4-B0DA-A2966C999C92}" dt="2024-10-20T08:09:39.108" v="561" actId="478"/>
          <ac:grpSpMkLst>
            <pc:docMk/>
            <pc:sldMk cId="3877989886" sldId="271"/>
            <ac:grpSpMk id="20" creationId="{D35278A4-5525-4E0E-B182-5BF9038B204B}"/>
          </ac:grpSpMkLst>
        </pc:grpChg>
        <pc:picChg chg="del mod">
          <ac:chgData name="" userId="c1389c2c8297245b" providerId="LiveId" clId="{AB885AD1-09AF-45B4-B0DA-A2966C999C92}" dt="2024-10-20T07:57:06.822" v="507" actId="478"/>
          <ac:picMkLst>
            <pc:docMk/>
            <pc:sldMk cId="3877989886" sldId="271"/>
            <ac:picMk id="2" creationId="{873AE44C-E64F-4D77-8276-F539D6020EC6}"/>
          </ac:picMkLst>
        </pc:picChg>
        <pc:picChg chg="del">
          <ac:chgData name="" userId="c1389c2c8297245b" providerId="LiveId" clId="{AB885AD1-09AF-45B4-B0DA-A2966C999C92}" dt="2024-10-20T07:57:07.474" v="508" actId="478"/>
          <ac:picMkLst>
            <pc:docMk/>
            <pc:sldMk cId="3877989886" sldId="271"/>
            <ac:picMk id="17" creationId="{1FEB53DD-D90D-4619-9066-93B85C7116BB}"/>
          </ac:picMkLst>
        </pc:picChg>
        <pc:picChg chg="add del mod topLvl">
          <ac:chgData name="" userId="c1389c2c8297245b" providerId="LiveId" clId="{AB885AD1-09AF-45B4-B0DA-A2966C999C92}" dt="2024-10-20T08:09:39.108" v="561" actId="478"/>
          <ac:picMkLst>
            <pc:docMk/>
            <pc:sldMk cId="3877989886" sldId="271"/>
            <ac:picMk id="22" creationId="{DE73C15A-EE6F-405D-ABC0-9013A611885D}"/>
          </ac:picMkLst>
        </pc:picChg>
        <pc:picChg chg="del mod topLvl modCrop">
          <ac:chgData name="" userId="c1389c2c8297245b" providerId="LiveId" clId="{AB885AD1-09AF-45B4-B0DA-A2966C999C92}" dt="2024-10-20T08:09:41.583" v="562" actId="478"/>
          <ac:picMkLst>
            <pc:docMk/>
            <pc:sldMk cId="3877989886" sldId="271"/>
            <ac:picMk id="27" creationId="{565441E1-ADB7-4E3C-AA5C-5DE0FD0D4012}"/>
          </ac:picMkLst>
        </pc:picChg>
      </pc:sldChg>
      <pc:sldChg chg="addSp delSp modSp add">
        <pc:chgData name="" userId="c1389c2c8297245b" providerId="LiveId" clId="{AB885AD1-09AF-45B4-B0DA-A2966C999C92}" dt="2024-10-20T08:12:43.869" v="591" actId="1076"/>
        <pc:sldMkLst>
          <pc:docMk/>
          <pc:sldMk cId="4291771138" sldId="272"/>
        </pc:sldMkLst>
        <pc:spChg chg="mod">
          <ac:chgData name="" userId="c1389c2c8297245b" providerId="LiveId" clId="{AB885AD1-09AF-45B4-B0DA-A2966C999C92}" dt="2024-10-20T08:11:48.021" v="578" actId="113"/>
          <ac:spMkLst>
            <pc:docMk/>
            <pc:sldMk cId="4291771138" sldId="272"/>
            <ac:spMk id="3" creationId="{44808D24-E376-48F0-B084-E0DB4942FB42}"/>
          </ac:spMkLst>
        </pc:spChg>
        <pc:spChg chg="del">
          <ac:chgData name="" userId="c1389c2c8297245b" providerId="LiveId" clId="{AB885AD1-09AF-45B4-B0DA-A2966C999C92}" dt="2024-10-20T08:12:23.231" v="586" actId="478"/>
          <ac:spMkLst>
            <pc:docMk/>
            <pc:sldMk cId="4291771138" sldId="272"/>
            <ac:spMk id="19" creationId="{7DAA8C21-F2CF-49EE-B0DF-043C70BED6E8}"/>
          </ac:spMkLst>
        </pc:spChg>
        <pc:spChg chg="add mod">
          <ac:chgData name="" userId="c1389c2c8297245b" providerId="LiveId" clId="{AB885AD1-09AF-45B4-B0DA-A2966C999C92}" dt="2024-10-20T08:12:16.084" v="585" actId="1076"/>
          <ac:spMkLst>
            <pc:docMk/>
            <pc:sldMk cId="4291771138" sldId="272"/>
            <ac:spMk id="20" creationId="{58FE212D-C790-486C-B7E4-A1CFE18CC084}"/>
          </ac:spMkLst>
        </pc:spChg>
        <pc:spChg chg="add mod">
          <ac:chgData name="" userId="c1389c2c8297245b" providerId="LiveId" clId="{AB885AD1-09AF-45B4-B0DA-A2966C999C92}" dt="2024-10-20T08:12:43.869" v="591" actId="1076"/>
          <ac:spMkLst>
            <pc:docMk/>
            <pc:sldMk cId="4291771138" sldId="272"/>
            <ac:spMk id="22" creationId="{D1B4C3AB-9A5D-4B37-BCF7-D6D5078F2BD9}"/>
          </ac:spMkLst>
        </pc:spChg>
        <pc:spChg chg="del">
          <ac:chgData name="" userId="c1389c2c8297245b" providerId="LiveId" clId="{AB885AD1-09AF-45B4-B0DA-A2966C999C92}" dt="2024-10-20T08:12:01.443" v="579" actId="478"/>
          <ac:spMkLst>
            <pc:docMk/>
            <pc:sldMk cId="4291771138" sldId="272"/>
            <ac:spMk id="28" creationId="{B4DE3880-6767-43C0-80D7-36FED84A9466}"/>
          </ac:spMkLst>
        </pc:spChg>
      </pc:sldChg>
      <pc:sldChg chg="addSp delSp modSp add">
        <pc:chgData name="" userId="c1389c2c8297245b" providerId="LiveId" clId="{AB885AD1-09AF-45B4-B0DA-A2966C999C92}" dt="2024-10-20T08:13:59.455" v="611" actId="14100"/>
        <pc:sldMkLst>
          <pc:docMk/>
          <pc:sldMk cId="2414886038" sldId="273"/>
        </pc:sldMkLst>
        <pc:spChg chg="mod">
          <ac:chgData name="" userId="c1389c2c8297245b" providerId="LiveId" clId="{AB885AD1-09AF-45B4-B0DA-A2966C999C92}" dt="2024-10-20T08:13:43.633" v="607" actId="20577"/>
          <ac:spMkLst>
            <pc:docMk/>
            <pc:sldMk cId="2414886038" sldId="273"/>
            <ac:spMk id="3" creationId="{44808D24-E376-48F0-B084-E0DB4942FB42}"/>
          </ac:spMkLst>
        </pc:spChg>
        <pc:spChg chg="add mod">
          <ac:chgData name="" userId="c1389c2c8297245b" providerId="LiveId" clId="{AB885AD1-09AF-45B4-B0DA-A2966C999C92}" dt="2024-10-20T08:13:24.459" v="596" actId="1076"/>
          <ac:spMkLst>
            <pc:docMk/>
            <pc:sldMk cId="2414886038" sldId="273"/>
            <ac:spMk id="19" creationId="{F34FB0D7-09AD-4B00-9E7E-C76D24AC81DD}"/>
          </ac:spMkLst>
        </pc:spChg>
        <pc:spChg chg="del">
          <ac:chgData name="" userId="c1389c2c8297245b" providerId="LiveId" clId="{AB885AD1-09AF-45B4-B0DA-A2966C999C92}" dt="2024-10-20T08:13:53.450" v="608" actId="478"/>
          <ac:spMkLst>
            <pc:docMk/>
            <pc:sldMk cId="2414886038" sldId="273"/>
            <ac:spMk id="20" creationId="{58FE212D-C790-486C-B7E4-A1CFE18CC084}"/>
          </ac:spMkLst>
        </pc:spChg>
        <pc:spChg chg="del">
          <ac:chgData name="" userId="c1389c2c8297245b" providerId="LiveId" clId="{AB885AD1-09AF-45B4-B0DA-A2966C999C92}" dt="2024-10-20T08:13:08.944" v="593" actId="478"/>
          <ac:spMkLst>
            <pc:docMk/>
            <pc:sldMk cId="2414886038" sldId="273"/>
            <ac:spMk id="22" creationId="{D1B4C3AB-9A5D-4B37-BCF7-D6D5078F2BD9}"/>
          </ac:spMkLst>
        </pc:spChg>
        <pc:spChg chg="add mod">
          <ac:chgData name="" userId="c1389c2c8297245b" providerId="LiveId" clId="{AB885AD1-09AF-45B4-B0DA-A2966C999C92}" dt="2024-10-20T08:13:59.455" v="611" actId="14100"/>
          <ac:spMkLst>
            <pc:docMk/>
            <pc:sldMk cId="2414886038" sldId="273"/>
            <ac:spMk id="27" creationId="{25983B9B-8B69-40E8-9F65-EA5E2BA26FD9}"/>
          </ac:spMkLst>
        </pc:spChg>
      </pc:sldChg>
      <pc:sldChg chg="addSp delSp modSp add">
        <pc:chgData name="" userId="c1389c2c8297245b" providerId="LiveId" clId="{AB885AD1-09AF-45B4-B0DA-A2966C999C92}" dt="2024-10-20T08:17:44.105" v="653" actId="1076"/>
        <pc:sldMkLst>
          <pc:docMk/>
          <pc:sldMk cId="666108352" sldId="274"/>
        </pc:sldMkLst>
        <pc:spChg chg="mod">
          <ac:chgData name="" userId="c1389c2c8297245b" providerId="LiveId" clId="{AB885AD1-09AF-45B4-B0DA-A2966C999C92}" dt="2024-10-20T08:16:18.471" v="639" actId="20577"/>
          <ac:spMkLst>
            <pc:docMk/>
            <pc:sldMk cId="666108352" sldId="274"/>
            <ac:spMk id="3" creationId="{44808D24-E376-48F0-B084-E0DB4942FB42}"/>
          </ac:spMkLst>
        </pc:spChg>
        <pc:spChg chg="del">
          <ac:chgData name="" userId="c1389c2c8297245b" providerId="LiveId" clId="{AB885AD1-09AF-45B4-B0DA-A2966C999C92}" dt="2024-10-20T08:14:18.547" v="613" actId="478"/>
          <ac:spMkLst>
            <pc:docMk/>
            <pc:sldMk cId="666108352" sldId="274"/>
            <ac:spMk id="19" creationId="{F34FB0D7-09AD-4B00-9E7E-C76D24AC81DD}"/>
          </ac:spMkLst>
        </pc:spChg>
        <pc:spChg chg="add del mod">
          <ac:chgData name="" userId="c1389c2c8297245b" providerId="LiveId" clId="{AB885AD1-09AF-45B4-B0DA-A2966C999C92}" dt="2024-10-20T08:16:01.147" v="631" actId="478"/>
          <ac:spMkLst>
            <pc:docMk/>
            <pc:sldMk cId="666108352" sldId="274"/>
            <ac:spMk id="20" creationId="{F333ACB9-9190-422A-A21F-969CB737615C}"/>
          </ac:spMkLst>
        </pc:spChg>
        <pc:spChg chg="add mod">
          <ac:chgData name="" userId="c1389c2c8297245b" providerId="LiveId" clId="{AB885AD1-09AF-45B4-B0DA-A2966C999C92}" dt="2024-10-20T08:16:37.858" v="643" actId="14100"/>
          <ac:spMkLst>
            <pc:docMk/>
            <pc:sldMk cId="666108352" sldId="274"/>
            <ac:spMk id="22" creationId="{DFDEFCB6-C74F-43EB-9F1D-C1810561FA3B}"/>
          </ac:spMkLst>
        </pc:spChg>
        <pc:spChg chg="del">
          <ac:chgData name="" userId="c1389c2c8297245b" providerId="LiveId" clId="{AB885AD1-09AF-45B4-B0DA-A2966C999C92}" dt="2024-10-20T08:14:49.861" v="623" actId="478"/>
          <ac:spMkLst>
            <pc:docMk/>
            <pc:sldMk cId="666108352" sldId="274"/>
            <ac:spMk id="27" creationId="{25983B9B-8B69-40E8-9F65-EA5E2BA26FD9}"/>
          </ac:spMkLst>
        </pc:spChg>
        <pc:spChg chg="add mod">
          <ac:chgData name="" userId="c1389c2c8297245b" providerId="LiveId" clId="{AB885AD1-09AF-45B4-B0DA-A2966C999C92}" dt="2024-10-20T08:17:42.561" v="652" actId="1076"/>
          <ac:spMkLst>
            <pc:docMk/>
            <pc:sldMk cId="666108352" sldId="274"/>
            <ac:spMk id="28" creationId="{25475F8F-4048-4799-8E59-C74BC59C3693}"/>
          </ac:spMkLst>
        </pc:spChg>
        <pc:spChg chg="add mod">
          <ac:chgData name="" userId="c1389c2c8297245b" providerId="LiveId" clId="{AB885AD1-09AF-45B4-B0DA-A2966C999C92}" dt="2024-10-20T08:17:44.105" v="653" actId="1076"/>
          <ac:spMkLst>
            <pc:docMk/>
            <pc:sldMk cId="666108352" sldId="274"/>
            <ac:spMk id="29" creationId="{F98910B7-88F6-41D8-B011-5B7B9671C69F}"/>
          </ac:spMkLst>
        </pc:spChg>
        <pc:picChg chg="add mod modCrop">
          <ac:chgData name="" userId="c1389c2c8297245b" providerId="LiveId" clId="{AB885AD1-09AF-45B4-B0DA-A2966C999C92}" dt="2024-10-20T08:17:40.614" v="651" actId="1076"/>
          <ac:picMkLst>
            <pc:docMk/>
            <pc:sldMk cId="666108352" sldId="274"/>
            <ac:picMk id="1026" creationId="{7BB05166-C0B3-44D0-95C7-2884EAF8C021}"/>
          </ac:picMkLst>
        </pc:picChg>
      </pc:sldChg>
      <pc:sldChg chg="addSp delSp modSp add">
        <pc:chgData name="" userId="c1389c2c8297245b" providerId="LiveId" clId="{AB885AD1-09AF-45B4-B0DA-A2966C999C92}" dt="2024-10-20T08:20:03.981" v="705" actId="120"/>
        <pc:sldMkLst>
          <pc:docMk/>
          <pc:sldMk cId="1508567752" sldId="275"/>
        </pc:sldMkLst>
        <pc:spChg chg="del">
          <ac:chgData name="" userId="c1389c2c8297245b" providerId="LiveId" clId="{AB885AD1-09AF-45B4-B0DA-A2966C999C92}" dt="2024-10-20T08:18:52.326" v="659" actId="478"/>
          <ac:spMkLst>
            <pc:docMk/>
            <pc:sldMk cId="1508567752" sldId="275"/>
            <ac:spMk id="3" creationId="{44808D24-E376-48F0-B084-E0DB4942FB42}"/>
          </ac:spMkLst>
        </pc:spChg>
        <pc:spChg chg="del">
          <ac:chgData name="" userId="c1389c2c8297245b" providerId="LiveId" clId="{AB885AD1-09AF-45B4-B0DA-A2966C999C92}" dt="2024-10-20T08:18:54.287" v="660" actId="478"/>
          <ac:spMkLst>
            <pc:docMk/>
            <pc:sldMk cId="1508567752" sldId="275"/>
            <ac:spMk id="4" creationId="{A42CA17B-1BA3-4F33-83CB-DD359875D5F2}"/>
          </ac:spMkLst>
        </pc:spChg>
        <pc:spChg chg="del">
          <ac:chgData name="" userId="c1389c2c8297245b" providerId="LiveId" clId="{AB885AD1-09AF-45B4-B0DA-A2966C999C92}" dt="2024-10-20T08:18:48.623" v="655" actId="478"/>
          <ac:spMkLst>
            <pc:docMk/>
            <pc:sldMk cId="1508567752" sldId="275"/>
            <ac:spMk id="22" creationId="{DFDEFCB6-C74F-43EB-9F1D-C1810561FA3B}"/>
          </ac:spMkLst>
        </pc:spChg>
        <pc:spChg chg="add mod">
          <ac:chgData name="" userId="c1389c2c8297245b" providerId="LiveId" clId="{AB885AD1-09AF-45B4-B0DA-A2966C999C92}" dt="2024-10-20T08:20:03.981" v="705" actId="120"/>
          <ac:spMkLst>
            <pc:docMk/>
            <pc:sldMk cId="1508567752" sldId="275"/>
            <ac:spMk id="27" creationId="{0299E5DF-751A-4B86-89D2-A893123669F2}"/>
          </ac:spMkLst>
        </pc:spChg>
        <pc:spChg chg="del">
          <ac:chgData name="" userId="c1389c2c8297245b" providerId="LiveId" clId="{AB885AD1-09AF-45B4-B0DA-A2966C999C92}" dt="2024-10-20T08:18:49.947" v="656" actId="478"/>
          <ac:spMkLst>
            <pc:docMk/>
            <pc:sldMk cId="1508567752" sldId="275"/>
            <ac:spMk id="28" creationId="{25475F8F-4048-4799-8E59-C74BC59C3693}"/>
          </ac:spMkLst>
        </pc:spChg>
        <pc:spChg chg="del">
          <ac:chgData name="" userId="c1389c2c8297245b" providerId="LiveId" clId="{AB885AD1-09AF-45B4-B0DA-A2966C999C92}" dt="2024-10-20T08:18:50.775" v="658" actId="478"/>
          <ac:spMkLst>
            <pc:docMk/>
            <pc:sldMk cId="1508567752" sldId="275"/>
            <ac:spMk id="29" creationId="{F98910B7-88F6-41D8-B011-5B7B9671C69F}"/>
          </ac:spMkLst>
        </pc:spChg>
        <pc:picChg chg="del">
          <ac:chgData name="" userId="c1389c2c8297245b" providerId="LiveId" clId="{AB885AD1-09AF-45B4-B0DA-A2966C999C92}" dt="2024-10-20T08:18:50.094" v="657" actId="478"/>
          <ac:picMkLst>
            <pc:docMk/>
            <pc:sldMk cId="1508567752" sldId="275"/>
            <ac:picMk id="1026" creationId="{7BB05166-C0B3-44D0-95C7-2884EAF8C021}"/>
          </ac:picMkLst>
        </pc:picChg>
      </pc:sldChg>
      <pc:sldChg chg="addSp delSp modSp add">
        <pc:chgData name="" userId="c1389c2c8297245b" providerId="LiveId" clId="{AB885AD1-09AF-45B4-B0DA-A2966C999C92}" dt="2024-10-20T08:28:36.507" v="820" actId="1076"/>
        <pc:sldMkLst>
          <pc:docMk/>
          <pc:sldMk cId="1417480083" sldId="276"/>
        </pc:sldMkLst>
        <pc:spChg chg="add del mod">
          <ac:chgData name="" userId="c1389c2c8297245b" providerId="LiveId" clId="{AB885AD1-09AF-45B4-B0DA-A2966C999C92}" dt="2024-10-20T08:26:07.113" v="812" actId="478"/>
          <ac:spMkLst>
            <pc:docMk/>
            <pc:sldMk cId="1417480083" sldId="276"/>
            <ac:spMk id="16" creationId="{E5286937-A5F7-42B7-9616-64144A754492}"/>
          </ac:spMkLst>
        </pc:spChg>
        <pc:spChg chg="add mod">
          <ac:chgData name="" userId="c1389c2c8297245b" providerId="LiveId" clId="{AB885AD1-09AF-45B4-B0DA-A2966C999C92}" dt="2024-10-20T08:28:36.507" v="820" actId="1076"/>
          <ac:spMkLst>
            <pc:docMk/>
            <pc:sldMk cId="1417480083" sldId="276"/>
            <ac:spMk id="30" creationId="{60F65717-AFD2-4482-883C-44684AF0694D}"/>
          </ac:spMkLst>
        </pc:spChg>
        <pc:picChg chg="add del mod">
          <ac:chgData name="" userId="c1389c2c8297245b" providerId="LiveId" clId="{AB885AD1-09AF-45B4-B0DA-A2966C999C92}" dt="2024-10-20T08:26:30.259" v="815" actId="478"/>
          <ac:picMkLst>
            <pc:docMk/>
            <pc:sldMk cId="1417480083" sldId="276"/>
            <ac:picMk id="2" creationId="{79EA982B-AB39-4C41-B979-2722683E1AA3}"/>
          </ac:picMkLst>
        </pc:picChg>
        <pc:picChg chg="del">
          <ac:chgData name="" userId="c1389c2c8297245b" providerId="LiveId" clId="{AB885AD1-09AF-45B4-B0DA-A2966C999C92}" dt="2024-10-20T08:26:00.869" v="809" actId="478"/>
          <ac:picMkLst>
            <pc:docMk/>
            <pc:sldMk cId="1417480083" sldId="276"/>
            <ac:picMk id="24" creationId="{33D68E05-AE59-4191-9016-52B14CB2A430}"/>
          </ac:picMkLst>
        </pc:picChg>
      </pc:sldChg>
      <pc:sldChg chg="addSp delSp modSp add">
        <pc:chgData name="" userId="c1389c2c8297245b" providerId="LiveId" clId="{AB885AD1-09AF-45B4-B0DA-A2966C999C92}" dt="2024-10-20T08:32:52.601" v="871" actId="1076"/>
        <pc:sldMkLst>
          <pc:docMk/>
          <pc:sldMk cId="4061935582" sldId="277"/>
        </pc:sldMkLst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16" creationId="{286A6E3C-2A7E-465D-9DDC-03E0C86418F3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24" creationId="{E1D9AEAA-2CF3-43C8-980D-26252F207404}"/>
          </ac:spMkLst>
        </pc:spChg>
        <pc:spChg chg="del">
          <ac:chgData name="" userId="c1389c2c8297245b" providerId="LiveId" clId="{AB885AD1-09AF-45B4-B0DA-A2966C999C92}" dt="2024-10-20T08:30:01.630" v="822" actId="478"/>
          <ac:spMkLst>
            <pc:docMk/>
            <pc:sldMk cId="4061935582" sldId="277"/>
            <ac:spMk id="30" creationId="{60F65717-AFD2-4482-883C-44684AF0694D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31" creationId="{1D7CA34C-5C76-4293-ACAC-B576C80712CB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32" creationId="{40E59CA2-4F1B-4FF3-8AD3-B09D7B576520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33" creationId="{1F4B8671-919D-4783-9675-BCD3BEA355DE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34" creationId="{9A3DD7BD-208B-490E-A971-9241755073D1}"/>
          </ac:spMkLst>
        </pc:spChg>
        <pc:spChg chg="add mod">
          <ac:chgData name="" userId="c1389c2c8297245b" providerId="LiveId" clId="{AB885AD1-09AF-45B4-B0DA-A2966C999C92}" dt="2024-10-20T08:32:16.957" v="865" actId="5793"/>
          <ac:spMkLst>
            <pc:docMk/>
            <pc:sldMk cId="4061935582" sldId="277"/>
            <ac:spMk id="35" creationId="{F6892790-4AFC-471D-8B6F-F12A8D36A767}"/>
          </ac:spMkLst>
        </pc:spChg>
        <pc:spChg chg="add del mod">
          <ac:chgData name="" userId="c1389c2c8297245b" providerId="LiveId" clId="{AB885AD1-09AF-45B4-B0DA-A2966C999C92}" dt="2024-10-20T08:31:06.505" v="845" actId="478"/>
          <ac:spMkLst>
            <pc:docMk/>
            <pc:sldMk cId="4061935582" sldId="277"/>
            <ac:spMk id="36" creationId="{C6E0ACC1-236C-469E-AEFB-0F08CBD3BB2D}"/>
          </ac:spMkLst>
        </pc:spChg>
        <pc:spChg chg="add del mod">
          <ac:chgData name="" userId="c1389c2c8297245b" providerId="LiveId" clId="{AB885AD1-09AF-45B4-B0DA-A2966C999C92}" dt="2024-10-20T08:30:50.301" v="837" actId="478"/>
          <ac:spMkLst>
            <pc:docMk/>
            <pc:sldMk cId="4061935582" sldId="277"/>
            <ac:spMk id="37" creationId="{A352F7E4-4329-4F5A-A03A-434365680084}"/>
          </ac:spMkLst>
        </pc:spChg>
        <pc:spChg chg="add del">
          <ac:chgData name="" userId="c1389c2c8297245b" providerId="LiveId" clId="{AB885AD1-09AF-45B4-B0DA-A2966C999C92}" dt="2024-10-20T08:30:18.075" v="830" actId="478"/>
          <ac:spMkLst>
            <pc:docMk/>
            <pc:sldMk cId="4061935582" sldId="277"/>
            <ac:spMk id="38" creationId="{B04915CC-D7A2-4379-B462-26E51129574A}"/>
          </ac:spMkLst>
        </pc:spChg>
        <pc:spChg chg="add del mod">
          <ac:chgData name="" userId="c1389c2c8297245b" providerId="LiveId" clId="{AB885AD1-09AF-45B4-B0DA-A2966C999C92}" dt="2024-10-20T08:30:24.947" v="833" actId="478"/>
          <ac:spMkLst>
            <pc:docMk/>
            <pc:sldMk cId="4061935582" sldId="277"/>
            <ac:spMk id="39" creationId="{C7739CEC-423E-40E4-B236-99F075DEB8A0}"/>
          </ac:spMkLst>
        </pc:spChg>
        <pc:spChg chg="add del">
          <ac:chgData name="" userId="c1389c2c8297245b" providerId="LiveId" clId="{AB885AD1-09AF-45B4-B0DA-A2966C999C92}" dt="2024-10-20T08:30:24.947" v="833" actId="478"/>
          <ac:spMkLst>
            <pc:docMk/>
            <pc:sldMk cId="4061935582" sldId="277"/>
            <ac:spMk id="40" creationId="{C301CEF6-CEDB-4F3E-9902-6ABCE3FFF29D}"/>
          </ac:spMkLst>
        </pc:spChg>
        <pc:picChg chg="add mod">
          <ac:chgData name="" userId="c1389c2c8297245b" providerId="LiveId" clId="{AB885AD1-09AF-45B4-B0DA-A2966C999C92}" dt="2024-10-20T08:32:50.197" v="870" actId="1076"/>
          <ac:picMkLst>
            <pc:docMk/>
            <pc:sldMk cId="4061935582" sldId="277"/>
            <ac:picMk id="2" creationId="{E6BEBB75-9F8F-4383-AACF-06B90305F353}"/>
          </ac:picMkLst>
        </pc:picChg>
        <pc:picChg chg="add mod">
          <ac:chgData name="" userId="c1389c2c8297245b" providerId="LiveId" clId="{AB885AD1-09AF-45B4-B0DA-A2966C999C92}" dt="2024-10-20T08:32:52.601" v="871" actId="1076"/>
          <ac:picMkLst>
            <pc:docMk/>
            <pc:sldMk cId="4061935582" sldId="277"/>
            <ac:picMk id="3" creationId="{3B68FDD8-B611-4425-A670-BEF4DEAEC922}"/>
          </ac:picMkLst>
        </pc:picChg>
      </pc:sldChg>
      <pc:sldChg chg="addSp delSp modSp add">
        <pc:chgData name="" userId="c1389c2c8297245b" providerId="LiveId" clId="{AB885AD1-09AF-45B4-B0DA-A2966C999C92}" dt="2024-10-20T08:36:03.383" v="894" actId="14100"/>
        <pc:sldMkLst>
          <pc:docMk/>
          <pc:sldMk cId="2280347199" sldId="278"/>
        </pc:sldMkLst>
        <pc:spChg chg="del">
          <ac:chgData name="" userId="c1389c2c8297245b" providerId="LiveId" clId="{AB885AD1-09AF-45B4-B0DA-A2966C999C92}" dt="2024-10-20T08:33:34.807" v="875" actId="478"/>
          <ac:spMkLst>
            <pc:docMk/>
            <pc:sldMk cId="2280347199" sldId="278"/>
            <ac:spMk id="35" creationId="{F6892790-4AFC-471D-8B6F-F12A8D36A767}"/>
          </ac:spMkLst>
        </pc:spChg>
        <pc:picChg chg="del">
          <ac:chgData name="" userId="c1389c2c8297245b" providerId="LiveId" clId="{AB885AD1-09AF-45B4-B0DA-A2966C999C92}" dt="2024-10-20T08:33:07.220" v="874" actId="478"/>
          <ac:picMkLst>
            <pc:docMk/>
            <pc:sldMk cId="2280347199" sldId="278"/>
            <ac:picMk id="2" creationId="{E6BEBB75-9F8F-4383-AACF-06B90305F353}"/>
          </ac:picMkLst>
        </pc:picChg>
        <pc:picChg chg="del">
          <ac:chgData name="" userId="c1389c2c8297245b" providerId="LiveId" clId="{AB885AD1-09AF-45B4-B0DA-A2966C999C92}" dt="2024-10-20T08:33:06.477" v="873" actId="478"/>
          <ac:picMkLst>
            <pc:docMk/>
            <pc:sldMk cId="2280347199" sldId="278"/>
            <ac:picMk id="3" creationId="{3B68FDD8-B611-4425-A670-BEF4DEAEC922}"/>
          </ac:picMkLst>
        </pc:picChg>
        <pc:picChg chg="add mod">
          <ac:chgData name="" userId="c1389c2c8297245b" providerId="LiveId" clId="{AB885AD1-09AF-45B4-B0DA-A2966C999C92}" dt="2024-10-20T08:36:03.383" v="894" actId="14100"/>
          <ac:picMkLst>
            <pc:docMk/>
            <pc:sldMk cId="2280347199" sldId="278"/>
            <ac:picMk id="4" creationId="{BEF0779C-B86D-430F-BA25-CF4FD900E69F}"/>
          </ac:picMkLst>
        </pc:picChg>
      </pc:sldChg>
      <pc:sldChg chg="addSp delSp modSp add">
        <pc:chgData name="" userId="c1389c2c8297245b" providerId="LiveId" clId="{AB885AD1-09AF-45B4-B0DA-A2966C999C92}" dt="2024-10-20T08:36:13.651" v="895" actId="14100"/>
        <pc:sldMkLst>
          <pc:docMk/>
          <pc:sldMk cId="3999522247" sldId="279"/>
        </pc:sldMkLst>
        <pc:picChg chg="add mod">
          <ac:chgData name="" userId="c1389c2c8297245b" providerId="LiveId" clId="{AB885AD1-09AF-45B4-B0DA-A2966C999C92}" dt="2024-10-20T08:36:13.651" v="895" actId="14100"/>
          <ac:picMkLst>
            <pc:docMk/>
            <pc:sldMk cId="3999522247" sldId="279"/>
            <ac:picMk id="2" creationId="{649CF3DF-97EA-42EC-8E60-BEBC6E39DFD1}"/>
          </ac:picMkLst>
        </pc:picChg>
        <pc:picChg chg="del">
          <ac:chgData name="" userId="c1389c2c8297245b" providerId="LiveId" clId="{AB885AD1-09AF-45B4-B0DA-A2966C999C92}" dt="2024-10-20T08:34:11.642" v="881" actId="478"/>
          <ac:picMkLst>
            <pc:docMk/>
            <pc:sldMk cId="3999522247" sldId="279"/>
            <ac:picMk id="4" creationId="{BEF0779C-B86D-430F-BA25-CF4FD900E69F}"/>
          </ac:picMkLst>
        </pc:picChg>
      </pc:sldChg>
      <pc:sldChg chg="addSp delSp modSp add">
        <pc:chgData name="" userId="c1389c2c8297245b" providerId="LiveId" clId="{AB885AD1-09AF-45B4-B0DA-A2966C999C92}" dt="2024-10-20T08:37:37.829" v="905" actId="1076"/>
        <pc:sldMkLst>
          <pc:docMk/>
          <pc:sldMk cId="1897344478" sldId="280"/>
        </pc:sldMkLst>
        <pc:picChg chg="del">
          <ac:chgData name="" userId="c1389c2c8297245b" providerId="LiveId" clId="{AB885AD1-09AF-45B4-B0DA-A2966C999C92}" dt="2024-10-20T08:37:33.295" v="904" actId="478"/>
          <ac:picMkLst>
            <pc:docMk/>
            <pc:sldMk cId="1897344478" sldId="280"/>
            <ac:picMk id="2" creationId="{649CF3DF-97EA-42EC-8E60-BEBC6E39DFD1}"/>
          </ac:picMkLst>
        </pc:picChg>
        <pc:picChg chg="add mod">
          <ac:chgData name="" userId="c1389c2c8297245b" providerId="LiveId" clId="{AB885AD1-09AF-45B4-B0DA-A2966C999C92}" dt="2024-10-20T08:37:37.829" v="905" actId="1076"/>
          <ac:picMkLst>
            <pc:docMk/>
            <pc:sldMk cId="1897344478" sldId="280"/>
            <ac:picMk id="3" creationId="{2AD575AE-5F4D-43A3-88B9-5EF8759A82EE}"/>
          </ac:picMkLst>
        </pc:picChg>
      </pc:sldChg>
      <pc:sldChg chg="addSp delSp modSp add">
        <pc:chgData name="" userId="c1389c2c8297245b" providerId="LiveId" clId="{AB885AD1-09AF-45B4-B0DA-A2966C999C92}" dt="2024-10-20T08:39:01.999" v="917" actId="1076"/>
        <pc:sldMkLst>
          <pc:docMk/>
          <pc:sldMk cId="3430287877" sldId="281"/>
        </pc:sldMkLst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16" creationId="{028EC503-A855-4F77-95FC-B47DCE022A31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24" creationId="{EC126629-DDB9-4220-A452-882772278809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0" creationId="{75AD9095-47F2-4797-B28F-4DC4D1B0BDE3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1" creationId="{13F064EB-DC7B-4272-B6EC-9D164C7713FB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2" creationId="{1DDF79C8-BF67-4CEB-BC71-0961C11E9E55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3" creationId="{C0816583-2723-4242-9C92-597C840EA41E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4" creationId="{E7FFB9BE-451B-40FE-9E44-64BC0F71CFE3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5" creationId="{7D65CD58-2C05-45EB-B3F5-867F92DB3A25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6" creationId="{3AC394A7-C57C-447E-A222-160A5880DB9E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7" creationId="{E20B78C1-16A5-4A54-B250-93B608F7D3A7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8" creationId="{8D538689-8DFA-4CED-8D05-09F79027A03F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9" creationId="{AE3EFD63-1B37-490E-9C1B-967248C9ACEF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0" creationId="{E6539AA6-E8AA-4003-9255-ED8521271666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1" creationId="{1BAC3047-976B-4CBF-A6F7-082E24973AE5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2" creationId="{11D5BE74-0BCB-4A57-88AF-179EF83F8540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3" creationId="{020431DB-5067-4194-8EB0-8CFD11961713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4" creationId="{81270F81-E10F-4A5B-A9A8-64C0D5FED454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5" creationId="{5FB48BDA-D6A9-4438-B439-036C238B4FC6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6" creationId="{72A5C90D-32A2-40D1-AB34-71BFB855656E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7" creationId="{5C03184D-BE0D-4A5C-8F33-CCB8069CBFFC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8" creationId="{747664EE-021C-4B05-891C-AF9C906460BE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9" creationId="{AF8ABFFC-204C-4412-BF1E-CAC8AE8711BD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50" creationId="{D4CED203-586F-455E-9840-C96D13942AB3}"/>
          </ac:spMkLst>
        </pc:spChg>
        <pc:picChg chg="add mod">
          <ac:chgData name="" userId="c1389c2c8297245b" providerId="LiveId" clId="{AB885AD1-09AF-45B4-B0DA-A2966C999C92}" dt="2024-10-20T08:39:01.999" v="917" actId="1076"/>
          <ac:picMkLst>
            <pc:docMk/>
            <pc:sldMk cId="3430287877" sldId="281"/>
            <ac:picMk id="2" creationId="{085D1573-2B58-4C5E-87B4-2F366CC55C76}"/>
          </ac:picMkLst>
        </pc:picChg>
        <pc:picChg chg="del">
          <ac:chgData name="" userId="c1389c2c8297245b" providerId="LiveId" clId="{AB885AD1-09AF-45B4-B0DA-A2966C999C92}" dt="2024-10-20T08:38:15.457" v="907" actId="478"/>
          <ac:picMkLst>
            <pc:docMk/>
            <pc:sldMk cId="3430287877" sldId="281"/>
            <ac:picMk id="3" creationId="{2AD575AE-5F4D-43A3-88B9-5EF8759A82EE}"/>
          </ac:picMkLst>
        </pc:picChg>
      </pc:sldChg>
      <pc:sldChg chg="addSp delSp modSp add">
        <pc:chgData name="" userId="c1389c2c8297245b" providerId="LiveId" clId="{AB885AD1-09AF-45B4-B0DA-A2966C999C92}" dt="2024-10-20T08:39:55.081" v="923" actId="1076"/>
        <pc:sldMkLst>
          <pc:docMk/>
          <pc:sldMk cId="1121370150" sldId="282"/>
        </pc:sldMkLst>
        <pc:picChg chg="del">
          <ac:chgData name="" userId="c1389c2c8297245b" providerId="LiveId" clId="{AB885AD1-09AF-45B4-B0DA-A2966C999C92}" dt="2024-10-20T08:39:42.586" v="919" actId="478"/>
          <ac:picMkLst>
            <pc:docMk/>
            <pc:sldMk cId="1121370150" sldId="282"/>
            <ac:picMk id="2" creationId="{085D1573-2B58-4C5E-87B4-2F366CC55C76}"/>
          </ac:picMkLst>
        </pc:picChg>
        <pc:picChg chg="add mod">
          <ac:chgData name="" userId="c1389c2c8297245b" providerId="LiveId" clId="{AB885AD1-09AF-45B4-B0DA-A2966C999C92}" dt="2024-10-20T08:39:55.081" v="923" actId="1076"/>
          <ac:picMkLst>
            <pc:docMk/>
            <pc:sldMk cId="1121370150" sldId="282"/>
            <ac:picMk id="3" creationId="{8C0C2DAC-F8CD-4805-91B4-9EE5314A978A}"/>
          </ac:picMkLst>
        </pc:picChg>
      </pc:sldChg>
      <pc:sldChg chg="addSp delSp modSp add">
        <pc:chgData name="" userId="c1389c2c8297245b" providerId="LiveId" clId="{AB885AD1-09AF-45B4-B0DA-A2966C999C92}" dt="2024-10-20T08:49:12.460" v="1013" actId="732"/>
        <pc:sldMkLst>
          <pc:docMk/>
          <pc:sldMk cId="3980235009" sldId="285"/>
        </pc:sldMkLst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24" creationId="{0949D45C-E920-49CF-8B86-3E36BD8BE256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0" creationId="{3E3252F5-58CA-4EE2-9B3B-0FF184AB60E7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1" creationId="{1153B33F-8042-47AF-A3C7-E470707766B9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2" creationId="{CB328D85-6D20-4AD9-9BEC-EB76C06EC424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3" creationId="{2853099A-CD8B-4FF0-84E5-0F6D0B0D7521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4" creationId="{0D9C4538-A344-4045-BC23-EA6142A22964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5" creationId="{B02D5254-8CB0-47EF-9DDD-A038EDD31412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6" creationId="{CD03C0DC-920B-4886-B19B-CC82048D4CE6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7" creationId="{CAB9AF2A-831D-4B02-A36B-A32F5C11EA22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8" creationId="{718AFDC8-95D0-46D7-9C80-00C797BAFE96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9" creationId="{A4641F73-373C-41E2-BDD9-9A2F23BB8DA9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0" creationId="{3A4B7CA8-A7DD-4F30-A63A-9F1B66F486EA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1" creationId="{E1D3BF1A-D928-47C1-BDDC-DF7D7CC42029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2" creationId="{8BD4C5F9-6516-42A2-8E3C-21C31DC029DC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3" creationId="{B16B57FD-E5B2-4DB6-B672-A7CF61097458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4" creationId="{EB951232-9BD6-4C41-A8AF-D2BA98D657C3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5" creationId="{997C1692-E97F-4902-BB5D-C07B34FF6AC4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6" creationId="{81DB0C9E-4B3C-40A9-9691-A5FAA5A31E0C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7" creationId="{35753100-459A-47DA-AF9F-D77641BC384E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8" creationId="{BFE8B5C6-B254-4137-9DFA-FAA09FEC16BE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9" creationId="{7B7BCB20-A012-48F6-ADDE-E33C159A0443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0" creationId="{EC57B6A9-0E49-498C-9839-7A08D184C4C0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1" creationId="{C80DA0B6-AB5A-4DD4-A240-56289CC41FA1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2" creationId="{FE295BA1-C352-40F5-9F8F-E4A5671216B3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3" creationId="{A6F6A6F3-BB2D-44F1-87EB-90851D5B9B30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4" creationId="{1E71FFD2-E29B-4C8A-8F39-6B81BF329E6A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5" creationId="{A21F177C-481D-4A08-A014-431FBF2D7E89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6" creationId="{5859B2B3-A9CF-407C-B75E-641F815F2F4A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7" creationId="{5B3DD959-547C-4753-A5E4-6D376B0326FA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8" creationId="{8A8D7637-3A5B-4DDC-9E90-00B1E49B6D95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9" creationId="{D93C4636-1E49-45C6-96F3-E069B9764F74}"/>
          </ac:spMkLst>
        </pc:spChg>
        <pc:picChg chg="add del mod">
          <ac:chgData name="" userId="c1389c2c8297245b" providerId="LiveId" clId="{AB885AD1-09AF-45B4-B0DA-A2966C999C92}" dt="2024-10-20T08:46:36.414" v="992" actId="478"/>
          <ac:picMkLst>
            <pc:docMk/>
            <pc:sldMk cId="3980235009" sldId="285"/>
            <ac:picMk id="2" creationId="{31017804-D1E8-4B40-9E9E-E9A5B20AB950}"/>
          </ac:picMkLst>
        </pc:picChg>
        <pc:picChg chg="del">
          <ac:chgData name="" userId="c1389c2c8297245b" providerId="LiveId" clId="{AB885AD1-09AF-45B4-B0DA-A2966C999C92}" dt="2024-10-20T08:45:45.378" v="987" actId="478"/>
          <ac:picMkLst>
            <pc:docMk/>
            <pc:sldMk cId="3980235009" sldId="285"/>
            <ac:picMk id="3" creationId="{E91F9469-89D6-4C7B-B878-4AFD0EB411D3}"/>
          </ac:picMkLst>
        </pc:picChg>
        <pc:picChg chg="add del mod">
          <ac:chgData name="" userId="c1389c2c8297245b" providerId="LiveId" clId="{AB885AD1-09AF-45B4-B0DA-A2966C999C92}" dt="2024-10-20T08:47:44.305" v="997" actId="478"/>
          <ac:picMkLst>
            <pc:docMk/>
            <pc:sldMk cId="3980235009" sldId="285"/>
            <ac:picMk id="4" creationId="{6F07FC41-1782-4977-92EE-74BDD59707CD}"/>
          </ac:picMkLst>
        </pc:picChg>
        <pc:picChg chg="del">
          <ac:chgData name="" userId="c1389c2c8297245b" providerId="LiveId" clId="{AB885AD1-09AF-45B4-B0DA-A2966C999C92}" dt="2024-10-20T08:45:45.981" v="988" actId="478"/>
          <ac:picMkLst>
            <pc:docMk/>
            <pc:sldMk cId="3980235009" sldId="285"/>
            <ac:picMk id="5" creationId="{9CBC7312-41E3-433E-80BA-505224D2BD19}"/>
          </ac:picMkLst>
        </pc:picChg>
        <pc:picChg chg="add mod">
          <ac:chgData name="" userId="c1389c2c8297245b" providerId="LiveId" clId="{AB885AD1-09AF-45B4-B0DA-A2966C999C92}" dt="2024-10-20T08:48:32.325" v="1003" actId="1076"/>
          <ac:picMkLst>
            <pc:docMk/>
            <pc:sldMk cId="3980235009" sldId="285"/>
            <ac:picMk id="6" creationId="{61D0FE74-409A-4390-8F88-1676EC741001}"/>
          </ac:picMkLst>
        </pc:picChg>
        <pc:picChg chg="add mod modCrop">
          <ac:chgData name="" userId="c1389c2c8297245b" providerId="LiveId" clId="{AB885AD1-09AF-45B4-B0DA-A2966C999C92}" dt="2024-10-20T08:49:12.460" v="1013" actId="732"/>
          <ac:picMkLst>
            <pc:docMk/>
            <pc:sldMk cId="3980235009" sldId="285"/>
            <ac:picMk id="7" creationId="{D86E0FD6-CC42-460F-9CE2-08FFC48048C6}"/>
          </ac:picMkLst>
        </pc:picChg>
      </pc:sldChg>
      <pc:sldChg chg="addSp delSp modSp add">
        <pc:chgData name="" userId="c1389c2c8297245b" providerId="LiveId" clId="{AB885AD1-09AF-45B4-B0DA-A2966C999C92}" dt="2024-10-20T08:50:22.958" v="1022" actId="1076"/>
        <pc:sldMkLst>
          <pc:docMk/>
          <pc:sldMk cId="163679672" sldId="286"/>
        </pc:sldMkLst>
        <pc:picChg chg="add mod">
          <ac:chgData name="" userId="c1389c2c8297245b" providerId="LiveId" clId="{AB885AD1-09AF-45B4-B0DA-A2966C999C92}" dt="2024-10-20T08:50:22.958" v="1022" actId="1076"/>
          <ac:picMkLst>
            <pc:docMk/>
            <pc:sldMk cId="163679672" sldId="286"/>
            <ac:picMk id="2" creationId="{620928FC-BF24-412D-8564-015068182603}"/>
          </ac:picMkLst>
        </pc:picChg>
        <pc:picChg chg="del">
          <ac:chgData name="" userId="c1389c2c8297245b" providerId="LiveId" clId="{AB885AD1-09AF-45B4-B0DA-A2966C999C92}" dt="2024-10-20T08:50:07.984" v="1016" actId="478"/>
          <ac:picMkLst>
            <pc:docMk/>
            <pc:sldMk cId="163679672" sldId="286"/>
            <ac:picMk id="6" creationId="{61D0FE74-409A-4390-8F88-1676EC741001}"/>
          </ac:picMkLst>
        </pc:picChg>
        <pc:picChg chg="del">
          <ac:chgData name="" userId="c1389c2c8297245b" providerId="LiveId" clId="{AB885AD1-09AF-45B4-B0DA-A2966C999C92}" dt="2024-10-20T08:50:06.747" v="1015" actId="478"/>
          <ac:picMkLst>
            <pc:docMk/>
            <pc:sldMk cId="163679672" sldId="286"/>
            <ac:picMk id="7" creationId="{D86E0FD6-CC42-460F-9CE2-08FFC48048C6}"/>
          </ac:picMkLst>
        </pc:picChg>
      </pc:sldChg>
      <pc:sldChg chg="addSp delSp modSp add">
        <pc:chgData name="" userId="c1389c2c8297245b" providerId="LiveId" clId="{AB885AD1-09AF-45B4-B0DA-A2966C999C92}" dt="2024-10-20T08:51:26.061" v="1045" actId="14100"/>
        <pc:sldMkLst>
          <pc:docMk/>
          <pc:sldMk cId="180559602" sldId="287"/>
        </pc:sldMkLst>
        <pc:spChg chg="mod">
          <ac:chgData name="" userId="c1389c2c8297245b" providerId="LiveId" clId="{AB885AD1-09AF-45B4-B0DA-A2966C999C92}" dt="2024-10-20T08:51:12.730" v="1041" actId="121"/>
          <ac:spMkLst>
            <pc:docMk/>
            <pc:sldMk cId="180559602" sldId="287"/>
            <ac:spMk id="10" creationId="{00000000-0000-0000-0000-000000000000}"/>
          </ac:spMkLst>
        </pc:spChg>
        <pc:spChg chg="add mod">
          <ac:chgData name="" userId="c1389c2c8297245b" providerId="LiveId" clId="{AB885AD1-09AF-45B4-B0DA-A2966C999C92}" dt="2024-10-20T08:51:26.061" v="1045" actId="14100"/>
          <ac:spMkLst>
            <pc:docMk/>
            <pc:sldMk cId="180559602" sldId="287"/>
            <ac:spMk id="16" creationId="{AFDCD74B-9D0A-4154-9D8A-52035325C5C7}"/>
          </ac:spMkLst>
        </pc:spChg>
        <pc:picChg chg="del">
          <ac:chgData name="" userId="c1389c2c8297245b" providerId="LiveId" clId="{AB885AD1-09AF-45B4-B0DA-A2966C999C92}" dt="2024-10-20T08:50:51.399" v="1024" actId="478"/>
          <ac:picMkLst>
            <pc:docMk/>
            <pc:sldMk cId="180559602" sldId="287"/>
            <ac:picMk id="2" creationId="{620928FC-BF24-412D-8564-015068182603}"/>
          </ac:picMkLst>
        </pc:picChg>
      </pc:sldChg>
      <pc:sldChg chg="addSp delSp modSp add">
        <pc:chgData name="" userId="c1389c2c8297245b" providerId="LiveId" clId="{AB885AD1-09AF-45B4-B0DA-A2966C999C92}" dt="2024-10-20T08:59:07.140" v="1111" actId="14100"/>
        <pc:sldMkLst>
          <pc:docMk/>
          <pc:sldMk cId="4047322204" sldId="288"/>
        </pc:sldMkLst>
        <pc:spChg chg="mod">
          <ac:chgData name="" userId="c1389c2c8297245b" providerId="LiveId" clId="{AB885AD1-09AF-45B4-B0DA-A2966C999C92}" dt="2024-10-20T08:53:46.479" v="1071" actId="20577"/>
          <ac:spMkLst>
            <pc:docMk/>
            <pc:sldMk cId="4047322204" sldId="288"/>
            <ac:spMk id="10" creationId="{00000000-0000-0000-0000-000000000000}"/>
          </ac:spMkLst>
        </pc:spChg>
        <pc:spChg chg="del">
          <ac:chgData name="" userId="c1389c2c8297245b" providerId="LiveId" clId="{AB885AD1-09AF-45B4-B0DA-A2966C999C92}" dt="2024-10-20T08:51:43.015" v="1047" actId="478"/>
          <ac:spMkLst>
            <pc:docMk/>
            <pc:sldMk cId="4047322204" sldId="288"/>
            <ac:spMk id="16" creationId="{AFDCD74B-9D0A-4154-9D8A-52035325C5C7}"/>
          </ac:spMkLst>
        </pc:spChg>
        <pc:spChg chg="add mod">
          <ac:chgData name="" userId="c1389c2c8297245b" providerId="LiveId" clId="{AB885AD1-09AF-45B4-B0DA-A2966C999C92}" dt="2024-10-20T08:52:21.066" v="1056" actId="1076"/>
          <ac:spMkLst>
            <pc:docMk/>
            <pc:sldMk cId="4047322204" sldId="288"/>
            <ac:spMk id="24" creationId="{5A2CBC88-C30A-41F2-80A1-042AD728CB44}"/>
          </ac:spMkLst>
        </pc:spChg>
        <pc:spChg chg="add mod">
          <ac:chgData name="" userId="c1389c2c8297245b" providerId="LiveId" clId="{AB885AD1-09AF-45B4-B0DA-A2966C999C92}" dt="2024-10-20T08:58:50.890" v="1105" actId="14100"/>
          <ac:spMkLst>
            <pc:docMk/>
            <pc:sldMk cId="4047322204" sldId="288"/>
            <ac:spMk id="30" creationId="{8764EC54-76F1-4C27-A894-753C1A66AFB7}"/>
          </ac:spMkLst>
        </pc:spChg>
        <pc:spChg chg="add mod">
          <ac:chgData name="" userId="c1389c2c8297245b" providerId="LiveId" clId="{AB885AD1-09AF-45B4-B0DA-A2966C999C92}" dt="2024-10-20T08:59:07.140" v="1111" actId="14100"/>
          <ac:spMkLst>
            <pc:docMk/>
            <pc:sldMk cId="4047322204" sldId="288"/>
            <ac:spMk id="32" creationId="{F19B75B4-B057-457D-9911-FF21A216DAB0}"/>
          </ac:spMkLst>
        </pc:spChg>
        <pc:picChg chg="add mod">
          <ac:chgData name="" userId="c1389c2c8297245b" providerId="LiveId" clId="{AB885AD1-09AF-45B4-B0DA-A2966C999C92}" dt="2024-10-20T08:58:54.084" v="1107" actId="1076"/>
          <ac:picMkLst>
            <pc:docMk/>
            <pc:sldMk cId="4047322204" sldId="288"/>
            <ac:picMk id="31" creationId="{56FE277F-70F5-4E28-8C8E-A593310AEA2B}"/>
          </ac:picMkLst>
        </pc:picChg>
      </pc:sldChg>
      <pc:sldChg chg="addSp delSp modSp add">
        <pc:chgData name="" userId="c1389c2c8297245b" providerId="LiveId" clId="{AB885AD1-09AF-45B4-B0DA-A2966C999C92}" dt="2024-10-20T08:55:38.202" v="1096" actId="14100"/>
        <pc:sldMkLst>
          <pc:docMk/>
          <pc:sldMk cId="2783427262" sldId="290"/>
        </pc:sldMkLst>
        <pc:spChg chg="mod">
          <ac:chgData name="" userId="c1389c2c8297245b" providerId="LiveId" clId="{AB885AD1-09AF-45B4-B0DA-A2966C999C92}" dt="2024-10-20T08:54:03.990" v="1077" actId="20577"/>
          <ac:spMkLst>
            <pc:docMk/>
            <pc:sldMk cId="2783427262" sldId="290"/>
            <ac:spMk id="10" creationId="{00000000-0000-0000-0000-000000000000}"/>
          </ac:spMkLst>
        </pc:spChg>
        <pc:spChg chg="add mod">
          <ac:chgData name="" userId="c1389c2c8297245b" providerId="LiveId" clId="{AB885AD1-09AF-45B4-B0DA-A2966C999C92}" dt="2024-10-20T08:55:38.202" v="1096" actId="14100"/>
          <ac:spMkLst>
            <pc:docMk/>
            <pc:sldMk cId="2783427262" sldId="290"/>
            <ac:spMk id="24" creationId="{3D894D83-967D-4B77-B3D4-B712CA48FD53}"/>
          </ac:spMkLst>
        </pc:spChg>
        <pc:spChg chg="del">
          <ac:chgData name="" userId="c1389c2c8297245b" providerId="LiveId" clId="{AB885AD1-09AF-45B4-B0DA-A2966C999C92}" dt="2024-10-20T08:54:07.703" v="1079" actId="478"/>
          <ac:spMkLst>
            <pc:docMk/>
            <pc:sldMk cId="2783427262" sldId="290"/>
            <ac:spMk id="31" creationId="{D768EBD1-E518-405D-8709-23E9E4FB560F}"/>
          </ac:spMkLst>
        </pc:spChg>
        <pc:picChg chg="del">
          <ac:chgData name="" userId="c1389c2c8297245b" providerId="LiveId" clId="{AB885AD1-09AF-45B4-B0DA-A2966C999C92}" dt="2024-10-20T08:54:05.922" v="1078" actId="478"/>
          <ac:picMkLst>
            <pc:docMk/>
            <pc:sldMk cId="2783427262" sldId="290"/>
            <ac:picMk id="2" creationId="{7FB84833-D210-4967-BF9C-5A6D7FCB623B}"/>
          </ac:picMkLst>
        </pc:picChg>
        <pc:picChg chg="add mod">
          <ac:chgData name="" userId="c1389c2c8297245b" providerId="LiveId" clId="{AB885AD1-09AF-45B4-B0DA-A2966C999C92}" dt="2024-10-20T08:55:02.769" v="1090" actId="14100"/>
          <ac:picMkLst>
            <pc:docMk/>
            <pc:sldMk cId="2783427262" sldId="290"/>
            <ac:picMk id="3" creationId="{8B8BB8BD-56EF-4109-A463-E4D805904E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Gtmrxz3Xko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Gtmrxz3Xko" TargetMode="External"/><Relationship Id="rId6" Type="http://schemas.openxmlformats.org/officeDocument/2006/relationships/image" Target="../media/image25.jp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1955470" y="3954470"/>
            <a:ext cx="8464534" cy="4200525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5400000">
            <a:off x="-2125471" y="2129237"/>
            <a:ext cx="8453547" cy="4195073"/>
          </a:xfrm>
          <a:custGeom>
            <a:avLst/>
            <a:gdLst/>
            <a:ahLst/>
            <a:cxnLst/>
            <a:rect l="l" t="t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-230652" y="8646074"/>
            <a:ext cx="3750688" cy="3281852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14771730" y="-1640926"/>
            <a:ext cx="3750688" cy="3281852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29643" y="1028700"/>
            <a:ext cx="1234497" cy="1501897"/>
          </a:xfrm>
          <a:custGeom>
            <a:avLst/>
            <a:gdLst/>
            <a:ahLst/>
            <a:cxnLst/>
            <a:rect l="l" t="t" r="r" b="b"/>
            <a:pathLst>
              <a:path w="1234497" h="1501897">
                <a:moveTo>
                  <a:pt x="0" y="0"/>
                </a:moveTo>
                <a:lnTo>
                  <a:pt x="1234498" y="0"/>
                </a:lnTo>
                <a:lnTo>
                  <a:pt x="1234498" y="1501897"/>
                </a:lnTo>
                <a:lnTo>
                  <a:pt x="0" y="150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9961947" y="1084731"/>
            <a:ext cx="1389836" cy="1389836"/>
          </a:xfrm>
          <a:custGeom>
            <a:avLst/>
            <a:gdLst/>
            <a:ahLst/>
            <a:cxnLst/>
            <a:rect l="l" t="t" r="r" b="b"/>
            <a:pathLst>
              <a:path w="1389836" h="1389836">
                <a:moveTo>
                  <a:pt x="0" y="0"/>
                </a:moveTo>
                <a:lnTo>
                  <a:pt x="1389836" y="0"/>
                </a:lnTo>
                <a:lnTo>
                  <a:pt x="1389836" y="1389836"/>
                </a:lnTo>
                <a:lnTo>
                  <a:pt x="0" y="1389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3897717" y="5776596"/>
            <a:ext cx="10492565" cy="348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PANGAN </a:t>
            </a:r>
          </a:p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PGRI SEMARANG</a:t>
            </a:r>
          </a:p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&amp;</a:t>
            </a:r>
          </a:p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HASIL PERTANIAN</a:t>
            </a:r>
          </a:p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VETERAN BANGUN NUSANTARA SUKOHARJO</a:t>
            </a:r>
          </a:p>
          <a:p>
            <a:pPr algn="ctr">
              <a:lnSpc>
                <a:spcPts val="3920"/>
              </a:lnSpc>
            </a:pPr>
            <a:endParaRPr lang="en-US" sz="2800" spc="420">
              <a:solidFill>
                <a:srgbClr val="0B13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09223" y="3584788"/>
            <a:ext cx="10562980" cy="194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280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BANTUAN PDK </a:t>
            </a:r>
          </a:p>
          <a:p>
            <a:pPr algn="ctr">
              <a:lnSpc>
                <a:spcPts val="7840"/>
              </a:lnSpc>
            </a:pPr>
            <a:r>
              <a:rPr lang="en-US" sz="5600" spc="280">
                <a:solidFill>
                  <a:srgbClr val="058FD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KEMDIKBUD 2024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260025" y="1028700"/>
            <a:ext cx="1501897" cy="1501897"/>
            <a:chOff x="8260025" y="1028700"/>
            <a:chExt cx="1501897" cy="1501897"/>
          </a:xfrm>
        </p:grpSpPr>
        <p:sp>
          <p:nvSpPr>
            <p:cNvPr id="16" name="Oval 15"/>
            <p:cNvSpPr/>
            <p:nvPr/>
          </p:nvSpPr>
          <p:spPr>
            <a:xfrm>
              <a:off x="8458201" y="1289300"/>
              <a:ext cx="1066800" cy="1111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260025" y="1028700"/>
              <a:ext cx="1501897" cy="1501897"/>
            </a:xfrm>
            <a:custGeom>
              <a:avLst/>
              <a:gdLst/>
              <a:ahLst/>
              <a:cxnLst/>
              <a:rect l="l" t="t" r="r" b="b"/>
              <a:pathLst>
                <a:path w="1501897" h="1501897">
                  <a:moveTo>
                    <a:pt x="0" y="0"/>
                  </a:moveTo>
                  <a:lnTo>
                    <a:pt x="1501897" y="0"/>
                  </a:lnTo>
                  <a:lnTo>
                    <a:pt x="1501897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21881" y="108347"/>
            <a:ext cx="111056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Texture Analyzer 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9" name="object 84">
            <a:extLst>
              <a:ext uri="{FF2B5EF4-FFF2-40B4-BE49-F238E27FC236}">
                <a16:creationId xmlns:a16="http://schemas.microsoft.com/office/drawing/2014/main" id="{93D01EC1-3018-48AA-9BB3-2FD2C6FCA8D9}"/>
              </a:ext>
            </a:extLst>
          </p:cNvPr>
          <p:cNvSpPr txBox="1"/>
          <p:nvPr/>
        </p:nvSpPr>
        <p:spPr>
          <a:xfrm>
            <a:off x="1010517" y="2631448"/>
            <a:ext cx="8001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 Note	µ</a:t>
            </a:r>
            <a:r>
              <a:rPr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 [=]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3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sz="3200" b="1" spc="-7" baseline="24305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3200" b="1" spc="-7" baseline="24305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3200" b="1" spc="-7" baseline="24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7" dirty="0">
                <a:latin typeface="Arial" panose="020B0604020202020204" pitchFamily="34" charset="0"/>
                <a:cs typeface="Arial" panose="020B0604020202020204" pitchFamily="34" charset="0"/>
              </a:rPr>
              <a:t>= poise</a:t>
            </a:r>
            <a:endParaRPr sz="3200" baseline="243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40">
            <a:extLst>
              <a:ext uri="{FF2B5EF4-FFF2-40B4-BE49-F238E27FC236}">
                <a16:creationId xmlns:a16="http://schemas.microsoft.com/office/drawing/2014/main" id="{49488CC5-A90F-4087-B572-921A2668DDBF}"/>
              </a:ext>
            </a:extLst>
          </p:cNvPr>
          <p:cNvSpPr txBox="1"/>
          <p:nvPr/>
        </p:nvSpPr>
        <p:spPr>
          <a:xfrm>
            <a:off x="1010517" y="3328404"/>
            <a:ext cx="7156958" cy="1411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poise = 100</a:t>
            </a:r>
            <a:r>
              <a:rPr sz="3200" b="1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cp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210"/>
              </a:spcBef>
            </a:pPr>
            <a:r>
              <a:rPr sz="3200" b="1" dirty="0" err="1">
                <a:latin typeface="Arial"/>
                <a:cs typeface="Arial"/>
              </a:rPr>
              <a:t>Contoh</a:t>
            </a:r>
            <a:r>
              <a:rPr sz="3200" b="1" dirty="0">
                <a:latin typeface="Arial"/>
                <a:cs typeface="Arial"/>
              </a:rPr>
              <a:t>:</a:t>
            </a:r>
            <a:r>
              <a:rPr lang="en-US" sz="3200" b="1" dirty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8" name="object 141">
            <a:extLst>
              <a:ext uri="{FF2B5EF4-FFF2-40B4-BE49-F238E27FC236}">
                <a16:creationId xmlns:a16="http://schemas.microsoft.com/office/drawing/2014/main" id="{14777A01-2938-40E9-AE4A-8D1E4F6B5380}"/>
              </a:ext>
            </a:extLst>
          </p:cNvPr>
          <p:cNvSpPr txBox="1"/>
          <p:nvPr/>
        </p:nvSpPr>
        <p:spPr>
          <a:xfrm>
            <a:off x="1010517" y="4944650"/>
            <a:ext cx="9804860" cy="596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3200" b="1" dirty="0">
                <a:latin typeface="Arial"/>
                <a:cs typeface="Arial"/>
              </a:rPr>
              <a:t>air (20</a:t>
            </a:r>
            <a:r>
              <a:rPr sz="3200" b="1" baseline="23809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C, 1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atm)</a:t>
            </a:r>
            <a:r>
              <a:rPr lang="en-US" sz="3200" b="1" dirty="0">
                <a:latin typeface="Arial"/>
                <a:cs typeface="Arial"/>
              </a:rPr>
              <a:t>		  = 1.0019</a:t>
            </a:r>
            <a:r>
              <a:rPr lang="en-US" sz="3200" b="1" spc="-110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cp</a:t>
            </a:r>
          </a:p>
          <a:p>
            <a:pPr marL="12700" defTabSz="1155700">
              <a:lnSpc>
                <a:spcPct val="150000"/>
              </a:lnSpc>
            </a:pPr>
            <a:r>
              <a:rPr lang="en-US" sz="3200" b="1" dirty="0">
                <a:latin typeface="Arial"/>
                <a:cs typeface="Arial"/>
              </a:rPr>
              <a:t>air (80</a:t>
            </a:r>
            <a:r>
              <a:rPr lang="en-US" sz="3200" b="1" baseline="23809" dirty="0">
                <a:latin typeface="Arial"/>
                <a:cs typeface="Arial"/>
              </a:rPr>
              <a:t>o</a:t>
            </a:r>
            <a:r>
              <a:rPr lang="en-US" sz="3200" b="1" dirty="0">
                <a:latin typeface="Arial"/>
                <a:cs typeface="Arial"/>
              </a:rPr>
              <a:t>C, 1</a:t>
            </a:r>
            <a:r>
              <a:rPr lang="en-US" sz="3200" b="1" spc="-80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atm)		  =  0.3548</a:t>
            </a:r>
            <a:r>
              <a:rPr lang="en-US" sz="3200" b="1" spc="-105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cp</a:t>
            </a:r>
          </a:p>
          <a:p>
            <a:pPr marL="12700">
              <a:lnSpc>
                <a:spcPct val="150000"/>
              </a:lnSpc>
            </a:pPr>
            <a:r>
              <a:rPr lang="pt-BR" sz="3200" b="1" dirty="0">
                <a:latin typeface="Arial"/>
                <a:cs typeface="Arial"/>
              </a:rPr>
              <a:t>udara (20</a:t>
            </a:r>
            <a:r>
              <a:rPr lang="pt-BR" sz="3200" b="1" baseline="23809" dirty="0">
                <a:latin typeface="Arial"/>
                <a:cs typeface="Arial"/>
              </a:rPr>
              <a:t>o</a:t>
            </a:r>
            <a:r>
              <a:rPr lang="pt-BR" sz="3200" b="1" dirty="0">
                <a:latin typeface="Arial"/>
                <a:cs typeface="Arial"/>
              </a:rPr>
              <a:t>C, 1 atm)  	  = 0.01813</a:t>
            </a:r>
            <a:r>
              <a:rPr lang="pt-BR" sz="3200" b="1" spc="95" dirty="0">
                <a:latin typeface="Arial"/>
                <a:cs typeface="Arial"/>
              </a:rPr>
              <a:t> </a:t>
            </a:r>
            <a:r>
              <a:rPr lang="pt-BR" sz="3200" b="1" dirty="0">
                <a:latin typeface="Arial"/>
                <a:cs typeface="Arial"/>
              </a:rPr>
              <a:t>cp</a:t>
            </a:r>
            <a:endParaRPr lang="pt-BR" sz="32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lang="en-US" sz="3200" b="1" spc="5" dirty="0">
                <a:latin typeface="Arial"/>
                <a:cs typeface="Arial"/>
              </a:rPr>
              <a:t>C</a:t>
            </a:r>
            <a:r>
              <a:rPr lang="en-US" sz="3200" b="1" spc="7" baseline="-19841" dirty="0">
                <a:latin typeface="Arial"/>
                <a:cs typeface="Arial"/>
              </a:rPr>
              <a:t>2</a:t>
            </a:r>
            <a:r>
              <a:rPr lang="en-US" sz="3200" b="1" spc="5" dirty="0">
                <a:latin typeface="Arial"/>
                <a:cs typeface="Arial"/>
              </a:rPr>
              <a:t>H</a:t>
            </a:r>
            <a:r>
              <a:rPr lang="en-US" sz="3200" b="1" spc="7" baseline="-19841" dirty="0">
                <a:latin typeface="Arial"/>
                <a:cs typeface="Arial"/>
              </a:rPr>
              <a:t>5</a:t>
            </a:r>
            <a:r>
              <a:rPr lang="en-US" sz="3200" b="1" spc="5" dirty="0">
                <a:latin typeface="Arial"/>
                <a:cs typeface="Arial"/>
              </a:rPr>
              <a:t>OH </a:t>
            </a:r>
            <a:r>
              <a:rPr lang="en-US" sz="3200" b="1" dirty="0">
                <a:latin typeface="Arial"/>
                <a:cs typeface="Arial"/>
              </a:rPr>
              <a:t>(</a:t>
            </a:r>
            <a:r>
              <a:rPr lang="en-US" sz="3200" b="1" dirty="0" err="1">
                <a:latin typeface="Arial"/>
                <a:cs typeface="Arial"/>
              </a:rPr>
              <a:t>lq</a:t>
            </a:r>
            <a:r>
              <a:rPr lang="en-US" sz="3200" b="1" dirty="0">
                <a:latin typeface="Arial"/>
                <a:cs typeface="Arial"/>
              </a:rPr>
              <a:t>; 20</a:t>
            </a:r>
            <a:r>
              <a:rPr lang="en-US" sz="3200" b="1" baseline="23809" dirty="0">
                <a:latin typeface="Arial"/>
                <a:cs typeface="Arial"/>
              </a:rPr>
              <a:t>o</a:t>
            </a:r>
            <a:r>
              <a:rPr lang="en-US" sz="3200" b="1" dirty="0">
                <a:latin typeface="Arial"/>
                <a:cs typeface="Arial"/>
              </a:rPr>
              <a:t>C, 1 atm) = 1.194</a:t>
            </a:r>
            <a:r>
              <a:rPr lang="en-US" sz="3200" b="1" spc="-110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cp</a:t>
            </a:r>
            <a:endParaRPr lang="en-US" sz="32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lang="en-US" sz="3200" b="1" spc="5" dirty="0">
                <a:latin typeface="Arial"/>
                <a:cs typeface="Arial"/>
              </a:rPr>
              <a:t>H</a:t>
            </a:r>
            <a:r>
              <a:rPr lang="en-US" sz="3200" b="1" spc="7" baseline="-19841" dirty="0">
                <a:latin typeface="Arial"/>
                <a:cs typeface="Arial"/>
              </a:rPr>
              <a:t>2</a:t>
            </a:r>
            <a:r>
              <a:rPr lang="en-US" sz="3200" b="1" spc="5" dirty="0">
                <a:latin typeface="Arial"/>
                <a:cs typeface="Arial"/>
              </a:rPr>
              <a:t>SO</a:t>
            </a:r>
            <a:r>
              <a:rPr lang="en-US" sz="3200" b="1" spc="7" baseline="-19841" dirty="0">
                <a:latin typeface="Arial"/>
                <a:cs typeface="Arial"/>
              </a:rPr>
              <a:t>4 </a:t>
            </a:r>
            <a:r>
              <a:rPr lang="en-US" sz="3200" b="1" dirty="0">
                <a:latin typeface="Arial"/>
                <a:cs typeface="Arial"/>
              </a:rPr>
              <a:t>(</a:t>
            </a:r>
            <a:r>
              <a:rPr lang="en-US" sz="3200" b="1" dirty="0" err="1">
                <a:latin typeface="Arial"/>
                <a:cs typeface="Arial"/>
              </a:rPr>
              <a:t>lq</a:t>
            </a:r>
            <a:r>
              <a:rPr lang="en-US" sz="3200" b="1" dirty="0">
                <a:latin typeface="Arial"/>
                <a:cs typeface="Arial"/>
              </a:rPr>
              <a:t>; 25</a:t>
            </a:r>
            <a:r>
              <a:rPr lang="en-US" sz="3200" b="1" baseline="23809" dirty="0">
                <a:latin typeface="Arial"/>
                <a:cs typeface="Arial"/>
              </a:rPr>
              <a:t>o</a:t>
            </a:r>
            <a:r>
              <a:rPr lang="en-US" sz="3200" b="1" dirty="0">
                <a:latin typeface="Arial"/>
                <a:cs typeface="Arial"/>
              </a:rPr>
              <a:t>C, 1 atm)	  =  19.15</a:t>
            </a:r>
            <a:r>
              <a:rPr lang="en-US" sz="3200" b="1" spc="-110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cp</a:t>
            </a:r>
          </a:p>
          <a:p>
            <a:pPr marL="12700" marR="5080">
              <a:lnSpc>
                <a:spcPct val="120000"/>
              </a:lnSpc>
            </a:pPr>
            <a:r>
              <a:rPr lang="en-US" sz="3200" b="1" spc="-5" dirty="0">
                <a:latin typeface="Arial"/>
                <a:cs typeface="Arial"/>
              </a:rPr>
              <a:t>glycerol </a:t>
            </a:r>
            <a:r>
              <a:rPr lang="en-US" sz="3200" b="1" dirty="0">
                <a:latin typeface="Arial"/>
                <a:cs typeface="Arial"/>
              </a:rPr>
              <a:t>(</a:t>
            </a:r>
            <a:r>
              <a:rPr lang="en-US" sz="3200" b="1" dirty="0" err="1">
                <a:latin typeface="Arial"/>
                <a:cs typeface="Arial"/>
              </a:rPr>
              <a:t>lq</a:t>
            </a:r>
            <a:r>
              <a:rPr lang="en-US" sz="3200" b="1" dirty="0">
                <a:latin typeface="Arial"/>
                <a:cs typeface="Arial"/>
              </a:rPr>
              <a:t>; 20</a:t>
            </a:r>
            <a:r>
              <a:rPr lang="en-US" sz="3200" b="1" baseline="23809" dirty="0">
                <a:latin typeface="Arial"/>
                <a:cs typeface="Arial"/>
              </a:rPr>
              <a:t>o</a:t>
            </a:r>
            <a:r>
              <a:rPr lang="en-US" sz="3200" b="1" dirty="0">
                <a:latin typeface="Arial"/>
                <a:cs typeface="Arial"/>
              </a:rPr>
              <a:t>C, 1</a:t>
            </a:r>
            <a:r>
              <a:rPr lang="en-US" sz="3200" b="1" spc="-30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atm) = 1069</a:t>
            </a:r>
            <a:r>
              <a:rPr lang="en-US" sz="3200" b="1" spc="-105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cp</a:t>
            </a:r>
            <a:endParaRPr lang="en-US" sz="32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endParaRPr lang="en-US" sz="32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endParaRPr lang="en-US" sz="32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77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307249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46481" y="385346"/>
            <a:ext cx="111056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10" algn="r">
              <a:lnSpc>
                <a:spcPct val="100000"/>
              </a:lnSpc>
              <a:spcBef>
                <a:spcPts val="1240"/>
              </a:spcBef>
            </a:pPr>
            <a:r>
              <a:rPr lang="en-US" sz="4400" b="1" dirty="0">
                <a:latin typeface="Arial"/>
                <a:cs typeface="Arial"/>
              </a:rPr>
              <a:t>Newtonian </a:t>
            </a:r>
            <a:r>
              <a:rPr lang="en-US" sz="4400" b="1" spc="-5" dirty="0">
                <a:latin typeface="Arial"/>
                <a:cs typeface="Arial"/>
              </a:rPr>
              <a:t>and </a:t>
            </a:r>
            <a:r>
              <a:rPr lang="en-US" sz="4400" b="1" dirty="0">
                <a:latin typeface="Arial"/>
                <a:cs typeface="Arial"/>
              </a:rPr>
              <a:t>Non-Newtonian</a:t>
            </a:r>
            <a:r>
              <a:rPr lang="en-US" sz="4400" b="1" spc="-110" dirty="0">
                <a:latin typeface="Arial"/>
                <a:cs typeface="Arial"/>
              </a:rPr>
              <a:t> </a:t>
            </a:r>
            <a:r>
              <a:rPr lang="en-US" sz="4400" b="1" spc="-10" dirty="0">
                <a:latin typeface="Arial"/>
                <a:cs typeface="Arial"/>
              </a:rPr>
              <a:t>Foods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8B090A-5A17-442D-AFC1-F1ACC5ACB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05833"/>
              </p:ext>
            </p:extLst>
          </p:nvPr>
        </p:nvGraphicFramePr>
        <p:xfrm>
          <a:off x="907547" y="1824927"/>
          <a:ext cx="7226804" cy="274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6804">
                  <a:extLst>
                    <a:ext uri="{9D8B030D-6E8A-4147-A177-3AD203B41FA5}">
                      <a16:colId xmlns:a16="http://schemas.microsoft.com/office/drawing/2014/main" val="3816000814"/>
                    </a:ext>
                  </a:extLst>
                </a:gridCol>
              </a:tblGrid>
              <a:tr h="218081">
                <a:tc>
                  <a:txBody>
                    <a:bodyPr/>
                    <a:lstStyle/>
                    <a:p>
                      <a:pPr marL="51434" indent="0">
                        <a:lnSpc>
                          <a:spcPct val="150000"/>
                        </a:lnSpc>
                        <a:buFont typeface="Arial"/>
                        <a:buNone/>
                        <a:tabLst>
                          <a:tab pos="224790" algn="l"/>
                        </a:tabLst>
                      </a:pPr>
                      <a:r>
                        <a:rPr sz="3200" b="1" i="1" u="sng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Newtonian</a:t>
                      </a:r>
                      <a:r>
                        <a:rPr sz="3200" b="1" i="1" u="sng" spc="-5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i="1" u="sng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foods</a:t>
                      </a:r>
                      <a:r>
                        <a:rPr sz="3200" u="sng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3200" u="sng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6253">
                      <a:solidFill>
                        <a:srgbClr val="AEE91F"/>
                      </a:solidFill>
                      <a:prstDash val="soli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411780"/>
                  </a:ext>
                </a:extLst>
              </a:tr>
              <a:tr h="1306321">
                <a:tc>
                  <a:txBody>
                    <a:bodyPr/>
                    <a:lstStyle/>
                    <a:p>
                      <a:pPr marL="224154">
                        <a:lnSpc>
                          <a:spcPct val="150000"/>
                        </a:lnSpc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bahan yang</a:t>
                      </a:r>
                      <a:r>
                        <a:rPr sz="3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 err="1">
                          <a:latin typeface="Arial"/>
                          <a:cs typeface="Arial"/>
                        </a:rPr>
                        <a:t>nilai</a:t>
                      </a:r>
                      <a:r>
                        <a:rPr lang="en-US" sz="3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 err="1">
                          <a:latin typeface="Arial"/>
                          <a:cs typeface="Arial"/>
                        </a:rPr>
                        <a:t>kekentalannya</a:t>
                      </a:r>
                      <a:r>
                        <a:rPr sz="3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tidak</a:t>
                      </a:r>
                    </a:p>
                    <a:p>
                      <a:pPr marL="224154">
                        <a:lnSpc>
                          <a:spcPct val="150000"/>
                        </a:lnSpc>
                      </a:pPr>
                      <a:r>
                        <a:rPr sz="3200" spc="-5" dirty="0" err="1">
                          <a:latin typeface="Arial"/>
                          <a:cs typeface="Arial"/>
                        </a:rPr>
                        <a:t>dipengaruhi</a:t>
                      </a:r>
                      <a:r>
                        <a:rPr sz="3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oleh</a:t>
                      </a:r>
                      <a:r>
                        <a:rPr lang="en-US" sz="3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 err="1">
                          <a:latin typeface="Arial"/>
                          <a:cs typeface="Arial"/>
                        </a:rPr>
                        <a:t>besarnya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 gaya</a:t>
                      </a:r>
                      <a:r>
                        <a:rPr sz="3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yang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marL="224154">
                        <a:lnSpc>
                          <a:spcPct val="150000"/>
                        </a:lnSpc>
                      </a:pPr>
                      <a:r>
                        <a:rPr sz="3200" dirty="0" err="1">
                          <a:latin typeface="Arial"/>
                          <a:cs typeface="Arial"/>
                        </a:rPr>
                        <a:t>mengalirkan</a:t>
                      </a:r>
                      <a:r>
                        <a:rPr sz="3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3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 err="1">
                          <a:latin typeface="Arial"/>
                          <a:cs typeface="Arial"/>
                        </a:rPr>
                        <a:t>menggerakkannya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6253">
                      <a:solidFill>
                        <a:srgbClr val="AEE91F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38213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13634B-6F91-4E0B-8555-8DE5F740D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11076"/>
              </p:ext>
            </p:extLst>
          </p:nvPr>
        </p:nvGraphicFramePr>
        <p:xfrm>
          <a:off x="907547" y="5865149"/>
          <a:ext cx="7226804" cy="210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6804">
                  <a:extLst>
                    <a:ext uri="{9D8B030D-6E8A-4147-A177-3AD203B41FA5}">
                      <a16:colId xmlns:a16="http://schemas.microsoft.com/office/drawing/2014/main" val="2244698696"/>
                    </a:ext>
                  </a:extLst>
                </a:gridCol>
              </a:tblGrid>
              <a:tr h="1202120">
                <a:tc>
                  <a:txBody>
                    <a:bodyPr/>
                    <a:lstStyle/>
                    <a:p>
                      <a:pPr marL="51434" indent="0">
                        <a:lnSpc>
                          <a:spcPct val="150000"/>
                        </a:lnSpc>
                        <a:spcBef>
                          <a:spcPts val="1015"/>
                        </a:spcBef>
                        <a:buFont typeface="Arial"/>
                        <a:buNone/>
                        <a:tabLst>
                          <a:tab pos="224790" algn="l"/>
                        </a:tabLst>
                      </a:pPr>
                      <a:r>
                        <a:rPr sz="3200" b="1" i="1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Non-Newtonian</a:t>
                      </a:r>
                      <a:r>
                        <a:rPr sz="3200" b="1" i="1" spc="-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i="1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foods</a:t>
                      </a:r>
                      <a:r>
                        <a:rPr sz="3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marL="224154">
                        <a:lnSpc>
                          <a:spcPct val="15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nilai </a:t>
                      </a:r>
                      <a:r>
                        <a:rPr sz="3200" dirty="0" err="1">
                          <a:latin typeface="Arial"/>
                          <a:cs typeface="Arial"/>
                        </a:rPr>
                        <a:t>kekentalan</a:t>
                      </a:r>
                      <a:r>
                        <a:rPr sz="3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 err="1">
                          <a:latin typeface="Arial"/>
                          <a:cs typeface="Arial"/>
                        </a:rPr>
                        <a:t>akan</a:t>
                      </a:r>
                      <a:r>
                        <a:rPr lang="en-US" sz="3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 err="1">
                          <a:latin typeface="Arial"/>
                          <a:cs typeface="Arial"/>
                        </a:rPr>
                        <a:t>sangat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 err="1">
                          <a:latin typeface="Arial"/>
                          <a:cs typeface="Arial"/>
                        </a:rPr>
                        <a:t>dipengaruhi</a:t>
                      </a:r>
                      <a:r>
                        <a:rPr sz="3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oleh</a:t>
                      </a:r>
                      <a:r>
                        <a:rPr lang="en-US" sz="3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 err="1">
                          <a:latin typeface="Arial"/>
                          <a:cs typeface="Arial"/>
                        </a:rPr>
                        <a:t>gaya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 yang</a:t>
                      </a:r>
                      <a:r>
                        <a:rPr sz="3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diberikan</a:t>
                      </a:r>
                    </a:p>
                  </a:txBody>
                  <a:tcPr marL="0" marR="0" marT="0" marB="0">
                    <a:lnL w="46253">
                      <a:solidFill>
                        <a:srgbClr val="AEE91F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2682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58F2352-693F-42C1-8D40-B4671CD7F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485" y="2247142"/>
            <a:ext cx="7888022" cy="540954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D9C3A6-A529-4749-BB3E-BF664C761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68404"/>
              </p:ext>
            </p:extLst>
          </p:nvPr>
        </p:nvGraphicFramePr>
        <p:xfrm>
          <a:off x="8915400" y="7969349"/>
          <a:ext cx="906780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7800">
                  <a:extLst>
                    <a:ext uri="{9D8B030D-6E8A-4147-A177-3AD203B41FA5}">
                      <a16:colId xmlns:a16="http://schemas.microsoft.com/office/drawing/2014/main" val="4136066931"/>
                    </a:ext>
                  </a:extLst>
                </a:gridCol>
              </a:tblGrid>
              <a:tr h="5240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Gambar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8.2.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Pengaruh</a:t>
                      </a:r>
                      <a:r>
                        <a:rPr sz="2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gaya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pengadukan</a:t>
                      </a:r>
                      <a:r>
                        <a:rPr sz="2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 err="1">
                          <a:latin typeface="Arial"/>
                          <a:cs typeface="Arial"/>
                        </a:rPr>
                        <a:t>terhadap</a:t>
                      </a:r>
                      <a:r>
                        <a:rPr sz="2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 err="1">
                          <a:latin typeface="Arial"/>
                          <a:cs typeface="Arial"/>
                        </a:rPr>
                        <a:t>nilai</a:t>
                      </a:r>
                      <a:r>
                        <a:rPr lang="en-US" sz="2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 err="1">
                          <a:latin typeface="Arial"/>
                          <a:cs typeface="Arial"/>
                        </a:rPr>
                        <a:t>kekentalan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 untuk cairan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Newtonian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non-Newtonian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637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88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DC30702-4DDD-4784-B6CE-3DB3C1923F16}"/>
              </a:ext>
            </a:extLst>
          </p:cNvPr>
          <p:cNvSpPr/>
          <p:nvPr/>
        </p:nvSpPr>
        <p:spPr>
          <a:xfrm>
            <a:off x="907547" y="1876455"/>
            <a:ext cx="15780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12700">
              <a:lnSpc>
                <a:spcPct val="100000"/>
              </a:lnSpc>
            </a:pPr>
            <a:r>
              <a:rPr lang="en-US" sz="2800" b="1" spc="-5" dirty="0" err="1">
                <a:solidFill>
                  <a:srgbClr val="006FC0"/>
                </a:solidFill>
                <a:latin typeface="Arial"/>
                <a:cs typeface="Arial"/>
              </a:rPr>
              <a:t>Hubungan</a:t>
            </a:r>
            <a:r>
              <a:rPr lang="en-US" sz="2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800" b="1" spc="-5" dirty="0" err="1">
                <a:solidFill>
                  <a:srgbClr val="006FC0"/>
                </a:solidFill>
                <a:latin typeface="Arial"/>
                <a:cs typeface="Arial"/>
              </a:rPr>
              <a:t>antara</a:t>
            </a:r>
            <a:r>
              <a:rPr lang="en-US" sz="2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800" b="1" spc="-10" dirty="0" err="1">
                <a:solidFill>
                  <a:srgbClr val="006FC0"/>
                </a:solidFill>
                <a:latin typeface="Arial"/>
                <a:cs typeface="Arial"/>
              </a:rPr>
              <a:t>gaya</a:t>
            </a:r>
            <a:r>
              <a:rPr lang="en-US" sz="2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6FC0"/>
                </a:solidFill>
                <a:latin typeface="Arial"/>
                <a:cs typeface="Arial"/>
              </a:rPr>
              <a:t>geser</a:t>
            </a:r>
            <a:r>
              <a:rPr lang="en-US" sz="2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800" b="1" spc="-10" dirty="0">
                <a:solidFill>
                  <a:srgbClr val="006FC0"/>
                </a:solidFill>
                <a:latin typeface="Arial"/>
                <a:cs typeface="Arial"/>
              </a:rPr>
              <a:t>vs. </a:t>
            </a:r>
            <a:r>
              <a:rPr lang="en-US" sz="2800" b="1" spc="-5" dirty="0" err="1">
                <a:solidFill>
                  <a:srgbClr val="006FC0"/>
                </a:solidFill>
                <a:latin typeface="Arial"/>
                <a:cs typeface="Arial"/>
              </a:rPr>
              <a:t>laju</a:t>
            </a:r>
            <a:r>
              <a:rPr lang="en-US" sz="2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6FC0"/>
                </a:solidFill>
                <a:latin typeface="Arial"/>
                <a:cs typeface="Arial"/>
              </a:rPr>
              <a:t>geser</a:t>
            </a:r>
            <a:r>
              <a:rPr lang="en-US" sz="2800" b="1" dirty="0">
                <a:solidFill>
                  <a:srgbClr val="006FC0"/>
                </a:solidFill>
                <a:latin typeface="Arial"/>
                <a:cs typeface="Arial"/>
              </a:rPr>
              <a:t> (</a:t>
            </a:r>
            <a:r>
              <a:rPr lang="en-US" sz="2800" b="1" dirty="0" err="1">
                <a:solidFill>
                  <a:srgbClr val="006FC0"/>
                </a:solidFill>
                <a:latin typeface="Arial"/>
                <a:cs typeface="Arial"/>
              </a:rPr>
              <a:t>gradien</a:t>
            </a:r>
            <a:r>
              <a:rPr lang="en-US" sz="2800" b="1" dirty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lang="en-US" sz="2800" b="1" dirty="0" err="1">
                <a:solidFill>
                  <a:srgbClr val="006FC0"/>
                </a:solidFill>
                <a:latin typeface="Arial"/>
                <a:cs typeface="Arial"/>
              </a:rPr>
              <a:t>kecepatan</a:t>
            </a:r>
            <a:r>
              <a:rPr lang="en-US" sz="2800" b="1" dirty="0">
                <a:solidFill>
                  <a:srgbClr val="006FC0"/>
                </a:solidFill>
                <a:latin typeface="Arial"/>
                <a:cs typeface="Arial"/>
              </a:rPr>
              <a:t>) </a:t>
            </a:r>
            <a:r>
              <a:rPr lang="en-US" sz="2800" b="1" spc="-5" dirty="0">
                <a:solidFill>
                  <a:srgbClr val="006FC0"/>
                </a:solidFill>
                <a:latin typeface="Arial"/>
                <a:cs typeface="Arial"/>
              </a:rPr>
              <a:t>untuk </a:t>
            </a:r>
            <a:r>
              <a:rPr lang="en-US" sz="2800" b="1" dirty="0" err="1">
                <a:solidFill>
                  <a:srgbClr val="006FC0"/>
                </a:solidFill>
                <a:latin typeface="Arial"/>
                <a:cs typeface="Arial"/>
              </a:rPr>
              <a:t>fluida</a:t>
            </a:r>
            <a:r>
              <a:rPr lang="en-US" sz="2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6FC0"/>
                </a:solidFill>
                <a:latin typeface="Arial"/>
                <a:cs typeface="Arial"/>
              </a:rPr>
              <a:t>newtonian</a:t>
            </a:r>
            <a:r>
              <a:rPr lang="en-US" sz="2800" b="1" dirty="0">
                <a:solidFill>
                  <a:srgbClr val="006FC0"/>
                </a:solidFill>
                <a:latin typeface="Arial"/>
                <a:cs typeface="Arial"/>
              </a:rPr>
              <a:t> dan</a:t>
            </a:r>
            <a:r>
              <a:rPr lang="en-US" sz="2800"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006FC0"/>
                </a:solidFill>
                <a:latin typeface="Arial"/>
                <a:cs typeface="Arial"/>
              </a:rPr>
              <a:t>non-</a:t>
            </a:r>
            <a:r>
              <a:rPr lang="en-US" sz="2800" b="1" dirty="0" err="1">
                <a:solidFill>
                  <a:srgbClr val="006FC0"/>
                </a:solidFill>
                <a:latin typeface="Arial"/>
                <a:cs typeface="Arial"/>
              </a:rPr>
              <a:t>newtonian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86142-73E0-4916-936E-67A5F11B2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506479"/>
            <a:ext cx="10104877" cy="7382093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D9B5877B-31F1-4C14-A5CC-8DE1068B15C0}"/>
              </a:ext>
            </a:extLst>
          </p:cNvPr>
          <p:cNvSpPr txBox="1"/>
          <p:nvPr/>
        </p:nvSpPr>
        <p:spPr>
          <a:xfrm>
            <a:off x="6346481" y="385346"/>
            <a:ext cx="111056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10" algn="r">
              <a:lnSpc>
                <a:spcPct val="100000"/>
              </a:lnSpc>
              <a:spcBef>
                <a:spcPts val="1240"/>
              </a:spcBef>
            </a:pPr>
            <a:r>
              <a:rPr lang="en-US" sz="4400" b="1" dirty="0">
                <a:latin typeface="Arial"/>
                <a:cs typeface="Arial"/>
              </a:rPr>
              <a:t>Newtonian </a:t>
            </a:r>
            <a:r>
              <a:rPr lang="en-US" sz="4400" b="1" spc="-5" dirty="0">
                <a:latin typeface="Arial"/>
                <a:cs typeface="Arial"/>
              </a:rPr>
              <a:t>and </a:t>
            </a:r>
            <a:r>
              <a:rPr lang="en-US" sz="4400" b="1" dirty="0">
                <a:latin typeface="Arial"/>
                <a:cs typeface="Arial"/>
              </a:rPr>
              <a:t>Non-Newtonian</a:t>
            </a:r>
            <a:r>
              <a:rPr lang="en-US" sz="4400" b="1" spc="-110" dirty="0">
                <a:latin typeface="Arial"/>
                <a:cs typeface="Arial"/>
              </a:rPr>
              <a:t> </a:t>
            </a:r>
            <a:r>
              <a:rPr lang="en-US" sz="4400" b="1" spc="-10" dirty="0">
                <a:latin typeface="Arial"/>
                <a:cs typeface="Arial"/>
              </a:rPr>
              <a:t>Foods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10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43E68BC7-BB9B-44F3-9C70-861CB742F8C9}"/>
              </a:ext>
            </a:extLst>
          </p:cNvPr>
          <p:cNvSpPr txBox="1"/>
          <p:nvPr/>
        </p:nvSpPr>
        <p:spPr>
          <a:xfrm>
            <a:off x="6346481" y="385346"/>
            <a:ext cx="111056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10" algn="r">
              <a:lnSpc>
                <a:spcPct val="100000"/>
              </a:lnSpc>
              <a:spcBef>
                <a:spcPts val="1240"/>
              </a:spcBef>
            </a:pPr>
            <a:r>
              <a:rPr lang="en-US" sz="4400" b="1" dirty="0">
                <a:latin typeface="Arial"/>
                <a:cs typeface="Arial"/>
              </a:rPr>
              <a:t>Newtonian </a:t>
            </a:r>
            <a:r>
              <a:rPr lang="en-US" sz="4400" b="1" spc="-5" dirty="0">
                <a:latin typeface="Arial"/>
                <a:cs typeface="Arial"/>
              </a:rPr>
              <a:t>and </a:t>
            </a:r>
            <a:r>
              <a:rPr lang="en-US" sz="4400" b="1" dirty="0">
                <a:latin typeface="Arial"/>
                <a:cs typeface="Arial"/>
              </a:rPr>
              <a:t>Non-Newtonian</a:t>
            </a:r>
            <a:r>
              <a:rPr lang="en-US" sz="4400" b="1" spc="-110" dirty="0">
                <a:latin typeface="Arial"/>
                <a:cs typeface="Arial"/>
              </a:rPr>
              <a:t> </a:t>
            </a:r>
            <a:r>
              <a:rPr lang="en-US" sz="4400" b="1" spc="-10" dirty="0">
                <a:latin typeface="Arial"/>
                <a:cs typeface="Arial"/>
              </a:rPr>
              <a:t>Foods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374213-ED17-4EBF-8CBD-59AD40E35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45" y="3741531"/>
            <a:ext cx="3722555" cy="1978831"/>
          </a:xfrm>
          <a:prstGeom prst="rect">
            <a:avLst/>
          </a:prstGeom>
        </p:spPr>
      </p:pic>
      <p:sp>
        <p:nvSpPr>
          <p:cNvPr id="19" name="object 233">
            <a:extLst>
              <a:ext uri="{FF2B5EF4-FFF2-40B4-BE49-F238E27FC236}">
                <a16:creationId xmlns:a16="http://schemas.microsoft.com/office/drawing/2014/main" id="{F52D6DB4-4854-4E3E-91C5-B94B0BE69822}"/>
              </a:ext>
            </a:extLst>
          </p:cNvPr>
          <p:cNvSpPr txBox="1"/>
          <p:nvPr/>
        </p:nvSpPr>
        <p:spPr>
          <a:xfrm>
            <a:off x="907547" y="2451017"/>
            <a:ext cx="678535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Newtonian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Foods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288FF-7D92-432C-8FEF-18AD8AC97F8D}"/>
              </a:ext>
            </a:extLst>
          </p:cNvPr>
          <p:cNvSpPr/>
          <p:nvPr/>
        </p:nvSpPr>
        <p:spPr>
          <a:xfrm>
            <a:off x="1163605" y="6464391"/>
            <a:ext cx="9144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en-US" sz="3200" b="1" spc="-5" dirty="0">
                <a:latin typeface="Arial"/>
                <a:cs typeface="Arial"/>
              </a:rPr>
              <a:t>Examples:</a:t>
            </a:r>
            <a:endParaRPr lang="en-US" sz="3200" b="1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5" dirty="0">
                <a:latin typeface="Arial"/>
                <a:cs typeface="Arial"/>
              </a:rPr>
              <a:t>Water</a:t>
            </a:r>
            <a:endParaRPr lang="en-US" sz="3200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10" dirty="0">
                <a:latin typeface="Arial"/>
                <a:cs typeface="Arial"/>
              </a:rPr>
              <a:t>Milk</a:t>
            </a:r>
            <a:endParaRPr lang="en-US" sz="3200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15" dirty="0">
                <a:latin typeface="Arial"/>
                <a:cs typeface="Arial"/>
              </a:rPr>
              <a:t>Vegetable </a:t>
            </a:r>
            <a:r>
              <a:rPr lang="en-US" sz="3200" spc="-10" dirty="0">
                <a:latin typeface="Arial"/>
                <a:cs typeface="Arial"/>
              </a:rPr>
              <a:t>oils</a:t>
            </a:r>
            <a:endParaRPr lang="en-US" sz="3200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5" dirty="0">
                <a:latin typeface="Arial"/>
                <a:cs typeface="Arial"/>
              </a:rPr>
              <a:t>Fruit</a:t>
            </a:r>
            <a:r>
              <a:rPr lang="en-US" sz="3200" spc="-7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juices</a:t>
            </a:r>
            <a:endParaRPr lang="en-US" sz="3200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5" dirty="0">
                <a:latin typeface="Arial"/>
                <a:cs typeface="Arial"/>
              </a:rPr>
              <a:t>Sugar and salt</a:t>
            </a:r>
            <a:r>
              <a:rPr lang="en-US" sz="3200" spc="-5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solutions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20" name="object 75">
            <a:extLst>
              <a:ext uri="{FF2B5EF4-FFF2-40B4-BE49-F238E27FC236}">
                <a16:creationId xmlns:a16="http://schemas.microsoft.com/office/drawing/2014/main" id="{50C2A38D-BED0-4FA8-8033-DC9A60745860}"/>
              </a:ext>
            </a:extLst>
          </p:cNvPr>
          <p:cNvSpPr txBox="1"/>
          <p:nvPr/>
        </p:nvSpPr>
        <p:spPr>
          <a:xfrm>
            <a:off x="7378086" y="2366547"/>
            <a:ext cx="549737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Pseudoplastic</a:t>
            </a:r>
            <a:r>
              <a:rPr sz="3600" b="1" spc="-5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(Shear  </a:t>
            </a:r>
            <a:r>
              <a:rPr sz="3600" b="1" dirty="0">
                <a:latin typeface="Arial"/>
                <a:cs typeface="Arial"/>
              </a:rPr>
              <a:t>thinning)</a:t>
            </a:r>
            <a:r>
              <a:rPr sz="3600" b="1" spc="-12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Foods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94AE9-A07C-47F4-A996-BEF9EEF9B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378" y="3633191"/>
            <a:ext cx="3981022" cy="26089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B3E7A6-C01F-465F-98FC-6CAC480B8E73}"/>
              </a:ext>
            </a:extLst>
          </p:cNvPr>
          <p:cNvSpPr/>
          <p:nvPr/>
        </p:nvSpPr>
        <p:spPr>
          <a:xfrm>
            <a:off x="7973691" y="6469616"/>
            <a:ext cx="4901766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lang="en-US" sz="3200" b="1" spc="-5" dirty="0">
                <a:latin typeface="Arial"/>
                <a:cs typeface="Arial"/>
              </a:rPr>
              <a:t>Examples:</a:t>
            </a:r>
            <a:endParaRPr lang="en-US" sz="3200" b="1" dirty="0">
              <a:latin typeface="Arial"/>
              <a:cs typeface="Arial"/>
            </a:endParaRPr>
          </a:p>
          <a:p>
            <a:pPr marL="82550" indent="-69850">
              <a:lnSpc>
                <a:spcPct val="100000"/>
              </a:lnSpc>
              <a:spcBef>
                <a:spcPts val="600"/>
              </a:spcBef>
              <a:buChar char="•"/>
              <a:tabLst>
                <a:tab pos="83185" algn="l"/>
              </a:tabLst>
            </a:pPr>
            <a:r>
              <a:rPr lang="en-US" sz="3200" spc="-5" dirty="0">
                <a:latin typeface="Arial"/>
                <a:cs typeface="Arial"/>
              </a:rPr>
              <a:t>Apple sauce</a:t>
            </a:r>
            <a:endParaRPr lang="en-US" sz="3200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5" dirty="0">
                <a:latin typeface="Arial"/>
                <a:cs typeface="Arial"/>
              </a:rPr>
              <a:t>Banana</a:t>
            </a:r>
            <a:r>
              <a:rPr lang="en-US" sz="3200" spc="-8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puree</a:t>
            </a:r>
            <a:endParaRPr lang="en-US" sz="3200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5" dirty="0">
                <a:latin typeface="Arial"/>
                <a:cs typeface="Arial"/>
              </a:rPr>
              <a:t>Orange juice concentrate</a:t>
            </a:r>
            <a:endParaRPr lang="en-US" sz="3200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10" dirty="0">
                <a:latin typeface="Arial"/>
                <a:cs typeface="Arial"/>
              </a:rPr>
              <a:t>Oyster</a:t>
            </a:r>
            <a:r>
              <a:rPr lang="en-US" sz="3200" spc="-4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sauce</a:t>
            </a:r>
            <a:endParaRPr lang="en-US" sz="3200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5" dirty="0">
                <a:latin typeface="Arial"/>
                <a:cs typeface="Arial"/>
              </a:rPr>
              <a:t>CMC</a:t>
            </a:r>
            <a:r>
              <a:rPr lang="en-US" sz="3200" spc="-8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solution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56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43E68BC7-BB9B-44F3-9C70-861CB742F8C9}"/>
              </a:ext>
            </a:extLst>
          </p:cNvPr>
          <p:cNvSpPr txBox="1"/>
          <p:nvPr/>
        </p:nvSpPr>
        <p:spPr>
          <a:xfrm>
            <a:off x="6346481" y="385346"/>
            <a:ext cx="111056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10" algn="r">
              <a:lnSpc>
                <a:spcPct val="100000"/>
              </a:lnSpc>
              <a:spcBef>
                <a:spcPts val="1240"/>
              </a:spcBef>
            </a:pPr>
            <a:r>
              <a:rPr lang="en-US" sz="4400" b="1" dirty="0">
                <a:latin typeface="Arial"/>
                <a:cs typeface="Arial"/>
              </a:rPr>
              <a:t>Newtonian </a:t>
            </a:r>
            <a:r>
              <a:rPr lang="en-US" sz="4400" b="1" spc="-5" dirty="0">
                <a:latin typeface="Arial"/>
                <a:cs typeface="Arial"/>
              </a:rPr>
              <a:t>and </a:t>
            </a:r>
            <a:r>
              <a:rPr lang="en-US" sz="4400" b="1" dirty="0">
                <a:latin typeface="Arial"/>
                <a:cs typeface="Arial"/>
              </a:rPr>
              <a:t>Non-Newtonian</a:t>
            </a:r>
            <a:r>
              <a:rPr lang="en-US" sz="4400" b="1" spc="-110" dirty="0">
                <a:latin typeface="Arial"/>
                <a:cs typeface="Arial"/>
              </a:rPr>
              <a:t> </a:t>
            </a:r>
            <a:r>
              <a:rPr lang="en-US" sz="4400" b="1" spc="-10" dirty="0">
                <a:latin typeface="Arial"/>
                <a:cs typeface="Arial"/>
              </a:rPr>
              <a:t>Foods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19" name="object 233">
            <a:extLst>
              <a:ext uri="{FF2B5EF4-FFF2-40B4-BE49-F238E27FC236}">
                <a16:creationId xmlns:a16="http://schemas.microsoft.com/office/drawing/2014/main" id="{F52D6DB4-4854-4E3E-91C5-B94B0BE69822}"/>
              </a:ext>
            </a:extLst>
          </p:cNvPr>
          <p:cNvSpPr txBox="1"/>
          <p:nvPr/>
        </p:nvSpPr>
        <p:spPr>
          <a:xfrm>
            <a:off x="907547" y="2080285"/>
            <a:ext cx="678535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600" b="1" dirty="0">
                <a:latin typeface="Arial"/>
                <a:cs typeface="Arial"/>
              </a:rPr>
              <a:t>Dilatant (Shear</a:t>
            </a:r>
            <a:r>
              <a:rPr lang="en-US" sz="3600" b="1" spc="-90" dirty="0">
                <a:latin typeface="Arial"/>
                <a:cs typeface="Arial"/>
              </a:rPr>
              <a:t> </a:t>
            </a:r>
            <a:r>
              <a:rPr lang="en-US" sz="3600" b="1" dirty="0">
                <a:latin typeface="Arial"/>
                <a:cs typeface="Arial"/>
              </a:rPr>
              <a:t>thickening)  </a:t>
            </a:r>
            <a:r>
              <a:rPr lang="en-US" sz="3600" b="1" spc="-5" dirty="0">
                <a:latin typeface="Arial"/>
                <a:cs typeface="Arial"/>
              </a:rPr>
              <a:t>Foods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288FF-7D92-432C-8FEF-18AD8AC97F8D}"/>
              </a:ext>
            </a:extLst>
          </p:cNvPr>
          <p:cNvSpPr/>
          <p:nvPr/>
        </p:nvSpPr>
        <p:spPr>
          <a:xfrm>
            <a:off x="1163605" y="6464391"/>
            <a:ext cx="538959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en-US" sz="3200" b="1" spc="-5" dirty="0">
                <a:latin typeface="Arial"/>
                <a:cs typeface="Arial"/>
              </a:rPr>
              <a:t>Examples:</a:t>
            </a:r>
            <a:endParaRPr lang="en-US" sz="3200" b="1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10" dirty="0">
                <a:latin typeface="Arial"/>
                <a:cs typeface="Arial"/>
              </a:rPr>
              <a:t>Liquid</a:t>
            </a:r>
            <a:r>
              <a:rPr lang="en-US" sz="3200" spc="-3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Chocolate</a:t>
            </a:r>
            <a:endParaRPr lang="en-US" sz="3200" dirty="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600"/>
              </a:spcBef>
              <a:buChar char="•"/>
              <a:tabLst>
                <a:tab pos="90805" algn="l"/>
              </a:tabLst>
            </a:pPr>
            <a:r>
              <a:rPr lang="en-US" sz="3200" spc="-5" dirty="0">
                <a:latin typeface="Arial"/>
                <a:cs typeface="Arial"/>
              </a:rPr>
              <a:t>40% Corn starch</a:t>
            </a:r>
            <a:r>
              <a:rPr lang="en-US" sz="3200" spc="-5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solution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20" name="object 75">
            <a:extLst>
              <a:ext uri="{FF2B5EF4-FFF2-40B4-BE49-F238E27FC236}">
                <a16:creationId xmlns:a16="http://schemas.microsoft.com/office/drawing/2014/main" id="{50C2A38D-BED0-4FA8-8033-DC9A60745860}"/>
              </a:ext>
            </a:extLst>
          </p:cNvPr>
          <p:cNvSpPr txBox="1"/>
          <p:nvPr/>
        </p:nvSpPr>
        <p:spPr>
          <a:xfrm>
            <a:off x="8071714" y="2080285"/>
            <a:ext cx="549737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dirty="0">
                <a:latin typeface="Arial"/>
                <a:cs typeface="Arial"/>
              </a:rPr>
              <a:t>Bingham Plastic</a:t>
            </a:r>
            <a:r>
              <a:rPr lang="en-US" sz="3600" b="1" spc="-114" dirty="0">
                <a:latin typeface="Arial"/>
                <a:cs typeface="Arial"/>
              </a:rPr>
              <a:t> </a:t>
            </a:r>
            <a:r>
              <a:rPr lang="en-US" sz="3600" b="1" dirty="0">
                <a:latin typeface="Arial"/>
                <a:cs typeface="Arial"/>
              </a:rPr>
              <a:t>Foods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3E7A6-C01F-465F-98FC-6CAC480B8E73}"/>
              </a:ext>
            </a:extLst>
          </p:cNvPr>
          <p:cNvSpPr/>
          <p:nvPr/>
        </p:nvSpPr>
        <p:spPr>
          <a:xfrm>
            <a:off x="7973691" y="6469616"/>
            <a:ext cx="490176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lang="en-US" sz="3200" b="1" spc="-5" dirty="0">
                <a:latin typeface="Arial"/>
                <a:cs typeface="Arial"/>
              </a:rPr>
              <a:t>Examples:</a:t>
            </a:r>
            <a:endParaRPr lang="en-US" sz="3200" b="1" dirty="0">
              <a:latin typeface="Arial"/>
              <a:cs typeface="Arial"/>
            </a:endParaRPr>
          </a:p>
          <a:p>
            <a:pPr marL="86995" indent="-74295">
              <a:lnSpc>
                <a:spcPct val="100000"/>
              </a:lnSpc>
              <a:spcBef>
                <a:spcPts val="600"/>
              </a:spcBef>
              <a:buChar char="•"/>
              <a:tabLst>
                <a:tab pos="87630" algn="l"/>
              </a:tabLst>
            </a:pPr>
            <a:r>
              <a:rPr lang="en-US" sz="3200" spc="-25" dirty="0">
                <a:latin typeface="Arial"/>
                <a:cs typeface="Arial"/>
              </a:rPr>
              <a:t>Tooth</a:t>
            </a:r>
            <a:r>
              <a:rPr lang="en-US" sz="3200" spc="-8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paste</a:t>
            </a:r>
            <a:endParaRPr lang="en-US" sz="3200" dirty="0">
              <a:latin typeface="Arial"/>
              <a:cs typeface="Arial"/>
            </a:endParaRPr>
          </a:p>
          <a:p>
            <a:pPr marL="86995" indent="-74295">
              <a:lnSpc>
                <a:spcPct val="100000"/>
              </a:lnSpc>
              <a:spcBef>
                <a:spcPts val="600"/>
              </a:spcBef>
              <a:buChar char="•"/>
              <a:tabLst>
                <a:tab pos="87630" algn="l"/>
              </a:tabLst>
            </a:pPr>
            <a:r>
              <a:rPr lang="en-US" sz="3200" spc="-15" dirty="0">
                <a:latin typeface="Arial"/>
                <a:cs typeface="Arial"/>
              </a:rPr>
              <a:t>Tomato</a:t>
            </a:r>
            <a:r>
              <a:rPr lang="en-US" sz="3200" spc="-114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paste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AFE43-7559-4728-AB6F-611E8B5C1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64" y="3521876"/>
            <a:ext cx="3783930" cy="2608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7CA4A-6D3E-4E1D-AA11-0AEA42072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903" y="3206030"/>
            <a:ext cx="4383097" cy="28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5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06444" y="0"/>
            <a:ext cx="11999149" cy="10287000"/>
            <a:chOff x="0" y="0"/>
            <a:chExt cx="711061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1061" cy="609600"/>
            </a:xfrm>
            <a:custGeom>
              <a:avLst/>
              <a:gdLst/>
              <a:ahLst/>
              <a:cxnLst/>
              <a:rect l="l" t="t" r="r" b="b"/>
              <a:pathLst>
                <a:path w="711061" h="609600">
                  <a:moveTo>
                    <a:pt x="203200" y="0"/>
                  </a:moveTo>
                  <a:lnTo>
                    <a:pt x="711061" y="0"/>
                  </a:lnTo>
                  <a:lnTo>
                    <a:pt x="50786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507861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139069" y="-2978337"/>
            <a:ext cx="5633109" cy="4829326"/>
            <a:chOff x="0" y="0"/>
            <a:chExt cx="711061" cy="60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11061" cy="609600"/>
            </a:xfrm>
            <a:custGeom>
              <a:avLst/>
              <a:gdLst/>
              <a:ahLst/>
              <a:cxnLst/>
              <a:rect l="l" t="t" r="r" b="b"/>
              <a:pathLst>
                <a:path w="711061" h="609600">
                  <a:moveTo>
                    <a:pt x="203200" y="0"/>
                  </a:moveTo>
                  <a:lnTo>
                    <a:pt x="711061" y="0"/>
                  </a:lnTo>
                  <a:lnTo>
                    <a:pt x="50786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66675"/>
              <a:ext cx="507861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4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6" name="Oval 25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803257A-3BFF-4DD3-B33D-81A38D803041}"/>
              </a:ext>
            </a:extLst>
          </p:cNvPr>
          <p:cNvSpPr/>
          <p:nvPr/>
        </p:nvSpPr>
        <p:spPr>
          <a:xfrm>
            <a:off x="8592705" y="2019300"/>
            <a:ext cx="6645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>
              <a:lnSpc>
                <a:spcPct val="100000"/>
              </a:lnSpc>
            </a:pPr>
            <a:r>
              <a:rPr lang="en-US" sz="4000" b="1" dirty="0">
                <a:latin typeface="Arial"/>
                <a:cs typeface="Arial"/>
              </a:rPr>
              <a:t>Importance of </a:t>
            </a:r>
            <a:r>
              <a:rPr lang="en-US" sz="4000" b="1" spc="-10" dirty="0">
                <a:latin typeface="Arial"/>
                <a:cs typeface="Arial"/>
              </a:rPr>
              <a:t>yield</a:t>
            </a:r>
            <a:r>
              <a:rPr lang="en-US" sz="4000" b="1" spc="-80" dirty="0">
                <a:latin typeface="Arial"/>
                <a:cs typeface="Arial"/>
              </a:rPr>
              <a:t> </a:t>
            </a:r>
            <a:r>
              <a:rPr lang="en-US" sz="4000" b="1" dirty="0">
                <a:latin typeface="Arial"/>
                <a:cs typeface="Arial"/>
              </a:rPr>
              <a:t>stress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608E9-A40F-48BE-A16C-C2E3C6FF0E9F}"/>
              </a:ext>
            </a:extLst>
          </p:cNvPr>
          <p:cNvSpPr/>
          <p:nvPr/>
        </p:nvSpPr>
        <p:spPr>
          <a:xfrm>
            <a:off x="7517008" y="3073665"/>
            <a:ext cx="10502645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785" marR="5080" indent="-172085">
              <a:lnSpc>
                <a:spcPct val="150000"/>
              </a:lnSpc>
              <a:buChar char="•"/>
              <a:tabLst>
                <a:tab pos="185420" algn="l"/>
              </a:tabLst>
            </a:pPr>
            <a:r>
              <a:rPr lang="en-US" sz="3200" spc="-5" dirty="0">
                <a:latin typeface="Arial"/>
                <a:cs typeface="Arial"/>
              </a:rPr>
              <a:t>When stress is less than </a:t>
            </a:r>
            <a:r>
              <a:rPr lang="en-US" sz="3200" spc="-10" dirty="0">
                <a:latin typeface="Arial"/>
                <a:cs typeface="Arial"/>
              </a:rPr>
              <a:t>yield </a:t>
            </a:r>
            <a:r>
              <a:rPr lang="en-US" sz="3200" spc="-5" dirty="0">
                <a:latin typeface="Arial"/>
                <a:cs typeface="Arial"/>
              </a:rPr>
              <a:t>stress,  material does not flow. It behaves like a  solid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EF09DB-E5AD-4069-B640-7F7D0F4D2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5304737"/>
            <a:ext cx="9558625" cy="1194827"/>
          </a:xfrm>
          <a:prstGeom prst="rect">
            <a:avLst/>
          </a:prstGeom>
        </p:spPr>
      </p:pic>
      <p:sp>
        <p:nvSpPr>
          <p:cNvPr id="28" name="object 158">
            <a:extLst>
              <a:ext uri="{FF2B5EF4-FFF2-40B4-BE49-F238E27FC236}">
                <a16:creationId xmlns:a16="http://schemas.microsoft.com/office/drawing/2014/main" id="{724AA363-3856-4229-B332-77A4DE1BF0E9}"/>
              </a:ext>
            </a:extLst>
          </p:cNvPr>
          <p:cNvSpPr txBox="1"/>
          <p:nvPr/>
        </p:nvSpPr>
        <p:spPr>
          <a:xfrm>
            <a:off x="7826528" y="7624705"/>
            <a:ext cx="971850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720" algn="ctr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Important for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development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of materials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like 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butter, 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yogurt, cheese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spread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70DA84F-CA9E-4F7D-85B5-9122B45F19F7}"/>
              </a:ext>
            </a:extLst>
          </p:cNvPr>
          <p:cNvSpPr/>
          <p:nvPr/>
        </p:nvSpPr>
        <p:spPr>
          <a:xfrm>
            <a:off x="7135296" y="269836"/>
            <a:ext cx="10479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8265" algn="r">
              <a:lnSpc>
                <a:spcPct val="100000"/>
              </a:lnSpc>
            </a:pPr>
            <a:r>
              <a:rPr lang="en-US" sz="3600" b="1" spc="-5" dirty="0">
                <a:solidFill>
                  <a:srgbClr val="006FC0"/>
                </a:solidFill>
                <a:latin typeface="Arial"/>
                <a:cs typeface="Arial"/>
              </a:rPr>
              <a:t>Examples and characteristics of  </a:t>
            </a:r>
            <a:r>
              <a:rPr lang="en-US" sz="3600" b="1" dirty="0">
                <a:solidFill>
                  <a:srgbClr val="006FC0"/>
                </a:solidFill>
                <a:latin typeface="Arial"/>
                <a:cs typeface="Arial"/>
              </a:rPr>
              <a:t>Newtonian </a:t>
            </a:r>
            <a:r>
              <a:rPr lang="en-US" sz="3600" b="1" spc="-5" dirty="0">
                <a:solidFill>
                  <a:srgbClr val="006FC0"/>
                </a:solidFill>
                <a:latin typeface="Arial"/>
                <a:cs typeface="Arial"/>
              </a:rPr>
              <a:t>and non-Newtonian</a:t>
            </a:r>
            <a:r>
              <a:rPr lang="en-US" sz="36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3600" b="1" spc="-10" dirty="0">
                <a:solidFill>
                  <a:srgbClr val="006FC0"/>
                </a:solidFill>
                <a:latin typeface="Arial"/>
                <a:cs typeface="Arial"/>
              </a:rPr>
              <a:t>foods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6D839-720D-4F8C-AF71-19680E8F8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88"/>
          <a:stretch/>
        </p:blipFill>
        <p:spPr>
          <a:xfrm>
            <a:off x="3733800" y="1659610"/>
            <a:ext cx="12148605" cy="79685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E55AA7-5D4E-420A-AFF1-4DF160B61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632" y="1260382"/>
            <a:ext cx="10964735" cy="82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0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4" name="object 252">
            <a:extLst>
              <a:ext uri="{FF2B5EF4-FFF2-40B4-BE49-F238E27FC236}">
                <a16:creationId xmlns:a16="http://schemas.microsoft.com/office/drawing/2014/main" id="{65C1958D-569E-44E8-8843-F04AFA9009A5}"/>
              </a:ext>
            </a:extLst>
          </p:cNvPr>
          <p:cNvSpPr txBox="1"/>
          <p:nvPr/>
        </p:nvSpPr>
        <p:spPr>
          <a:xfrm>
            <a:off x="1468337" y="1664388"/>
            <a:ext cx="15615412" cy="606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3200" b="1" spc="-10" dirty="0">
                <a:latin typeface="Aharoni"/>
                <a:cs typeface="Aharoni"/>
              </a:rPr>
              <a:t>Shear Thinning</a:t>
            </a:r>
            <a:r>
              <a:rPr sz="3200" b="1" dirty="0">
                <a:latin typeface="Aharoni"/>
                <a:cs typeface="Aharoni"/>
              </a:rPr>
              <a:t> </a:t>
            </a:r>
            <a:r>
              <a:rPr sz="3200" b="1" spc="-10" dirty="0">
                <a:latin typeface="Aharoni"/>
                <a:cs typeface="Aharoni"/>
              </a:rPr>
              <a:t>Behavior</a:t>
            </a:r>
            <a:endParaRPr sz="3200" dirty="0">
              <a:latin typeface="Aharoni"/>
              <a:cs typeface="Aharon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Wingdings"/>
                <a:cs typeface="Wingdings"/>
              </a:rPr>
              <a:t>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Shear </a:t>
            </a:r>
            <a:r>
              <a:rPr sz="3200" spc="-5" dirty="0">
                <a:latin typeface="Arial"/>
                <a:cs typeface="Arial"/>
              </a:rPr>
              <a:t>thinning </a:t>
            </a:r>
            <a:r>
              <a:rPr lang="en-US" sz="3200" spc="-5" dirty="0" err="1">
                <a:latin typeface="Arial"/>
                <a:cs typeface="Arial"/>
              </a:rPr>
              <a:t>behaviour</a:t>
            </a:r>
            <a:r>
              <a:rPr sz="3200" spc="-5" dirty="0">
                <a:latin typeface="Arial"/>
                <a:cs typeface="Arial"/>
              </a:rPr>
              <a:t> is </a:t>
            </a:r>
            <a:r>
              <a:rPr sz="3200" dirty="0">
                <a:latin typeface="Arial"/>
                <a:cs typeface="Arial"/>
              </a:rPr>
              <a:t>often a result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of:</a:t>
            </a:r>
          </a:p>
          <a:p>
            <a:pPr marL="973138" marR="26670" indent="-731838">
              <a:lnSpc>
                <a:spcPct val="100000"/>
              </a:lnSpc>
              <a:spcBef>
                <a:spcPts val="260"/>
              </a:spcBef>
            </a:pPr>
            <a:r>
              <a:rPr sz="3200" dirty="0">
                <a:solidFill>
                  <a:srgbClr val="FF0000"/>
                </a:solidFill>
                <a:latin typeface="Wingdings"/>
                <a:cs typeface="Wingdings"/>
              </a:rPr>
              <a:t>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latin typeface="Arial"/>
                <a:cs typeface="Arial"/>
              </a:rPr>
              <a:t>Orientation of non-spherical </a:t>
            </a:r>
            <a:r>
              <a:rPr sz="3200" spc="-5" dirty="0">
                <a:latin typeface="Arial"/>
                <a:cs typeface="Arial"/>
              </a:rPr>
              <a:t>particles in </a:t>
            </a:r>
            <a:r>
              <a:rPr sz="3200" dirty="0">
                <a:latin typeface="Arial"/>
                <a:cs typeface="Arial"/>
              </a:rPr>
              <a:t>the direction of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flow. </a:t>
            </a:r>
            <a:r>
              <a:rPr sz="3200" spc="-5" dirty="0">
                <a:latin typeface="Arial"/>
                <a:cs typeface="Arial"/>
              </a:rPr>
              <a:t>An example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phenomenon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pumping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lang="en-US" sz="3200" dirty="0" err="1">
                <a:latin typeface="Arial"/>
                <a:cs typeface="Arial"/>
              </a:rPr>
              <a:t>fibre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slurries.</a:t>
            </a:r>
            <a:endParaRPr sz="3200" dirty="0">
              <a:latin typeface="Arial"/>
              <a:cs typeface="Arial"/>
            </a:endParaRPr>
          </a:p>
          <a:p>
            <a:pPr marL="973138" marR="5080" indent="-731838">
              <a:lnSpc>
                <a:spcPct val="100000"/>
              </a:lnSpc>
              <a:spcBef>
                <a:spcPts val="260"/>
              </a:spcBef>
            </a:pPr>
            <a:r>
              <a:rPr sz="3200" dirty="0">
                <a:solidFill>
                  <a:srgbClr val="FF0000"/>
                </a:solidFill>
                <a:latin typeface="Wingdings"/>
                <a:cs typeface="Wingdings"/>
              </a:rPr>
              <a:t>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latin typeface="Arial"/>
                <a:cs typeface="Arial"/>
              </a:rPr>
              <a:t>Orientation of </a:t>
            </a:r>
            <a:r>
              <a:rPr sz="3200" spc="-5" dirty="0">
                <a:latin typeface="Arial"/>
                <a:cs typeface="Arial"/>
              </a:rPr>
              <a:t>polymer chains in </a:t>
            </a:r>
            <a:r>
              <a:rPr sz="3200" dirty="0">
                <a:latin typeface="Arial"/>
                <a:cs typeface="Arial"/>
              </a:rPr>
              <a:t>the direction of flow and breaking of </a:t>
            </a:r>
            <a:r>
              <a:rPr sz="3200" spc="-5" dirty="0">
                <a:latin typeface="Arial"/>
                <a:cs typeface="Arial"/>
              </a:rPr>
              <a:t>polymer chains during </a:t>
            </a:r>
            <a:r>
              <a:rPr sz="3200" spc="-15" dirty="0">
                <a:latin typeface="Arial"/>
                <a:cs typeface="Arial"/>
              </a:rPr>
              <a:t>flow. </a:t>
            </a:r>
            <a:r>
              <a:rPr sz="3200" spc="-5" dirty="0">
                <a:latin typeface="Arial"/>
                <a:cs typeface="Arial"/>
              </a:rPr>
              <a:t>An example </a:t>
            </a:r>
            <a:r>
              <a:rPr sz="3200" dirty="0">
                <a:latin typeface="Arial"/>
                <a:cs typeface="Arial"/>
              </a:rPr>
              <a:t>is  </a:t>
            </a:r>
            <a:r>
              <a:rPr sz="3200" spc="-5" dirty="0">
                <a:latin typeface="Arial"/>
                <a:cs typeface="Arial"/>
              </a:rPr>
              <a:t>polymer melt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extrusion</a:t>
            </a:r>
            <a:endParaRPr sz="3200" dirty="0">
              <a:latin typeface="Arial"/>
              <a:cs typeface="Arial"/>
            </a:endParaRPr>
          </a:p>
          <a:p>
            <a:pPr marL="973138" marR="59055" indent="-731838">
              <a:lnSpc>
                <a:spcPct val="100000"/>
              </a:lnSpc>
              <a:spcBef>
                <a:spcPts val="265"/>
              </a:spcBef>
            </a:pPr>
            <a:r>
              <a:rPr sz="3200" spc="5" dirty="0">
                <a:solidFill>
                  <a:srgbClr val="FF0000"/>
                </a:solidFill>
                <a:latin typeface="Wingdings"/>
                <a:cs typeface="Wingdings"/>
              </a:rPr>
              <a:t>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latin typeface="Arial"/>
                <a:cs typeface="Arial"/>
              </a:rPr>
              <a:t>Deformation of </a:t>
            </a:r>
            <a:r>
              <a:rPr sz="3200" spc="-5" dirty="0">
                <a:latin typeface="Arial"/>
                <a:cs typeface="Arial"/>
              </a:rPr>
              <a:t>spherical </a:t>
            </a:r>
            <a:r>
              <a:rPr sz="3200" dirty="0">
                <a:latin typeface="Arial"/>
                <a:cs typeface="Arial"/>
              </a:rPr>
              <a:t>droplets to </a:t>
            </a:r>
            <a:r>
              <a:rPr sz="3200" spc="-5" dirty="0">
                <a:latin typeface="Arial"/>
                <a:cs typeface="Arial"/>
              </a:rPr>
              <a:t>elliptical </a:t>
            </a:r>
            <a:r>
              <a:rPr sz="3200" dirty="0">
                <a:latin typeface="Arial"/>
                <a:cs typeface="Arial"/>
              </a:rPr>
              <a:t>droplets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emulsion. An industrial application where </a:t>
            </a:r>
            <a:r>
              <a:rPr sz="3200" dirty="0">
                <a:latin typeface="Arial"/>
                <a:cs typeface="Arial"/>
              </a:rPr>
              <a:t>this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phenomenon can occur </a:t>
            </a:r>
            <a:r>
              <a:rPr sz="3200" spc="-5" dirty="0">
                <a:latin typeface="Arial"/>
                <a:cs typeface="Arial"/>
              </a:rPr>
              <a:t>is in </a:t>
            </a:r>
            <a:r>
              <a:rPr sz="3200" dirty="0">
                <a:latin typeface="Arial"/>
                <a:cs typeface="Arial"/>
              </a:rPr>
              <a:t>the production of </a:t>
            </a:r>
            <a:r>
              <a:rPr sz="3200" spc="-5" dirty="0">
                <a:latin typeface="Arial"/>
                <a:cs typeface="Arial"/>
              </a:rPr>
              <a:t>low </a:t>
            </a:r>
            <a:r>
              <a:rPr sz="3200" spc="5" dirty="0">
                <a:latin typeface="Arial"/>
                <a:cs typeface="Arial"/>
              </a:rPr>
              <a:t>fat  </a:t>
            </a:r>
            <a:r>
              <a:rPr sz="3200" dirty="0">
                <a:latin typeface="Arial"/>
                <a:cs typeface="Arial"/>
              </a:rPr>
              <a:t>margarine.</a:t>
            </a:r>
          </a:p>
          <a:p>
            <a:pPr marL="973138" marR="306705" indent="-731838">
              <a:lnSpc>
                <a:spcPct val="100000"/>
              </a:lnSpc>
              <a:spcBef>
                <a:spcPts val="260"/>
              </a:spcBef>
            </a:pPr>
            <a:r>
              <a:rPr sz="3200" dirty="0">
                <a:solidFill>
                  <a:srgbClr val="FF0000"/>
                </a:solidFill>
                <a:latin typeface="Wingdings"/>
                <a:cs typeface="Wingdings"/>
              </a:rPr>
              <a:t>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latin typeface="Arial"/>
                <a:cs typeface="Arial"/>
              </a:rPr>
              <a:t>Breaking of </a:t>
            </a:r>
            <a:r>
              <a:rPr sz="3200" spc="-5" dirty="0">
                <a:latin typeface="Arial"/>
                <a:cs typeface="Arial"/>
              </a:rPr>
              <a:t>particle </a:t>
            </a:r>
            <a:r>
              <a:rPr sz="3200" dirty="0">
                <a:latin typeface="Arial"/>
                <a:cs typeface="Arial"/>
              </a:rPr>
              <a:t>aggregates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suspensions. </a:t>
            </a:r>
            <a:r>
              <a:rPr sz="3200" spc="-5" dirty="0">
                <a:latin typeface="Arial"/>
                <a:cs typeface="Arial"/>
              </a:rPr>
              <a:t>An example would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stirring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paint.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935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6" name="object 177">
            <a:extLst>
              <a:ext uri="{FF2B5EF4-FFF2-40B4-BE49-F238E27FC236}">
                <a16:creationId xmlns:a16="http://schemas.microsoft.com/office/drawing/2014/main" id="{618BD396-202F-4E55-8DB5-93F0B0DE45D9}"/>
              </a:ext>
            </a:extLst>
          </p:cNvPr>
          <p:cNvSpPr txBox="1"/>
          <p:nvPr/>
        </p:nvSpPr>
        <p:spPr>
          <a:xfrm>
            <a:off x="533400" y="1790700"/>
            <a:ext cx="12541721" cy="3081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50000"/>
              </a:lnSpc>
            </a:pP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Non-Newtonian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335"/>
              </a:spcBef>
              <a:tabLst>
                <a:tab pos="1384300" algn="l"/>
              </a:tabLst>
            </a:pPr>
            <a:r>
              <a:rPr sz="3200" b="1" spc="-10" dirty="0">
                <a:latin typeface="Symbol"/>
                <a:cs typeface="Symbol"/>
              </a:rPr>
              <a:t></a:t>
            </a:r>
            <a:r>
              <a:rPr sz="3200" b="1" spc="-10" dirty="0">
                <a:latin typeface="Arial"/>
                <a:cs typeface="Arial"/>
              </a:rPr>
              <a:t>= </a:t>
            </a:r>
            <a:r>
              <a:rPr sz="3200" b="1" spc="-5" dirty="0">
                <a:latin typeface="Arial"/>
                <a:cs typeface="Arial"/>
              </a:rPr>
              <a:t>K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(</a:t>
            </a:r>
            <a:r>
              <a:rPr sz="3200" b="1" spc="-5" dirty="0">
                <a:latin typeface="Symbol"/>
                <a:cs typeface="Symbol"/>
              </a:rPr>
              <a:t>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Arial"/>
                <a:cs typeface="Arial"/>
              </a:rPr>
              <a:t>)</a:t>
            </a:r>
            <a:r>
              <a:rPr sz="3200" b="1" spc="-7" baseline="24305" dirty="0">
                <a:latin typeface="Arial"/>
                <a:cs typeface="Arial"/>
              </a:rPr>
              <a:t>n	</a:t>
            </a:r>
            <a:r>
              <a:rPr sz="3200" baseline="24305" dirty="0">
                <a:latin typeface="Arial"/>
                <a:cs typeface="Arial"/>
              </a:rPr>
              <a:t>...............</a:t>
            </a:r>
            <a:r>
              <a:rPr sz="3200" dirty="0">
                <a:latin typeface="Arial"/>
                <a:cs typeface="Arial"/>
              </a:rPr>
              <a:t>&gt; model </a:t>
            </a:r>
            <a:r>
              <a:rPr sz="3200" b="1" spc="-140" dirty="0">
                <a:latin typeface="Arial"/>
                <a:cs typeface="Arial"/>
              </a:rPr>
              <a:t>Power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law</a:t>
            </a:r>
            <a:endParaRPr sz="3200" b="1" dirty="0">
              <a:latin typeface="Arial"/>
              <a:cs typeface="Arial"/>
            </a:endParaRPr>
          </a:p>
          <a:p>
            <a:pPr marL="17145" marR="5080">
              <a:lnSpc>
                <a:spcPct val="150000"/>
              </a:lnSpc>
              <a:spcBef>
                <a:spcPts val="725"/>
              </a:spcBef>
            </a:pPr>
            <a:r>
              <a:rPr sz="3200" spc="-5" dirty="0">
                <a:latin typeface="Arial"/>
                <a:cs typeface="Arial"/>
              </a:rPr>
              <a:t>n </a:t>
            </a:r>
            <a:r>
              <a:rPr sz="3200" dirty="0">
                <a:latin typeface="Arial"/>
                <a:cs typeface="Arial"/>
              </a:rPr>
              <a:t>: Indeks </a:t>
            </a:r>
            <a:r>
              <a:rPr sz="3200" spc="-5" dirty="0">
                <a:latin typeface="Arial"/>
                <a:cs typeface="Arial"/>
              </a:rPr>
              <a:t>tingkah laku aliran </a:t>
            </a:r>
            <a:r>
              <a:rPr sz="3200" dirty="0">
                <a:latin typeface="Arial"/>
                <a:cs typeface="Arial"/>
              </a:rPr>
              <a:t>(</a:t>
            </a:r>
            <a:r>
              <a:rPr sz="3200" i="1" dirty="0">
                <a:latin typeface="Arial"/>
                <a:cs typeface="Arial"/>
              </a:rPr>
              <a:t>flow </a:t>
            </a:r>
            <a:r>
              <a:rPr sz="3200" i="1" spc="-5" dirty="0">
                <a:latin typeface="Arial"/>
                <a:cs typeface="Arial"/>
              </a:rPr>
              <a:t>behavior </a:t>
            </a:r>
            <a:r>
              <a:rPr sz="3200" i="1" dirty="0">
                <a:latin typeface="Arial"/>
                <a:cs typeface="Arial"/>
              </a:rPr>
              <a:t>index</a:t>
            </a:r>
            <a:r>
              <a:rPr sz="3200" dirty="0">
                <a:latin typeface="Arial"/>
                <a:cs typeface="Arial"/>
              </a:rPr>
              <a:t>)  </a:t>
            </a:r>
            <a:endParaRPr lang="en-US" sz="3200" dirty="0">
              <a:latin typeface="Arial"/>
              <a:cs typeface="Arial"/>
            </a:endParaRPr>
          </a:p>
          <a:p>
            <a:pPr marL="17145" marR="5080">
              <a:lnSpc>
                <a:spcPct val="150000"/>
              </a:lnSpc>
              <a:spcBef>
                <a:spcPts val="725"/>
              </a:spcBef>
            </a:pPr>
            <a:r>
              <a:rPr sz="3200" dirty="0">
                <a:latin typeface="Arial"/>
                <a:cs typeface="Arial"/>
              </a:rPr>
              <a:t>K : Indeks konsistensi </a:t>
            </a:r>
            <a:r>
              <a:rPr sz="3200" i="1" dirty="0">
                <a:latin typeface="Arial"/>
                <a:cs typeface="Arial"/>
              </a:rPr>
              <a:t>(consistency</a:t>
            </a:r>
            <a:r>
              <a:rPr sz="3200" i="1" spc="-1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index)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4" name="object 211">
            <a:extLst>
              <a:ext uri="{FF2B5EF4-FFF2-40B4-BE49-F238E27FC236}">
                <a16:creationId xmlns:a16="http://schemas.microsoft.com/office/drawing/2014/main" id="{3FB29825-E670-42F2-8533-13AEB9A067FA}"/>
              </a:ext>
            </a:extLst>
          </p:cNvPr>
          <p:cNvSpPr txBox="1"/>
          <p:nvPr/>
        </p:nvSpPr>
        <p:spPr>
          <a:xfrm>
            <a:off x="473465" y="5676900"/>
            <a:ext cx="6329174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6FC0"/>
                </a:solidFill>
                <a:latin typeface="Gill Sans MT"/>
                <a:cs typeface="Gill Sans MT"/>
              </a:rPr>
              <a:t>A.</a:t>
            </a:r>
            <a:r>
              <a:rPr sz="3200" b="1" spc="-160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sz="3200" b="1" spc="-110" dirty="0">
                <a:solidFill>
                  <a:srgbClr val="006FC0"/>
                </a:solidFill>
                <a:latin typeface="Gill Sans MT"/>
                <a:cs typeface="Gill Sans MT"/>
              </a:rPr>
              <a:t>Newto</a:t>
            </a:r>
            <a:r>
              <a:rPr sz="3200" b="1" spc="-5" dirty="0">
                <a:solidFill>
                  <a:srgbClr val="006FC0"/>
                </a:solidFill>
                <a:latin typeface="Gill Sans MT"/>
                <a:cs typeface="Gill Sans MT"/>
              </a:rPr>
              <a:t>nian</a:t>
            </a:r>
            <a:endParaRPr lang="en-US" sz="3200" b="1" spc="-5" dirty="0">
              <a:solidFill>
                <a:srgbClr val="006FC0"/>
              </a:solidFill>
              <a:latin typeface="Gill Sans MT"/>
              <a:cs typeface="Gill Sans MT"/>
            </a:endParaRPr>
          </a:p>
          <a:p>
            <a:pPr marL="12700"/>
            <a:r>
              <a:rPr lang="en-US" sz="3200" dirty="0">
                <a:latin typeface="Symbol"/>
                <a:cs typeface="Symbol"/>
              </a:rPr>
              <a:t> 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Arial"/>
                <a:cs typeface="Arial"/>
              </a:rPr>
              <a:t>= </a:t>
            </a:r>
            <a:r>
              <a:rPr lang="en-US" sz="3200" spc="-5" dirty="0">
                <a:latin typeface="Symbol"/>
                <a:cs typeface="Symbol"/>
              </a:rPr>
              <a:t></a:t>
            </a:r>
            <a:r>
              <a:rPr lang="en-US" sz="3200" spc="-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(</a:t>
            </a:r>
            <a:r>
              <a:rPr lang="en-US" sz="3200" spc="-5" dirty="0">
                <a:latin typeface="Symbol"/>
                <a:cs typeface="Symbol"/>
              </a:rPr>
              <a:t></a:t>
            </a:r>
            <a:r>
              <a:rPr lang="en-US" sz="3200" spc="-10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),</a:t>
            </a:r>
            <a:endParaRPr lang="en-US" sz="3200" dirty="0">
              <a:latin typeface="Arial"/>
              <a:cs typeface="Arial"/>
            </a:endParaRPr>
          </a:p>
          <a:p>
            <a:pPr marL="12700"/>
            <a:r>
              <a:rPr lang="en-US" sz="3200" spc="-5" dirty="0">
                <a:latin typeface="Gill Sans MT"/>
                <a:cs typeface="Gill Sans MT"/>
              </a:rPr>
              <a:t>model </a:t>
            </a:r>
            <a:r>
              <a:rPr lang="en-US" sz="3200" b="1" spc="-10" dirty="0">
                <a:latin typeface="Gill Sans MT"/>
                <a:cs typeface="Gill Sans MT"/>
              </a:rPr>
              <a:t>power</a:t>
            </a:r>
            <a:r>
              <a:rPr lang="en-US" sz="3200" b="1" spc="-175" dirty="0">
                <a:latin typeface="Gill Sans MT"/>
                <a:cs typeface="Gill Sans MT"/>
              </a:rPr>
              <a:t> </a:t>
            </a:r>
            <a:r>
              <a:rPr lang="en-US" sz="3200" b="1" spc="-15" dirty="0">
                <a:latin typeface="Gill Sans MT"/>
                <a:cs typeface="Gill Sans MT"/>
              </a:rPr>
              <a:t>law  </a:t>
            </a:r>
            <a:r>
              <a:rPr lang="en-US" sz="3200" dirty="0" err="1">
                <a:latin typeface="Gill Sans MT"/>
                <a:cs typeface="Gill Sans MT"/>
              </a:rPr>
              <a:t>dgn</a:t>
            </a:r>
            <a:r>
              <a:rPr lang="en-US" sz="3200" dirty="0">
                <a:latin typeface="Gill Sans MT"/>
                <a:cs typeface="Gill Sans MT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K=</a:t>
            </a:r>
            <a:r>
              <a:rPr lang="en-US" sz="3200" spc="-5" dirty="0">
                <a:latin typeface="Symbol"/>
                <a:cs typeface="Symbol"/>
              </a:rPr>
              <a:t></a:t>
            </a:r>
            <a:r>
              <a:rPr lang="en-US" sz="3200" spc="-5" dirty="0">
                <a:latin typeface="Times New Roman"/>
                <a:cs typeface="Times New Roman"/>
              </a:rPr>
              <a:t> dan</a:t>
            </a:r>
            <a:r>
              <a:rPr lang="en-US" sz="3200" spc="-8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n=1</a:t>
            </a:r>
          </a:p>
          <a:p>
            <a:pPr marL="12700"/>
            <a:endParaRPr lang="en-US" sz="3200" spc="-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t-BR" sz="3200" b="1" spc="-5" dirty="0">
                <a:solidFill>
                  <a:srgbClr val="006FC0"/>
                </a:solidFill>
                <a:latin typeface="Arial"/>
                <a:cs typeface="Arial"/>
              </a:rPr>
              <a:t>B.</a:t>
            </a:r>
            <a:r>
              <a:rPr lang="pt-BR" sz="3200" b="1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pt-BR" sz="3200" b="1" spc="-25" dirty="0">
                <a:solidFill>
                  <a:srgbClr val="006FC0"/>
                </a:solidFill>
                <a:latin typeface="Arial"/>
                <a:cs typeface="Arial"/>
              </a:rPr>
              <a:t>Pseu</a:t>
            </a:r>
            <a:r>
              <a:rPr lang="pt-BR" sz="4400" b="1" spc="-37" baseline="-25462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pt-BR" sz="3200" b="1" spc="-25" dirty="0">
                <a:solidFill>
                  <a:srgbClr val="006FC0"/>
                </a:solidFill>
                <a:latin typeface="Arial"/>
                <a:cs typeface="Arial"/>
              </a:rPr>
              <a:t>doplastik</a:t>
            </a:r>
            <a:endParaRPr lang="pt-BR" sz="3200" dirty="0">
              <a:latin typeface="Arial"/>
              <a:cs typeface="Arial"/>
            </a:endParaRPr>
          </a:p>
          <a:p>
            <a:pPr marL="155575">
              <a:lnSpc>
                <a:spcPct val="100000"/>
              </a:lnSpc>
            </a:pPr>
            <a:r>
              <a:rPr lang="pt-BR" sz="3200" spc="-15" dirty="0">
                <a:latin typeface="Symbol"/>
                <a:cs typeface="Symbol"/>
              </a:rPr>
              <a:t></a:t>
            </a:r>
            <a:r>
              <a:rPr lang="pt-BR" sz="3200" spc="-15" dirty="0">
                <a:latin typeface="Arial"/>
                <a:cs typeface="Arial"/>
              </a:rPr>
              <a:t>= </a:t>
            </a:r>
            <a:r>
              <a:rPr lang="pt-BR" sz="3200" spc="-5" dirty="0">
                <a:latin typeface="Arial"/>
                <a:cs typeface="Arial"/>
              </a:rPr>
              <a:t>K(</a:t>
            </a:r>
            <a:r>
              <a:rPr lang="pt-BR" sz="3200" spc="-5" dirty="0">
                <a:latin typeface="Symbol"/>
                <a:cs typeface="Symbol"/>
              </a:rPr>
              <a:t></a:t>
            </a:r>
            <a:r>
              <a:rPr lang="pt-BR" sz="3200" spc="-5" dirty="0">
                <a:latin typeface="Times New Roman"/>
                <a:cs typeface="Times New Roman"/>
              </a:rPr>
              <a:t> </a:t>
            </a:r>
            <a:r>
              <a:rPr lang="pt-BR" sz="3200" spc="-5" dirty="0">
                <a:latin typeface="Arial"/>
                <a:cs typeface="Arial"/>
              </a:rPr>
              <a:t>)</a:t>
            </a:r>
            <a:r>
              <a:rPr lang="pt-BR" sz="3200" spc="-7" baseline="24305" dirty="0">
                <a:latin typeface="Arial"/>
                <a:cs typeface="Arial"/>
              </a:rPr>
              <a:t>n</a:t>
            </a:r>
            <a:r>
              <a:rPr lang="pt-BR" sz="3200" spc="-5" dirty="0">
                <a:latin typeface="Arial"/>
                <a:cs typeface="Arial"/>
              </a:rPr>
              <a:t>,</a:t>
            </a:r>
            <a:r>
              <a:rPr lang="pt-BR" sz="3200" spc="-60" dirty="0">
                <a:latin typeface="Arial"/>
                <a:cs typeface="Arial"/>
              </a:rPr>
              <a:t> </a:t>
            </a:r>
            <a:r>
              <a:rPr lang="pt-BR" sz="3200" spc="-5" dirty="0">
                <a:latin typeface="Arial"/>
                <a:cs typeface="Arial"/>
              </a:rPr>
              <a:t>n&lt;1</a:t>
            </a:r>
            <a:endParaRPr lang="pt-BR" sz="3200" dirty="0">
              <a:latin typeface="Arial"/>
              <a:cs typeface="Arial"/>
            </a:endParaRPr>
          </a:p>
          <a:p>
            <a:pPr marL="12700"/>
            <a:endParaRPr lang="en-US"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t-BR" sz="3200" b="1" spc="-5" dirty="0">
                <a:solidFill>
                  <a:srgbClr val="006FC0"/>
                </a:solidFill>
                <a:latin typeface="Arial"/>
                <a:cs typeface="Arial"/>
              </a:rPr>
              <a:t>C. </a:t>
            </a:r>
            <a:r>
              <a:rPr lang="pt-BR" sz="3200" b="1" spc="-90" dirty="0">
                <a:solidFill>
                  <a:srgbClr val="006FC0"/>
                </a:solidFill>
                <a:latin typeface="Arial"/>
                <a:cs typeface="Arial"/>
              </a:rPr>
              <a:t>Dilata</a:t>
            </a:r>
            <a:r>
              <a:rPr lang="pt-BR" sz="3200" b="1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endParaRPr lang="pt-BR" sz="3200" dirty="0">
              <a:latin typeface="Arial"/>
              <a:cs typeface="Arial"/>
            </a:endParaRPr>
          </a:p>
          <a:p>
            <a:pPr marL="155575">
              <a:lnSpc>
                <a:spcPct val="100000"/>
              </a:lnSpc>
            </a:pPr>
            <a:r>
              <a:rPr lang="pt-BR" sz="3200" spc="-15" dirty="0">
                <a:latin typeface="Symbol"/>
                <a:cs typeface="Symbol"/>
              </a:rPr>
              <a:t></a:t>
            </a:r>
            <a:r>
              <a:rPr lang="pt-BR" sz="3200" spc="-15" dirty="0">
                <a:latin typeface="Arial"/>
                <a:cs typeface="Arial"/>
              </a:rPr>
              <a:t>= </a:t>
            </a:r>
            <a:r>
              <a:rPr lang="pt-BR" sz="3200" spc="-5" dirty="0">
                <a:latin typeface="Arial"/>
                <a:cs typeface="Arial"/>
              </a:rPr>
              <a:t>K(</a:t>
            </a:r>
            <a:r>
              <a:rPr lang="pt-BR" sz="3200" spc="-5" dirty="0">
                <a:latin typeface="Symbol"/>
                <a:cs typeface="Symbol"/>
              </a:rPr>
              <a:t></a:t>
            </a:r>
            <a:r>
              <a:rPr lang="pt-BR" sz="3200" spc="-5" dirty="0">
                <a:latin typeface="Times New Roman"/>
                <a:cs typeface="Times New Roman"/>
              </a:rPr>
              <a:t> </a:t>
            </a:r>
            <a:r>
              <a:rPr lang="pt-BR" sz="3200" spc="-5" dirty="0">
                <a:latin typeface="Arial"/>
                <a:cs typeface="Arial"/>
              </a:rPr>
              <a:t>)</a:t>
            </a:r>
            <a:r>
              <a:rPr lang="pt-BR" sz="3200" spc="-7" baseline="24305" dirty="0">
                <a:latin typeface="Arial"/>
                <a:cs typeface="Arial"/>
              </a:rPr>
              <a:t>n</a:t>
            </a:r>
            <a:r>
              <a:rPr lang="pt-BR" sz="3200" spc="-5" dirty="0">
                <a:latin typeface="Arial"/>
                <a:cs typeface="Arial"/>
              </a:rPr>
              <a:t>,</a:t>
            </a:r>
            <a:r>
              <a:rPr lang="pt-BR" sz="3200" spc="-55" dirty="0">
                <a:latin typeface="Arial"/>
                <a:cs typeface="Arial"/>
              </a:rPr>
              <a:t> </a:t>
            </a:r>
            <a:r>
              <a:rPr lang="pt-BR" sz="3200" spc="-5" dirty="0">
                <a:latin typeface="Arial"/>
                <a:cs typeface="Arial"/>
              </a:rPr>
              <a:t>n&gt;1</a:t>
            </a:r>
            <a:endParaRPr lang="pt-BR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3200" dirty="0">
              <a:latin typeface="Gill Sans MT"/>
              <a:cs typeface="Gill Sans M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98B194-71E1-4A92-BC1A-32B4201C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261" y="1881132"/>
            <a:ext cx="6897720" cy="68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4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2125471" y="2129237"/>
            <a:ext cx="8453547" cy="4195073"/>
          </a:xfrm>
          <a:custGeom>
            <a:avLst/>
            <a:gdLst/>
            <a:ahLst/>
            <a:cxnLst/>
            <a:rect l="l" t="t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-230652" y="8646074"/>
            <a:ext cx="3750688" cy="3281852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14771730" y="-1640926"/>
            <a:ext cx="3750688" cy="3281852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557048" y="7530217"/>
            <a:ext cx="1166514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Program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Studi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Teknologi Pangan</a:t>
            </a:r>
          </a:p>
          <a:p>
            <a:pPr algn="r"/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Universitas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PGRI Semarang</a:t>
            </a:r>
          </a:p>
          <a:p>
            <a:pPr algn="r"/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&amp;</a:t>
            </a:r>
          </a:p>
          <a:p>
            <a:pPr algn="r"/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Program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Studi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Teknologi Hasil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Pertanian</a:t>
            </a:r>
            <a:endParaRPr lang="en-US" sz="2000" spc="420" dirty="0">
              <a:solidFill>
                <a:srgbClr val="0B1320"/>
              </a:solidFill>
              <a:latin typeface="League Spartan" panose="020B0604020202020204" charset="0"/>
              <a:ea typeface="Poppins Bold"/>
              <a:cs typeface="Bold Italic Art" panose="02010400000000000000" pitchFamily="2" charset="-78"/>
              <a:sym typeface="Poppins Bold"/>
            </a:endParaRPr>
          </a:p>
          <a:p>
            <a:pPr algn="r"/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Universitas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Veteran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Bangun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Nusantara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Sukoharjo</a:t>
            </a:r>
            <a:endParaRPr lang="en-US" sz="2000" spc="420" dirty="0">
              <a:solidFill>
                <a:srgbClr val="0B1320"/>
              </a:solidFill>
              <a:latin typeface="League Spartan" panose="020B0604020202020204" charset="0"/>
              <a:ea typeface="Poppins Bold"/>
              <a:cs typeface="Bold Italic Art" panose="02010400000000000000" pitchFamily="2" charset="-78"/>
              <a:sym typeface="Poppins Bold"/>
            </a:endParaRPr>
          </a:p>
          <a:p>
            <a:pPr algn="r"/>
            <a:endParaRPr lang="en-US" sz="2000" spc="420" dirty="0">
              <a:solidFill>
                <a:srgbClr val="0B1320"/>
              </a:solidFill>
              <a:latin typeface="League Spartan" panose="020B0604020202020204" charset="0"/>
              <a:ea typeface="Poppins Bold"/>
              <a:cs typeface="Bold Italic Art" panose="02010400000000000000" pitchFamily="2" charset="-78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59211" y="1959951"/>
            <a:ext cx="10562980" cy="196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40"/>
              </a:lnSpc>
            </a:pPr>
            <a:r>
              <a:rPr lang="en-US" sz="5600" spc="280" dirty="0" err="1">
                <a:solidFill>
                  <a:schemeClr val="tx2">
                    <a:lumMod val="75000"/>
                  </a:scheme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Analisis</a:t>
            </a:r>
            <a:endParaRPr lang="en-US" sz="5600" spc="280" dirty="0">
              <a:solidFill>
                <a:schemeClr val="tx2">
                  <a:lumMod val="75000"/>
                </a:schemeClr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r">
              <a:lnSpc>
                <a:spcPts val="7840"/>
              </a:lnSpc>
            </a:pPr>
            <a:r>
              <a:rPr lang="en-US" sz="5600" spc="280" dirty="0">
                <a:latin typeface="League Spartan"/>
                <a:ea typeface="League Spartan"/>
                <a:cs typeface="League Spartan"/>
                <a:sym typeface="League Spartan"/>
              </a:rPr>
              <a:t>VISKOSITAS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2CA682-0F82-4976-ABDD-A0670371BCD2}"/>
              </a:ext>
            </a:extLst>
          </p:cNvPr>
          <p:cNvGrpSpPr>
            <a:grpSpLocks noChangeAspect="1"/>
          </p:cNvGrpSpPr>
          <p:nvPr/>
        </p:nvGrpSpPr>
        <p:grpSpPr>
          <a:xfrm>
            <a:off x="7609720" y="462319"/>
            <a:ext cx="3068559" cy="1002007"/>
            <a:chOff x="6858000" y="1028700"/>
            <a:chExt cx="4493783" cy="1467399"/>
          </a:xfrm>
        </p:grpSpPr>
        <p:sp>
          <p:nvSpPr>
            <p:cNvPr id="10" name="Freeform 10"/>
            <p:cNvSpPr>
              <a:spLocks noChangeAspect="1"/>
            </p:cNvSpPr>
            <p:nvPr/>
          </p:nvSpPr>
          <p:spPr>
            <a:xfrm>
              <a:off x="6858000" y="1028701"/>
              <a:ext cx="1206140" cy="1467398"/>
            </a:xfrm>
            <a:custGeom>
              <a:avLst/>
              <a:gdLst/>
              <a:ahLst/>
              <a:cxnLst/>
              <a:rect l="l" t="t" r="r" b="b"/>
              <a:pathLst>
                <a:path w="1234497" h="1501897">
                  <a:moveTo>
                    <a:pt x="0" y="0"/>
                  </a:moveTo>
                  <a:lnTo>
                    <a:pt x="1234498" y="0"/>
                  </a:lnTo>
                  <a:lnTo>
                    <a:pt x="1234498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961947" y="1084731"/>
              <a:ext cx="1389836" cy="1389836"/>
            </a:xfrm>
            <a:custGeom>
              <a:avLst/>
              <a:gdLst/>
              <a:ahLst/>
              <a:cxnLst/>
              <a:rect l="l" t="t" r="r" b="b"/>
              <a:pathLst>
                <a:path w="1389836" h="1389836">
                  <a:moveTo>
                    <a:pt x="0" y="0"/>
                  </a:moveTo>
                  <a:lnTo>
                    <a:pt x="1389836" y="0"/>
                  </a:lnTo>
                  <a:lnTo>
                    <a:pt x="1389836" y="1389836"/>
                  </a:lnTo>
                  <a:lnTo>
                    <a:pt x="0" y="1389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8372085" y="1028700"/>
              <a:ext cx="1389837" cy="1389837"/>
              <a:chOff x="8260025" y="1028700"/>
              <a:chExt cx="1501897" cy="150189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458201" y="1289300"/>
                <a:ext cx="1066800" cy="11110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8260025" y="1028700"/>
                <a:ext cx="1501897" cy="1501897"/>
              </a:xfrm>
              <a:custGeom>
                <a:avLst/>
                <a:gdLst/>
                <a:ahLst/>
                <a:cxnLst/>
                <a:rect l="l" t="t" r="r" b="b"/>
                <a:pathLst>
                  <a:path w="1501897" h="1501897">
                    <a:moveTo>
                      <a:pt x="0" y="0"/>
                    </a:moveTo>
                    <a:lnTo>
                      <a:pt x="1501897" y="0"/>
                    </a:lnTo>
                    <a:lnTo>
                      <a:pt x="1501897" y="1501897"/>
                    </a:lnTo>
                    <a:lnTo>
                      <a:pt x="0" y="15018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1026" name="Picture 2" descr="Numérorique Rotary Viscometer Lab Meter Maroc | Ubuy">
            <a:extLst>
              <a:ext uri="{FF2B5EF4-FFF2-40B4-BE49-F238E27FC236}">
                <a16:creationId xmlns:a16="http://schemas.microsoft.com/office/drawing/2014/main" id="{A5576B78-350B-4EA4-BE75-FE0C35AD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87" y="2942912"/>
            <a:ext cx="4992454" cy="49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8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BC0C155-D64F-4099-91C8-0C9904EAE67D}"/>
              </a:ext>
            </a:extLst>
          </p:cNvPr>
          <p:cNvSpPr/>
          <p:nvPr/>
        </p:nvSpPr>
        <p:spPr>
          <a:xfrm>
            <a:off x="6346482" y="231416"/>
            <a:ext cx="10395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765" marR="5080" indent="-393700" algn="r">
              <a:lnSpc>
                <a:spcPct val="100000"/>
              </a:lnSpc>
            </a:pPr>
            <a:r>
              <a:rPr lang="en-US" sz="4000" b="1" spc="-15" dirty="0" err="1">
                <a:solidFill>
                  <a:srgbClr val="006FC0"/>
                </a:solidFill>
                <a:latin typeface="Gill Sans MT"/>
                <a:cs typeface="Gill Sans MT"/>
              </a:rPr>
              <a:t>Pengukuran</a:t>
            </a:r>
            <a:r>
              <a:rPr lang="en-US" sz="4000" b="1" spc="-15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lang="en-US" sz="4000" b="1" dirty="0" err="1">
                <a:solidFill>
                  <a:srgbClr val="006FC0"/>
                </a:solidFill>
                <a:latin typeface="Gill Sans MT"/>
                <a:cs typeface="Gill Sans MT"/>
              </a:rPr>
              <a:t>Sifat</a:t>
            </a:r>
            <a:r>
              <a:rPr lang="en-US" sz="4000" b="1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lang="en-US" sz="4000" b="1" dirty="0" err="1">
                <a:solidFill>
                  <a:srgbClr val="006FC0"/>
                </a:solidFill>
                <a:latin typeface="Gill Sans MT"/>
                <a:cs typeface="Gill Sans MT"/>
              </a:rPr>
              <a:t>Aliran</a:t>
            </a:r>
            <a:r>
              <a:rPr lang="en-US" sz="4000" b="1" spc="-200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lang="en-US" sz="4000" b="1" dirty="0">
                <a:solidFill>
                  <a:srgbClr val="006FC0"/>
                </a:solidFill>
                <a:latin typeface="Gill Sans MT"/>
                <a:cs typeface="Gill Sans MT"/>
              </a:rPr>
              <a:t>Dengan  Rotational </a:t>
            </a:r>
            <a:r>
              <a:rPr lang="en-US" sz="4000" b="1" spc="-315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lang="en-US" sz="4000" b="1" dirty="0">
                <a:solidFill>
                  <a:srgbClr val="006FC0"/>
                </a:solidFill>
                <a:latin typeface="Gill Sans MT"/>
                <a:cs typeface="Gill Sans MT"/>
              </a:rPr>
              <a:t>Viscometer</a:t>
            </a:r>
            <a:endParaRPr lang="en-US" sz="4000" dirty="0">
              <a:latin typeface="Gill Sans MT"/>
              <a:cs typeface="Gill Sans MT"/>
            </a:endParaRPr>
          </a:p>
        </p:txBody>
      </p:sp>
      <p:sp>
        <p:nvSpPr>
          <p:cNvPr id="15" name="object 81">
            <a:extLst>
              <a:ext uri="{FF2B5EF4-FFF2-40B4-BE49-F238E27FC236}">
                <a16:creationId xmlns:a16="http://schemas.microsoft.com/office/drawing/2014/main" id="{036EEA42-6ED3-488A-9087-05EB19A91F83}"/>
              </a:ext>
            </a:extLst>
          </p:cNvPr>
          <p:cNvSpPr txBox="1"/>
          <p:nvPr/>
        </p:nvSpPr>
        <p:spPr>
          <a:xfrm>
            <a:off x="375574" y="1576742"/>
            <a:ext cx="418086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Non-Newtonian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4" name="object 97">
            <a:extLst>
              <a:ext uri="{FF2B5EF4-FFF2-40B4-BE49-F238E27FC236}">
                <a16:creationId xmlns:a16="http://schemas.microsoft.com/office/drawing/2014/main" id="{2474C6FB-34BA-4785-8F56-D3EB4D20F65F}"/>
              </a:ext>
            </a:extLst>
          </p:cNvPr>
          <p:cNvSpPr txBox="1"/>
          <p:nvPr/>
        </p:nvSpPr>
        <p:spPr>
          <a:xfrm>
            <a:off x="403457" y="2405208"/>
            <a:ext cx="1039502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Symbol"/>
                <a:cs typeface="Symbol"/>
              </a:rPr>
              <a:t></a:t>
            </a:r>
            <a:r>
              <a:rPr sz="3200" spc="-15" dirty="0">
                <a:latin typeface="Arial"/>
                <a:cs typeface="Arial"/>
              </a:rPr>
              <a:t>= </a:t>
            </a:r>
            <a:r>
              <a:rPr sz="3200" dirty="0">
                <a:latin typeface="Symbol"/>
                <a:cs typeface="Symbol"/>
              </a:rPr>
              <a:t></a:t>
            </a:r>
            <a:r>
              <a:rPr lang="en-US" sz="3200" baseline="-25000" dirty="0">
                <a:latin typeface="Symbol"/>
                <a:cs typeface="Symbol"/>
              </a:rPr>
              <a:t>0</a:t>
            </a:r>
            <a:r>
              <a:rPr sz="320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Arial"/>
                <a:cs typeface="Arial"/>
              </a:rPr>
              <a:t>+ K </a:t>
            </a:r>
            <a:r>
              <a:rPr sz="3200" spc="-70" dirty="0">
                <a:latin typeface="Arial"/>
                <a:cs typeface="Arial"/>
              </a:rPr>
              <a:t>(</a:t>
            </a:r>
            <a:r>
              <a:rPr sz="3200" spc="-70" dirty="0">
                <a:latin typeface="Symbol"/>
                <a:cs typeface="Symbol"/>
              </a:rPr>
              <a:t></a:t>
            </a:r>
            <a:r>
              <a:rPr sz="3200" spc="-70" dirty="0">
                <a:latin typeface="Arial"/>
                <a:cs typeface="Arial"/>
              </a:rPr>
              <a:t>)</a:t>
            </a:r>
            <a:r>
              <a:rPr sz="3200" spc="-104" baseline="27777" dirty="0">
                <a:latin typeface="Arial"/>
                <a:cs typeface="Arial"/>
              </a:rPr>
              <a:t>.</a:t>
            </a:r>
            <a:r>
              <a:rPr sz="3200" spc="-104" baseline="24305" dirty="0">
                <a:latin typeface="Arial"/>
                <a:cs typeface="Arial"/>
              </a:rPr>
              <a:t>n   </a:t>
            </a:r>
            <a:r>
              <a:rPr sz="3200" baseline="24305" dirty="0">
                <a:latin typeface="Arial"/>
                <a:cs typeface="Arial"/>
              </a:rPr>
              <a:t>...............</a:t>
            </a:r>
            <a:r>
              <a:rPr sz="3200" dirty="0">
                <a:latin typeface="Arial"/>
                <a:cs typeface="Arial"/>
              </a:rPr>
              <a:t>&gt; model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Herschel-</a:t>
            </a:r>
            <a:r>
              <a:rPr sz="3200" spc="-55" dirty="0" err="1">
                <a:latin typeface="Arial"/>
                <a:cs typeface="Arial"/>
              </a:rPr>
              <a:t>Bulkley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0" name="object 111">
            <a:extLst>
              <a:ext uri="{FF2B5EF4-FFF2-40B4-BE49-F238E27FC236}">
                <a16:creationId xmlns:a16="http://schemas.microsoft.com/office/drawing/2014/main" id="{2E4C6FD1-91C0-4235-921E-6CDDCEC11BE6}"/>
              </a:ext>
            </a:extLst>
          </p:cNvPr>
          <p:cNvSpPr txBox="1"/>
          <p:nvPr/>
        </p:nvSpPr>
        <p:spPr>
          <a:xfrm>
            <a:off x="403456" y="3447873"/>
            <a:ext cx="9273943" cy="1502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K : Indeks </a:t>
            </a:r>
            <a:r>
              <a:rPr sz="3200" spc="-5" dirty="0">
                <a:latin typeface="Arial"/>
                <a:cs typeface="Arial"/>
              </a:rPr>
              <a:t>tingkah laku aliran </a:t>
            </a:r>
            <a:r>
              <a:rPr sz="3200" dirty="0">
                <a:latin typeface="Arial"/>
                <a:cs typeface="Arial"/>
              </a:rPr>
              <a:t>(</a:t>
            </a:r>
            <a:r>
              <a:rPr sz="3200" i="1" dirty="0">
                <a:latin typeface="Arial"/>
                <a:cs typeface="Arial"/>
              </a:rPr>
              <a:t>flow </a:t>
            </a:r>
            <a:r>
              <a:rPr sz="3200" i="1" spc="-5" dirty="0">
                <a:latin typeface="Arial"/>
                <a:cs typeface="Arial"/>
              </a:rPr>
              <a:t>behavior</a:t>
            </a:r>
            <a:r>
              <a:rPr sz="3200" i="1" spc="-1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index</a:t>
            </a:r>
            <a:r>
              <a:rPr sz="3200" dirty="0">
                <a:latin typeface="Arial"/>
                <a:cs typeface="Arial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3200" spc="-5" dirty="0">
                <a:latin typeface="Arial"/>
                <a:cs typeface="Arial"/>
              </a:rPr>
              <a:t>n </a:t>
            </a:r>
            <a:r>
              <a:rPr sz="3200" dirty="0">
                <a:latin typeface="Arial"/>
                <a:cs typeface="Arial"/>
              </a:rPr>
              <a:t>: Indeks konsistensi </a:t>
            </a:r>
            <a:r>
              <a:rPr sz="3200" i="1" dirty="0">
                <a:latin typeface="Arial"/>
                <a:cs typeface="Arial"/>
              </a:rPr>
              <a:t>(consistency</a:t>
            </a:r>
            <a:r>
              <a:rPr sz="3200" i="1" spc="-1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index)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spc="-15" dirty="0">
                <a:latin typeface="Symbol"/>
                <a:cs typeface="Symbol"/>
              </a:rPr>
              <a:t></a:t>
            </a:r>
            <a:r>
              <a:rPr sz="3200" spc="-22" baseline="-20833" dirty="0">
                <a:latin typeface="Arial"/>
                <a:cs typeface="Arial"/>
              </a:rPr>
              <a:t>o  </a:t>
            </a:r>
            <a:r>
              <a:rPr sz="3200" dirty="0">
                <a:latin typeface="Arial"/>
                <a:cs typeface="Arial"/>
              </a:rPr>
              <a:t>: </a:t>
            </a:r>
            <a:r>
              <a:rPr sz="3200" spc="-10" dirty="0">
                <a:latin typeface="Arial"/>
                <a:cs typeface="Arial"/>
              </a:rPr>
              <a:t>gaya </a:t>
            </a:r>
            <a:r>
              <a:rPr sz="3200" spc="-5" dirty="0">
                <a:latin typeface="Arial"/>
                <a:cs typeface="Arial"/>
              </a:rPr>
              <a:t>geser awal </a:t>
            </a:r>
            <a:r>
              <a:rPr sz="3200" dirty="0">
                <a:latin typeface="Arial"/>
                <a:cs typeface="Arial"/>
              </a:rPr>
              <a:t>(</a:t>
            </a:r>
            <a:r>
              <a:rPr sz="3200" i="1" dirty="0">
                <a:latin typeface="Arial"/>
                <a:cs typeface="Arial"/>
              </a:rPr>
              <a:t>yield</a:t>
            </a:r>
            <a:r>
              <a:rPr sz="3200" i="1" spc="-8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stress</a:t>
            </a:r>
            <a:r>
              <a:rPr sz="3200" dirty="0">
                <a:latin typeface="Arial"/>
                <a:cs typeface="Arial"/>
              </a:rPr>
              <a:t>)</a:t>
            </a:r>
          </a:p>
        </p:txBody>
      </p:sp>
      <p:sp>
        <p:nvSpPr>
          <p:cNvPr id="31" name="object 120">
            <a:extLst>
              <a:ext uri="{FF2B5EF4-FFF2-40B4-BE49-F238E27FC236}">
                <a16:creationId xmlns:a16="http://schemas.microsoft.com/office/drawing/2014/main" id="{00D5E090-F860-45A1-9552-0E34F72A21FE}"/>
              </a:ext>
            </a:extLst>
          </p:cNvPr>
          <p:cNvSpPr txBox="1"/>
          <p:nvPr/>
        </p:nvSpPr>
        <p:spPr>
          <a:xfrm>
            <a:off x="907547" y="5449808"/>
            <a:ext cx="8652707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560" algn="l"/>
              </a:tabLst>
            </a:pPr>
            <a:r>
              <a:rPr sz="3200" b="1" spc="-25" dirty="0">
                <a:solidFill>
                  <a:srgbClr val="006FC0"/>
                </a:solidFill>
                <a:latin typeface="Arial"/>
                <a:cs typeface="Arial"/>
              </a:rPr>
              <a:t>A.	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Bingham</a:t>
            </a:r>
            <a:r>
              <a:rPr sz="32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6FC0"/>
                </a:solidFill>
                <a:latin typeface="Arial"/>
                <a:cs typeface="Arial"/>
              </a:rPr>
              <a:t>plastik</a:t>
            </a:r>
            <a:endParaRPr lang="en-US" sz="3200" b="1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2700">
              <a:tabLst>
                <a:tab pos="289560" algn="l"/>
              </a:tabLst>
            </a:pPr>
            <a:r>
              <a:rPr lang="en-US" sz="3200" dirty="0">
                <a:latin typeface="Symbol"/>
                <a:cs typeface="Symbol"/>
              </a:rPr>
              <a:t>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Symbol"/>
                <a:cs typeface="Symbol"/>
              </a:rPr>
              <a:t>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spc="-15" dirty="0">
                <a:latin typeface="Symbol"/>
                <a:cs typeface="Symbol"/>
              </a:rPr>
              <a:t></a:t>
            </a:r>
            <a:r>
              <a:rPr lang="en-US" sz="3200" spc="-22" baseline="-20833" dirty="0">
                <a:latin typeface="Arial"/>
                <a:cs typeface="Arial"/>
              </a:rPr>
              <a:t>o  </a:t>
            </a:r>
            <a:r>
              <a:rPr lang="en-US" sz="3200" dirty="0">
                <a:latin typeface="Arial"/>
                <a:cs typeface="Arial"/>
              </a:rPr>
              <a:t>+ </a:t>
            </a:r>
            <a:r>
              <a:rPr lang="en-US" sz="3200" spc="-5" dirty="0">
                <a:latin typeface="Arial"/>
                <a:cs typeface="Arial"/>
              </a:rPr>
              <a:t>K(</a:t>
            </a:r>
            <a:r>
              <a:rPr lang="en-US" sz="3200" spc="-5" dirty="0">
                <a:latin typeface="Symbol"/>
                <a:cs typeface="Symbol"/>
              </a:rPr>
              <a:t></a:t>
            </a:r>
            <a:r>
              <a:rPr lang="en-US" sz="3200" spc="-5" dirty="0">
                <a:latin typeface="Arial"/>
                <a:cs typeface="Arial"/>
              </a:rPr>
              <a:t>); </a:t>
            </a:r>
            <a:r>
              <a:rPr lang="en-US" sz="3200" dirty="0">
                <a:latin typeface="Arial"/>
                <a:cs typeface="Arial"/>
              </a:rPr>
              <a:t>n =</a:t>
            </a:r>
            <a:r>
              <a:rPr lang="en-US" sz="3200" spc="-18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1</a:t>
            </a:r>
          </a:p>
          <a:p>
            <a:pPr marL="12700">
              <a:lnSpc>
                <a:spcPct val="100000"/>
              </a:lnSpc>
              <a:tabLst>
                <a:tab pos="28956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12700">
              <a:tabLst>
                <a:tab pos="289560" algn="l"/>
              </a:tabLst>
            </a:pPr>
            <a:r>
              <a:rPr lang="en-US" sz="3200" b="1" spc="-5" dirty="0">
                <a:solidFill>
                  <a:srgbClr val="006FC0"/>
                </a:solidFill>
                <a:latin typeface="Arial"/>
                <a:cs typeface="Arial"/>
              </a:rPr>
              <a:t>B. </a:t>
            </a:r>
            <a:r>
              <a:rPr lang="en-US" sz="3200" b="1" dirty="0" err="1">
                <a:solidFill>
                  <a:srgbClr val="006FC0"/>
                </a:solidFill>
                <a:latin typeface="Arial"/>
                <a:cs typeface="Arial"/>
              </a:rPr>
              <a:t>Fluida</a:t>
            </a:r>
            <a:r>
              <a:rPr lang="en-US" sz="3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006FC0"/>
                </a:solidFill>
                <a:latin typeface="Arial"/>
                <a:cs typeface="Arial"/>
              </a:rPr>
              <a:t>H </a:t>
            </a:r>
            <a:r>
              <a:rPr lang="en-US" sz="3200" b="1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lang="en-US" sz="32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</a:p>
          <a:p>
            <a:pPr marL="12700">
              <a:tabLst>
                <a:tab pos="289560" algn="l"/>
              </a:tabLst>
            </a:pPr>
            <a:r>
              <a:rPr lang="pt-BR" sz="3200" spc="-15" dirty="0">
                <a:latin typeface="Symbol"/>
                <a:cs typeface="Symbol"/>
              </a:rPr>
              <a:t></a:t>
            </a:r>
            <a:r>
              <a:rPr lang="pt-BR" sz="3200" spc="-15" dirty="0">
                <a:latin typeface="Arial"/>
                <a:cs typeface="Arial"/>
              </a:rPr>
              <a:t>= </a:t>
            </a:r>
            <a:r>
              <a:rPr lang="pt-BR" sz="3200" spc="-15" dirty="0">
                <a:latin typeface="Symbol"/>
                <a:cs typeface="Symbol"/>
              </a:rPr>
              <a:t></a:t>
            </a:r>
            <a:r>
              <a:rPr lang="pt-BR" sz="3200" spc="-22" baseline="-20833" dirty="0">
                <a:latin typeface="Arial"/>
                <a:cs typeface="Arial"/>
              </a:rPr>
              <a:t>o  </a:t>
            </a:r>
            <a:r>
              <a:rPr lang="pt-BR" sz="3200" dirty="0">
                <a:latin typeface="Arial"/>
                <a:cs typeface="Arial"/>
              </a:rPr>
              <a:t>+ </a:t>
            </a:r>
            <a:r>
              <a:rPr lang="pt-BR" sz="3200" spc="-5" dirty="0">
                <a:latin typeface="Arial"/>
                <a:cs typeface="Arial"/>
              </a:rPr>
              <a:t>K(</a:t>
            </a:r>
            <a:r>
              <a:rPr lang="pt-BR" sz="3200" spc="-5" dirty="0">
                <a:latin typeface="Symbol"/>
                <a:cs typeface="Symbol"/>
              </a:rPr>
              <a:t></a:t>
            </a:r>
            <a:r>
              <a:rPr lang="pt-BR" sz="3200" spc="-5" dirty="0">
                <a:latin typeface="Arial"/>
                <a:cs typeface="Arial"/>
              </a:rPr>
              <a:t>)</a:t>
            </a:r>
            <a:r>
              <a:rPr lang="pt-BR" sz="3200" spc="-7" baseline="24305" dirty="0">
                <a:latin typeface="Arial"/>
                <a:cs typeface="Arial"/>
              </a:rPr>
              <a:t>n</a:t>
            </a:r>
            <a:r>
              <a:rPr lang="pt-BR" sz="3200" spc="-5" dirty="0">
                <a:latin typeface="Arial"/>
                <a:cs typeface="Arial"/>
              </a:rPr>
              <a:t>;</a:t>
            </a:r>
            <a:r>
              <a:rPr lang="pt-BR" sz="3200" spc="-114" dirty="0">
                <a:latin typeface="Arial"/>
                <a:cs typeface="Arial"/>
              </a:rPr>
              <a:t> </a:t>
            </a:r>
            <a:r>
              <a:rPr lang="pt-BR" sz="3200" spc="-5" dirty="0">
                <a:latin typeface="Arial"/>
                <a:cs typeface="Arial"/>
              </a:rPr>
              <a:t>n&lt;1</a:t>
            </a:r>
            <a:endParaRPr lang="pt-BR" sz="3200" dirty="0">
              <a:latin typeface="Arial"/>
              <a:cs typeface="Arial"/>
            </a:endParaRPr>
          </a:p>
          <a:p>
            <a:pPr marL="12700">
              <a:tabLst>
                <a:tab pos="28956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89560" algn="l"/>
              </a:tabLst>
            </a:pPr>
            <a:endParaRPr sz="3200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08EAE-9A31-42A3-B1B8-95E6FC84E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564" y="2069185"/>
            <a:ext cx="7224940" cy="65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2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9947DC0-9676-45AD-8E56-7EEA09FF9DEC}"/>
              </a:ext>
            </a:extLst>
          </p:cNvPr>
          <p:cNvSpPr/>
          <p:nvPr/>
        </p:nvSpPr>
        <p:spPr>
          <a:xfrm>
            <a:off x="6346482" y="231416"/>
            <a:ext cx="10395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765" marR="5080" indent="-393700" algn="r">
              <a:lnSpc>
                <a:spcPct val="100000"/>
              </a:lnSpc>
            </a:pPr>
            <a:r>
              <a:rPr lang="en-US" sz="4000" b="1" spc="-15" dirty="0" err="1">
                <a:solidFill>
                  <a:srgbClr val="006FC0"/>
                </a:solidFill>
                <a:latin typeface="Gill Sans MT"/>
                <a:cs typeface="Gill Sans MT"/>
              </a:rPr>
              <a:t>Pengukuran</a:t>
            </a:r>
            <a:r>
              <a:rPr lang="en-US" sz="4000" b="1" spc="-15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lang="en-US" sz="4000" b="1" dirty="0" err="1">
                <a:solidFill>
                  <a:srgbClr val="006FC0"/>
                </a:solidFill>
                <a:latin typeface="Gill Sans MT"/>
                <a:cs typeface="Gill Sans MT"/>
              </a:rPr>
              <a:t>Sifat</a:t>
            </a:r>
            <a:r>
              <a:rPr lang="en-US" sz="4000" b="1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lang="en-US" sz="4000" b="1" dirty="0" err="1">
                <a:solidFill>
                  <a:srgbClr val="006FC0"/>
                </a:solidFill>
                <a:latin typeface="Gill Sans MT"/>
                <a:cs typeface="Gill Sans MT"/>
              </a:rPr>
              <a:t>Aliran</a:t>
            </a:r>
            <a:r>
              <a:rPr lang="en-US" sz="4000" b="1" spc="-200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lang="en-US" sz="4000" b="1" dirty="0">
                <a:solidFill>
                  <a:srgbClr val="006FC0"/>
                </a:solidFill>
                <a:latin typeface="Gill Sans MT"/>
                <a:cs typeface="Gill Sans MT"/>
              </a:rPr>
              <a:t>Dengan  Rotational </a:t>
            </a:r>
            <a:r>
              <a:rPr lang="en-US" sz="4000" b="1" spc="-315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lang="en-US" sz="4000" b="1" dirty="0">
                <a:solidFill>
                  <a:srgbClr val="006FC0"/>
                </a:solidFill>
                <a:latin typeface="Gill Sans MT"/>
                <a:cs typeface="Gill Sans MT"/>
              </a:rPr>
              <a:t>Viscometer</a:t>
            </a:r>
            <a:endParaRPr lang="en-US" sz="4000" dirty="0">
              <a:latin typeface="Gill Sans MT"/>
              <a:cs typeface="Gill Sans MT"/>
            </a:endParaRPr>
          </a:p>
        </p:txBody>
      </p:sp>
      <p:sp>
        <p:nvSpPr>
          <p:cNvPr id="44" name="object 239">
            <a:extLst>
              <a:ext uri="{FF2B5EF4-FFF2-40B4-BE49-F238E27FC236}">
                <a16:creationId xmlns:a16="http://schemas.microsoft.com/office/drawing/2014/main" id="{9CE7CC9A-459D-4DA3-B505-2458E177AFB6}"/>
              </a:ext>
            </a:extLst>
          </p:cNvPr>
          <p:cNvSpPr/>
          <p:nvPr/>
        </p:nvSpPr>
        <p:spPr>
          <a:xfrm>
            <a:off x="10287000" y="2386711"/>
            <a:ext cx="6961633" cy="5513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46">
            <a:extLst>
              <a:ext uri="{FF2B5EF4-FFF2-40B4-BE49-F238E27FC236}">
                <a16:creationId xmlns:a16="http://schemas.microsoft.com/office/drawing/2014/main" id="{2CE426BB-2598-4480-893F-BC8BC9DE04BC}"/>
              </a:ext>
            </a:extLst>
          </p:cNvPr>
          <p:cNvSpPr txBox="1"/>
          <p:nvPr/>
        </p:nvSpPr>
        <p:spPr>
          <a:xfrm>
            <a:off x="464869" y="2933700"/>
            <a:ext cx="734707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latin typeface="Symbol"/>
                <a:cs typeface="Symbol"/>
              </a:rPr>
              <a:t></a:t>
            </a:r>
            <a:r>
              <a:rPr sz="3200" b="1" spc="-10" dirty="0">
                <a:latin typeface="Arial"/>
                <a:cs typeface="Arial"/>
              </a:rPr>
              <a:t>= </a:t>
            </a:r>
            <a:r>
              <a:rPr sz="3200" b="1" spc="-5" dirty="0">
                <a:latin typeface="Arial"/>
                <a:cs typeface="Arial"/>
              </a:rPr>
              <a:t>K (</a:t>
            </a:r>
            <a:r>
              <a:rPr sz="3200" b="1" spc="-5" dirty="0">
                <a:latin typeface="Symbol"/>
                <a:cs typeface="Symbol"/>
              </a:rPr>
              <a:t>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Arial"/>
                <a:cs typeface="Arial"/>
              </a:rPr>
              <a:t>)</a:t>
            </a:r>
            <a:r>
              <a:rPr sz="3200" b="1" spc="-7" baseline="24305" dirty="0">
                <a:latin typeface="Arial"/>
                <a:cs typeface="Arial"/>
              </a:rPr>
              <a:t>n </a:t>
            </a:r>
            <a:r>
              <a:rPr sz="3200" b="1" baseline="24305" dirty="0">
                <a:latin typeface="Arial"/>
                <a:cs typeface="Arial"/>
              </a:rPr>
              <a:t>...............</a:t>
            </a:r>
            <a:r>
              <a:rPr sz="3200" b="1" dirty="0">
                <a:latin typeface="Arial"/>
                <a:cs typeface="Arial"/>
              </a:rPr>
              <a:t>&gt; model “Power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law”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7" name="object 249">
            <a:extLst>
              <a:ext uri="{FF2B5EF4-FFF2-40B4-BE49-F238E27FC236}">
                <a16:creationId xmlns:a16="http://schemas.microsoft.com/office/drawing/2014/main" id="{98BDFF20-4A60-45BD-90F4-200F05E5DF6C}"/>
              </a:ext>
            </a:extLst>
          </p:cNvPr>
          <p:cNvSpPr txBox="1"/>
          <p:nvPr/>
        </p:nvSpPr>
        <p:spPr>
          <a:xfrm>
            <a:off x="495151" y="2286178"/>
            <a:ext cx="31467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Gunakan:</a:t>
            </a:r>
            <a:endParaRPr sz="3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251">
                <a:extLst>
                  <a:ext uri="{FF2B5EF4-FFF2-40B4-BE49-F238E27FC236}">
                    <a16:creationId xmlns:a16="http://schemas.microsoft.com/office/drawing/2014/main" id="{0580442D-C594-4516-A862-15817CE4CC82}"/>
                  </a:ext>
                </a:extLst>
              </p:cNvPr>
              <p:cNvSpPr txBox="1"/>
              <p:nvPr/>
            </p:nvSpPr>
            <p:spPr>
              <a:xfrm>
                <a:off x="463248" y="3954296"/>
                <a:ext cx="6580567" cy="49453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</a:pPr>
                <a:r>
                  <a:rPr lang="en-US" sz="3200" b="1" spc="-5" dirty="0">
                    <a:latin typeface="Gill Sans MT"/>
                    <a:cs typeface="Gill Sans MT"/>
                  </a:rPr>
                  <a:t>Shear </a:t>
                </a:r>
                <a:r>
                  <a:rPr lang="en-US" sz="3200" b="1" spc="-10" dirty="0">
                    <a:latin typeface="Gill Sans MT"/>
                    <a:cs typeface="Gill Sans MT"/>
                  </a:rPr>
                  <a:t>stress </a:t>
                </a:r>
                <a:r>
                  <a:rPr lang="en-US" sz="3200" b="1" spc="-5" dirty="0">
                    <a:latin typeface="Gill Sans MT"/>
                    <a:cs typeface="Gill Sans MT"/>
                  </a:rPr>
                  <a:t>dihitung dengan  </a:t>
                </a:r>
                <a:r>
                  <a:rPr lang="en-US" sz="3200" b="1" spc="-10" dirty="0">
                    <a:latin typeface="Gill Sans MT"/>
                    <a:cs typeface="Gill Sans MT"/>
                  </a:rPr>
                  <a:t>rumus</a:t>
                </a:r>
                <a:r>
                  <a:rPr lang="en-US" sz="3200" b="1" spc="-70" dirty="0">
                    <a:latin typeface="Gill Sans MT"/>
                    <a:cs typeface="Gill Sans MT"/>
                  </a:rPr>
                  <a:t> </a:t>
                </a:r>
                <a:r>
                  <a:rPr lang="en-US" sz="3200" b="1" spc="-5" dirty="0">
                    <a:latin typeface="Gill Sans MT"/>
                    <a:cs typeface="Gill Sans MT"/>
                  </a:rPr>
                  <a:t>berikut:</a:t>
                </a:r>
                <a:endParaRPr lang="en-US" sz="3200" dirty="0">
                  <a:latin typeface="Gill Sans MT"/>
                  <a:cs typeface="Gill Sans MT"/>
                </a:endParaRPr>
              </a:p>
              <a:p>
                <a:pPr marL="602615">
                  <a:lnSpc>
                    <a:spcPct val="100000"/>
                  </a:lnSpc>
                  <a:spcBef>
                    <a:spcPts val="550"/>
                  </a:spcBef>
                  <a:tabLst>
                    <a:tab pos="1258570" algn="l"/>
                  </a:tabLst>
                </a:pPr>
                <a:r>
                  <a:rPr lang="en-US" sz="3200" b="1" spc="-5" dirty="0">
                    <a:solidFill>
                      <a:srgbClr val="FF0000"/>
                    </a:solidFill>
                    <a:latin typeface="Gill Sans MT"/>
                    <a:cs typeface="Gill Sans M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pc="-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𝝉</m:t>
                    </m:r>
                    <m:r>
                      <a:rPr lang="en-US" sz="3200" b="1" i="1" spc="-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=</m:t>
                    </m:r>
                    <m:f>
                      <m:fPr>
                        <m:ctrlPr>
                          <a:rPr lang="ar-AE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ar-AE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num>
                      <m:den>
                        <m:r>
                          <a:rPr lang="en-US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en-US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𝑹𝑳</m:t>
                        </m:r>
                      </m:den>
                    </m:f>
                  </m:oMath>
                </a14:m>
                <a:endParaRPr lang="ar-AE" sz="3200" dirty="0">
                  <a:latin typeface="Gill Sans MT"/>
                  <a:cs typeface="Gill Sans MT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"/>
                  </a:spcBef>
                </a:pPr>
                <a:endParaRPr lang="en-US" sz="3200" dirty="0">
                  <a:latin typeface="Times New Roman"/>
                  <a:cs typeface="Times New Roman"/>
                </a:endParaRPr>
              </a:p>
              <a:p>
                <a:pPr marL="27305" marR="8255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en-US" sz="3200" b="1" spc="-5" dirty="0">
                    <a:latin typeface="Gill Sans MT"/>
                    <a:cs typeface="Gill Sans MT"/>
                  </a:rPr>
                  <a:t>Shear rate dihitung</a:t>
                </a:r>
                <a:r>
                  <a:rPr lang="en-US" sz="3200" b="1" spc="-40" dirty="0">
                    <a:latin typeface="Gill Sans MT"/>
                    <a:cs typeface="Gill Sans MT"/>
                  </a:rPr>
                  <a:t> </a:t>
                </a:r>
                <a:r>
                  <a:rPr lang="en-US" sz="3200" b="1" spc="-5" dirty="0">
                    <a:latin typeface="Gill Sans MT"/>
                    <a:cs typeface="Gill Sans MT"/>
                  </a:rPr>
                  <a:t>dengan  </a:t>
                </a:r>
                <a:r>
                  <a:rPr lang="en-US" sz="3200" b="1" spc="-10" dirty="0">
                    <a:latin typeface="Gill Sans MT"/>
                    <a:cs typeface="Gill Sans MT"/>
                  </a:rPr>
                  <a:t>rumus</a:t>
                </a:r>
                <a:r>
                  <a:rPr lang="en-US" sz="3200" b="1" spc="-70" dirty="0">
                    <a:latin typeface="Gill Sans MT"/>
                    <a:cs typeface="Gill Sans MT"/>
                  </a:rPr>
                  <a:t> </a:t>
                </a:r>
                <a:r>
                  <a:rPr lang="en-US" sz="3200" b="1" spc="-5" dirty="0">
                    <a:latin typeface="Gill Sans MT"/>
                    <a:cs typeface="Gill Sans MT"/>
                  </a:rPr>
                  <a:t>berikut:</a:t>
                </a:r>
                <a:endParaRPr lang="en-US" sz="3200" dirty="0">
                  <a:latin typeface="Gill Sans MT"/>
                  <a:cs typeface="Gill Sans MT"/>
                </a:endParaRPr>
              </a:p>
              <a:p>
                <a:pPr>
                  <a:lnSpc>
                    <a:spcPct val="100000"/>
                  </a:lnSpc>
                  <a:spcBef>
                    <a:spcPts val="15"/>
                  </a:spcBef>
                </a:pPr>
                <a:endParaRPr lang="en-US" sz="3200" dirty="0">
                  <a:latin typeface="Times New Roman"/>
                  <a:cs typeface="Times New Roman"/>
                </a:endParaRPr>
              </a:p>
              <a:p>
                <a:pPr marL="464820">
                  <a:lnSpc>
                    <a:spcPct val="100000"/>
                  </a:lnSpc>
                </a:pPr>
                <a:r>
                  <a:rPr lang="en-US" sz="3200" b="1" spc="-10" dirty="0">
                    <a:solidFill>
                      <a:srgbClr val="FF0000"/>
                    </a:solidFill>
                    <a:latin typeface="Gill Sans MT"/>
                    <a:cs typeface="Gill Sans MT"/>
                  </a:rPr>
                  <a:t>	</a:t>
                </a:r>
                <a:r>
                  <a:rPr lang="en-US" sz="3200" b="1" spc="-5" dirty="0">
                    <a:solidFill>
                      <a:srgbClr val="FF0000"/>
                    </a:solidFill>
                    <a:ea typeface="Cambria Math" panose="02040503050406030204" pitchFamily="18" charset="0"/>
                    <a:cs typeface="Gill Sans M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pc="-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𝛄</m:t>
                    </m:r>
                    <m:r>
                      <a:rPr lang="en-US" sz="3200" b="1" i="1" spc="-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=</m:t>
                    </m:r>
                    <m:f>
                      <m:fPr>
                        <m:ctrlPr>
                          <a:rPr lang="ar-AE" sz="32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2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𝑹𝑵</m:t>
                        </m:r>
                      </m:num>
                      <m:den>
                        <m:r>
                          <a:rPr lang="en-US" sz="3200" b="1" i="1" spc="-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den>
                    </m:f>
                  </m:oMath>
                </a14:m>
                <a:endParaRPr lang="en-US" sz="3200" dirty="0">
                  <a:latin typeface="Gill Sans MT"/>
                  <a:cs typeface="Gill Sans MT"/>
                </a:endParaRPr>
              </a:p>
            </p:txBody>
          </p:sp>
        </mc:Choice>
        <mc:Fallback xmlns="">
          <p:sp>
            <p:nvSpPr>
              <p:cNvPr id="48" name="object 251">
                <a:extLst>
                  <a:ext uri="{FF2B5EF4-FFF2-40B4-BE49-F238E27FC236}">
                    <a16:creationId xmlns:a16="http://schemas.microsoft.com/office/drawing/2014/main" id="{0580442D-C594-4516-A862-15817CE4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48" y="3954296"/>
                <a:ext cx="6580567" cy="4945393"/>
              </a:xfrm>
              <a:prstGeom prst="rect">
                <a:avLst/>
              </a:prstGeom>
              <a:blipFill>
                <a:blip r:embed="rId6"/>
                <a:stretch>
                  <a:fillRect l="-3614" t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344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5" name="object 76">
            <a:extLst>
              <a:ext uri="{FF2B5EF4-FFF2-40B4-BE49-F238E27FC236}">
                <a16:creationId xmlns:a16="http://schemas.microsoft.com/office/drawing/2014/main" id="{692EDE51-6F5F-4D77-A1A1-F1157AF1AE4E}"/>
              </a:ext>
            </a:extLst>
          </p:cNvPr>
          <p:cNvSpPr>
            <a:spLocks noChangeAspect="1"/>
          </p:cNvSpPr>
          <p:nvPr/>
        </p:nvSpPr>
        <p:spPr>
          <a:xfrm>
            <a:off x="762000" y="1549751"/>
            <a:ext cx="7621271" cy="75102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nline Media 1" title="Standard Operating Procedures (SOP): Viscometer">
            <a:hlinkClick r:id="" action="ppaction://media"/>
            <a:extLst>
              <a:ext uri="{FF2B5EF4-FFF2-40B4-BE49-F238E27FC236}">
                <a16:creationId xmlns:a16="http://schemas.microsoft.com/office/drawing/2014/main" id="{5F55B06B-5606-45BE-A4C2-38100BA5D8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144000" y="2706602"/>
            <a:ext cx="8664524" cy="4873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6D777-A073-4D8F-BB5C-2F9475A40971}"/>
              </a:ext>
            </a:extLst>
          </p:cNvPr>
          <p:cNvSpPr/>
          <p:nvPr/>
        </p:nvSpPr>
        <p:spPr>
          <a:xfrm>
            <a:off x="9120116" y="1646271"/>
            <a:ext cx="5354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Roboto" panose="02000000000000000000" pitchFamily="2" charset="0"/>
              </a:rPr>
              <a:t>Standard Operating Procedures (SOP)- Viscometer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11E32-B4CF-4997-B9F8-5236B4913997}"/>
              </a:ext>
            </a:extLst>
          </p:cNvPr>
          <p:cNvSpPr/>
          <p:nvPr/>
        </p:nvSpPr>
        <p:spPr>
          <a:xfrm>
            <a:off x="9120116" y="7700209"/>
            <a:ext cx="588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>
                <a:hlinkClick r:id="rId8"/>
              </a:rPr>
              <a:t>https://www.youtube.com/watch?v=DGtmrxz3Xko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28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object 139">
            <a:extLst>
              <a:ext uri="{FF2B5EF4-FFF2-40B4-BE49-F238E27FC236}">
                <a16:creationId xmlns:a16="http://schemas.microsoft.com/office/drawing/2014/main" id="{BE3B9B6E-C72B-43DB-A7C0-D56CDCFBF5FB}"/>
              </a:ext>
            </a:extLst>
          </p:cNvPr>
          <p:cNvSpPr txBox="1"/>
          <p:nvPr/>
        </p:nvSpPr>
        <p:spPr>
          <a:xfrm>
            <a:off x="1143000" y="1866900"/>
            <a:ext cx="16529559" cy="8238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775">
              <a:lnSpc>
                <a:spcPct val="100000"/>
              </a:lnSpc>
            </a:pP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Prosedur</a:t>
            </a:r>
            <a:r>
              <a:rPr sz="32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Arial"/>
                <a:cs typeface="Arial"/>
              </a:rPr>
              <a:t>Analisis</a:t>
            </a:r>
            <a:endParaRPr sz="3200" dirty="0">
              <a:latin typeface="Arial"/>
              <a:cs typeface="Arial"/>
            </a:endParaRPr>
          </a:p>
          <a:p>
            <a:pPr marL="682625" marR="5080" indent="-669925">
              <a:lnSpc>
                <a:spcPct val="100000"/>
              </a:lnSpc>
              <a:spcBef>
                <a:spcPts val="1260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sz="3200" dirty="0">
                <a:latin typeface="Arial"/>
                <a:cs typeface="Arial"/>
              </a:rPr>
              <a:t>Gunakan spindle silinder atau plate. Untuk spindle  berbentuk silinder, dapat dilengkapi dengan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thermo  jacket housing untuk meletakkan sampel. </a:t>
            </a:r>
            <a:r>
              <a:rPr sz="3200" i="1" spc="-5" dirty="0">
                <a:latin typeface="Arial"/>
                <a:cs typeface="Arial"/>
              </a:rPr>
              <a:t>Thermo  </a:t>
            </a:r>
            <a:r>
              <a:rPr sz="3200" i="1" dirty="0">
                <a:latin typeface="Arial"/>
                <a:cs typeface="Arial"/>
              </a:rPr>
              <a:t>jacket housing </a:t>
            </a:r>
            <a:r>
              <a:rPr sz="3200" dirty="0">
                <a:latin typeface="Arial"/>
                <a:cs typeface="Arial"/>
              </a:rPr>
              <a:t>ini dihubungkan dengan  </a:t>
            </a:r>
            <a:r>
              <a:rPr sz="3200" i="1" dirty="0">
                <a:latin typeface="Arial"/>
                <a:cs typeface="Arial"/>
              </a:rPr>
              <a:t>thermostatic circulator</a:t>
            </a:r>
            <a:r>
              <a:rPr sz="3200" dirty="0">
                <a:latin typeface="Arial"/>
                <a:cs typeface="Arial"/>
              </a:rPr>
              <a:t>, sehingga suhu sampel  dapat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konstan.</a:t>
            </a:r>
          </a:p>
          <a:p>
            <a:pPr marL="682625" marR="184785" indent="-669925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sz="3200" dirty="0">
                <a:latin typeface="Arial"/>
                <a:cs typeface="Arial"/>
              </a:rPr>
              <a:t>Dengan menggunakan thermo jacket housing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ini,  gap </a:t>
            </a:r>
            <a:r>
              <a:rPr sz="3200" spc="-5" dirty="0">
                <a:latin typeface="Arial"/>
                <a:cs typeface="Arial"/>
              </a:rPr>
              <a:t>(</a:t>
            </a:r>
            <a:r>
              <a:rPr sz="3200" spc="-5" dirty="0">
                <a:latin typeface="Symbol"/>
                <a:cs typeface="Symbol"/>
              </a:rPr>
              <a:t></a:t>
            </a:r>
            <a:r>
              <a:rPr sz="3200" spc="-5" dirty="0">
                <a:latin typeface="Arial"/>
                <a:cs typeface="Arial"/>
              </a:rPr>
              <a:t>) </a:t>
            </a:r>
            <a:r>
              <a:rPr sz="3200" dirty="0">
                <a:latin typeface="Arial"/>
                <a:cs typeface="Arial"/>
              </a:rPr>
              <a:t>antara dinding spindle dengan dinding  jacket cukup kecil, sehingga jumlah sampel </a:t>
            </a:r>
            <a:r>
              <a:rPr sz="3200" spc="-5" dirty="0">
                <a:latin typeface="Arial"/>
                <a:cs typeface="Arial"/>
              </a:rPr>
              <a:t>yang  </a:t>
            </a:r>
            <a:r>
              <a:rPr sz="3200" dirty="0">
                <a:latin typeface="Arial"/>
                <a:cs typeface="Arial"/>
              </a:rPr>
              <a:t>diukur pun sedikit (maksimum </a:t>
            </a:r>
            <a:r>
              <a:rPr sz="3200" dirty="0">
                <a:latin typeface="Times New Roman"/>
                <a:cs typeface="Times New Roman"/>
              </a:rPr>
              <a:t>16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ml).</a:t>
            </a:r>
            <a:endParaRPr lang="en-US" sz="3200" spc="-5" dirty="0">
              <a:latin typeface="Arial"/>
              <a:cs typeface="Arial"/>
            </a:endParaRPr>
          </a:p>
          <a:p>
            <a:pPr marL="682625" marR="184785" indent="-669925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Pada </a:t>
            </a:r>
            <a:r>
              <a:rPr lang="en-US" sz="3200" dirty="0" err="1">
                <a:latin typeface="Arial"/>
                <a:cs typeface="Arial"/>
              </a:rPr>
              <a:t>alat</a:t>
            </a:r>
            <a:r>
              <a:rPr lang="en-US" sz="3200" dirty="0">
                <a:latin typeface="Arial"/>
                <a:cs typeface="Arial"/>
              </a:rPr>
              <a:t> ini data </a:t>
            </a:r>
            <a:r>
              <a:rPr lang="en-US" sz="3200" i="1" dirty="0">
                <a:latin typeface="Arial"/>
                <a:cs typeface="Arial"/>
              </a:rPr>
              <a:t>shear stress </a:t>
            </a:r>
            <a:r>
              <a:rPr lang="en-US" sz="3200" spc="-5" dirty="0">
                <a:latin typeface="Arial"/>
                <a:cs typeface="Arial"/>
              </a:rPr>
              <a:t>dan </a:t>
            </a:r>
            <a:r>
              <a:rPr lang="en-US" sz="3200" i="1" dirty="0">
                <a:latin typeface="Arial"/>
                <a:cs typeface="Arial"/>
              </a:rPr>
              <a:t>shear rate</a:t>
            </a:r>
            <a:r>
              <a:rPr lang="en-US" sz="3200" i="1" spc="-85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bisa</a:t>
            </a:r>
            <a:r>
              <a:rPr lang="en-US" sz="3200" dirty="0">
                <a:latin typeface="Arial"/>
                <a:cs typeface="Arial"/>
              </a:rPr>
              <a:t>  </a:t>
            </a:r>
            <a:r>
              <a:rPr lang="en-US" sz="3200" dirty="0" err="1">
                <a:latin typeface="Arial"/>
                <a:cs typeface="Arial"/>
              </a:rPr>
              <a:t>langsung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diperoleh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sehingga</a:t>
            </a:r>
            <a:r>
              <a:rPr lang="en-US" sz="3200" dirty="0">
                <a:latin typeface="Arial"/>
                <a:cs typeface="Arial"/>
              </a:rPr>
              <a:t> data </a:t>
            </a:r>
            <a:r>
              <a:rPr lang="en-US" sz="3200" spc="-5" dirty="0">
                <a:latin typeface="Arial"/>
                <a:cs typeface="Arial"/>
              </a:rPr>
              <a:t>yang  </a:t>
            </a:r>
            <a:r>
              <a:rPr lang="en-US" sz="3200" dirty="0" err="1">
                <a:latin typeface="Arial"/>
                <a:cs typeface="Arial"/>
              </a:rPr>
              <a:t>dikumpulkan</a:t>
            </a:r>
            <a:r>
              <a:rPr lang="en-US" sz="3200" dirty="0">
                <a:latin typeface="Arial"/>
                <a:cs typeface="Arial"/>
              </a:rPr>
              <a:t> dapat </a:t>
            </a:r>
            <a:r>
              <a:rPr lang="en-US" sz="3200" dirty="0" err="1">
                <a:latin typeface="Arial"/>
                <a:cs typeface="Arial"/>
              </a:rPr>
              <a:t>diperoleh</a:t>
            </a:r>
            <a:r>
              <a:rPr lang="en-US" sz="3200" dirty="0">
                <a:latin typeface="Arial"/>
                <a:cs typeface="Arial"/>
              </a:rPr>
              <a:t> dengan  </a:t>
            </a:r>
            <a:r>
              <a:rPr lang="en-US" sz="3200" dirty="0" err="1">
                <a:latin typeface="Arial"/>
                <a:cs typeface="Arial"/>
              </a:rPr>
              <a:t>menggunakan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persamaan</a:t>
            </a:r>
            <a:r>
              <a:rPr lang="en-US" sz="3200" dirty="0">
                <a:latin typeface="Arial"/>
                <a:cs typeface="Arial"/>
              </a:rPr>
              <a:t> model </a:t>
            </a:r>
            <a:r>
              <a:rPr lang="en-US" sz="3200" spc="-5" dirty="0">
                <a:latin typeface="Arial"/>
                <a:cs typeface="Arial"/>
              </a:rPr>
              <a:t>Power</a:t>
            </a:r>
            <a:r>
              <a:rPr lang="en-US" sz="3200" spc="-6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law.</a:t>
            </a:r>
          </a:p>
          <a:p>
            <a:pPr marL="682625" marR="184785" indent="-669925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Untuk </a:t>
            </a:r>
            <a:r>
              <a:rPr lang="en-US" sz="3200" dirty="0" err="1">
                <a:latin typeface="Arial"/>
                <a:cs typeface="Arial"/>
              </a:rPr>
              <a:t>menentukan</a:t>
            </a:r>
            <a:r>
              <a:rPr lang="en-US" sz="3200" dirty="0">
                <a:latin typeface="Arial"/>
                <a:cs typeface="Arial"/>
              </a:rPr>
              <a:t> apakah </a:t>
            </a:r>
            <a:r>
              <a:rPr lang="en-US" sz="3200" dirty="0" err="1">
                <a:latin typeface="Arial"/>
                <a:cs typeface="Arial"/>
              </a:rPr>
              <a:t>terdapat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i="1" dirty="0">
                <a:latin typeface="Arial"/>
                <a:cs typeface="Arial"/>
              </a:rPr>
              <a:t>yield</a:t>
            </a:r>
            <a:r>
              <a:rPr lang="en-US" sz="3200" i="1" spc="-65" dirty="0">
                <a:latin typeface="Arial"/>
                <a:cs typeface="Arial"/>
              </a:rPr>
              <a:t> </a:t>
            </a:r>
            <a:r>
              <a:rPr lang="en-US" sz="3200" i="1" dirty="0">
                <a:latin typeface="Arial"/>
                <a:cs typeface="Arial"/>
              </a:rPr>
              <a:t>stress</a:t>
            </a:r>
            <a:r>
              <a:rPr lang="en-US" sz="3200" dirty="0">
                <a:latin typeface="Arial"/>
                <a:cs typeface="Arial"/>
              </a:rPr>
              <a:t>, maka </a:t>
            </a:r>
            <a:r>
              <a:rPr lang="en-US" sz="3200" spc="-5" dirty="0">
                <a:latin typeface="Arial"/>
                <a:cs typeface="Arial"/>
              </a:rPr>
              <a:t>model </a:t>
            </a:r>
            <a:r>
              <a:rPr lang="en-US" sz="3200" i="1" dirty="0" err="1">
                <a:latin typeface="Arial"/>
                <a:cs typeface="Arial"/>
              </a:rPr>
              <a:t>Herchel-Bulkley</a:t>
            </a:r>
            <a:r>
              <a:rPr lang="en-US" sz="3200" i="1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dapat</a:t>
            </a:r>
            <a:r>
              <a:rPr lang="en-US" sz="3200" spc="-65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digunakan</a:t>
            </a:r>
            <a:r>
              <a:rPr lang="en-US" sz="3200" dirty="0">
                <a:latin typeface="Arial"/>
                <a:cs typeface="Arial"/>
              </a:rPr>
              <a:t>.</a:t>
            </a:r>
          </a:p>
          <a:p>
            <a:pPr marL="682625" marR="184785" indent="-669925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spc="-5" dirty="0">
                <a:latin typeface="Arial"/>
                <a:cs typeface="Arial"/>
              </a:rPr>
              <a:t>Nilai </a:t>
            </a:r>
            <a:r>
              <a:rPr lang="en-US" sz="3200" spc="-5" dirty="0" err="1">
                <a:latin typeface="Arial"/>
                <a:cs typeface="Arial"/>
              </a:rPr>
              <a:t>viskositas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apparent (dalam </a:t>
            </a:r>
            <a:r>
              <a:rPr lang="en-US" sz="3200" spc="-5" dirty="0">
                <a:latin typeface="Arial"/>
                <a:cs typeface="Arial"/>
              </a:rPr>
              <a:t>mPa) </a:t>
            </a:r>
            <a:r>
              <a:rPr lang="en-US" sz="3200" dirty="0">
                <a:latin typeface="Arial"/>
                <a:cs typeface="Arial"/>
              </a:rPr>
              <a:t>dapat  </a:t>
            </a:r>
            <a:r>
              <a:rPr lang="en-US" sz="3200" dirty="0" err="1">
                <a:latin typeface="Arial"/>
                <a:cs typeface="Arial"/>
              </a:rPr>
              <a:t>ditentukan</a:t>
            </a:r>
            <a:r>
              <a:rPr lang="en-US" sz="3200" dirty="0">
                <a:latin typeface="Arial"/>
                <a:cs typeface="Arial"/>
              </a:rPr>
              <a:t> pada </a:t>
            </a:r>
            <a:r>
              <a:rPr lang="en-US" sz="3200" i="1" dirty="0">
                <a:latin typeface="Arial"/>
                <a:cs typeface="Arial"/>
              </a:rPr>
              <a:t>shear rate </a:t>
            </a:r>
            <a:r>
              <a:rPr lang="en-US" sz="3200" dirty="0" err="1">
                <a:latin typeface="Arial"/>
                <a:cs typeface="Arial"/>
              </a:rPr>
              <a:t>tertentu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dimana</a:t>
            </a:r>
            <a:r>
              <a:rPr lang="en-US" sz="3200" dirty="0">
                <a:latin typeface="Arial"/>
                <a:cs typeface="Arial"/>
              </a:rPr>
              <a:t>  </a:t>
            </a:r>
            <a:r>
              <a:rPr lang="en-US" sz="3200" spc="-5" dirty="0" err="1">
                <a:latin typeface="Arial"/>
                <a:cs typeface="Arial"/>
              </a:rPr>
              <a:t>nilainya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dapat </a:t>
            </a:r>
            <a:r>
              <a:rPr lang="en-US" sz="3200" dirty="0" err="1">
                <a:latin typeface="Arial"/>
                <a:cs typeface="Arial"/>
              </a:rPr>
              <a:t>dihitung</a:t>
            </a:r>
            <a:r>
              <a:rPr lang="en-US" sz="3200" dirty="0">
                <a:latin typeface="Arial"/>
                <a:cs typeface="Arial"/>
              </a:rPr>
              <a:t> dengan </a:t>
            </a:r>
            <a:r>
              <a:rPr lang="en-US" sz="3200" dirty="0" err="1">
                <a:latin typeface="Arial"/>
                <a:cs typeface="Arial"/>
              </a:rPr>
              <a:t>menggunakan</a:t>
            </a:r>
            <a:r>
              <a:rPr lang="en-US" sz="3200" dirty="0">
                <a:latin typeface="Arial"/>
                <a:cs typeface="Arial"/>
              </a:rPr>
              <a:t>  </a:t>
            </a:r>
            <a:r>
              <a:rPr lang="en-US" sz="3200" dirty="0" err="1">
                <a:latin typeface="Arial"/>
                <a:cs typeface="Arial"/>
              </a:rPr>
              <a:t>rumus</a:t>
            </a:r>
            <a:r>
              <a:rPr lang="en-US" sz="3200" dirty="0">
                <a:latin typeface="Arial"/>
                <a:cs typeface="Arial"/>
              </a:rPr>
              <a:t> : </a:t>
            </a:r>
            <a:r>
              <a:rPr lang="en-US" sz="3200" spc="-5" dirty="0">
                <a:latin typeface="Symbol"/>
                <a:cs typeface="Symbol"/>
              </a:rPr>
              <a:t></a:t>
            </a:r>
            <a:r>
              <a:rPr lang="en-US" sz="3200" spc="-5" dirty="0">
                <a:latin typeface="Arial"/>
                <a:cs typeface="Arial"/>
              </a:rPr>
              <a:t>=</a:t>
            </a:r>
            <a:r>
              <a:rPr lang="en-US" sz="3200" spc="-5" dirty="0">
                <a:latin typeface="Symbol"/>
                <a:cs typeface="Symbol"/>
              </a:rPr>
              <a:t></a:t>
            </a:r>
            <a:r>
              <a:rPr lang="en-US" sz="3200" spc="-5" dirty="0">
                <a:latin typeface="Arial"/>
                <a:cs typeface="Arial"/>
              </a:rPr>
              <a:t>/</a:t>
            </a:r>
            <a:r>
              <a:rPr lang="en-US" sz="3200" spc="-5" dirty="0">
                <a:latin typeface="Symbol"/>
                <a:cs typeface="Symbol"/>
              </a:rPr>
              <a:t></a:t>
            </a:r>
            <a:r>
              <a:rPr lang="en-US" sz="3200" spc="-5" dirty="0">
                <a:latin typeface="Arial"/>
                <a:cs typeface="Arial"/>
              </a:rPr>
              <a:t>*100 </a:t>
            </a:r>
            <a:r>
              <a:rPr lang="en-US" sz="3200" dirty="0">
                <a:latin typeface="Arial"/>
                <a:cs typeface="Arial"/>
              </a:rPr>
              <a:t>(</a:t>
            </a:r>
            <a:r>
              <a:rPr lang="en-US" sz="3200" dirty="0" err="1">
                <a:latin typeface="Arial"/>
                <a:cs typeface="Arial"/>
              </a:rPr>
              <a:t>pengali</a:t>
            </a:r>
            <a:r>
              <a:rPr lang="en-US" sz="3200" dirty="0">
                <a:latin typeface="Arial"/>
                <a:cs typeface="Arial"/>
              </a:rPr>
              <a:t> 100 </a:t>
            </a:r>
            <a:r>
              <a:rPr lang="en-US" sz="3200" dirty="0" err="1">
                <a:latin typeface="Arial"/>
                <a:cs typeface="Arial"/>
              </a:rPr>
              <a:t>adalah</a:t>
            </a:r>
            <a:r>
              <a:rPr lang="en-US" sz="3200" dirty="0">
                <a:latin typeface="Arial"/>
                <a:cs typeface="Arial"/>
              </a:rPr>
              <a:t> untuk  </a:t>
            </a:r>
            <a:r>
              <a:rPr lang="en-US" sz="3200" spc="-5" dirty="0" err="1">
                <a:latin typeface="Arial"/>
                <a:cs typeface="Arial"/>
              </a:rPr>
              <a:t>mengkonversi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nilai</a:t>
            </a:r>
            <a:r>
              <a:rPr lang="en-US" sz="3200" dirty="0">
                <a:latin typeface="Arial"/>
                <a:cs typeface="Arial"/>
              </a:rPr>
              <a:t> Pa </a:t>
            </a:r>
            <a:r>
              <a:rPr lang="en-US" sz="3200" dirty="0" err="1">
                <a:latin typeface="Arial"/>
                <a:cs typeface="Arial"/>
              </a:rPr>
              <a:t>menjadi</a:t>
            </a:r>
            <a:r>
              <a:rPr lang="en-US" sz="3200" spc="-3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mPa).</a:t>
            </a:r>
          </a:p>
          <a:p>
            <a:pPr marL="682625" marR="184785" indent="-669925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370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object 139">
            <a:extLst>
              <a:ext uri="{FF2B5EF4-FFF2-40B4-BE49-F238E27FC236}">
                <a16:creationId xmlns:a16="http://schemas.microsoft.com/office/drawing/2014/main" id="{BE3B9B6E-C72B-43DB-A7C0-D56CDCFBF5FB}"/>
              </a:ext>
            </a:extLst>
          </p:cNvPr>
          <p:cNvSpPr txBox="1"/>
          <p:nvPr/>
        </p:nvSpPr>
        <p:spPr>
          <a:xfrm>
            <a:off x="1143000" y="1790700"/>
            <a:ext cx="16529559" cy="678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785">
              <a:lnSpc>
                <a:spcPct val="100000"/>
              </a:lnSpc>
              <a:spcBef>
                <a:spcPts val="335"/>
              </a:spcBef>
              <a:tabLst>
                <a:tab pos="185420" algn="l"/>
              </a:tabLst>
            </a:pPr>
            <a:r>
              <a:rPr lang="en-US" sz="3200" b="1" dirty="0">
                <a:latin typeface="Arial"/>
                <a:cs typeface="Arial"/>
              </a:rPr>
              <a:t>Factors Affecting Viscosity</a:t>
            </a:r>
          </a:p>
          <a:p>
            <a:pPr marL="682625" marR="184785" indent="-669925">
              <a:lnSpc>
                <a:spcPct val="100000"/>
              </a:lnSpc>
              <a:spcBef>
                <a:spcPts val="335"/>
              </a:spcBef>
              <a:buFont typeface="+mj-lt"/>
              <a:buAutoNum type="arabicPeriod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Temperature</a:t>
            </a:r>
          </a:p>
          <a:p>
            <a:pPr marL="1262063" marR="184785" indent="-4572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Usually there is an inverse relationship between viscosity and temperature</a:t>
            </a:r>
          </a:p>
          <a:p>
            <a:pPr marL="1262063" marR="184785" indent="-4572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The temperature increase, the viscosity decrease</a:t>
            </a:r>
          </a:p>
          <a:p>
            <a:pPr marL="12700" marR="184785">
              <a:lnSpc>
                <a:spcPct val="100000"/>
              </a:lnSpc>
              <a:spcBef>
                <a:spcPts val="335"/>
              </a:spcBef>
              <a:tabLst>
                <a:tab pos="18542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12700" marR="184785">
              <a:lnSpc>
                <a:spcPct val="100000"/>
              </a:lnSpc>
              <a:spcBef>
                <a:spcPts val="335"/>
              </a:spcBef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2.  Solute Concentration</a:t>
            </a:r>
          </a:p>
          <a:p>
            <a:pPr marL="1262063" marR="184785" indent="-4572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Usually it is a direct non-linear relationship between solute concentration and viscosity at affixed temperature</a:t>
            </a:r>
          </a:p>
          <a:p>
            <a:pPr marL="12700" marR="184785">
              <a:lnSpc>
                <a:spcPct val="100000"/>
              </a:lnSpc>
              <a:spcBef>
                <a:spcPts val="335"/>
              </a:spcBef>
              <a:tabLst>
                <a:tab pos="18542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12700" marR="184785">
              <a:lnSpc>
                <a:spcPct val="100000"/>
              </a:lnSpc>
              <a:spcBef>
                <a:spcPts val="335"/>
              </a:spcBef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3.  Molecular Weight of Solute</a:t>
            </a:r>
          </a:p>
          <a:p>
            <a:pPr marL="1169988" marR="184785" indent="-4572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There is usually a non-linear relationship between the molecular weight of the solute and the viscosity of the solution at equilibrium concentration</a:t>
            </a:r>
          </a:p>
          <a:p>
            <a:pPr marL="1169988" marR="184785" indent="-4572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Corn syrup is made by hydrolyzing with high molecular weight starch to dextrose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06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object 139">
            <a:extLst>
              <a:ext uri="{FF2B5EF4-FFF2-40B4-BE49-F238E27FC236}">
                <a16:creationId xmlns:a16="http://schemas.microsoft.com/office/drawing/2014/main" id="{BE3B9B6E-C72B-43DB-A7C0-D56CDCFBF5FB}"/>
              </a:ext>
            </a:extLst>
          </p:cNvPr>
          <p:cNvSpPr txBox="1"/>
          <p:nvPr/>
        </p:nvSpPr>
        <p:spPr>
          <a:xfrm>
            <a:off x="1143000" y="1790700"/>
            <a:ext cx="16529559" cy="4170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785">
              <a:lnSpc>
                <a:spcPct val="100000"/>
              </a:lnSpc>
              <a:spcBef>
                <a:spcPts val="335"/>
              </a:spcBef>
              <a:tabLst>
                <a:tab pos="185420" algn="l"/>
              </a:tabLst>
            </a:pPr>
            <a:r>
              <a:rPr lang="en-US" sz="3200" b="1" dirty="0">
                <a:latin typeface="Arial"/>
                <a:cs typeface="Arial"/>
              </a:rPr>
              <a:t>Factors Affecting Viscosity</a:t>
            </a:r>
          </a:p>
          <a:p>
            <a:pPr marL="12700" marR="184785">
              <a:lnSpc>
                <a:spcPct val="100000"/>
              </a:lnSpc>
              <a:spcBef>
                <a:spcPts val="335"/>
              </a:spcBef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4.  Pressure</a:t>
            </a:r>
          </a:p>
          <a:p>
            <a:pPr marL="1079500" marR="184785" indent="-4572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The viscosity of most liquids is basically constant at a pressure range of 0-100 atm</a:t>
            </a:r>
          </a:p>
          <a:p>
            <a:pPr marL="1079500" marR="184785" indent="-4572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So the effect of pressure can usually be ignored for food</a:t>
            </a:r>
          </a:p>
          <a:p>
            <a:pPr marL="12700" marR="184785">
              <a:lnSpc>
                <a:spcPct val="100000"/>
              </a:lnSpc>
              <a:spcBef>
                <a:spcPts val="335"/>
              </a:spcBef>
              <a:tabLst>
                <a:tab pos="18542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12700" marR="184785">
              <a:lnSpc>
                <a:spcPct val="100000"/>
              </a:lnSpc>
              <a:spcBef>
                <a:spcPts val="335"/>
              </a:spcBef>
              <a:tabLst>
                <a:tab pos="185420" algn="l"/>
              </a:tabLst>
            </a:pPr>
            <a:r>
              <a:rPr lang="en-US" sz="3200" dirty="0">
                <a:latin typeface="Arial"/>
                <a:cs typeface="Arial"/>
              </a:rPr>
              <a:t>5.  Material Suspension</a:t>
            </a:r>
          </a:p>
          <a:p>
            <a:pPr marL="1079500" marR="184785" indent="-4572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rial"/>
                <a:cs typeface="Arial"/>
              </a:rPr>
              <a:t>Usually this slightly increase the viscosity when at low concentrations, but high suspended material can cause a significant increase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728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object 149">
            <a:extLst>
              <a:ext uri="{FF2B5EF4-FFF2-40B4-BE49-F238E27FC236}">
                <a16:creationId xmlns:a16="http://schemas.microsoft.com/office/drawing/2014/main" id="{F9F0E189-B003-417E-8CC2-60C250B2D90B}"/>
              </a:ext>
            </a:extLst>
          </p:cNvPr>
          <p:cNvSpPr txBox="1"/>
          <p:nvPr/>
        </p:nvSpPr>
        <p:spPr>
          <a:xfrm>
            <a:off x="874565" y="1866900"/>
            <a:ext cx="8588770" cy="6345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85875">
              <a:lnSpc>
                <a:spcPct val="100000"/>
              </a:lnSpc>
            </a:pP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Pengukuran</a:t>
            </a:r>
            <a:r>
              <a:rPr sz="32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Sifat  </a:t>
            </a: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Gelatinisasi</a:t>
            </a:r>
            <a:r>
              <a:rPr sz="32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Pati</a:t>
            </a:r>
            <a:endParaRPr sz="3200" dirty="0">
              <a:latin typeface="Arial"/>
              <a:cs typeface="Arial"/>
            </a:endParaRPr>
          </a:p>
          <a:p>
            <a:pPr marL="12700" marR="27940">
              <a:lnSpc>
                <a:spcPct val="100000"/>
              </a:lnSpc>
              <a:spcBef>
                <a:spcPts val="1025"/>
              </a:spcBef>
              <a:tabLst>
                <a:tab pos="185420" algn="l"/>
              </a:tabLst>
            </a:pPr>
            <a:r>
              <a:rPr sz="3200" spc="-5" dirty="0">
                <a:latin typeface="Arial"/>
                <a:cs typeface="Arial"/>
              </a:rPr>
              <a:t>Profil viskositas dan kemampuan  membentuk gel dari pati selama  proses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pemasakan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8542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85420" algn="l"/>
              </a:tabLst>
            </a:pPr>
            <a:r>
              <a:rPr sz="3200" dirty="0" err="1">
                <a:latin typeface="Arial"/>
                <a:cs typeface="Arial"/>
              </a:rPr>
              <a:t>Instrumen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 marL="384175" lvl="1" indent="-142875">
              <a:lnSpc>
                <a:spcPct val="100000"/>
              </a:lnSpc>
              <a:spcBef>
                <a:spcPts val="295"/>
              </a:spcBef>
              <a:buChar char="–"/>
              <a:tabLst>
                <a:tab pos="384810" algn="l"/>
              </a:tabLst>
            </a:pPr>
            <a:r>
              <a:rPr sz="3200" dirty="0">
                <a:latin typeface="Arial"/>
                <a:cs typeface="Arial"/>
              </a:rPr>
              <a:t>Rapid Visco </a:t>
            </a:r>
            <a:r>
              <a:rPr sz="3200" spc="-5" dirty="0">
                <a:latin typeface="Arial"/>
                <a:cs typeface="Arial"/>
              </a:rPr>
              <a:t>Analyzer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(RVA)</a:t>
            </a:r>
            <a:endParaRPr sz="3200" dirty="0">
              <a:latin typeface="Arial"/>
              <a:cs typeface="Arial"/>
            </a:endParaRPr>
          </a:p>
          <a:p>
            <a:pPr marL="384175" lvl="1" indent="-142875">
              <a:lnSpc>
                <a:spcPct val="100000"/>
              </a:lnSpc>
              <a:spcBef>
                <a:spcPts val="285"/>
              </a:spcBef>
              <a:buChar char="–"/>
              <a:tabLst>
                <a:tab pos="384810" algn="l"/>
              </a:tabLst>
            </a:pPr>
            <a:r>
              <a:rPr sz="3200" spc="-5" dirty="0">
                <a:latin typeface="Arial"/>
                <a:cs typeface="Arial"/>
              </a:rPr>
              <a:t>Brabender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Amylograph</a:t>
            </a:r>
            <a:endParaRPr sz="3200" dirty="0">
              <a:latin typeface="Arial"/>
              <a:cs typeface="Arial"/>
            </a:endParaRPr>
          </a:p>
          <a:p>
            <a:pPr marL="384175" lvl="1" indent="-142875">
              <a:lnSpc>
                <a:spcPct val="100000"/>
              </a:lnSpc>
              <a:spcBef>
                <a:spcPts val="285"/>
              </a:spcBef>
              <a:buChar char="–"/>
              <a:tabLst>
                <a:tab pos="384810" algn="l"/>
              </a:tabLst>
            </a:pPr>
            <a:r>
              <a:rPr sz="3200" spc="-5" dirty="0">
                <a:latin typeface="Arial"/>
                <a:cs typeface="Arial"/>
              </a:rPr>
              <a:t>Brabender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Farinograph</a:t>
            </a:r>
            <a:endParaRPr sz="3200" dirty="0">
              <a:latin typeface="Arial"/>
              <a:cs typeface="Arial"/>
            </a:endParaRPr>
          </a:p>
          <a:p>
            <a:pPr marL="384175" lvl="1" indent="-142875">
              <a:lnSpc>
                <a:spcPct val="100000"/>
              </a:lnSpc>
              <a:spcBef>
                <a:spcPts val="285"/>
              </a:spcBef>
              <a:buChar char="–"/>
              <a:tabLst>
                <a:tab pos="384810" algn="l"/>
              </a:tabLst>
            </a:pPr>
            <a:r>
              <a:rPr sz="3200" spc="-5" dirty="0">
                <a:latin typeface="Arial"/>
                <a:cs typeface="Arial"/>
              </a:rPr>
              <a:t>Brabender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Extensograph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  <a:tabLst>
                <a:tab pos="18542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  <a:tabLst>
                <a:tab pos="185420" algn="l"/>
              </a:tabLst>
            </a:pPr>
            <a:r>
              <a:rPr sz="3200" dirty="0" err="1">
                <a:latin typeface="Arial"/>
                <a:cs typeface="Arial"/>
              </a:rPr>
              <a:t>Satuan</a:t>
            </a:r>
            <a:r>
              <a:rPr sz="3200" dirty="0">
                <a:latin typeface="Arial"/>
                <a:cs typeface="Arial"/>
              </a:rPr>
              <a:t> viskositas: cP, </a:t>
            </a:r>
            <a:r>
              <a:rPr sz="3200" spc="-5" dirty="0">
                <a:latin typeface="Arial"/>
                <a:cs typeface="Arial"/>
              </a:rPr>
              <a:t>Brabender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Unit  (BU), </a:t>
            </a:r>
            <a:r>
              <a:rPr sz="3200" dirty="0">
                <a:latin typeface="Arial"/>
                <a:cs typeface="Arial"/>
              </a:rPr>
              <a:t>Rapid Visco </a:t>
            </a:r>
            <a:r>
              <a:rPr sz="3200" spc="-5" dirty="0">
                <a:latin typeface="Arial"/>
                <a:cs typeface="Arial"/>
              </a:rPr>
              <a:t>Unit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(RVU)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62">
            <a:extLst>
              <a:ext uri="{FF2B5EF4-FFF2-40B4-BE49-F238E27FC236}">
                <a16:creationId xmlns:a16="http://schemas.microsoft.com/office/drawing/2014/main" id="{3197A581-59FB-4240-B0D1-2248ECCDE31C}"/>
              </a:ext>
            </a:extLst>
          </p:cNvPr>
          <p:cNvSpPr txBox="1"/>
          <p:nvPr/>
        </p:nvSpPr>
        <p:spPr>
          <a:xfrm>
            <a:off x="12081470" y="231416"/>
            <a:ext cx="60541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Rapid Visco</a:t>
            </a:r>
            <a:r>
              <a:rPr sz="40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Analyzer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59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object 65">
            <a:extLst>
              <a:ext uri="{FF2B5EF4-FFF2-40B4-BE49-F238E27FC236}">
                <a16:creationId xmlns:a16="http://schemas.microsoft.com/office/drawing/2014/main" id="{D2454112-5584-41FF-AAFB-B40F46960DAD}"/>
              </a:ext>
            </a:extLst>
          </p:cNvPr>
          <p:cNvSpPr>
            <a:spLocks noChangeAspect="1"/>
          </p:cNvSpPr>
          <p:nvPr/>
        </p:nvSpPr>
        <p:spPr>
          <a:xfrm>
            <a:off x="14630400" y="5696718"/>
            <a:ext cx="3413124" cy="3781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6">
            <a:extLst>
              <a:ext uri="{FF2B5EF4-FFF2-40B4-BE49-F238E27FC236}">
                <a16:creationId xmlns:a16="http://schemas.microsoft.com/office/drawing/2014/main" id="{A6BAFB8F-0EF3-4AD4-B450-437FA2D2316F}"/>
              </a:ext>
            </a:extLst>
          </p:cNvPr>
          <p:cNvSpPr>
            <a:spLocks noChangeAspect="1"/>
          </p:cNvSpPr>
          <p:nvPr/>
        </p:nvSpPr>
        <p:spPr>
          <a:xfrm>
            <a:off x="11386502" y="1199759"/>
            <a:ext cx="6487796" cy="4325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4">
            <a:extLst>
              <a:ext uri="{FF2B5EF4-FFF2-40B4-BE49-F238E27FC236}">
                <a16:creationId xmlns:a16="http://schemas.microsoft.com/office/drawing/2014/main" id="{2670E6DA-DA19-4CCD-97BF-1304C6DC2987}"/>
              </a:ext>
            </a:extLst>
          </p:cNvPr>
          <p:cNvSpPr txBox="1"/>
          <p:nvPr/>
        </p:nvSpPr>
        <p:spPr>
          <a:xfrm>
            <a:off x="1204415" y="1894507"/>
            <a:ext cx="7939585" cy="71250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spc="-5" dirty="0">
                <a:latin typeface="Arial"/>
                <a:cs typeface="Arial"/>
              </a:rPr>
              <a:t>Principles:</a:t>
            </a:r>
            <a:endParaRPr sz="3200" dirty="0">
              <a:latin typeface="Arial"/>
              <a:cs typeface="Arial"/>
            </a:endParaRPr>
          </a:p>
          <a:p>
            <a:pPr marL="682625" marR="5080" indent="-669925">
              <a:lnSpc>
                <a:spcPct val="100000"/>
              </a:lnSpc>
              <a:spcBef>
                <a:spcPts val="1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28905" algn="l"/>
              </a:tabLst>
            </a:pPr>
            <a:r>
              <a:rPr sz="3200" dirty="0">
                <a:latin typeface="Arial"/>
                <a:cs typeface="Arial"/>
              </a:rPr>
              <a:t>The rapid </a:t>
            </a:r>
            <a:r>
              <a:rPr sz="3200" spc="-5" dirty="0">
                <a:latin typeface="Arial"/>
                <a:cs typeface="Arial"/>
              </a:rPr>
              <a:t>visco analyzer </a:t>
            </a:r>
            <a:r>
              <a:rPr sz="3200" dirty="0">
                <a:latin typeface="Arial"/>
                <a:cs typeface="Arial"/>
              </a:rPr>
              <a:t>indicates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starch </a:t>
            </a:r>
            <a:r>
              <a:rPr sz="3200" spc="-5" dirty="0">
                <a:latin typeface="Arial"/>
                <a:cs typeface="Arial"/>
              </a:rPr>
              <a:t>viscosity </a:t>
            </a:r>
            <a:r>
              <a:rPr sz="3200" dirty="0">
                <a:latin typeface="Arial"/>
                <a:cs typeface="Arial"/>
              </a:rPr>
              <a:t>by measuring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resistance of </a:t>
            </a:r>
            <a:r>
              <a:rPr sz="3200" spc="-5" dirty="0">
                <a:latin typeface="Arial"/>
                <a:cs typeface="Arial"/>
              </a:rPr>
              <a:t>a </a:t>
            </a:r>
            <a:r>
              <a:rPr sz="3200" dirty="0">
                <a:latin typeface="Arial"/>
                <a:cs typeface="Arial"/>
              </a:rPr>
              <a:t>flour and water </a:t>
            </a:r>
            <a:r>
              <a:rPr sz="3200" spc="-5" dirty="0">
                <a:latin typeface="Arial"/>
                <a:cs typeface="Arial"/>
              </a:rPr>
              <a:t>slurry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stirring action of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paddle.</a:t>
            </a:r>
          </a:p>
          <a:p>
            <a:pPr marL="682625" marR="191135" indent="-66992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28905" algn="l"/>
              </a:tabLst>
            </a:pPr>
            <a:r>
              <a:rPr sz="3200" dirty="0">
                <a:latin typeface="Arial"/>
                <a:cs typeface="Arial"/>
              </a:rPr>
              <a:t>When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slurry is heated,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starch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granules </a:t>
            </a:r>
            <a:r>
              <a:rPr sz="3200" spc="5" dirty="0">
                <a:latin typeface="Arial"/>
                <a:cs typeface="Arial"/>
              </a:rPr>
              <a:t>swell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make the </a:t>
            </a:r>
            <a:r>
              <a:rPr sz="3200" dirty="0">
                <a:latin typeface="Arial"/>
                <a:cs typeface="Arial"/>
              </a:rPr>
              <a:t>slurry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thicker.</a:t>
            </a:r>
            <a:endParaRPr sz="3200" dirty="0">
              <a:latin typeface="Arial"/>
              <a:cs typeface="Arial"/>
            </a:endParaRPr>
          </a:p>
          <a:p>
            <a:pPr marL="682625" marR="43180" indent="-66992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28905" algn="l"/>
              </a:tabLst>
            </a:pPr>
            <a:r>
              <a:rPr sz="3200" spc="-5" dirty="0">
                <a:latin typeface="Arial"/>
                <a:cs typeface="Arial"/>
              </a:rPr>
              <a:t>A </a:t>
            </a:r>
            <a:r>
              <a:rPr sz="3200" dirty="0">
                <a:latin typeface="Arial"/>
                <a:cs typeface="Arial"/>
              </a:rPr>
              <a:t>thicker </a:t>
            </a:r>
            <a:r>
              <a:rPr sz="3200" spc="-5" dirty="0">
                <a:latin typeface="Arial"/>
                <a:cs typeface="Arial"/>
              </a:rPr>
              <a:t>slurry has more </a:t>
            </a:r>
            <a:r>
              <a:rPr sz="3200" dirty="0">
                <a:latin typeface="Arial"/>
                <a:cs typeface="Arial"/>
              </a:rPr>
              <a:t>resistance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paddle during stirring and </a:t>
            </a:r>
            <a:r>
              <a:rPr sz="3200" spc="-5" dirty="0">
                <a:latin typeface="Arial"/>
                <a:cs typeface="Arial"/>
              </a:rPr>
              <a:t>has a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higher peak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viscosity.</a:t>
            </a:r>
            <a:endParaRPr sz="3200" dirty="0">
              <a:latin typeface="Arial"/>
              <a:cs typeface="Arial"/>
            </a:endParaRPr>
          </a:p>
          <a:p>
            <a:pPr marL="682625" marR="170180" indent="-66992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28905" algn="l"/>
              </a:tabLst>
            </a:pPr>
            <a:r>
              <a:rPr sz="3200" dirty="0">
                <a:latin typeface="Arial"/>
                <a:cs typeface="Arial"/>
              </a:rPr>
              <a:t>The highest point during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heating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cycle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the peak viscosity </a:t>
            </a:r>
            <a:r>
              <a:rPr sz="3200" spc="5" dirty="0">
                <a:latin typeface="Arial"/>
                <a:cs typeface="Arial"/>
              </a:rPr>
              <a:t>which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expressed </a:t>
            </a:r>
            <a:r>
              <a:rPr sz="3200" dirty="0">
                <a:latin typeface="Arial"/>
                <a:cs typeface="Arial"/>
              </a:rPr>
              <a:t>in rapid </a:t>
            </a:r>
            <a:r>
              <a:rPr sz="3200" spc="-5" dirty="0">
                <a:latin typeface="Arial"/>
                <a:cs typeface="Arial"/>
              </a:rPr>
              <a:t>visco </a:t>
            </a:r>
            <a:r>
              <a:rPr sz="3200" dirty="0">
                <a:latin typeface="Arial"/>
                <a:cs typeface="Arial"/>
              </a:rPr>
              <a:t>units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(RVU).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4" name="object 62">
            <a:extLst>
              <a:ext uri="{FF2B5EF4-FFF2-40B4-BE49-F238E27FC236}">
                <a16:creationId xmlns:a16="http://schemas.microsoft.com/office/drawing/2014/main" id="{3C4667C2-7EF8-4F4A-92D7-A4B97A266282}"/>
              </a:ext>
            </a:extLst>
          </p:cNvPr>
          <p:cNvSpPr txBox="1"/>
          <p:nvPr/>
        </p:nvSpPr>
        <p:spPr>
          <a:xfrm>
            <a:off x="12081470" y="231416"/>
            <a:ext cx="60541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Rapid Visco</a:t>
            </a:r>
            <a:r>
              <a:rPr sz="40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Analyzer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32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object 144">
            <a:extLst>
              <a:ext uri="{FF2B5EF4-FFF2-40B4-BE49-F238E27FC236}">
                <a16:creationId xmlns:a16="http://schemas.microsoft.com/office/drawing/2014/main" id="{16620237-37D1-4EAE-A78A-78CC87A9ACA2}"/>
              </a:ext>
            </a:extLst>
          </p:cNvPr>
          <p:cNvSpPr txBox="1"/>
          <p:nvPr/>
        </p:nvSpPr>
        <p:spPr>
          <a:xfrm>
            <a:off x="7992639" y="1638300"/>
            <a:ext cx="8764829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dirty="0">
                <a:latin typeface="Arial"/>
                <a:cs typeface="Arial"/>
              </a:rPr>
              <a:t>Example</a:t>
            </a:r>
            <a:r>
              <a:rPr sz="3200" b="1" u="heavy" spc="-114" dirty="0">
                <a:latin typeface="Arial"/>
                <a:cs typeface="Arial"/>
              </a:rPr>
              <a:t> </a:t>
            </a:r>
            <a:r>
              <a:rPr sz="3200" b="1" u="heavy" dirty="0">
                <a:latin typeface="Arial"/>
                <a:cs typeface="Arial"/>
              </a:rPr>
              <a:t>Method:</a:t>
            </a:r>
            <a:endParaRPr sz="3200" dirty="0">
              <a:latin typeface="Arial"/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ts val="10"/>
              </a:spcBef>
              <a:buFont typeface="+mj-lt"/>
              <a:buAutoNum type="arabicPeriod"/>
            </a:pPr>
            <a:endParaRPr sz="3200" dirty="0">
              <a:latin typeface="Times New Roman"/>
              <a:cs typeface="Times New Roman"/>
            </a:endParaRPr>
          </a:p>
          <a:p>
            <a:pPr marL="804863" marR="5080" indent="-792163">
              <a:lnSpc>
                <a:spcPct val="100000"/>
              </a:lnSpc>
              <a:buFont typeface="+mj-lt"/>
              <a:buAutoNum type="arabicPeriod"/>
              <a:tabLst>
                <a:tab pos="185420" algn="l"/>
              </a:tabLst>
            </a:pPr>
            <a:r>
              <a:rPr sz="3200" dirty="0">
                <a:latin typeface="Arial"/>
                <a:cs typeface="Arial"/>
              </a:rPr>
              <a:t>A sample of 3.5 </a:t>
            </a:r>
            <a:r>
              <a:rPr sz="3200" spc="-5" dirty="0">
                <a:latin typeface="Arial"/>
                <a:cs typeface="Arial"/>
              </a:rPr>
              <a:t>grams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flour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is mixed with 25 </a:t>
            </a:r>
            <a:r>
              <a:rPr lang="en-US" sz="3200" spc="-5" dirty="0" err="1">
                <a:latin typeface="Arial"/>
                <a:cs typeface="Arial"/>
              </a:rPr>
              <a:t>millilitres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water </a:t>
            </a:r>
            <a:r>
              <a:rPr sz="3200" dirty="0">
                <a:latin typeface="Arial"/>
                <a:cs typeface="Arial"/>
              </a:rPr>
              <a:t>to form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slurry.</a:t>
            </a:r>
            <a:endParaRPr sz="3200" dirty="0">
              <a:latin typeface="Arial"/>
              <a:cs typeface="Arial"/>
            </a:endParaRPr>
          </a:p>
          <a:p>
            <a:pPr marL="804863" marR="55244" indent="-792163" algn="just">
              <a:lnSpc>
                <a:spcPct val="100000"/>
              </a:lnSpc>
              <a:buFont typeface="+mj-lt"/>
              <a:buAutoNum type="arabicPeriod"/>
              <a:tabLst>
                <a:tab pos="1854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rapid visco analyzer </a:t>
            </a:r>
            <a:r>
              <a:rPr sz="3200" dirty="0">
                <a:latin typeface="Arial"/>
                <a:cs typeface="Arial"/>
              </a:rPr>
              <a:t>stirs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slurry </a:t>
            </a:r>
            <a:r>
              <a:rPr sz="3200" dirty="0">
                <a:latin typeface="Arial"/>
                <a:cs typeface="Arial"/>
              </a:rPr>
              <a:t>as it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heated from  </a:t>
            </a:r>
            <a:r>
              <a:rPr sz="3200" spc="-5" dirty="0">
                <a:latin typeface="Arial"/>
                <a:cs typeface="Arial"/>
              </a:rPr>
              <a:t>60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95 degrees Celsius in 6  </a:t>
            </a:r>
            <a:r>
              <a:rPr sz="3200" dirty="0">
                <a:latin typeface="Arial"/>
                <a:cs typeface="Arial"/>
              </a:rPr>
              <a:t>minutes.</a:t>
            </a:r>
          </a:p>
          <a:p>
            <a:pPr marL="804863" marR="23495" indent="-792163">
              <a:lnSpc>
                <a:spcPct val="100000"/>
              </a:lnSpc>
              <a:buFont typeface="+mj-lt"/>
              <a:buAutoNum type="arabicPeriod"/>
              <a:tabLst>
                <a:tab pos="1854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maximum viscosity (peak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viscosity) is recorded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curve </a:t>
            </a:r>
            <a:r>
              <a:rPr sz="3200" dirty="0">
                <a:latin typeface="Arial"/>
                <a:cs typeface="Arial"/>
              </a:rPr>
              <a:t>by the </a:t>
            </a:r>
            <a:r>
              <a:rPr sz="3200" spc="-5" dirty="0">
                <a:latin typeface="Arial"/>
                <a:cs typeface="Arial"/>
              </a:rPr>
              <a:t>rapid </a:t>
            </a:r>
            <a:r>
              <a:rPr sz="3200" spc="-5" dirty="0" err="1">
                <a:latin typeface="Arial"/>
                <a:cs typeface="Arial"/>
              </a:rPr>
              <a:t>visco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analyzer.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43">
            <a:extLst>
              <a:ext uri="{FF2B5EF4-FFF2-40B4-BE49-F238E27FC236}">
                <a16:creationId xmlns:a16="http://schemas.microsoft.com/office/drawing/2014/main" id="{067FD8AB-336F-49C9-851D-553AD38C7EAC}"/>
              </a:ext>
            </a:extLst>
          </p:cNvPr>
          <p:cNvSpPr>
            <a:spLocks noChangeAspect="1"/>
          </p:cNvSpPr>
          <p:nvPr/>
        </p:nvSpPr>
        <p:spPr>
          <a:xfrm>
            <a:off x="1153666" y="1938779"/>
            <a:ext cx="5475733" cy="6741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2">
            <a:extLst>
              <a:ext uri="{FF2B5EF4-FFF2-40B4-BE49-F238E27FC236}">
                <a16:creationId xmlns:a16="http://schemas.microsoft.com/office/drawing/2014/main" id="{311EE24C-6BE0-4102-AAAD-638CC15E5EEE}"/>
              </a:ext>
            </a:extLst>
          </p:cNvPr>
          <p:cNvSpPr txBox="1"/>
          <p:nvPr/>
        </p:nvSpPr>
        <p:spPr>
          <a:xfrm>
            <a:off x="12081470" y="231416"/>
            <a:ext cx="60541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Rapid Visco</a:t>
            </a:r>
            <a:r>
              <a:rPr sz="40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Analyzer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427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6" name="object 62">
            <a:extLst>
              <a:ext uri="{FF2B5EF4-FFF2-40B4-BE49-F238E27FC236}">
                <a16:creationId xmlns:a16="http://schemas.microsoft.com/office/drawing/2014/main" id="{311EE24C-6BE0-4102-AAAD-638CC15E5EEE}"/>
              </a:ext>
            </a:extLst>
          </p:cNvPr>
          <p:cNvSpPr txBox="1"/>
          <p:nvPr/>
        </p:nvSpPr>
        <p:spPr>
          <a:xfrm>
            <a:off x="12081470" y="231416"/>
            <a:ext cx="60541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Rapid Visco</a:t>
            </a:r>
            <a:r>
              <a:rPr sz="40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Analyzer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object 77">
            <a:extLst>
              <a:ext uri="{FF2B5EF4-FFF2-40B4-BE49-F238E27FC236}">
                <a16:creationId xmlns:a16="http://schemas.microsoft.com/office/drawing/2014/main" id="{EEBBCFE6-DC26-4255-8031-CE56FDB0A6E8}"/>
              </a:ext>
            </a:extLst>
          </p:cNvPr>
          <p:cNvSpPr txBox="1"/>
          <p:nvPr/>
        </p:nvSpPr>
        <p:spPr>
          <a:xfrm>
            <a:off x="702734" y="1943100"/>
            <a:ext cx="8822266" cy="7879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Why is </a:t>
            </a:r>
            <a:r>
              <a:rPr sz="3200" b="1" spc="-5" dirty="0">
                <a:latin typeface="Arial"/>
                <a:cs typeface="Arial"/>
              </a:rPr>
              <a:t>this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important?</a:t>
            </a:r>
            <a:endParaRPr sz="3200" dirty="0">
              <a:latin typeface="Arial"/>
              <a:cs typeface="Arial"/>
            </a:endParaRPr>
          </a:p>
          <a:p>
            <a:pPr marL="914400" indent="-9017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9969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40" dirty="0">
                <a:latin typeface="Arial"/>
                <a:cs typeface="Arial"/>
              </a:rPr>
              <a:t>RVA </a:t>
            </a:r>
            <a:r>
              <a:rPr sz="3200" dirty="0">
                <a:latin typeface="Arial"/>
                <a:cs typeface="Arial"/>
              </a:rPr>
              <a:t>test measures flour starch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properties.</a:t>
            </a:r>
          </a:p>
          <a:p>
            <a:pPr marL="914400" marR="171450" indent="-9017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28905" algn="l"/>
              </a:tabLst>
            </a:pP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Asian noodle </a:t>
            </a:r>
            <a:r>
              <a:rPr sz="3200" dirty="0">
                <a:latin typeface="Arial"/>
                <a:cs typeface="Arial"/>
              </a:rPr>
              <a:t>products, </a:t>
            </a:r>
            <a:r>
              <a:rPr lang="en-US" sz="3200" dirty="0">
                <a:latin typeface="Arial"/>
                <a:cs typeface="Arial"/>
              </a:rPr>
              <a:t>medium to high-peak viscosity flour is preferred because it gives the </a:t>
            </a:r>
            <a:r>
              <a:rPr sz="3200" spc="-5" dirty="0">
                <a:latin typeface="Arial"/>
                <a:cs typeface="Arial"/>
              </a:rPr>
              <a:t>noodles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better </a:t>
            </a:r>
            <a:r>
              <a:rPr sz="3200" spc="-5" dirty="0">
                <a:latin typeface="Arial"/>
                <a:cs typeface="Arial"/>
              </a:rPr>
              <a:t>texture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characteristics.</a:t>
            </a:r>
            <a:endParaRPr sz="3200" dirty="0">
              <a:latin typeface="Arial"/>
              <a:cs typeface="Arial"/>
            </a:endParaRPr>
          </a:p>
          <a:p>
            <a:pPr marL="914400" marR="56515" indent="-9017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2890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rapid visco analyzer </a:t>
            </a:r>
            <a:r>
              <a:rPr sz="3200" b="1" u="heavy" spc="-5" dirty="0">
                <a:latin typeface="Arial"/>
                <a:cs typeface="Arial"/>
              </a:rPr>
              <a:t>can </a:t>
            </a:r>
            <a:r>
              <a:rPr sz="3200" b="1" u="heavy" dirty="0">
                <a:latin typeface="Arial"/>
                <a:cs typeface="Arial"/>
              </a:rPr>
              <a:t>also be used to</a:t>
            </a:r>
            <a:r>
              <a:rPr lang="en-US" sz="3200" b="1" u="heavy" dirty="0">
                <a:latin typeface="Arial"/>
                <a:cs typeface="Arial"/>
              </a:rPr>
              <a:t> </a:t>
            </a:r>
            <a:r>
              <a:rPr sz="3200" b="1" u="heavy" dirty="0">
                <a:latin typeface="Arial"/>
                <a:cs typeface="Arial"/>
              </a:rPr>
              <a:t>determine </a:t>
            </a:r>
            <a:r>
              <a:rPr sz="3200" b="1" u="heavy" spc="-5" dirty="0">
                <a:latin typeface="Arial"/>
                <a:cs typeface="Arial"/>
              </a:rPr>
              <a:t>the </a:t>
            </a:r>
            <a:r>
              <a:rPr sz="3200" b="1" u="heavy" dirty="0">
                <a:latin typeface="Arial"/>
                <a:cs typeface="Arial"/>
              </a:rPr>
              <a:t>stirring number</a:t>
            </a:r>
            <a:r>
              <a:rPr sz="3200" dirty="0">
                <a:latin typeface="Arial"/>
                <a:cs typeface="Arial"/>
              </a:rPr>
              <a:t>, </a:t>
            </a:r>
            <a:r>
              <a:rPr sz="3200" spc="-5" dirty="0">
                <a:latin typeface="Arial"/>
                <a:cs typeface="Arial"/>
              </a:rPr>
              <a:t>which is related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sprout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damage.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stirring</a:t>
            </a:r>
            <a:r>
              <a:rPr sz="3200" dirty="0">
                <a:latin typeface="Arial"/>
                <a:cs typeface="Arial"/>
              </a:rPr>
              <a:t> number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performed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measure </a:t>
            </a:r>
            <a:r>
              <a:rPr sz="3200" spc="-5" dirty="0">
                <a:latin typeface="Arial"/>
                <a:cs typeface="Arial"/>
              </a:rPr>
              <a:t>enzyme activity </a:t>
            </a:r>
            <a:r>
              <a:rPr sz="3200" dirty="0">
                <a:latin typeface="Arial"/>
                <a:cs typeface="Arial"/>
              </a:rPr>
              <a:t>that results from sprout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damage </a:t>
            </a:r>
            <a:r>
              <a:rPr sz="3200" dirty="0">
                <a:latin typeface="Arial"/>
                <a:cs typeface="Arial"/>
              </a:rPr>
              <a:t>(</a:t>
            </a:r>
            <a:r>
              <a:rPr lang="en-US" sz="3200" dirty="0">
                <a:latin typeface="Arial"/>
                <a:cs typeface="Arial"/>
              </a:rPr>
              <a:t>alpha-amylase</a:t>
            </a:r>
            <a:r>
              <a:rPr sz="3200" spc="-5" dirty="0">
                <a:latin typeface="Arial"/>
                <a:cs typeface="Arial"/>
              </a:rPr>
              <a:t> enzyme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activity).</a:t>
            </a:r>
            <a:endParaRPr sz="3200" dirty="0">
              <a:latin typeface="Arial"/>
              <a:cs typeface="Arial"/>
            </a:endParaRPr>
          </a:p>
          <a:p>
            <a:pPr marL="914400" marR="5080" indent="-9017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28905" algn="l"/>
              </a:tabLst>
            </a:pPr>
            <a:r>
              <a:rPr sz="3200" spc="-5" dirty="0">
                <a:latin typeface="Arial"/>
                <a:cs typeface="Arial"/>
              </a:rPr>
              <a:t>Sprouting in wheat </a:t>
            </a:r>
            <a:r>
              <a:rPr sz="3200" dirty="0">
                <a:latin typeface="Arial"/>
                <a:cs typeface="Arial"/>
              </a:rPr>
              <a:t>results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flour that </a:t>
            </a:r>
            <a:r>
              <a:rPr sz="3200" spc="-5" dirty="0">
                <a:latin typeface="Arial"/>
                <a:cs typeface="Arial"/>
              </a:rPr>
              <a:t>produces </a:t>
            </a:r>
            <a:r>
              <a:rPr sz="3200" dirty="0">
                <a:latin typeface="Arial"/>
                <a:cs typeface="Arial"/>
              </a:rPr>
              <a:t>sticky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dough, poor </a:t>
            </a:r>
            <a:r>
              <a:rPr lang="en-US" sz="3200" spc="-5" dirty="0" err="1">
                <a:latin typeface="Arial"/>
                <a:cs typeface="Arial"/>
              </a:rPr>
              <a:t>colour</a:t>
            </a:r>
            <a:r>
              <a:rPr sz="3200" spc="-5" dirty="0">
                <a:latin typeface="Arial"/>
                <a:cs typeface="Arial"/>
              </a:rPr>
              <a:t> and weak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texture.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0" name="object 152">
            <a:extLst>
              <a:ext uri="{FF2B5EF4-FFF2-40B4-BE49-F238E27FC236}">
                <a16:creationId xmlns:a16="http://schemas.microsoft.com/office/drawing/2014/main" id="{F0CFEF23-0D26-4DA3-833B-0547339FC960}"/>
              </a:ext>
            </a:extLst>
          </p:cNvPr>
          <p:cNvSpPr txBox="1"/>
          <p:nvPr/>
        </p:nvSpPr>
        <p:spPr>
          <a:xfrm>
            <a:off x="10210800" y="1947081"/>
            <a:ext cx="7374466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Unit  </a:t>
            </a:r>
            <a:r>
              <a:rPr sz="2400" b="1" spc="-5" dirty="0">
                <a:latin typeface="Arial"/>
                <a:cs typeface="Arial"/>
              </a:rPr>
              <a:t>Measurements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RVA:</a:t>
            </a:r>
            <a:endParaRPr sz="2400" dirty="0">
              <a:latin typeface="Arial"/>
              <a:cs typeface="Arial"/>
            </a:endParaRPr>
          </a:p>
          <a:p>
            <a:pPr marL="128270" indent="-115570">
              <a:lnSpc>
                <a:spcPct val="100000"/>
              </a:lnSpc>
              <a:buFont typeface="Arial"/>
              <a:buChar char="•"/>
              <a:tabLst>
                <a:tab pos="128905" algn="l"/>
              </a:tabLst>
            </a:pPr>
            <a:r>
              <a:rPr sz="2400" b="1" spc="-5" dirty="0">
                <a:latin typeface="Arial"/>
                <a:cs typeface="Arial"/>
              </a:rPr>
              <a:t>SNU </a:t>
            </a:r>
            <a:r>
              <a:rPr sz="2400" b="1" dirty="0">
                <a:latin typeface="Arial"/>
                <a:cs typeface="Arial"/>
              </a:rPr>
              <a:t>(Stirring </a:t>
            </a:r>
            <a:r>
              <a:rPr sz="2400" b="1" spc="-5" dirty="0">
                <a:latin typeface="Arial"/>
                <a:cs typeface="Arial"/>
              </a:rPr>
              <a:t>Number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Unit)</a:t>
            </a:r>
            <a:endParaRPr sz="2400" dirty="0">
              <a:latin typeface="Arial"/>
              <a:cs typeface="Arial"/>
            </a:endParaRPr>
          </a:p>
          <a:p>
            <a:pPr marL="128270" indent="-115570">
              <a:lnSpc>
                <a:spcPct val="100000"/>
              </a:lnSpc>
              <a:buFont typeface="Arial"/>
              <a:buChar char="•"/>
              <a:tabLst>
                <a:tab pos="128905" algn="l"/>
              </a:tabLst>
            </a:pPr>
            <a:r>
              <a:rPr sz="2400" b="1" spc="-15" dirty="0">
                <a:latin typeface="Arial"/>
                <a:cs typeface="Arial"/>
              </a:rPr>
              <a:t>RVU </a:t>
            </a:r>
            <a:r>
              <a:rPr sz="2400" b="1" dirty="0">
                <a:latin typeface="Arial"/>
                <a:cs typeface="Arial"/>
              </a:rPr>
              <a:t>(rapid </a:t>
            </a:r>
            <a:r>
              <a:rPr sz="2400" b="1" spc="-5" dirty="0">
                <a:latin typeface="Arial"/>
                <a:cs typeface="Arial"/>
              </a:rPr>
              <a:t>visco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unit)</a:t>
            </a:r>
            <a:endParaRPr sz="2400" dirty="0">
              <a:latin typeface="Arial"/>
              <a:cs typeface="Arial"/>
            </a:endParaRPr>
          </a:p>
          <a:p>
            <a:pPr marL="128270" indent="-115570">
              <a:lnSpc>
                <a:spcPct val="100000"/>
              </a:lnSpc>
              <a:buFont typeface="Arial"/>
              <a:buChar char="•"/>
              <a:tabLst>
                <a:tab pos="128905" algn="l"/>
              </a:tabLst>
            </a:pPr>
            <a:r>
              <a:rPr sz="2400" b="1" spc="-5" dirty="0">
                <a:latin typeface="Arial"/>
                <a:cs typeface="Arial"/>
              </a:rPr>
              <a:t>Conversion: 1 </a:t>
            </a:r>
            <a:r>
              <a:rPr sz="2400" b="1" spc="-15" dirty="0">
                <a:latin typeface="Arial"/>
                <a:cs typeface="Arial"/>
              </a:rPr>
              <a:t>RVU </a:t>
            </a:r>
            <a:r>
              <a:rPr sz="2400" b="1" dirty="0">
                <a:latin typeface="Arial"/>
                <a:cs typeface="Arial"/>
              </a:rPr>
              <a:t>= </a:t>
            </a:r>
            <a:r>
              <a:rPr sz="2400" b="1" spc="-5" dirty="0">
                <a:latin typeface="Arial"/>
                <a:cs typeface="Arial"/>
              </a:rPr>
              <a:t>12 </a:t>
            </a:r>
            <a:r>
              <a:rPr sz="2400" b="1" dirty="0">
                <a:latin typeface="Arial"/>
                <a:cs typeface="Arial"/>
              </a:rPr>
              <a:t>cp = 12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mPa.s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652F3-52F1-47D5-846D-2B7DAF262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4200359"/>
            <a:ext cx="7089781" cy="44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28700" y="3965325"/>
            <a:ext cx="14942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1028700" y="2215197"/>
            <a:ext cx="7163160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70"/>
              </a:lnSpc>
            </a:pPr>
            <a:r>
              <a:rPr lang="en-US" sz="7284" dirty="0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REOLOGI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17" name="Oval 16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9" name="object 184">
            <a:extLst>
              <a:ext uri="{FF2B5EF4-FFF2-40B4-BE49-F238E27FC236}">
                <a16:creationId xmlns:a16="http://schemas.microsoft.com/office/drawing/2014/main" id="{34A32DA9-67FD-4B60-A705-07987621D2E5}"/>
              </a:ext>
            </a:extLst>
          </p:cNvPr>
          <p:cNvSpPr txBox="1"/>
          <p:nvPr/>
        </p:nvSpPr>
        <p:spPr>
          <a:xfrm>
            <a:off x="5989342" y="1891522"/>
            <a:ext cx="11612857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660">
              <a:lnSpc>
                <a:spcPct val="100000"/>
              </a:lnSpc>
            </a:pPr>
            <a:r>
              <a:rPr sz="3200" b="1" spc="-5" dirty="0">
                <a:solidFill>
                  <a:srgbClr val="234583"/>
                </a:solidFill>
                <a:latin typeface="Aharoni"/>
                <a:cs typeface="Aharoni"/>
              </a:rPr>
              <a:t>Pengertian</a:t>
            </a:r>
            <a:r>
              <a:rPr sz="3200" b="1" spc="-40" dirty="0">
                <a:solidFill>
                  <a:srgbClr val="234583"/>
                </a:solidFill>
                <a:latin typeface="Aharoni"/>
                <a:cs typeface="Aharoni"/>
              </a:rPr>
              <a:t> </a:t>
            </a:r>
            <a:r>
              <a:rPr sz="3200" b="1" spc="-5" dirty="0">
                <a:solidFill>
                  <a:srgbClr val="234583"/>
                </a:solidFill>
                <a:latin typeface="Aharoni"/>
                <a:cs typeface="Aharoni"/>
              </a:rPr>
              <a:t>rheology</a:t>
            </a:r>
            <a:endParaRPr sz="3200" dirty="0">
              <a:latin typeface="Aharoni"/>
              <a:cs typeface="Aharon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84785" marR="5080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3200" spc="-5" dirty="0">
                <a:latin typeface="Arial"/>
                <a:cs typeface="Arial"/>
              </a:rPr>
              <a:t>Rheologi adalah ilmu </a:t>
            </a:r>
            <a:r>
              <a:rPr sz="3200" spc="-10" dirty="0">
                <a:latin typeface="Arial"/>
                <a:cs typeface="Arial"/>
              </a:rPr>
              <a:t>yang </a:t>
            </a:r>
            <a:r>
              <a:rPr sz="3200" spc="-5" dirty="0">
                <a:latin typeface="Arial"/>
                <a:cs typeface="Arial"/>
              </a:rPr>
              <a:t>mempelajari  sifat aliran dan perubahan bentuk  (deformasi) suatu bahan akibat </a:t>
            </a:r>
            <a:r>
              <a:rPr sz="3200" spc="-10" dirty="0">
                <a:latin typeface="Arial"/>
                <a:cs typeface="Arial"/>
              </a:rPr>
              <a:t>adanya  </a:t>
            </a:r>
            <a:r>
              <a:rPr sz="3200" spc="-5" dirty="0">
                <a:latin typeface="Arial"/>
                <a:cs typeface="Arial"/>
              </a:rPr>
              <a:t>pengaruh </a:t>
            </a:r>
            <a:r>
              <a:rPr sz="3200" spc="-10" dirty="0">
                <a:latin typeface="Arial"/>
                <a:cs typeface="Arial"/>
              </a:rPr>
              <a:t>gaya </a:t>
            </a:r>
            <a:r>
              <a:rPr sz="3200" spc="-5" dirty="0">
                <a:latin typeface="Arial"/>
                <a:cs typeface="Arial"/>
              </a:rPr>
              <a:t>mekanis </a:t>
            </a:r>
            <a:r>
              <a:rPr sz="3200" spc="-10" dirty="0">
                <a:latin typeface="Arial"/>
                <a:cs typeface="Arial"/>
              </a:rPr>
              <a:t>yang  </a:t>
            </a:r>
            <a:r>
              <a:rPr sz="3200" spc="-5" dirty="0">
                <a:latin typeface="Arial"/>
                <a:cs typeface="Arial"/>
              </a:rPr>
              <a:t>mengenainya.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0" name="object 75">
            <a:extLst>
              <a:ext uri="{FF2B5EF4-FFF2-40B4-BE49-F238E27FC236}">
                <a16:creationId xmlns:a16="http://schemas.microsoft.com/office/drawing/2014/main" id="{41A72427-1DCD-4265-8C0C-B7276CEBFB94}"/>
              </a:ext>
            </a:extLst>
          </p:cNvPr>
          <p:cNvSpPr/>
          <p:nvPr/>
        </p:nvSpPr>
        <p:spPr>
          <a:xfrm>
            <a:off x="6934200" y="5143500"/>
            <a:ext cx="835618" cy="2272675"/>
          </a:xfrm>
          <a:custGeom>
            <a:avLst/>
            <a:gdLst/>
            <a:ahLst/>
            <a:cxnLst/>
            <a:rect l="l" t="t" r="r" b="b"/>
            <a:pathLst>
              <a:path w="412750" h="1219200">
                <a:moveTo>
                  <a:pt x="412750" y="752855"/>
                </a:moveTo>
                <a:lnTo>
                  <a:pt x="0" y="752855"/>
                </a:lnTo>
                <a:lnTo>
                  <a:pt x="206375" y="1219200"/>
                </a:lnTo>
                <a:lnTo>
                  <a:pt x="412750" y="752855"/>
                </a:lnTo>
                <a:close/>
              </a:path>
              <a:path w="412750" h="1219200">
                <a:moveTo>
                  <a:pt x="309625" y="0"/>
                </a:moveTo>
                <a:lnTo>
                  <a:pt x="103250" y="0"/>
                </a:lnTo>
                <a:lnTo>
                  <a:pt x="103250" y="752855"/>
                </a:lnTo>
                <a:lnTo>
                  <a:pt x="309625" y="752855"/>
                </a:lnTo>
                <a:lnTo>
                  <a:pt x="309625" y="0"/>
                </a:lnTo>
                <a:close/>
              </a:path>
            </a:pathLst>
          </a:custGeom>
          <a:solidFill>
            <a:srgbClr val="6FD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2">
            <a:extLst>
              <a:ext uri="{FF2B5EF4-FFF2-40B4-BE49-F238E27FC236}">
                <a16:creationId xmlns:a16="http://schemas.microsoft.com/office/drawing/2014/main" id="{C11BBAE7-B2E1-4B24-AAC8-2C2393B89CC2}"/>
              </a:ext>
            </a:extLst>
          </p:cNvPr>
          <p:cNvSpPr txBox="1"/>
          <p:nvPr/>
        </p:nvSpPr>
        <p:spPr>
          <a:xfrm>
            <a:off x="6112976" y="7517011"/>
            <a:ext cx="8257531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spc="-5" dirty="0">
                <a:latin typeface="Calibri"/>
                <a:cs typeface="Calibri"/>
              </a:rPr>
              <a:t>Keperluan Disain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Proses</a:t>
            </a:r>
            <a:endParaRPr sz="36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spc="-10" dirty="0">
                <a:latin typeface="Calibri"/>
                <a:cs typeface="Calibri"/>
              </a:rPr>
              <a:t>Evaluasi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Proses</a:t>
            </a:r>
            <a:endParaRPr sz="36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dirty="0">
                <a:latin typeface="Calibri"/>
                <a:cs typeface="Calibri"/>
              </a:rPr>
              <a:t>QC</a:t>
            </a:r>
            <a:endParaRPr sz="36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spc="-5" dirty="0">
                <a:latin typeface="Calibri"/>
                <a:cs typeface="Calibri"/>
              </a:rPr>
              <a:t>Konsumen</a:t>
            </a:r>
            <a:endParaRPr sz="36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spc="-5" dirty="0">
                <a:latin typeface="Calibri"/>
                <a:cs typeface="Calibri"/>
              </a:rPr>
              <a:t>Pengujian umur</a:t>
            </a:r>
            <a:r>
              <a:rPr sz="3600" b="1" spc="-8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simpan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2" name="object 105">
            <a:extLst>
              <a:ext uri="{FF2B5EF4-FFF2-40B4-BE49-F238E27FC236}">
                <a16:creationId xmlns:a16="http://schemas.microsoft.com/office/drawing/2014/main" id="{E25CC6A5-C510-4E9C-9C9B-2B8C1BBACF5B}"/>
              </a:ext>
            </a:extLst>
          </p:cNvPr>
          <p:cNvSpPr txBox="1"/>
          <p:nvPr/>
        </p:nvSpPr>
        <p:spPr>
          <a:xfrm>
            <a:off x="8001000" y="4570268"/>
            <a:ext cx="7163159" cy="2795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Bahan </a:t>
            </a:r>
            <a:r>
              <a:rPr sz="3600" b="1" spc="-10" dirty="0">
                <a:latin typeface="Calibri"/>
                <a:cs typeface="Calibri"/>
              </a:rPr>
              <a:t>pangan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fluida??</a:t>
            </a:r>
            <a:endParaRPr sz="3600" dirty="0">
              <a:latin typeface="Calibri"/>
              <a:cs typeface="Calibri"/>
            </a:endParaRPr>
          </a:p>
          <a:p>
            <a:pPr marL="281940" indent="-78740">
              <a:lnSpc>
                <a:spcPct val="100000"/>
              </a:lnSpc>
              <a:buChar char="-"/>
              <a:tabLst>
                <a:tab pos="282575" algn="l"/>
              </a:tabLst>
            </a:pPr>
            <a:r>
              <a:rPr sz="3600" b="1" spc="-5" dirty="0">
                <a:latin typeface="Calibri"/>
                <a:cs typeface="Calibri"/>
              </a:rPr>
              <a:t>saus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tomat</a:t>
            </a:r>
            <a:endParaRPr sz="3600" dirty="0">
              <a:latin typeface="Calibri"/>
              <a:cs typeface="Calibri"/>
            </a:endParaRPr>
          </a:p>
          <a:p>
            <a:pPr marL="281940" indent="-78740">
              <a:lnSpc>
                <a:spcPct val="100000"/>
              </a:lnSpc>
              <a:buChar char="-"/>
              <a:tabLst>
                <a:tab pos="282575" algn="l"/>
              </a:tabLst>
            </a:pPr>
            <a:r>
              <a:rPr sz="3600" b="1" spc="-5" dirty="0">
                <a:latin typeface="Calibri"/>
                <a:cs typeface="Calibri"/>
              </a:rPr>
              <a:t>es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krim</a:t>
            </a:r>
            <a:endParaRPr sz="3600" dirty="0">
              <a:latin typeface="Calibri"/>
              <a:cs typeface="Calibri"/>
            </a:endParaRPr>
          </a:p>
          <a:p>
            <a:pPr marL="281940" indent="-78740">
              <a:lnSpc>
                <a:spcPct val="100000"/>
              </a:lnSpc>
              <a:buChar char="-"/>
              <a:tabLst>
                <a:tab pos="282575" algn="l"/>
              </a:tabLst>
            </a:pPr>
            <a:r>
              <a:rPr sz="3600" b="1" spc="-5" dirty="0">
                <a:latin typeface="Calibri"/>
                <a:cs typeface="Calibri"/>
              </a:rPr>
              <a:t>coklat</a:t>
            </a:r>
            <a:endParaRPr sz="3600" dirty="0">
              <a:latin typeface="Calibri"/>
              <a:cs typeface="Calibri"/>
            </a:endParaRPr>
          </a:p>
          <a:p>
            <a:pPr marL="289560" indent="-79375">
              <a:lnSpc>
                <a:spcPct val="100000"/>
              </a:lnSpc>
              <a:spcBef>
                <a:spcPts val="225"/>
              </a:spcBef>
              <a:buChar char="-"/>
              <a:tabLst>
                <a:tab pos="290195" algn="l"/>
              </a:tabLst>
            </a:pPr>
            <a:r>
              <a:rPr sz="3600" b="1" spc="-5" dirty="0">
                <a:latin typeface="Calibri"/>
                <a:cs typeface="Calibri"/>
              </a:rPr>
              <a:t>pudding/gel?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56F7793C-4A67-4A3C-A749-ECD108D4DAD7}"/>
              </a:ext>
            </a:extLst>
          </p:cNvPr>
          <p:cNvSpPr/>
          <p:nvPr/>
        </p:nvSpPr>
        <p:spPr>
          <a:xfrm>
            <a:off x="12438769" y="4769777"/>
            <a:ext cx="4724400" cy="18763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0" dirty="0" err="1">
                <a:cs typeface="Calibri"/>
              </a:rPr>
              <a:t>Kenapa</a:t>
            </a:r>
            <a:r>
              <a:rPr lang="en-US" sz="3600" b="1" spc="-10" dirty="0">
                <a:cs typeface="Calibri"/>
              </a:rPr>
              <a:t> </a:t>
            </a:r>
            <a:r>
              <a:rPr lang="en-US" sz="3600" b="1" spc="-5" dirty="0" err="1">
                <a:cs typeface="Calibri"/>
              </a:rPr>
              <a:t>rheologi</a:t>
            </a:r>
            <a:r>
              <a:rPr lang="en-US" sz="3600" b="1" spc="-5" dirty="0">
                <a:cs typeface="Calibri"/>
              </a:rPr>
              <a:t> </a:t>
            </a:r>
            <a:r>
              <a:rPr lang="en-US" sz="3600" b="1" spc="-5" dirty="0" err="1">
                <a:cs typeface="Calibri"/>
              </a:rPr>
              <a:t>penting</a:t>
            </a:r>
            <a:r>
              <a:rPr lang="en-US" sz="3600" b="1" spc="-55" dirty="0">
                <a:cs typeface="Calibri"/>
              </a:rPr>
              <a:t> </a:t>
            </a:r>
            <a:r>
              <a:rPr lang="en-US" sz="3600" b="1" dirty="0">
                <a:cs typeface="Calibri"/>
              </a:rPr>
              <a:t>?</a:t>
            </a:r>
            <a:endParaRPr lang="en-US" sz="3600" dirty="0">
              <a:cs typeface="Calibri"/>
            </a:endParaRPr>
          </a:p>
          <a:p>
            <a:pPr algn="ctr"/>
            <a:endParaRPr lang="en-US" dirty="0"/>
          </a:p>
        </p:txBody>
      </p:sp>
      <p:pic>
        <p:nvPicPr>
          <p:cNvPr id="2050" name="Picture 2" descr="Viscous Pumping systems for Viscous Pumps and High Viscosity Pumps - Kecol">
            <a:extLst>
              <a:ext uri="{FF2B5EF4-FFF2-40B4-BE49-F238E27FC236}">
                <a16:creationId xmlns:a16="http://schemas.microsoft.com/office/drawing/2014/main" id="{16B20CA5-93F8-4CB4-8CE3-A81E20B4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3" y="5603780"/>
            <a:ext cx="52863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6" name="object 62">
            <a:extLst>
              <a:ext uri="{FF2B5EF4-FFF2-40B4-BE49-F238E27FC236}">
                <a16:creationId xmlns:a16="http://schemas.microsoft.com/office/drawing/2014/main" id="{311EE24C-6BE0-4102-AAAD-638CC15E5EEE}"/>
              </a:ext>
            </a:extLst>
          </p:cNvPr>
          <p:cNvSpPr txBox="1"/>
          <p:nvPr/>
        </p:nvSpPr>
        <p:spPr>
          <a:xfrm>
            <a:off x="12081470" y="231416"/>
            <a:ext cx="60541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Rapid Visco</a:t>
            </a:r>
            <a:r>
              <a:rPr sz="40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Analyzer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object 79">
            <a:extLst>
              <a:ext uri="{FF2B5EF4-FFF2-40B4-BE49-F238E27FC236}">
                <a16:creationId xmlns:a16="http://schemas.microsoft.com/office/drawing/2014/main" id="{755E423D-5EFA-4252-9651-81752DEE8731}"/>
              </a:ext>
            </a:extLst>
          </p:cNvPr>
          <p:cNvSpPr/>
          <p:nvPr/>
        </p:nvSpPr>
        <p:spPr>
          <a:xfrm>
            <a:off x="3779736" y="2678750"/>
            <a:ext cx="11231664" cy="6652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78">
            <a:extLst>
              <a:ext uri="{FF2B5EF4-FFF2-40B4-BE49-F238E27FC236}">
                <a16:creationId xmlns:a16="http://schemas.microsoft.com/office/drawing/2014/main" id="{3FB789B9-F310-44F9-A4FB-E396297D3EE6}"/>
              </a:ext>
            </a:extLst>
          </p:cNvPr>
          <p:cNvSpPr txBox="1"/>
          <p:nvPr/>
        </p:nvSpPr>
        <p:spPr>
          <a:xfrm>
            <a:off x="3817266" y="2069926"/>
            <a:ext cx="1088933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Perbedaan suhu gelatinisasi dari </a:t>
            </a:r>
            <a:r>
              <a:rPr sz="3200" b="1" spc="-5" dirty="0">
                <a:latin typeface="Arial"/>
                <a:cs typeface="Arial"/>
              </a:rPr>
              <a:t>beras varietas A </a:t>
            </a:r>
            <a:r>
              <a:rPr sz="3200" b="1" dirty="0">
                <a:latin typeface="Arial"/>
                <a:cs typeface="Arial"/>
              </a:rPr>
              <a:t>dan</a:t>
            </a:r>
            <a:r>
              <a:rPr sz="3200" b="1" spc="-2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52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7" name="object 81">
            <a:extLst>
              <a:ext uri="{FF2B5EF4-FFF2-40B4-BE49-F238E27FC236}">
                <a16:creationId xmlns:a16="http://schemas.microsoft.com/office/drawing/2014/main" id="{1D2A9649-DEA5-4849-81E7-2785089105AC}"/>
              </a:ext>
            </a:extLst>
          </p:cNvPr>
          <p:cNvSpPr txBox="1"/>
          <p:nvPr/>
        </p:nvSpPr>
        <p:spPr>
          <a:xfrm>
            <a:off x="533400" y="2037275"/>
            <a:ext cx="8992728" cy="2876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3200" b="1" spc="-5" dirty="0">
                <a:latin typeface="Arial"/>
                <a:cs typeface="Arial"/>
              </a:rPr>
              <a:t>FLUIDA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50"/>
              </a:spcBef>
            </a:pPr>
            <a:r>
              <a:rPr sz="3200" spc="-5" dirty="0">
                <a:latin typeface="Arial"/>
                <a:cs typeface="Arial"/>
              </a:rPr>
              <a:t>Senyawa/bahan yang </a:t>
            </a:r>
            <a:r>
              <a:rPr sz="3200" dirty="0">
                <a:latin typeface="Arial"/>
                <a:cs typeface="Arial"/>
              </a:rPr>
              <a:t>dapat mengalir tanpa  </a:t>
            </a:r>
            <a:r>
              <a:rPr sz="3200" spc="-5" dirty="0" err="1">
                <a:latin typeface="Arial"/>
                <a:cs typeface="Arial"/>
              </a:rPr>
              <a:t>mengalami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b="1" spc="-75" dirty="0" err="1">
                <a:latin typeface="Arial"/>
                <a:cs typeface="Arial"/>
              </a:rPr>
              <a:t>disintegras</a:t>
            </a:r>
            <a:r>
              <a:rPr lang="en-US" sz="3200" b="1" spc="-75" dirty="0" err="1">
                <a:latin typeface="Arial"/>
                <a:cs typeface="Arial"/>
              </a:rPr>
              <a:t>i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jika </a:t>
            </a:r>
            <a:r>
              <a:rPr sz="3200" dirty="0" err="1">
                <a:latin typeface="Arial"/>
                <a:cs typeface="Arial"/>
              </a:rPr>
              <a:t>dikenakan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dirty="0" err="1">
                <a:latin typeface="Arial"/>
                <a:cs typeface="Arial"/>
              </a:rPr>
              <a:t>tekanan</a:t>
            </a:r>
            <a:r>
              <a:rPr sz="3200" dirty="0">
                <a:latin typeface="Arial"/>
                <a:cs typeface="Arial"/>
              </a:rPr>
              <a:t> kepada bahan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tersebut.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F80797-94A3-495C-A31E-534FBA35DEE9}"/>
              </a:ext>
            </a:extLst>
          </p:cNvPr>
          <p:cNvSpPr txBox="1"/>
          <p:nvPr/>
        </p:nvSpPr>
        <p:spPr>
          <a:xfrm>
            <a:off x="6334444" y="155080"/>
            <a:ext cx="11239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Viscosity</a:t>
            </a:r>
            <a:r>
              <a:rPr lang="en-US" sz="8000" b="1" spc="-125" dirty="0">
                <a:latin typeface="Arial"/>
                <a:cs typeface="Arial"/>
              </a:rPr>
              <a:t> </a:t>
            </a:r>
            <a:r>
              <a:rPr lang="en-US" sz="8000" b="1" dirty="0">
                <a:latin typeface="Arial"/>
                <a:cs typeface="Arial"/>
              </a:rPr>
              <a:t>properties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0" name="object 86">
            <a:extLst>
              <a:ext uri="{FF2B5EF4-FFF2-40B4-BE49-F238E27FC236}">
                <a16:creationId xmlns:a16="http://schemas.microsoft.com/office/drawing/2014/main" id="{D48EA235-313B-44A8-93B4-EFEDCB054AA7}"/>
              </a:ext>
            </a:extLst>
          </p:cNvPr>
          <p:cNvSpPr txBox="1"/>
          <p:nvPr/>
        </p:nvSpPr>
        <p:spPr>
          <a:xfrm>
            <a:off x="533400" y="7869698"/>
            <a:ext cx="905991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Karakteristik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Aliran </a:t>
            </a:r>
            <a:r>
              <a:rPr sz="3200" b="1" baseline="24305" dirty="0">
                <a:solidFill>
                  <a:srgbClr val="001F5F"/>
                </a:solidFill>
                <a:latin typeface="Arial"/>
                <a:cs typeface="Arial"/>
              </a:rPr>
              <a:t>………………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&gt;</a:t>
            </a:r>
            <a:r>
              <a:rPr sz="32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REOLOGI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5" name="object 91">
            <a:extLst>
              <a:ext uri="{FF2B5EF4-FFF2-40B4-BE49-F238E27FC236}">
                <a16:creationId xmlns:a16="http://schemas.microsoft.com/office/drawing/2014/main" id="{FA88398D-D731-402F-A756-55502A206952}"/>
              </a:ext>
            </a:extLst>
          </p:cNvPr>
          <p:cNvSpPr txBox="1"/>
          <p:nvPr/>
        </p:nvSpPr>
        <p:spPr>
          <a:xfrm>
            <a:off x="547991" y="5348352"/>
            <a:ext cx="19677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FLUIDA</a:t>
            </a:r>
            <a:r>
              <a:rPr sz="36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6" name="object 92">
            <a:extLst>
              <a:ext uri="{FF2B5EF4-FFF2-40B4-BE49-F238E27FC236}">
                <a16:creationId xmlns:a16="http://schemas.microsoft.com/office/drawing/2014/main" id="{E26811F9-81D1-410A-ABC4-3421E1ECB86B}"/>
              </a:ext>
            </a:extLst>
          </p:cNvPr>
          <p:cNvSpPr txBox="1"/>
          <p:nvPr/>
        </p:nvSpPr>
        <p:spPr>
          <a:xfrm>
            <a:off x="3872390" y="5402897"/>
            <a:ext cx="2142893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GAS  </a:t>
            </a: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CAIRAN  </a:t>
            </a:r>
            <a:r>
              <a:rPr sz="3600" b="1" spc="-8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3600" b="1" spc="-4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3600" b="1" spc="-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600" b="1" spc="-7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3600" b="1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7" name="object 93">
            <a:extLst>
              <a:ext uri="{FF2B5EF4-FFF2-40B4-BE49-F238E27FC236}">
                <a16:creationId xmlns:a16="http://schemas.microsoft.com/office/drawing/2014/main" id="{AFB03C14-CA41-4490-9450-6D54A2CD944C}"/>
              </a:ext>
            </a:extLst>
          </p:cNvPr>
          <p:cNvSpPr/>
          <p:nvPr/>
        </p:nvSpPr>
        <p:spPr>
          <a:xfrm>
            <a:off x="2868661" y="5522354"/>
            <a:ext cx="715540" cy="315084"/>
          </a:xfrm>
          <a:custGeom>
            <a:avLst/>
            <a:gdLst/>
            <a:ahLst/>
            <a:cxnLst/>
            <a:rect l="l" t="t" r="r" b="b"/>
            <a:pathLst>
              <a:path w="243839" h="88900">
                <a:moveTo>
                  <a:pt x="205812" y="44210"/>
                </a:moveTo>
                <a:lnTo>
                  <a:pt x="158242" y="72008"/>
                </a:lnTo>
                <a:lnTo>
                  <a:pt x="156718" y="77850"/>
                </a:lnTo>
                <a:lnTo>
                  <a:pt x="159385" y="82422"/>
                </a:lnTo>
                <a:lnTo>
                  <a:pt x="162051" y="86867"/>
                </a:lnTo>
                <a:lnTo>
                  <a:pt x="167894" y="88391"/>
                </a:lnTo>
                <a:lnTo>
                  <a:pt x="172466" y="85851"/>
                </a:lnTo>
                <a:lnTo>
                  <a:pt x="227421" y="53720"/>
                </a:lnTo>
                <a:lnTo>
                  <a:pt x="224789" y="53720"/>
                </a:lnTo>
                <a:lnTo>
                  <a:pt x="224789" y="52450"/>
                </a:lnTo>
                <a:lnTo>
                  <a:pt x="219963" y="52450"/>
                </a:lnTo>
                <a:lnTo>
                  <a:pt x="205812" y="44210"/>
                </a:lnTo>
                <a:close/>
              </a:path>
              <a:path w="243839" h="88900">
                <a:moveTo>
                  <a:pt x="189430" y="34670"/>
                </a:moveTo>
                <a:lnTo>
                  <a:pt x="0" y="34670"/>
                </a:lnTo>
                <a:lnTo>
                  <a:pt x="0" y="53720"/>
                </a:lnTo>
                <a:lnTo>
                  <a:pt x="189537" y="53720"/>
                </a:lnTo>
                <a:lnTo>
                  <a:pt x="205812" y="44210"/>
                </a:lnTo>
                <a:lnTo>
                  <a:pt x="189430" y="34670"/>
                </a:lnTo>
                <a:close/>
              </a:path>
              <a:path w="243839" h="88900">
                <a:moveTo>
                  <a:pt x="227371" y="34670"/>
                </a:moveTo>
                <a:lnTo>
                  <a:pt x="224789" y="34670"/>
                </a:lnTo>
                <a:lnTo>
                  <a:pt x="224789" y="53720"/>
                </a:lnTo>
                <a:lnTo>
                  <a:pt x="227421" y="53720"/>
                </a:lnTo>
                <a:lnTo>
                  <a:pt x="243713" y="44195"/>
                </a:lnTo>
                <a:lnTo>
                  <a:pt x="227371" y="34670"/>
                </a:lnTo>
                <a:close/>
              </a:path>
              <a:path w="243839" h="88900">
                <a:moveTo>
                  <a:pt x="219963" y="35940"/>
                </a:moveTo>
                <a:lnTo>
                  <a:pt x="205812" y="44210"/>
                </a:lnTo>
                <a:lnTo>
                  <a:pt x="219963" y="52450"/>
                </a:lnTo>
                <a:lnTo>
                  <a:pt x="219963" y="35940"/>
                </a:lnTo>
                <a:close/>
              </a:path>
              <a:path w="243839" h="88900">
                <a:moveTo>
                  <a:pt x="224789" y="35940"/>
                </a:moveTo>
                <a:lnTo>
                  <a:pt x="219963" y="35940"/>
                </a:lnTo>
                <a:lnTo>
                  <a:pt x="219963" y="52450"/>
                </a:lnTo>
                <a:lnTo>
                  <a:pt x="224789" y="52450"/>
                </a:lnTo>
                <a:lnTo>
                  <a:pt x="224789" y="35940"/>
                </a:lnTo>
                <a:close/>
              </a:path>
              <a:path w="243839" h="88900">
                <a:moveTo>
                  <a:pt x="167894" y="0"/>
                </a:moveTo>
                <a:lnTo>
                  <a:pt x="162051" y="1524"/>
                </a:lnTo>
                <a:lnTo>
                  <a:pt x="156718" y="10667"/>
                </a:lnTo>
                <a:lnTo>
                  <a:pt x="158242" y="16509"/>
                </a:lnTo>
                <a:lnTo>
                  <a:pt x="205812" y="44210"/>
                </a:lnTo>
                <a:lnTo>
                  <a:pt x="219963" y="35940"/>
                </a:lnTo>
                <a:lnTo>
                  <a:pt x="224789" y="35940"/>
                </a:lnTo>
                <a:lnTo>
                  <a:pt x="224789" y="34670"/>
                </a:lnTo>
                <a:lnTo>
                  <a:pt x="227371" y="34670"/>
                </a:lnTo>
                <a:lnTo>
                  <a:pt x="16789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8" name="object 94">
            <a:extLst>
              <a:ext uri="{FF2B5EF4-FFF2-40B4-BE49-F238E27FC236}">
                <a16:creationId xmlns:a16="http://schemas.microsoft.com/office/drawing/2014/main" id="{9951B76E-DE54-4F62-81E5-B28831691588}"/>
              </a:ext>
            </a:extLst>
          </p:cNvPr>
          <p:cNvSpPr/>
          <p:nvPr/>
        </p:nvSpPr>
        <p:spPr>
          <a:xfrm>
            <a:off x="2863095" y="6131254"/>
            <a:ext cx="715540" cy="315084"/>
          </a:xfrm>
          <a:custGeom>
            <a:avLst/>
            <a:gdLst/>
            <a:ahLst/>
            <a:cxnLst/>
            <a:rect l="l" t="t" r="r" b="b"/>
            <a:pathLst>
              <a:path w="243839" h="88900">
                <a:moveTo>
                  <a:pt x="205939" y="44210"/>
                </a:moveTo>
                <a:lnTo>
                  <a:pt x="158369" y="72008"/>
                </a:lnTo>
                <a:lnTo>
                  <a:pt x="156844" y="77850"/>
                </a:lnTo>
                <a:lnTo>
                  <a:pt x="159512" y="82422"/>
                </a:lnTo>
                <a:lnTo>
                  <a:pt x="162178" y="86867"/>
                </a:lnTo>
                <a:lnTo>
                  <a:pt x="168020" y="88391"/>
                </a:lnTo>
                <a:lnTo>
                  <a:pt x="172593" y="85851"/>
                </a:lnTo>
                <a:lnTo>
                  <a:pt x="227548" y="53720"/>
                </a:lnTo>
                <a:lnTo>
                  <a:pt x="224916" y="53720"/>
                </a:lnTo>
                <a:lnTo>
                  <a:pt x="224916" y="52450"/>
                </a:lnTo>
                <a:lnTo>
                  <a:pt x="220090" y="52450"/>
                </a:lnTo>
                <a:lnTo>
                  <a:pt x="205939" y="44210"/>
                </a:lnTo>
                <a:close/>
              </a:path>
              <a:path w="243839" h="88900">
                <a:moveTo>
                  <a:pt x="189557" y="34670"/>
                </a:moveTo>
                <a:lnTo>
                  <a:pt x="0" y="34670"/>
                </a:lnTo>
                <a:lnTo>
                  <a:pt x="0" y="53720"/>
                </a:lnTo>
                <a:lnTo>
                  <a:pt x="189664" y="53720"/>
                </a:lnTo>
                <a:lnTo>
                  <a:pt x="205939" y="44210"/>
                </a:lnTo>
                <a:lnTo>
                  <a:pt x="189557" y="34670"/>
                </a:lnTo>
                <a:close/>
              </a:path>
              <a:path w="243839" h="88900">
                <a:moveTo>
                  <a:pt x="227498" y="34670"/>
                </a:moveTo>
                <a:lnTo>
                  <a:pt x="224916" y="34670"/>
                </a:lnTo>
                <a:lnTo>
                  <a:pt x="224916" y="53720"/>
                </a:lnTo>
                <a:lnTo>
                  <a:pt x="227548" y="53720"/>
                </a:lnTo>
                <a:lnTo>
                  <a:pt x="243840" y="44195"/>
                </a:lnTo>
                <a:lnTo>
                  <a:pt x="227498" y="34670"/>
                </a:lnTo>
                <a:close/>
              </a:path>
              <a:path w="243839" h="88900">
                <a:moveTo>
                  <a:pt x="220090" y="35940"/>
                </a:moveTo>
                <a:lnTo>
                  <a:pt x="205939" y="44210"/>
                </a:lnTo>
                <a:lnTo>
                  <a:pt x="220090" y="52450"/>
                </a:lnTo>
                <a:lnTo>
                  <a:pt x="220090" y="35940"/>
                </a:lnTo>
                <a:close/>
              </a:path>
              <a:path w="243839" h="88900">
                <a:moveTo>
                  <a:pt x="224916" y="35940"/>
                </a:moveTo>
                <a:lnTo>
                  <a:pt x="220090" y="35940"/>
                </a:lnTo>
                <a:lnTo>
                  <a:pt x="220090" y="52450"/>
                </a:lnTo>
                <a:lnTo>
                  <a:pt x="224916" y="52450"/>
                </a:lnTo>
                <a:lnTo>
                  <a:pt x="224916" y="35940"/>
                </a:lnTo>
                <a:close/>
              </a:path>
              <a:path w="243839" h="88900">
                <a:moveTo>
                  <a:pt x="168020" y="0"/>
                </a:moveTo>
                <a:lnTo>
                  <a:pt x="162178" y="1524"/>
                </a:lnTo>
                <a:lnTo>
                  <a:pt x="156844" y="10667"/>
                </a:lnTo>
                <a:lnTo>
                  <a:pt x="158369" y="16509"/>
                </a:lnTo>
                <a:lnTo>
                  <a:pt x="205939" y="44210"/>
                </a:lnTo>
                <a:lnTo>
                  <a:pt x="220090" y="35940"/>
                </a:lnTo>
                <a:lnTo>
                  <a:pt x="224916" y="35940"/>
                </a:lnTo>
                <a:lnTo>
                  <a:pt x="224916" y="34670"/>
                </a:lnTo>
                <a:lnTo>
                  <a:pt x="227498" y="34670"/>
                </a:lnTo>
                <a:lnTo>
                  <a:pt x="1680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9" name="object 95">
            <a:extLst>
              <a:ext uri="{FF2B5EF4-FFF2-40B4-BE49-F238E27FC236}">
                <a16:creationId xmlns:a16="http://schemas.microsoft.com/office/drawing/2014/main" id="{6C6E4AD4-4845-4C5B-9665-82BCF1050E78}"/>
              </a:ext>
            </a:extLst>
          </p:cNvPr>
          <p:cNvSpPr/>
          <p:nvPr/>
        </p:nvSpPr>
        <p:spPr>
          <a:xfrm>
            <a:off x="2868661" y="6696026"/>
            <a:ext cx="715540" cy="315084"/>
          </a:xfrm>
          <a:custGeom>
            <a:avLst/>
            <a:gdLst/>
            <a:ahLst/>
            <a:cxnLst/>
            <a:rect l="l" t="t" r="r" b="b"/>
            <a:pathLst>
              <a:path w="243839" h="88900">
                <a:moveTo>
                  <a:pt x="205964" y="44196"/>
                </a:moveTo>
                <a:lnTo>
                  <a:pt x="158369" y="72009"/>
                </a:lnTo>
                <a:lnTo>
                  <a:pt x="156844" y="77724"/>
                </a:lnTo>
                <a:lnTo>
                  <a:pt x="162178" y="86868"/>
                </a:lnTo>
                <a:lnTo>
                  <a:pt x="168020" y="88392"/>
                </a:lnTo>
                <a:lnTo>
                  <a:pt x="227499" y="53721"/>
                </a:lnTo>
                <a:lnTo>
                  <a:pt x="224916" y="53721"/>
                </a:lnTo>
                <a:lnTo>
                  <a:pt x="224916" y="52450"/>
                </a:lnTo>
                <a:lnTo>
                  <a:pt x="220090" y="52450"/>
                </a:lnTo>
                <a:lnTo>
                  <a:pt x="205964" y="44196"/>
                </a:lnTo>
                <a:close/>
              </a:path>
              <a:path w="243839" h="88900">
                <a:moveTo>
                  <a:pt x="189664" y="34671"/>
                </a:moveTo>
                <a:lnTo>
                  <a:pt x="0" y="34671"/>
                </a:lnTo>
                <a:lnTo>
                  <a:pt x="0" y="53721"/>
                </a:lnTo>
                <a:lnTo>
                  <a:pt x="189664" y="53721"/>
                </a:lnTo>
                <a:lnTo>
                  <a:pt x="205964" y="44196"/>
                </a:lnTo>
                <a:lnTo>
                  <a:pt x="189664" y="34671"/>
                </a:lnTo>
                <a:close/>
              </a:path>
              <a:path w="243839" h="88900">
                <a:moveTo>
                  <a:pt x="227498" y="34671"/>
                </a:moveTo>
                <a:lnTo>
                  <a:pt x="224916" y="34671"/>
                </a:lnTo>
                <a:lnTo>
                  <a:pt x="224916" y="53721"/>
                </a:lnTo>
                <a:lnTo>
                  <a:pt x="227499" y="53721"/>
                </a:lnTo>
                <a:lnTo>
                  <a:pt x="243840" y="44196"/>
                </a:lnTo>
                <a:lnTo>
                  <a:pt x="227498" y="34671"/>
                </a:lnTo>
                <a:close/>
              </a:path>
              <a:path w="243839" h="88900">
                <a:moveTo>
                  <a:pt x="220090" y="35940"/>
                </a:moveTo>
                <a:lnTo>
                  <a:pt x="205964" y="44196"/>
                </a:lnTo>
                <a:lnTo>
                  <a:pt x="220090" y="52450"/>
                </a:lnTo>
                <a:lnTo>
                  <a:pt x="220090" y="35940"/>
                </a:lnTo>
                <a:close/>
              </a:path>
              <a:path w="243839" h="88900">
                <a:moveTo>
                  <a:pt x="224916" y="35940"/>
                </a:moveTo>
                <a:lnTo>
                  <a:pt x="220090" y="35940"/>
                </a:lnTo>
                <a:lnTo>
                  <a:pt x="220090" y="52450"/>
                </a:lnTo>
                <a:lnTo>
                  <a:pt x="224916" y="52450"/>
                </a:lnTo>
                <a:lnTo>
                  <a:pt x="224916" y="35940"/>
                </a:lnTo>
                <a:close/>
              </a:path>
              <a:path w="243839" h="88900">
                <a:moveTo>
                  <a:pt x="168020" y="0"/>
                </a:moveTo>
                <a:lnTo>
                  <a:pt x="162178" y="1524"/>
                </a:lnTo>
                <a:lnTo>
                  <a:pt x="159512" y="6096"/>
                </a:lnTo>
                <a:lnTo>
                  <a:pt x="156844" y="10540"/>
                </a:lnTo>
                <a:lnTo>
                  <a:pt x="158369" y="16383"/>
                </a:lnTo>
                <a:lnTo>
                  <a:pt x="205964" y="44196"/>
                </a:lnTo>
                <a:lnTo>
                  <a:pt x="220090" y="35940"/>
                </a:lnTo>
                <a:lnTo>
                  <a:pt x="224916" y="35940"/>
                </a:lnTo>
                <a:lnTo>
                  <a:pt x="224916" y="34671"/>
                </a:lnTo>
                <a:lnTo>
                  <a:pt x="227498" y="34671"/>
                </a:lnTo>
                <a:lnTo>
                  <a:pt x="1680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pic>
        <p:nvPicPr>
          <p:cNvPr id="3074" name="Picture 2" descr="Dynamic vs Kinematic Viscosity: its 9 Differences, &amp; Formula">
            <a:extLst>
              <a:ext uri="{FF2B5EF4-FFF2-40B4-BE49-F238E27FC236}">
                <a16:creationId xmlns:a16="http://schemas.microsoft.com/office/drawing/2014/main" id="{12DFEC3F-2689-4A82-9D5A-B78661AA7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37" y="3461675"/>
            <a:ext cx="6941807" cy="36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7" name="object 218">
            <a:extLst>
              <a:ext uri="{FF2B5EF4-FFF2-40B4-BE49-F238E27FC236}">
                <a16:creationId xmlns:a16="http://schemas.microsoft.com/office/drawing/2014/main" id="{B25C0743-C454-44E5-AF4B-809EE3849935}"/>
              </a:ext>
            </a:extLst>
          </p:cNvPr>
          <p:cNvSpPr txBox="1"/>
          <p:nvPr/>
        </p:nvSpPr>
        <p:spPr>
          <a:xfrm>
            <a:off x="500268" y="2324100"/>
            <a:ext cx="570626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Densitas</a:t>
            </a:r>
            <a:r>
              <a:rPr sz="3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massa per satuan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volume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98F5A-BDCB-4404-85D7-13DE29A216A8}"/>
              </a:ext>
            </a:extLst>
          </p:cNvPr>
          <p:cNvSpPr txBox="1"/>
          <p:nvPr/>
        </p:nvSpPr>
        <p:spPr>
          <a:xfrm>
            <a:off x="6334444" y="155080"/>
            <a:ext cx="11239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Viscosity</a:t>
            </a:r>
            <a:r>
              <a:rPr lang="en-US" sz="8000" b="1" spc="-125" dirty="0">
                <a:latin typeface="Arial"/>
                <a:cs typeface="Arial"/>
              </a:rPr>
              <a:t> </a:t>
            </a:r>
            <a:r>
              <a:rPr lang="en-US" sz="8000" b="1" dirty="0">
                <a:latin typeface="Arial"/>
                <a:cs typeface="Arial"/>
              </a:rPr>
              <a:t>properties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8" name="object 220">
            <a:extLst>
              <a:ext uri="{FF2B5EF4-FFF2-40B4-BE49-F238E27FC236}">
                <a16:creationId xmlns:a16="http://schemas.microsoft.com/office/drawing/2014/main" id="{CAE3F08E-3001-48CD-9B3D-52C32D29547B}"/>
              </a:ext>
            </a:extLst>
          </p:cNvPr>
          <p:cNvSpPr txBox="1"/>
          <p:nvPr/>
        </p:nvSpPr>
        <p:spPr>
          <a:xfrm>
            <a:off x="500268" y="3560510"/>
            <a:ext cx="772933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u="sng" dirty="0" err="1">
                <a:latin typeface="Arial"/>
                <a:cs typeface="Arial"/>
              </a:rPr>
              <a:t>Satuan</a:t>
            </a:r>
            <a:endParaRPr lang="en-US" sz="3200" b="1" u="sng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3200" b="1" dirty="0">
                <a:latin typeface="Arial"/>
                <a:cs typeface="Arial"/>
              </a:rPr>
              <a:t>SI		</a:t>
            </a:r>
            <a:r>
              <a:rPr sz="3200" b="1" dirty="0">
                <a:latin typeface="Arial"/>
                <a:cs typeface="Arial"/>
              </a:rPr>
              <a:t>:</a:t>
            </a:r>
            <a:r>
              <a:rPr sz="3200" b="1" spc="30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kg.m</a:t>
            </a:r>
            <a:r>
              <a:rPr sz="3200" b="1" baseline="24305" dirty="0">
                <a:latin typeface="Arial"/>
                <a:cs typeface="Arial"/>
              </a:rPr>
              <a:t>-3</a:t>
            </a:r>
            <a:endParaRPr sz="3200" baseline="2430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3200" b="1" spc="305" dirty="0" err="1">
                <a:latin typeface="Arial"/>
                <a:cs typeface="Arial"/>
              </a:rPr>
              <a:t>Lainnya</a:t>
            </a:r>
            <a:r>
              <a:rPr lang="en-US" sz="3200" b="1" spc="305" dirty="0">
                <a:latin typeface="Arial"/>
                <a:cs typeface="Arial"/>
              </a:rPr>
              <a:t>	: </a:t>
            </a:r>
            <a:r>
              <a:rPr sz="3200" b="1" dirty="0">
                <a:latin typeface="Arial"/>
                <a:cs typeface="Arial"/>
              </a:rPr>
              <a:t>lb</a:t>
            </a:r>
            <a:r>
              <a:rPr sz="3200" b="1" baseline="-20833" dirty="0">
                <a:latin typeface="Arial"/>
                <a:cs typeface="Arial"/>
              </a:rPr>
              <a:t>m</a:t>
            </a:r>
            <a:r>
              <a:rPr sz="3200" b="1" dirty="0">
                <a:latin typeface="Arial"/>
                <a:cs typeface="Arial"/>
              </a:rPr>
              <a:t>.ft</a:t>
            </a:r>
            <a:r>
              <a:rPr sz="3200" b="1" baseline="24305" dirty="0">
                <a:latin typeface="Arial"/>
                <a:cs typeface="Arial"/>
              </a:rPr>
              <a:t>-3</a:t>
            </a:r>
            <a:r>
              <a:rPr lang="en-US" sz="3200" b="1" baseline="24305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, </a:t>
            </a:r>
            <a:r>
              <a:rPr sz="3200" b="1" dirty="0">
                <a:latin typeface="Arial"/>
                <a:cs typeface="Arial"/>
              </a:rPr>
              <a:t>g.cc</a:t>
            </a:r>
            <a:r>
              <a:rPr sz="3200" b="1" baseline="24305" dirty="0">
                <a:latin typeface="Arial"/>
                <a:cs typeface="Arial"/>
              </a:rPr>
              <a:t>-1 </a:t>
            </a:r>
            <a:r>
              <a:rPr sz="3200" b="1" dirty="0">
                <a:latin typeface="Arial"/>
                <a:cs typeface="Arial"/>
              </a:rPr>
              <a:t>atau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g.cm</a:t>
            </a:r>
            <a:r>
              <a:rPr sz="3200" b="1" baseline="24305" dirty="0">
                <a:latin typeface="Arial"/>
                <a:cs typeface="Arial"/>
              </a:rPr>
              <a:t>-3</a:t>
            </a:r>
            <a:endParaRPr sz="3200" baseline="24305" dirty="0">
              <a:latin typeface="Arial"/>
              <a:cs typeface="Arial"/>
            </a:endParaRPr>
          </a:p>
        </p:txBody>
      </p:sp>
      <p:sp>
        <p:nvSpPr>
          <p:cNvPr id="29" name="object 221">
            <a:extLst>
              <a:ext uri="{FF2B5EF4-FFF2-40B4-BE49-F238E27FC236}">
                <a16:creationId xmlns:a16="http://schemas.microsoft.com/office/drawing/2014/main" id="{AD285177-0285-4503-9E6A-D2F6ECC546A5}"/>
              </a:ext>
            </a:extLst>
          </p:cNvPr>
          <p:cNvSpPr txBox="1"/>
          <p:nvPr/>
        </p:nvSpPr>
        <p:spPr>
          <a:xfrm>
            <a:off x="500268" y="5734834"/>
            <a:ext cx="1515948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Kompresabilitas</a:t>
            </a:r>
            <a:r>
              <a:rPr sz="3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Perubahan densitas fluida </a:t>
            </a:r>
            <a:r>
              <a:rPr sz="3200" b="1" spc="-5" dirty="0">
                <a:latin typeface="Arial"/>
                <a:cs typeface="Arial"/>
              </a:rPr>
              <a:t>karena </a:t>
            </a:r>
            <a:r>
              <a:rPr sz="3200" b="1" dirty="0">
                <a:latin typeface="Arial"/>
                <a:cs typeface="Arial"/>
              </a:rPr>
              <a:t>perubahan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suhu  atau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tekanan</a:t>
            </a:r>
            <a:endParaRPr sz="3200" dirty="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buChar char="-"/>
              <a:tabLst>
                <a:tab pos="104139" algn="l"/>
              </a:tabLst>
            </a:pPr>
            <a:r>
              <a:rPr sz="3200" b="1" dirty="0">
                <a:latin typeface="Arial"/>
                <a:cs typeface="Arial"/>
              </a:rPr>
              <a:t>sangat penting </a:t>
            </a:r>
            <a:r>
              <a:rPr sz="3200" b="1" spc="-5" dirty="0">
                <a:latin typeface="Arial"/>
                <a:cs typeface="Arial"/>
              </a:rPr>
              <a:t>untuk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gas</a:t>
            </a:r>
            <a:endParaRPr sz="3200" dirty="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buChar char="-"/>
              <a:tabLst>
                <a:tab pos="104139" algn="l"/>
              </a:tabLst>
            </a:pPr>
            <a:r>
              <a:rPr sz="3200" b="1" dirty="0">
                <a:latin typeface="Arial"/>
                <a:cs typeface="Arial"/>
              </a:rPr>
              <a:t>dapat diabaikan </a:t>
            </a:r>
            <a:r>
              <a:rPr sz="3200" b="1" spc="-5" dirty="0">
                <a:latin typeface="Arial"/>
                <a:cs typeface="Arial"/>
              </a:rPr>
              <a:t>untuk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cairan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Viskositas................?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78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30C6CBB-2989-4526-8CFE-5DC57A309EF4}"/>
              </a:ext>
            </a:extLst>
          </p:cNvPr>
          <p:cNvSpPr txBox="1"/>
          <p:nvPr/>
        </p:nvSpPr>
        <p:spPr>
          <a:xfrm>
            <a:off x="6334444" y="155080"/>
            <a:ext cx="11239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Viscosity</a:t>
            </a:r>
            <a:r>
              <a:rPr lang="en-US" sz="8000" b="1" spc="-125" dirty="0">
                <a:latin typeface="Arial"/>
                <a:cs typeface="Arial"/>
              </a:rPr>
              <a:t> </a:t>
            </a:r>
            <a:r>
              <a:rPr lang="en-US" sz="8000" b="1" dirty="0">
                <a:latin typeface="Arial"/>
                <a:cs typeface="Arial"/>
              </a:rPr>
              <a:t>properties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80" name="object 59">
            <a:extLst>
              <a:ext uri="{FF2B5EF4-FFF2-40B4-BE49-F238E27FC236}">
                <a16:creationId xmlns:a16="http://schemas.microsoft.com/office/drawing/2014/main" id="{55B3820B-F579-4BDF-A79C-5204A19BC629}"/>
              </a:ext>
            </a:extLst>
          </p:cNvPr>
          <p:cNvSpPr txBox="1"/>
          <p:nvPr/>
        </p:nvSpPr>
        <p:spPr>
          <a:xfrm>
            <a:off x="378092" y="1531560"/>
            <a:ext cx="15287245" cy="373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sz="3200" b="1" spc="-5" dirty="0">
                <a:solidFill>
                  <a:srgbClr val="FF0000"/>
                </a:solidFill>
                <a:latin typeface="Gill Sans MT"/>
                <a:cs typeface="Gill Sans MT"/>
              </a:rPr>
              <a:t>Batasan</a:t>
            </a:r>
            <a:r>
              <a:rPr sz="3200" b="1" spc="-32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Gill Sans MT"/>
                <a:cs typeface="Gill Sans MT"/>
              </a:rPr>
              <a:t>Viskositas</a:t>
            </a:r>
            <a:endParaRPr sz="3200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>
              <a:lnSpc>
                <a:spcPct val="150000"/>
              </a:lnSpc>
              <a:spcBef>
                <a:spcPts val="204"/>
              </a:spcBef>
            </a:pPr>
            <a:r>
              <a:rPr sz="3200" b="1" spc="-15" dirty="0">
                <a:latin typeface="Gill Sans MT"/>
                <a:cs typeface="Gill Sans MT"/>
              </a:rPr>
              <a:t>Perhatikan </a:t>
            </a:r>
            <a:r>
              <a:rPr sz="3200" b="1" spc="-5" dirty="0">
                <a:latin typeface="Gill Sans MT"/>
                <a:cs typeface="Gill Sans MT"/>
              </a:rPr>
              <a:t>dua silinder </a:t>
            </a:r>
            <a:r>
              <a:rPr sz="3200" b="1" spc="-10" dirty="0">
                <a:latin typeface="Gill Sans MT"/>
                <a:cs typeface="Gill Sans MT"/>
              </a:rPr>
              <a:t>Konsentrik</a:t>
            </a:r>
            <a:r>
              <a:rPr sz="3200" b="1" spc="10" dirty="0">
                <a:latin typeface="Gill Sans MT"/>
                <a:cs typeface="Gill Sans MT"/>
              </a:rPr>
              <a:t> </a:t>
            </a:r>
            <a:r>
              <a:rPr sz="3200" b="1" dirty="0">
                <a:latin typeface="Gill Sans MT"/>
                <a:cs typeface="Gill Sans MT"/>
              </a:rPr>
              <a:t>:</a:t>
            </a:r>
            <a:endParaRPr sz="3200" dirty="0">
              <a:latin typeface="Gill Sans MT"/>
              <a:cs typeface="Gill Sans MT"/>
            </a:endParaRPr>
          </a:p>
          <a:p>
            <a:pPr marL="367665" marR="981710" indent="12700">
              <a:lnSpc>
                <a:spcPct val="150000"/>
              </a:lnSpc>
              <a:spcBef>
                <a:spcPts val="360"/>
              </a:spcBef>
            </a:pPr>
            <a:r>
              <a:rPr sz="3200" b="1" spc="-5" dirty="0">
                <a:latin typeface="Gill Sans MT"/>
                <a:cs typeface="Gill Sans MT"/>
              </a:rPr>
              <a:t>Silinder dalam </a:t>
            </a:r>
            <a:r>
              <a:rPr lang="en-US" sz="3200" b="1" spc="-5" dirty="0">
                <a:latin typeface="Gill Sans MT"/>
                <a:cs typeface="Gill Sans MT"/>
              </a:rPr>
              <a:t>	</a:t>
            </a:r>
            <a:r>
              <a:rPr sz="3200" b="1" dirty="0">
                <a:latin typeface="Gill Sans MT"/>
                <a:cs typeface="Gill Sans MT"/>
              </a:rPr>
              <a:t>:</a:t>
            </a:r>
            <a:r>
              <a:rPr sz="3200" b="1" spc="-100" dirty="0">
                <a:latin typeface="Gill Sans MT"/>
                <a:cs typeface="Gill Sans MT"/>
              </a:rPr>
              <a:t> </a:t>
            </a:r>
            <a:r>
              <a:rPr sz="3200" b="1" spc="-15" dirty="0">
                <a:latin typeface="Gill Sans MT"/>
                <a:cs typeface="Gill Sans MT"/>
              </a:rPr>
              <a:t>BERGERAK/BERPUTAR  </a:t>
            </a:r>
            <a:endParaRPr lang="en-US" sz="3200" b="1" spc="-15" dirty="0">
              <a:latin typeface="Gill Sans MT"/>
              <a:cs typeface="Gill Sans MT"/>
            </a:endParaRPr>
          </a:p>
          <a:p>
            <a:pPr marL="367665" marR="981710" indent="12700">
              <a:lnSpc>
                <a:spcPct val="150000"/>
              </a:lnSpc>
              <a:spcBef>
                <a:spcPts val="360"/>
              </a:spcBef>
            </a:pPr>
            <a:r>
              <a:rPr sz="3200" b="1" spc="-5" dirty="0" err="1">
                <a:latin typeface="Gill Sans MT"/>
                <a:cs typeface="Gill Sans MT"/>
              </a:rPr>
              <a:t>Silinder</a:t>
            </a:r>
            <a:r>
              <a:rPr sz="3200" b="1" spc="-5" dirty="0">
                <a:latin typeface="Gill Sans MT"/>
                <a:cs typeface="Gill Sans MT"/>
              </a:rPr>
              <a:t> </a:t>
            </a:r>
            <a:r>
              <a:rPr sz="3200" b="1" spc="-5" dirty="0" err="1">
                <a:latin typeface="Gill Sans MT"/>
                <a:cs typeface="Gill Sans MT"/>
              </a:rPr>
              <a:t>luar</a:t>
            </a:r>
            <a:r>
              <a:rPr sz="3200" b="1" spc="-5" dirty="0">
                <a:latin typeface="Gill Sans MT"/>
                <a:cs typeface="Gill Sans MT"/>
              </a:rPr>
              <a:t> </a:t>
            </a:r>
            <a:r>
              <a:rPr lang="en-US" sz="3200" b="1" spc="-5" dirty="0">
                <a:latin typeface="Gill Sans MT"/>
                <a:cs typeface="Gill Sans MT"/>
              </a:rPr>
              <a:t>	</a:t>
            </a:r>
            <a:r>
              <a:rPr sz="3200" b="1" dirty="0">
                <a:latin typeface="Gill Sans MT"/>
                <a:cs typeface="Gill Sans MT"/>
              </a:rPr>
              <a:t>:</a:t>
            </a:r>
            <a:r>
              <a:rPr sz="3200" b="1" spc="-160" dirty="0">
                <a:latin typeface="Gill Sans MT"/>
                <a:cs typeface="Gill Sans MT"/>
              </a:rPr>
              <a:t> </a:t>
            </a:r>
            <a:r>
              <a:rPr sz="3200" b="1" spc="-5" dirty="0">
                <a:latin typeface="Gill Sans MT"/>
                <a:cs typeface="Gill Sans MT"/>
              </a:rPr>
              <a:t>DIAM</a:t>
            </a:r>
            <a:endParaRPr sz="3200" dirty="0">
              <a:latin typeface="Gill Sans MT"/>
              <a:cs typeface="Gill Sans MT"/>
            </a:endParaRPr>
          </a:p>
          <a:p>
            <a:pPr marL="367665">
              <a:lnSpc>
                <a:spcPct val="150000"/>
              </a:lnSpc>
            </a:pPr>
            <a:r>
              <a:rPr sz="3200" b="1" spc="-5" dirty="0">
                <a:latin typeface="Gill Sans MT"/>
                <a:cs typeface="Gill Sans MT"/>
              </a:rPr>
              <a:t>Fluida </a:t>
            </a:r>
            <a:r>
              <a:rPr sz="3200" b="1" spc="-10" dirty="0">
                <a:latin typeface="Gill Sans MT"/>
                <a:cs typeface="Gill Sans MT"/>
              </a:rPr>
              <a:t>terdapat </a:t>
            </a:r>
            <a:r>
              <a:rPr sz="3200" b="1" spc="-5" dirty="0">
                <a:latin typeface="Gill Sans MT"/>
                <a:cs typeface="Gill Sans MT"/>
              </a:rPr>
              <a:t>diantara </a:t>
            </a:r>
            <a:r>
              <a:rPr sz="3200" b="1" spc="-5" dirty="0" err="1">
                <a:latin typeface="Gill Sans MT"/>
                <a:cs typeface="Gill Sans MT"/>
              </a:rPr>
              <a:t>dua</a:t>
            </a:r>
            <a:r>
              <a:rPr sz="3200" b="1" spc="30" dirty="0">
                <a:latin typeface="Gill Sans MT"/>
                <a:cs typeface="Gill Sans MT"/>
              </a:rPr>
              <a:t> </a:t>
            </a:r>
            <a:r>
              <a:rPr sz="3200" b="1" spc="-5" dirty="0" err="1">
                <a:latin typeface="Gill Sans MT"/>
                <a:cs typeface="Gill Sans MT"/>
              </a:rPr>
              <a:t>tabung</a:t>
            </a:r>
            <a:endParaRPr sz="3200" dirty="0">
              <a:latin typeface="Gill Sans MT"/>
              <a:cs typeface="Gill Sans M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C0B736-15E8-4DBC-9EB8-D6618A75A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033" y="4510340"/>
            <a:ext cx="9765459" cy="46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8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42CD877-46A6-4955-9727-2C10D1942A70}"/>
              </a:ext>
            </a:extLst>
          </p:cNvPr>
          <p:cNvSpPr txBox="1"/>
          <p:nvPr/>
        </p:nvSpPr>
        <p:spPr>
          <a:xfrm>
            <a:off x="6334444" y="155080"/>
            <a:ext cx="11239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Viscosity</a:t>
            </a:r>
            <a:r>
              <a:rPr lang="en-US" sz="8000" b="1" spc="-125" dirty="0">
                <a:latin typeface="Arial"/>
                <a:cs typeface="Arial"/>
              </a:rPr>
              <a:t> </a:t>
            </a:r>
            <a:r>
              <a:rPr lang="en-US" sz="8000" b="1" dirty="0">
                <a:latin typeface="Arial"/>
                <a:cs typeface="Arial"/>
              </a:rPr>
              <a:t>properties</a:t>
            </a:r>
            <a:endParaRPr lang="en-US" sz="80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CC25D-8C12-47D8-A208-D7DE9D61B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616" y="2552700"/>
            <a:ext cx="10947559" cy="3817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FD7D8-F16D-4455-995E-59F7BFC47741}"/>
              </a:ext>
            </a:extLst>
          </p:cNvPr>
          <p:cNvSpPr txBox="1"/>
          <p:nvPr/>
        </p:nvSpPr>
        <p:spPr>
          <a:xfrm>
            <a:off x="907547" y="3430161"/>
            <a:ext cx="5721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Viskositas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sukarnya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mengalir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3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01F997-9C62-479F-8E4D-FE5AA7902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7" y="1779754"/>
            <a:ext cx="5050604" cy="8352166"/>
          </a:xfrm>
          <a:prstGeom prst="rect">
            <a:avLst/>
          </a:prstGeom>
        </p:spPr>
      </p:pic>
      <p:sp>
        <p:nvSpPr>
          <p:cNvPr id="19" name="object 64">
            <a:extLst>
              <a:ext uri="{FF2B5EF4-FFF2-40B4-BE49-F238E27FC236}">
                <a16:creationId xmlns:a16="http://schemas.microsoft.com/office/drawing/2014/main" id="{E33DDDF3-A154-48E3-8762-3A98C277263B}"/>
              </a:ext>
            </a:extLst>
          </p:cNvPr>
          <p:cNvSpPr txBox="1"/>
          <p:nvPr/>
        </p:nvSpPr>
        <p:spPr>
          <a:xfrm>
            <a:off x="5709741" y="2324100"/>
            <a:ext cx="12273459" cy="5501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09650" algn="ctr">
              <a:lnSpc>
                <a:spcPct val="100000"/>
              </a:lnSpc>
            </a:pPr>
            <a:r>
              <a:rPr sz="3200" b="1" spc="-15" dirty="0" err="1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sz="3200" b="1" spc="-15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 err="1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Viskositas</a:t>
            </a:r>
            <a:r>
              <a:rPr sz="3200" b="1" spc="-175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 Rotational</a:t>
            </a:r>
            <a:r>
              <a:rPr sz="3200" b="1" spc="-85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viscometer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9675" marR="181610" indent="-796925">
              <a:lnSpc>
                <a:spcPct val="100000"/>
              </a:lnSpc>
              <a:spcBef>
                <a:spcPts val="1025"/>
              </a:spcBef>
              <a:buFont typeface="Wingdings" panose="05000000000000000000" pitchFamily="2" charset="2"/>
              <a:buChar char="Ø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mengukur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 err="1">
                <a:latin typeface="Arial" panose="020B0604020202020204" pitchFamily="34" charset="0"/>
                <a:cs typeface="Arial" panose="020B0604020202020204" pitchFamily="34" charset="0"/>
              </a:rPr>
              <a:t>kekentalan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sz="32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9675" marR="53340" indent="-796925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Ø"/>
            </a:pP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Didasarkan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gaya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rotasi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oleh spindle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yang 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diatur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sz="32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putarnya.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9675" marR="167005" indent="-796925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Ø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Diameter dan bentuk spindle</a:t>
            </a:r>
            <a:r>
              <a:rPr sz="32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berbeda-beda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diberi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#1,</a:t>
            </a:r>
            <a:r>
              <a:rPr sz="32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#2,</a:t>
            </a:r>
            <a:r>
              <a:rPr sz="32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#3,</a:t>
            </a:r>
            <a:r>
              <a:rPr sz="32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9675" indent="-796925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Ø"/>
            </a:pP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Torque: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Persen terhadap 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sz="32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US" sz="3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 err="1">
                <a:latin typeface="Arial" panose="020B0604020202020204" pitchFamily="34" charset="0"/>
                <a:cs typeface="Arial" panose="020B0604020202020204" pitchFamily="34" charset="0"/>
              </a:rPr>
              <a:t>rotasi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sz="3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spindle.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9675" indent="-796925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Ø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100%: spindle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berputar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sz="3200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maksimumnya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9675" indent="-796925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Ø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0%: spindle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dalam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sz="32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diam.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E1934FDF-4F23-4F45-A91B-2E03125CFE89}"/>
              </a:ext>
            </a:extLst>
          </p:cNvPr>
          <p:cNvSpPr txBox="1"/>
          <p:nvPr/>
        </p:nvSpPr>
        <p:spPr>
          <a:xfrm>
            <a:off x="6321881" y="108347"/>
            <a:ext cx="111056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Viscosity Analysis </a:t>
            </a:r>
            <a:endParaRPr lang="en-US" sz="8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79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21881" y="108347"/>
            <a:ext cx="111056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Viscosity Analysis 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aphicFrame>
        <p:nvGraphicFramePr>
          <p:cNvPr id="20" name="object 139">
            <a:extLst>
              <a:ext uri="{FF2B5EF4-FFF2-40B4-BE49-F238E27FC236}">
                <a16:creationId xmlns:a16="http://schemas.microsoft.com/office/drawing/2014/main" id="{B4B36680-D23E-4080-8CA9-3E936655A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57374"/>
              </p:ext>
            </p:extLst>
          </p:nvPr>
        </p:nvGraphicFramePr>
        <p:xfrm>
          <a:off x="1010389" y="2074475"/>
          <a:ext cx="9202419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8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3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19">
                <a:tc>
                  <a:txBody>
                    <a:bodyPr/>
                    <a:lstStyle/>
                    <a:p>
                      <a:pPr marL="503555" marR="145415" indent="-3505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spc="-10" dirty="0">
                          <a:solidFill>
                            <a:srgbClr val="6F2F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Kecepatan</a:t>
                      </a:r>
                      <a:r>
                        <a:rPr sz="3200" b="1" spc="-50" dirty="0">
                          <a:solidFill>
                            <a:srgbClr val="6F2F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6F2F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rotasi  (rpm)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16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3200" b="1" spc="-5" dirty="0">
                          <a:solidFill>
                            <a:srgbClr val="6F2F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Faktor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2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2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object 140">
            <a:extLst>
              <a:ext uri="{FF2B5EF4-FFF2-40B4-BE49-F238E27FC236}">
                <a16:creationId xmlns:a16="http://schemas.microsoft.com/office/drawing/2014/main" id="{CB0AD184-14C3-496E-80BF-0C1087BD50AC}"/>
              </a:ext>
            </a:extLst>
          </p:cNvPr>
          <p:cNvSpPr txBox="1"/>
          <p:nvPr/>
        </p:nvSpPr>
        <p:spPr>
          <a:xfrm>
            <a:off x="10610248" y="2074475"/>
            <a:ext cx="6817244" cy="4016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sng" spc="-5" dirty="0">
                <a:solidFill>
                  <a:srgbClr val="6F2F9F"/>
                </a:solidFill>
                <a:latin typeface="Gill Sans MT"/>
                <a:cs typeface="Gill Sans MT"/>
              </a:rPr>
              <a:t>Contoh:</a:t>
            </a:r>
            <a:endParaRPr sz="3200" dirty="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3200" b="1" dirty="0">
                <a:latin typeface="Gill Sans MT"/>
                <a:cs typeface="Gill Sans MT"/>
              </a:rPr>
              <a:t>Bila </a:t>
            </a:r>
            <a:r>
              <a:rPr sz="3200" b="1" spc="-5" dirty="0">
                <a:latin typeface="Gill Sans MT"/>
                <a:cs typeface="Gill Sans MT"/>
              </a:rPr>
              <a:t>suatu cairan dilakukan </a:t>
            </a:r>
            <a:r>
              <a:rPr sz="3200" b="1" spc="-10" dirty="0">
                <a:latin typeface="Gill Sans MT"/>
                <a:cs typeface="Gill Sans MT"/>
              </a:rPr>
              <a:t>pengukuran viskositas pada </a:t>
            </a:r>
            <a:r>
              <a:rPr sz="3200" b="1" spc="-5" dirty="0">
                <a:latin typeface="Gill Sans MT"/>
                <a:cs typeface="Gill Sans MT"/>
              </a:rPr>
              <a:t>kecepatan  </a:t>
            </a:r>
            <a:r>
              <a:rPr sz="3200" b="1" spc="-10" dirty="0">
                <a:latin typeface="Gill Sans MT"/>
                <a:cs typeface="Gill Sans MT"/>
              </a:rPr>
              <a:t>rotasi </a:t>
            </a:r>
            <a:r>
              <a:rPr sz="3200" b="1" spc="-5" dirty="0">
                <a:latin typeface="Gill Sans MT"/>
                <a:cs typeface="Gill Sans MT"/>
              </a:rPr>
              <a:t>6 </a:t>
            </a:r>
            <a:r>
              <a:rPr sz="3200" b="1" spc="-10" dirty="0">
                <a:latin typeface="Gill Sans MT"/>
                <a:cs typeface="Gill Sans MT"/>
              </a:rPr>
              <a:t>rpm </a:t>
            </a:r>
            <a:r>
              <a:rPr sz="3200" b="1" spc="-5" dirty="0">
                <a:latin typeface="Gill Sans MT"/>
                <a:cs typeface="Gill Sans MT"/>
              </a:rPr>
              <a:t>dengan spindle #3, nilai </a:t>
            </a:r>
            <a:r>
              <a:rPr sz="3200" b="1" spc="-10" dirty="0">
                <a:latin typeface="Gill Sans MT"/>
                <a:cs typeface="Gill Sans MT"/>
              </a:rPr>
              <a:t>torque yang </a:t>
            </a:r>
            <a:r>
              <a:rPr sz="3200" b="1" spc="-5" dirty="0">
                <a:latin typeface="Gill Sans MT"/>
                <a:cs typeface="Gill Sans MT"/>
              </a:rPr>
              <a:t>terbaca adalah  40.6%. Dengan demikian, nilai </a:t>
            </a:r>
            <a:r>
              <a:rPr sz="3200" b="1" spc="-10" dirty="0">
                <a:latin typeface="Gill Sans MT"/>
                <a:cs typeface="Gill Sans MT"/>
              </a:rPr>
              <a:t>viskositas </a:t>
            </a:r>
            <a:r>
              <a:rPr sz="3200" b="1" spc="-5" dirty="0">
                <a:latin typeface="Gill Sans MT"/>
                <a:cs typeface="Gill Sans MT"/>
              </a:rPr>
              <a:t>adalah 40.6%*200 = 8120  </a:t>
            </a:r>
            <a:r>
              <a:rPr sz="3200" b="1" spc="-10" dirty="0">
                <a:latin typeface="Gill Sans MT"/>
                <a:cs typeface="Gill Sans MT"/>
              </a:rPr>
              <a:t>mPa.s </a:t>
            </a:r>
            <a:r>
              <a:rPr sz="3200" b="1" spc="-5" dirty="0">
                <a:latin typeface="Gill Sans MT"/>
                <a:cs typeface="Gill Sans MT"/>
              </a:rPr>
              <a:t>= 8.12</a:t>
            </a:r>
            <a:r>
              <a:rPr sz="3200" b="1" spc="-90" dirty="0">
                <a:latin typeface="Gill Sans MT"/>
                <a:cs typeface="Gill Sans MT"/>
              </a:rPr>
              <a:t> </a:t>
            </a:r>
            <a:r>
              <a:rPr sz="3200" b="1" spc="-10" dirty="0">
                <a:latin typeface="Gill Sans MT"/>
                <a:cs typeface="Gill Sans MT"/>
              </a:rPr>
              <a:t>Pa.s.</a:t>
            </a:r>
            <a:endParaRPr sz="32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7798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1665</Words>
  <Application>Microsoft Office PowerPoint</Application>
  <PresentationFormat>Custom</PresentationFormat>
  <Paragraphs>253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Aharoni</vt:lpstr>
      <vt:lpstr>Symbol</vt:lpstr>
      <vt:lpstr>Times New Roman</vt:lpstr>
      <vt:lpstr>Gill Sans MT</vt:lpstr>
      <vt:lpstr>Poppins Bold</vt:lpstr>
      <vt:lpstr>Calibri</vt:lpstr>
      <vt:lpstr>Wingdings</vt:lpstr>
      <vt:lpstr>Arial</vt:lpstr>
      <vt:lpstr>League Spartan</vt:lpstr>
      <vt:lpstr>Cambria Math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Geometric Company Profile Presentation</dc:title>
  <dc:creator>Arief Rakhman Affandi</dc:creator>
  <cp:lastModifiedBy>Arief Rakhman Affandi</cp:lastModifiedBy>
  <cp:revision>18</cp:revision>
  <dcterms:created xsi:type="dcterms:W3CDTF">2006-08-16T00:00:00Z</dcterms:created>
  <dcterms:modified xsi:type="dcterms:W3CDTF">2024-10-28T05:45:28Z</dcterms:modified>
  <dc:identifier>DAGOM-RIbxs</dc:identifier>
</cp:coreProperties>
</file>