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10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9" autoAdjust="0"/>
    <p:restoredTop sz="94619" autoAdjust="0"/>
  </p:normalViewPr>
  <p:slideViewPr>
    <p:cSldViewPr snapToGrid="0">
      <p:cViewPr varScale="1">
        <p:scale>
          <a:sx n="56" d="100"/>
          <a:sy n="56" d="100"/>
        </p:scale>
        <p:origin x="8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5C61B-7106-41DF-8B13-A00E81D621A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D"/>
        </a:p>
      </dgm:t>
    </dgm:pt>
    <dgm:pt modelId="{422693D5-7EAF-4F27-BF32-833AD4150767}">
      <dgm:prSet phldrT="[Text]"/>
      <dgm:spPr/>
      <dgm:t>
        <a:bodyPr/>
        <a:lstStyle/>
        <a:p>
          <a:r>
            <a:rPr lang="en-ID" dirty="0" err="1"/>
            <a:t>Jenis</a:t>
          </a:r>
          <a:r>
            <a:rPr lang="en-ID" dirty="0"/>
            <a:t> </a:t>
          </a:r>
          <a:r>
            <a:rPr lang="en-ID" dirty="0" err="1"/>
            <a:t>Persamaan</a:t>
          </a:r>
          <a:endParaRPr lang="en-ID" dirty="0"/>
        </a:p>
      </dgm:t>
    </dgm:pt>
    <dgm:pt modelId="{CFB0E4F0-057A-4B97-9D80-F004A3FF3C61}" type="parTrans" cxnId="{1CDAD9F2-D523-48AE-89D6-69B0D86FBE88}">
      <dgm:prSet/>
      <dgm:spPr/>
      <dgm:t>
        <a:bodyPr/>
        <a:lstStyle/>
        <a:p>
          <a:endParaRPr lang="en-ID"/>
        </a:p>
      </dgm:t>
    </dgm:pt>
    <dgm:pt modelId="{36A818E1-E927-4432-9806-780AC75634BA}" type="sibTrans" cxnId="{1CDAD9F2-D523-48AE-89D6-69B0D86FBE88}">
      <dgm:prSet/>
      <dgm:spPr/>
      <dgm:t>
        <a:bodyPr/>
        <a:lstStyle/>
        <a:p>
          <a:endParaRPr lang="en-ID"/>
        </a:p>
      </dgm:t>
    </dgm:pt>
    <dgm:pt modelId="{09E99508-AC12-477C-9AF3-1A414A152C21}">
      <dgm:prSet phldrT="[Text]"/>
      <dgm:spPr/>
      <dgm:t>
        <a:bodyPr/>
        <a:lstStyle/>
        <a:p>
          <a:r>
            <a:rPr lang="en-ID" dirty="0" err="1"/>
            <a:t>Parabol</a:t>
          </a:r>
          <a:endParaRPr lang="en-ID" dirty="0"/>
        </a:p>
      </dgm:t>
    </dgm:pt>
    <dgm:pt modelId="{7EBB3AA6-6CC8-471C-8B81-6C903B7C3F1E}" type="parTrans" cxnId="{0921AF3C-5661-4F93-B57D-188F77ED5D9C}">
      <dgm:prSet/>
      <dgm:spPr/>
      <dgm:t>
        <a:bodyPr/>
        <a:lstStyle/>
        <a:p>
          <a:endParaRPr lang="en-ID"/>
        </a:p>
      </dgm:t>
    </dgm:pt>
    <dgm:pt modelId="{73254B43-0FF9-4C8D-B80B-ED5A24CA51DD}" type="sibTrans" cxnId="{0921AF3C-5661-4F93-B57D-188F77ED5D9C}">
      <dgm:prSet/>
      <dgm:spPr/>
      <dgm:t>
        <a:bodyPr/>
        <a:lstStyle/>
        <a:p>
          <a:endParaRPr lang="en-ID"/>
        </a:p>
      </dgm:t>
    </dgm:pt>
    <dgm:pt modelId="{1BAA487C-4B89-4A6A-A0F6-026330FC35EF}">
      <dgm:prSet phldrT="[Text]"/>
      <dgm:spPr/>
      <dgm:t>
        <a:bodyPr/>
        <a:lstStyle/>
        <a:p>
          <a:r>
            <a:rPr lang="en-ID" dirty="0" err="1"/>
            <a:t>Ellips</a:t>
          </a:r>
          <a:endParaRPr lang="en-ID" dirty="0"/>
        </a:p>
      </dgm:t>
    </dgm:pt>
    <dgm:pt modelId="{896C9374-CBA6-48E6-8544-740B133AAC0B}" type="parTrans" cxnId="{15F08DFA-E780-494F-881A-9A327BC80B72}">
      <dgm:prSet/>
      <dgm:spPr/>
      <dgm:t>
        <a:bodyPr/>
        <a:lstStyle/>
        <a:p>
          <a:endParaRPr lang="en-ID"/>
        </a:p>
      </dgm:t>
    </dgm:pt>
    <dgm:pt modelId="{0DD59DE3-A7EB-441E-BCB4-FAFA6409ED9D}" type="sibTrans" cxnId="{15F08DFA-E780-494F-881A-9A327BC80B72}">
      <dgm:prSet/>
      <dgm:spPr/>
      <dgm:t>
        <a:bodyPr/>
        <a:lstStyle/>
        <a:p>
          <a:endParaRPr lang="en-ID"/>
        </a:p>
      </dgm:t>
    </dgm:pt>
    <dgm:pt modelId="{EAAD4C28-F569-4D60-9360-241BEFB803DB}">
      <dgm:prSet phldrT="[Text]"/>
      <dgm:spPr/>
      <dgm:t>
        <a:bodyPr/>
        <a:lstStyle/>
        <a:p>
          <a:r>
            <a:rPr lang="en-ID" dirty="0" err="1"/>
            <a:t>Hyperbol</a:t>
          </a:r>
          <a:endParaRPr lang="en-ID" dirty="0"/>
        </a:p>
      </dgm:t>
    </dgm:pt>
    <dgm:pt modelId="{E49F94BA-EBF7-410A-818C-FE385ED27AFB}" type="parTrans" cxnId="{4B891CB0-A70F-4DFF-A57B-34DD2FD144D5}">
      <dgm:prSet/>
      <dgm:spPr/>
      <dgm:t>
        <a:bodyPr/>
        <a:lstStyle/>
        <a:p>
          <a:endParaRPr lang="en-ID"/>
        </a:p>
      </dgm:t>
    </dgm:pt>
    <dgm:pt modelId="{BFC2E51E-124E-4BE4-94E0-895694B69869}" type="sibTrans" cxnId="{4B891CB0-A70F-4DFF-A57B-34DD2FD144D5}">
      <dgm:prSet/>
      <dgm:spPr/>
      <dgm:t>
        <a:bodyPr/>
        <a:lstStyle/>
        <a:p>
          <a:endParaRPr lang="en-ID"/>
        </a:p>
      </dgm:t>
    </dgm:pt>
    <dgm:pt modelId="{54F3D251-5CA9-41BD-901B-E1EA7B813065}" type="pres">
      <dgm:prSet presAssocID="{2065C61B-7106-41DF-8B13-A00E81D62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1611A7-F8DF-4305-A613-2934ECAF54FC}" type="pres">
      <dgm:prSet presAssocID="{422693D5-7EAF-4F27-BF32-833AD4150767}" presName="hierRoot1" presStyleCnt="0">
        <dgm:presLayoutVars>
          <dgm:hierBranch val="init"/>
        </dgm:presLayoutVars>
      </dgm:prSet>
      <dgm:spPr/>
    </dgm:pt>
    <dgm:pt modelId="{FCFF840E-6216-41FD-951F-06E4549BDE85}" type="pres">
      <dgm:prSet presAssocID="{422693D5-7EAF-4F27-BF32-833AD4150767}" presName="rootComposite1" presStyleCnt="0"/>
      <dgm:spPr/>
    </dgm:pt>
    <dgm:pt modelId="{1360156D-4EA2-42C9-852A-210525EEDB80}" type="pres">
      <dgm:prSet presAssocID="{422693D5-7EAF-4F27-BF32-833AD4150767}" presName="rootText1" presStyleLbl="node0" presStyleIdx="0" presStyleCnt="1">
        <dgm:presLayoutVars>
          <dgm:chPref val="3"/>
        </dgm:presLayoutVars>
      </dgm:prSet>
      <dgm:spPr/>
    </dgm:pt>
    <dgm:pt modelId="{B37E3AB0-362C-4070-8FBB-4F587FE7BC54}" type="pres">
      <dgm:prSet presAssocID="{422693D5-7EAF-4F27-BF32-833AD4150767}" presName="rootConnector1" presStyleLbl="node1" presStyleIdx="0" presStyleCnt="0"/>
      <dgm:spPr/>
    </dgm:pt>
    <dgm:pt modelId="{2305E831-DF67-4CBB-84FC-D3908BE3AEC1}" type="pres">
      <dgm:prSet presAssocID="{422693D5-7EAF-4F27-BF32-833AD4150767}" presName="hierChild2" presStyleCnt="0"/>
      <dgm:spPr/>
    </dgm:pt>
    <dgm:pt modelId="{862A546B-E50B-419E-8E60-C45E7743627E}" type="pres">
      <dgm:prSet presAssocID="{7EBB3AA6-6CC8-471C-8B81-6C903B7C3F1E}" presName="Name64" presStyleLbl="parChTrans1D2" presStyleIdx="0" presStyleCnt="3"/>
      <dgm:spPr/>
    </dgm:pt>
    <dgm:pt modelId="{003BC1C4-EAB8-45DF-B010-161BFBA33AA2}" type="pres">
      <dgm:prSet presAssocID="{09E99508-AC12-477C-9AF3-1A414A152C21}" presName="hierRoot2" presStyleCnt="0">
        <dgm:presLayoutVars>
          <dgm:hierBranch val="init"/>
        </dgm:presLayoutVars>
      </dgm:prSet>
      <dgm:spPr/>
    </dgm:pt>
    <dgm:pt modelId="{4208A84D-A699-436A-BAF1-1CA2FF351B88}" type="pres">
      <dgm:prSet presAssocID="{09E99508-AC12-477C-9AF3-1A414A152C21}" presName="rootComposite" presStyleCnt="0"/>
      <dgm:spPr/>
    </dgm:pt>
    <dgm:pt modelId="{330822AF-CB20-42C6-8FCD-B937D0414FC0}" type="pres">
      <dgm:prSet presAssocID="{09E99508-AC12-477C-9AF3-1A414A152C21}" presName="rootText" presStyleLbl="node2" presStyleIdx="0" presStyleCnt="3">
        <dgm:presLayoutVars>
          <dgm:chPref val="3"/>
        </dgm:presLayoutVars>
      </dgm:prSet>
      <dgm:spPr/>
    </dgm:pt>
    <dgm:pt modelId="{9FF59B91-C27A-47CF-A89F-597940F2A6AE}" type="pres">
      <dgm:prSet presAssocID="{09E99508-AC12-477C-9AF3-1A414A152C21}" presName="rootConnector" presStyleLbl="node2" presStyleIdx="0" presStyleCnt="3"/>
      <dgm:spPr/>
    </dgm:pt>
    <dgm:pt modelId="{F25CFCC1-26BD-49A3-8AA9-E936837564A5}" type="pres">
      <dgm:prSet presAssocID="{09E99508-AC12-477C-9AF3-1A414A152C21}" presName="hierChild4" presStyleCnt="0"/>
      <dgm:spPr/>
    </dgm:pt>
    <dgm:pt modelId="{31303286-9CE6-4377-A6FC-A4486618BA74}" type="pres">
      <dgm:prSet presAssocID="{09E99508-AC12-477C-9AF3-1A414A152C21}" presName="hierChild5" presStyleCnt="0"/>
      <dgm:spPr/>
    </dgm:pt>
    <dgm:pt modelId="{EC7A7BF4-34E7-46DB-B9C5-CE3FA5E9867B}" type="pres">
      <dgm:prSet presAssocID="{896C9374-CBA6-48E6-8544-740B133AAC0B}" presName="Name64" presStyleLbl="parChTrans1D2" presStyleIdx="1" presStyleCnt="3"/>
      <dgm:spPr/>
    </dgm:pt>
    <dgm:pt modelId="{64D3F1A8-DDA4-4362-B4D4-A41EC32DEF8B}" type="pres">
      <dgm:prSet presAssocID="{1BAA487C-4B89-4A6A-A0F6-026330FC35EF}" presName="hierRoot2" presStyleCnt="0">
        <dgm:presLayoutVars>
          <dgm:hierBranch val="init"/>
        </dgm:presLayoutVars>
      </dgm:prSet>
      <dgm:spPr/>
    </dgm:pt>
    <dgm:pt modelId="{79AE6143-F597-450E-9DDD-23EADB77DAE7}" type="pres">
      <dgm:prSet presAssocID="{1BAA487C-4B89-4A6A-A0F6-026330FC35EF}" presName="rootComposite" presStyleCnt="0"/>
      <dgm:spPr/>
    </dgm:pt>
    <dgm:pt modelId="{49B43A2B-52D6-4EA2-BA80-7ACDCF62C3D0}" type="pres">
      <dgm:prSet presAssocID="{1BAA487C-4B89-4A6A-A0F6-026330FC35EF}" presName="rootText" presStyleLbl="node2" presStyleIdx="1" presStyleCnt="3">
        <dgm:presLayoutVars>
          <dgm:chPref val="3"/>
        </dgm:presLayoutVars>
      </dgm:prSet>
      <dgm:spPr/>
    </dgm:pt>
    <dgm:pt modelId="{971F30BC-2446-4C34-B65F-2EC66542077D}" type="pres">
      <dgm:prSet presAssocID="{1BAA487C-4B89-4A6A-A0F6-026330FC35EF}" presName="rootConnector" presStyleLbl="node2" presStyleIdx="1" presStyleCnt="3"/>
      <dgm:spPr/>
    </dgm:pt>
    <dgm:pt modelId="{44D66A28-EA21-47D7-A586-8D918CC29975}" type="pres">
      <dgm:prSet presAssocID="{1BAA487C-4B89-4A6A-A0F6-026330FC35EF}" presName="hierChild4" presStyleCnt="0"/>
      <dgm:spPr/>
    </dgm:pt>
    <dgm:pt modelId="{86919646-510F-47C0-9199-2124F124BF9C}" type="pres">
      <dgm:prSet presAssocID="{1BAA487C-4B89-4A6A-A0F6-026330FC35EF}" presName="hierChild5" presStyleCnt="0"/>
      <dgm:spPr/>
    </dgm:pt>
    <dgm:pt modelId="{8621D90B-2A2F-45AC-A52F-AB1E0ECEA421}" type="pres">
      <dgm:prSet presAssocID="{E49F94BA-EBF7-410A-818C-FE385ED27AFB}" presName="Name64" presStyleLbl="parChTrans1D2" presStyleIdx="2" presStyleCnt="3"/>
      <dgm:spPr/>
    </dgm:pt>
    <dgm:pt modelId="{ADDB8E1D-5BE3-4D90-A70E-1FA01CB3017A}" type="pres">
      <dgm:prSet presAssocID="{EAAD4C28-F569-4D60-9360-241BEFB803DB}" presName="hierRoot2" presStyleCnt="0">
        <dgm:presLayoutVars>
          <dgm:hierBranch val="init"/>
        </dgm:presLayoutVars>
      </dgm:prSet>
      <dgm:spPr/>
    </dgm:pt>
    <dgm:pt modelId="{BA6D674C-4FD3-49E3-A706-332B91CD2668}" type="pres">
      <dgm:prSet presAssocID="{EAAD4C28-F569-4D60-9360-241BEFB803DB}" presName="rootComposite" presStyleCnt="0"/>
      <dgm:spPr/>
    </dgm:pt>
    <dgm:pt modelId="{3B257242-80DF-49FB-8A96-C3AF2EC718BD}" type="pres">
      <dgm:prSet presAssocID="{EAAD4C28-F569-4D60-9360-241BEFB803DB}" presName="rootText" presStyleLbl="node2" presStyleIdx="2" presStyleCnt="3">
        <dgm:presLayoutVars>
          <dgm:chPref val="3"/>
        </dgm:presLayoutVars>
      </dgm:prSet>
      <dgm:spPr/>
    </dgm:pt>
    <dgm:pt modelId="{93A1EB9F-5443-409B-AACD-17E082305AC6}" type="pres">
      <dgm:prSet presAssocID="{EAAD4C28-F569-4D60-9360-241BEFB803DB}" presName="rootConnector" presStyleLbl="node2" presStyleIdx="2" presStyleCnt="3"/>
      <dgm:spPr/>
    </dgm:pt>
    <dgm:pt modelId="{4434AA7C-7413-4FCC-91DD-CB7B1598F556}" type="pres">
      <dgm:prSet presAssocID="{EAAD4C28-F569-4D60-9360-241BEFB803DB}" presName="hierChild4" presStyleCnt="0"/>
      <dgm:spPr/>
    </dgm:pt>
    <dgm:pt modelId="{D0F48568-7D82-450A-9E31-CC8D7DD75050}" type="pres">
      <dgm:prSet presAssocID="{EAAD4C28-F569-4D60-9360-241BEFB803DB}" presName="hierChild5" presStyleCnt="0"/>
      <dgm:spPr/>
    </dgm:pt>
    <dgm:pt modelId="{EDDCA862-C75D-4394-AA2A-2695A640B124}" type="pres">
      <dgm:prSet presAssocID="{422693D5-7EAF-4F27-BF32-833AD4150767}" presName="hierChild3" presStyleCnt="0"/>
      <dgm:spPr/>
    </dgm:pt>
  </dgm:ptLst>
  <dgm:cxnLst>
    <dgm:cxn modelId="{46B8CE04-4F1D-4B57-A0C3-0A0B4A4A4A0B}" type="presOf" srcId="{09E99508-AC12-477C-9AF3-1A414A152C21}" destId="{9FF59B91-C27A-47CF-A89F-597940F2A6AE}" srcOrd="1" destOrd="0" presId="urn:microsoft.com/office/officeart/2009/3/layout/HorizontalOrganizationChart"/>
    <dgm:cxn modelId="{56305921-43E9-4021-9EBC-F18E2E6BF25C}" type="presOf" srcId="{422693D5-7EAF-4F27-BF32-833AD4150767}" destId="{B37E3AB0-362C-4070-8FBB-4F587FE7BC54}" srcOrd="1" destOrd="0" presId="urn:microsoft.com/office/officeart/2009/3/layout/HorizontalOrganizationChart"/>
    <dgm:cxn modelId="{32386C30-D571-499D-88A1-166EC16C8B15}" type="presOf" srcId="{422693D5-7EAF-4F27-BF32-833AD4150767}" destId="{1360156D-4EA2-42C9-852A-210525EEDB80}" srcOrd="0" destOrd="0" presId="urn:microsoft.com/office/officeart/2009/3/layout/HorizontalOrganizationChart"/>
    <dgm:cxn modelId="{0921AF3C-5661-4F93-B57D-188F77ED5D9C}" srcId="{422693D5-7EAF-4F27-BF32-833AD4150767}" destId="{09E99508-AC12-477C-9AF3-1A414A152C21}" srcOrd="0" destOrd="0" parTransId="{7EBB3AA6-6CC8-471C-8B81-6C903B7C3F1E}" sibTransId="{73254B43-0FF9-4C8D-B80B-ED5A24CA51DD}"/>
    <dgm:cxn modelId="{EAC4B260-77FA-4929-AE27-E7CF63AC5000}" type="presOf" srcId="{09E99508-AC12-477C-9AF3-1A414A152C21}" destId="{330822AF-CB20-42C6-8FCD-B937D0414FC0}" srcOrd="0" destOrd="0" presId="urn:microsoft.com/office/officeart/2009/3/layout/HorizontalOrganizationChart"/>
    <dgm:cxn modelId="{66CAC466-A6CA-4637-806E-212D946A539A}" type="presOf" srcId="{EAAD4C28-F569-4D60-9360-241BEFB803DB}" destId="{3B257242-80DF-49FB-8A96-C3AF2EC718BD}" srcOrd="0" destOrd="0" presId="urn:microsoft.com/office/officeart/2009/3/layout/HorizontalOrganizationChart"/>
    <dgm:cxn modelId="{5AA02A74-F525-4EDF-BBA1-4573DBCF0021}" type="presOf" srcId="{1BAA487C-4B89-4A6A-A0F6-026330FC35EF}" destId="{971F30BC-2446-4C34-B65F-2EC66542077D}" srcOrd="1" destOrd="0" presId="urn:microsoft.com/office/officeart/2009/3/layout/HorizontalOrganizationChart"/>
    <dgm:cxn modelId="{14B70675-1856-44DC-90AF-722A60D4CB39}" type="presOf" srcId="{2065C61B-7106-41DF-8B13-A00E81D621A4}" destId="{54F3D251-5CA9-41BD-901B-E1EA7B813065}" srcOrd="0" destOrd="0" presId="urn:microsoft.com/office/officeart/2009/3/layout/HorizontalOrganizationChart"/>
    <dgm:cxn modelId="{5A475288-1CBF-437B-9D2E-8A9D4640481E}" type="presOf" srcId="{E49F94BA-EBF7-410A-818C-FE385ED27AFB}" destId="{8621D90B-2A2F-45AC-A52F-AB1E0ECEA421}" srcOrd="0" destOrd="0" presId="urn:microsoft.com/office/officeart/2009/3/layout/HorizontalOrganizationChart"/>
    <dgm:cxn modelId="{601A6195-07A8-4743-8AD7-D848BCFAC88E}" type="presOf" srcId="{896C9374-CBA6-48E6-8544-740B133AAC0B}" destId="{EC7A7BF4-34E7-46DB-B9C5-CE3FA5E9867B}" srcOrd="0" destOrd="0" presId="urn:microsoft.com/office/officeart/2009/3/layout/HorizontalOrganizationChart"/>
    <dgm:cxn modelId="{492BD396-951B-4E0F-B1EB-D5E1EAA3411B}" type="presOf" srcId="{1BAA487C-4B89-4A6A-A0F6-026330FC35EF}" destId="{49B43A2B-52D6-4EA2-BA80-7ACDCF62C3D0}" srcOrd="0" destOrd="0" presId="urn:microsoft.com/office/officeart/2009/3/layout/HorizontalOrganizationChart"/>
    <dgm:cxn modelId="{4B891CB0-A70F-4DFF-A57B-34DD2FD144D5}" srcId="{422693D5-7EAF-4F27-BF32-833AD4150767}" destId="{EAAD4C28-F569-4D60-9360-241BEFB803DB}" srcOrd="2" destOrd="0" parTransId="{E49F94BA-EBF7-410A-818C-FE385ED27AFB}" sibTransId="{BFC2E51E-124E-4BE4-94E0-895694B69869}"/>
    <dgm:cxn modelId="{2F5FA6B4-2C74-44B4-8F85-D749D60182D8}" type="presOf" srcId="{7EBB3AA6-6CC8-471C-8B81-6C903B7C3F1E}" destId="{862A546B-E50B-419E-8E60-C45E7743627E}" srcOrd="0" destOrd="0" presId="urn:microsoft.com/office/officeart/2009/3/layout/HorizontalOrganizationChart"/>
    <dgm:cxn modelId="{65C1FFC8-6B90-4D5C-8110-03001FFF6DBC}" type="presOf" srcId="{EAAD4C28-F569-4D60-9360-241BEFB803DB}" destId="{93A1EB9F-5443-409B-AACD-17E082305AC6}" srcOrd="1" destOrd="0" presId="urn:microsoft.com/office/officeart/2009/3/layout/HorizontalOrganizationChart"/>
    <dgm:cxn modelId="{1CDAD9F2-D523-48AE-89D6-69B0D86FBE88}" srcId="{2065C61B-7106-41DF-8B13-A00E81D621A4}" destId="{422693D5-7EAF-4F27-BF32-833AD4150767}" srcOrd="0" destOrd="0" parTransId="{CFB0E4F0-057A-4B97-9D80-F004A3FF3C61}" sibTransId="{36A818E1-E927-4432-9806-780AC75634BA}"/>
    <dgm:cxn modelId="{15F08DFA-E780-494F-881A-9A327BC80B72}" srcId="{422693D5-7EAF-4F27-BF32-833AD4150767}" destId="{1BAA487C-4B89-4A6A-A0F6-026330FC35EF}" srcOrd="1" destOrd="0" parTransId="{896C9374-CBA6-48E6-8544-740B133AAC0B}" sibTransId="{0DD59DE3-A7EB-441E-BCB4-FAFA6409ED9D}"/>
    <dgm:cxn modelId="{43A59E96-ECAD-4C30-8387-6433BA52906D}" type="presParOf" srcId="{54F3D251-5CA9-41BD-901B-E1EA7B813065}" destId="{991611A7-F8DF-4305-A613-2934ECAF54FC}" srcOrd="0" destOrd="0" presId="urn:microsoft.com/office/officeart/2009/3/layout/HorizontalOrganizationChart"/>
    <dgm:cxn modelId="{02474107-4F8E-4E56-A4F0-F92E6D5CEDAC}" type="presParOf" srcId="{991611A7-F8DF-4305-A613-2934ECAF54FC}" destId="{FCFF840E-6216-41FD-951F-06E4549BDE85}" srcOrd="0" destOrd="0" presId="urn:microsoft.com/office/officeart/2009/3/layout/HorizontalOrganizationChart"/>
    <dgm:cxn modelId="{A8CC8200-EEB9-44F0-A1CC-F351A52BA904}" type="presParOf" srcId="{FCFF840E-6216-41FD-951F-06E4549BDE85}" destId="{1360156D-4EA2-42C9-852A-210525EEDB80}" srcOrd="0" destOrd="0" presId="urn:microsoft.com/office/officeart/2009/3/layout/HorizontalOrganizationChart"/>
    <dgm:cxn modelId="{3FF49E94-FB43-413C-8A7F-662C110E2F03}" type="presParOf" srcId="{FCFF840E-6216-41FD-951F-06E4549BDE85}" destId="{B37E3AB0-362C-4070-8FBB-4F587FE7BC54}" srcOrd="1" destOrd="0" presId="urn:microsoft.com/office/officeart/2009/3/layout/HorizontalOrganizationChart"/>
    <dgm:cxn modelId="{B871BA35-2005-4160-B4AB-7117E11F2240}" type="presParOf" srcId="{991611A7-F8DF-4305-A613-2934ECAF54FC}" destId="{2305E831-DF67-4CBB-84FC-D3908BE3AEC1}" srcOrd="1" destOrd="0" presId="urn:microsoft.com/office/officeart/2009/3/layout/HorizontalOrganizationChart"/>
    <dgm:cxn modelId="{24533888-5E76-470E-B315-3982873021F6}" type="presParOf" srcId="{2305E831-DF67-4CBB-84FC-D3908BE3AEC1}" destId="{862A546B-E50B-419E-8E60-C45E7743627E}" srcOrd="0" destOrd="0" presId="urn:microsoft.com/office/officeart/2009/3/layout/HorizontalOrganizationChart"/>
    <dgm:cxn modelId="{5A153F42-D654-4AC6-993E-2924F67A3DEF}" type="presParOf" srcId="{2305E831-DF67-4CBB-84FC-D3908BE3AEC1}" destId="{003BC1C4-EAB8-45DF-B010-161BFBA33AA2}" srcOrd="1" destOrd="0" presId="urn:microsoft.com/office/officeart/2009/3/layout/HorizontalOrganizationChart"/>
    <dgm:cxn modelId="{670637EA-007E-4F03-8ECC-1B031BAE5186}" type="presParOf" srcId="{003BC1C4-EAB8-45DF-B010-161BFBA33AA2}" destId="{4208A84D-A699-436A-BAF1-1CA2FF351B88}" srcOrd="0" destOrd="0" presId="urn:microsoft.com/office/officeart/2009/3/layout/HorizontalOrganizationChart"/>
    <dgm:cxn modelId="{D7E16967-5EFD-4C2A-9481-B2E3606BFFF4}" type="presParOf" srcId="{4208A84D-A699-436A-BAF1-1CA2FF351B88}" destId="{330822AF-CB20-42C6-8FCD-B937D0414FC0}" srcOrd="0" destOrd="0" presId="urn:microsoft.com/office/officeart/2009/3/layout/HorizontalOrganizationChart"/>
    <dgm:cxn modelId="{F183E815-23A1-444C-9E61-E49C3F69F30A}" type="presParOf" srcId="{4208A84D-A699-436A-BAF1-1CA2FF351B88}" destId="{9FF59B91-C27A-47CF-A89F-597940F2A6AE}" srcOrd="1" destOrd="0" presId="urn:microsoft.com/office/officeart/2009/3/layout/HorizontalOrganizationChart"/>
    <dgm:cxn modelId="{CF2EC1D8-1292-41E7-BCAD-BC2D6A821476}" type="presParOf" srcId="{003BC1C4-EAB8-45DF-B010-161BFBA33AA2}" destId="{F25CFCC1-26BD-49A3-8AA9-E936837564A5}" srcOrd="1" destOrd="0" presId="urn:microsoft.com/office/officeart/2009/3/layout/HorizontalOrganizationChart"/>
    <dgm:cxn modelId="{78394445-7BCC-4BC5-9072-2A1FC6743A81}" type="presParOf" srcId="{003BC1C4-EAB8-45DF-B010-161BFBA33AA2}" destId="{31303286-9CE6-4377-A6FC-A4486618BA74}" srcOrd="2" destOrd="0" presId="urn:microsoft.com/office/officeart/2009/3/layout/HorizontalOrganizationChart"/>
    <dgm:cxn modelId="{3F70ED07-0F95-4DD2-B86A-1107E8DD5D26}" type="presParOf" srcId="{2305E831-DF67-4CBB-84FC-D3908BE3AEC1}" destId="{EC7A7BF4-34E7-46DB-B9C5-CE3FA5E9867B}" srcOrd="2" destOrd="0" presId="urn:microsoft.com/office/officeart/2009/3/layout/HorizontalOrganizationChart"/>
    <dgm:cxn modelId="{3A49A6C8-2733-4A28-952E-7738AEDC70FF}" type="presParOf" srcId="{2305E831-DF67-4CBB-84FC-D3908BE3AEC1}" destId="{64D3F1A8-DDA4-4362-B4D4-A41EC32DEF8B}" srcOrd="3" destOrd="0" presId="urn:microsoft.com/office/officeart/2009/3/layout/HorizontalOrganizationChart"/>
    <dgm:cxn modelId="{B0250982-2172-4581-BC86-74AC1E35EAD4}" type="presParOf" srcId="{64D3F1A8-DDA4-4362-B4D4-A41EC32DEF8B}" destId="{79AE6143-F597-450E-9DDD-23EADB77DAE7}" srcOrd="0" destOrd="0" presId="urn:microsoft.com/office/officeart/2009/3/layout/HorizontalOrganizationChart"/>
    <dgm:cxn modelId="{AD0F4EF2-22CC-4DCF-9E76-CFC127B17303}" type="presParOf" srcId="{79AE6143-F597-450E-9DDD-23EADB77DAE7}" destId="{49B43A2B-52D6-4EA2-BA80-7ACDCF62C3D0}" srcOrd="0" destOrd="0" presId="urn:microsoft.com/office/officeart/2009/3/layout/HorizontalOrganizationChart"/>
    <dgm:cxn modelId="{414F0314-89B8-426D-B35C-0EDDA6EC6897}" type="presParOf" srcId="{79AE6143-F597-450E-9DDD-23EADB77DAE7}" destId="{971F30BC-2446-4C34-B65F-2EC66542077D}" srcOrd="1" destOrd="0" presId="urn:microsoft.com/office/officeart/2009/3/layout/HorizontalOrganizationChart"/>
    <dgm:cxn modelId="{A67C20AD-C9A4-4222-A8AA-DB6B9ED7271D}" type="presParOf" srcId="{64D3F1A8-DDA4-4362-B4D4-A41EC32DEF8B}" destId="{44D66A28-EA21-47D7-A586-8D918CC29975}" srcOrd="1" destOrd="0" presId="urn:microsoft.com/office/officeart/2009/3/layout/HorizontalOrganizationChart"/>
    <dgm:cxn modelId="{F92BD06A-73F9-4D99-B7AB-A774ACB02DE2}" type="presParOf" srcId="{64D3F1A8-DDA4-4362-B4D4-A41EC32DEF8B}" destId="{86919646-510F-47C0-9199-2124F124BF9C}" srcOrd="2" destOrd="0" presId="urn:microsoft.com/office/officeart/2009/3/layout/HorizontalOrganizationChart"/>
    <dgm:cxn modelId="{F07A2988-647D-4CC6-BC37-7B6A5D91C6CA}" type="presParOf" srcId="{2305E831-DF67-4CBB-84FC-D3908BE3AEC1}" destId="{8621D90B-2A2F-45AC-A52F-AB1E0ECEA421}" srcOrd="4" destOrd="0" presId="urn:microsoft.com/office/officeart/2009/3/layout/HorizontalOrganizationChart"/>
    <dgm:cxn modelId="{A102E037-5D0A-4190-83E3-D3B35A7A3089}" type="presParOf" srcId="{2305E831-DF67-4CBB-84FC-D3908BE3AEC1}" destId="{ADDB8E1D-5BE3-4D90-A70E-1FA01CB3017A}" srcOrd="5" destOrd="0" presId="urn:microsoft.com/office/officeart/2009/3/layout/HorizontalOrganizationChart"/>
    <dgm:cxn modelId="{174B5A65-EB0F-4545-A265-17DB035BE808}" type="presParOf" srcId="{ADDB8E1D-5BE3-4D90-A70E-1FA01CB3017A}" destId="{BA6D674C-4FD3-49E3-A706-332B91CD2668}" srcOrd="0" destOrd="0" presId="urn:microsoft.com/office/officeart/2009/3/layout/HorizontalOrganizationChart"/>
    <dgm:cxn modelId="{49CF3AAB-8075-4EC7-B94B-24C2D2CE85ED}" type="presParOf" srcId="{BA6D674C-4FD3-49E3-A706-332B91CD2668}" destId="{3B257242-80DF-49FB-8A96-C3AF2EC718BD}" srcOrd="0" destOrd="0" presId="urn:microsoft.com/office/officeart/2009/3/layout/HorizontalOrganizationChart"/>
    <dgm:cxn modelId="{9A990D27-35E8-4721-B936-D9F8A1A79937}" type="presParOf" srcId="{BA6D674C-4FD3-49E3-A706-332B91CD2668}" destId="{93A1EB9F-5443-409B-AACD-17E082305AC6}" srcOrd="1" destOrd="0" presId="urn:microsoft.com/office/officeart/2009/3/layout/HorizontalOrganizationChart"/>
    <dgm:cxn modelId="{3F418924-A18F-45F2-8F17-CCE020AC606B}" type="presParOf" srcId="{ADDB8E1D-5BE3-4D90-A70E-1FA01CB3017A}" destId="{4434AA7C-7413-4FCC-91DD-CB7B1598F556}" srcOrd="1" destOrd="0" presId="urn:microsoft.com/office/officeart/2009/3/layout/HorizontalOrganizationChart"/>
    <dgm:cxn modelId="{D76216FF-1EBC-46C0-BD05-D977FB28256E}" type="presParOf" srcId="{ADDB8E1D-5BE3-4D90-A70E-1FA01CB3017A}" destId="{D0F48568-7D82-450A-9E31-CC8D7DD75050}" srcOrd="2" destOrd="0" presId="urn:microsoft.com/office/officeart/2009/3/layout/HorizontalOrganizationChart"/>
    <dgm:cxn modelId="{D1DD9B3C-7962-411A-9BF0-34711AB39F51}" type="presParOf" srcId="{991611A7-F8DF-4305-A613-2934ECAF54FC}" destId="{EDDCA862-C75D-4394-AA2A-2695A640B12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1D90B-2A2F-45AC-A52F-AB1E0ECEA421}">
      <dsp:nvSpPr>
        <dsp:cNvPr id="0" name=""/>
        <dsp:cNvSpPr/>
      </dsp:nvSpPr>
      <dsp:spPr>
        <a:xfrm>
          <a:off x="3107555" y="2200486"/>
          <a:ext cx="620843" cy="133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0421" y="0"/>
              </a:lnTo>
              <a:lnTo>
                <a:pt x="310421" y="1334813"/>
              </a:lnTo>
              <a:lnTo>
                <a:pt x="620843" y="1334813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7A7BF4-34E7-46DB-B9C5-CE3FA5E9867B}">
      <dsp:nvSpPr>
        <dsp:cNvPr id="0" name=""/>
        <dsp:cNvSpPr/>
      </dsp:nvSpPr>
      <dsp:spPr>
        <a:xfrm>
          <a:off x="3107555" y="2154766"/>
          <a:ext cx="620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843" y="4572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A546B-E50B-419E-8E60-C45E7743627E}">
      <dsp:nvSpPr>
        <dsp:cNvPr id="0" name=""/>
        <dsp:cNvSpPr/>
      </dsp:nvSpPr>
      <dsp:spPr>
        <a:xfrm>
          <a:off x="3107555" y="865672"/>
          <a:ext cx="620843" cy="1334813"/>
        </a:xfrm>
        <a:custGeom>
          <a:avLst/>
          <a:gdLst/>
          <a:ahLst/>
          <a:cxnLst/>
          <a:rect l="0" t="0" r="0" b="0"/>
          <a:pathLst>
            <a:path>
              <a:moveTo>
                <a:pt x="0" y="1334813"/>
              </a:moveTo>
              <a:lnTo>
                <a:pt x="310421" y="1334813"/>
              </a:lnTo>
              <a:lnTo>
                <a:pt x="310421" y="0"/>
              </a:lnTo>
              <a:lnTo>
                <a:pt x="620843" y="0"/>
              </a:lnTo>
            </a:path>
          </a:pathLst>
        </a:custGeom>
        <a:noFill/>
        <a:ln w="1587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60156D-4EA2-42C9-852A-210525EEDB80}">
      <dsp:nvSpPr>
        <dsp:cNvPr id="0" name=""/>
        <dsp:cNvSpPr/>
      </dsp:nvSpPr>
      <dsp:spPr>
        <a:xfrm>
          <a:off x="3337" y="1727093"/>
          <a:ext cx="3104217" cy="946786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700" kern="1200" dirty="0" err="1"/>
            <a:t>Jenis</a:t>
          </a:r>
          <a:r>
            <a:rPr lang="en-ID" sz="3700" kern="1200" dirty="0"/>
            <a:t> </a:t>
          </a:r>
          <a:r>
            <a:rPr lang="en-ID" sz="3700" kern="1200" dirty="0" err="1"/>
            <a:t>Persamaan</a:t>
          </a:r>
          <a:endParaRPr lang="en-ID" sz="3700" kern="1200" dirty="0"/>
        </a:p>
      </dsp:txBody>
      <dsp:txXfrm>
        <a:off x="3337" y="1727093"/>
        <a:ext cx="3104217" cy="946786"/>
      </dsp:txXfrm>
    </dsp:sp>
    <dsp:sp modelId="{330822AF-CB20-42C6-8FCD-B937D0414FC0}">
      <dsp:nvSpPr>
        <dsp:cNvPr id="0" name=""/>
        <dsp:cNvSpPr/>
      </dsp:nvSpPr>
      <dsp:spPr>
        <a:xfrm>
          <a:off x="3728399" y="392279"/>
          <a:ext cx="3104217" cy="94678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700" kern="1200" dirty="0" err="1"/>
            <a:t>Parabol</a:t>
          </a:r>
          <a:endParaRPr lang="en-ID" sz="3700" kern="1200" dirty="0"/>
        </a:p>
      </dsp:txBody>
      <dsp:txXfrm>
        <a:off x="3728399" y="392279"/>
        <a:ext cx="3104217" cy="946786"/>
      </dsp:txXfrm>
    </dsp:sp>
    <dsp:sp modelId="{49B43A2B-52D6-4EA2-BA80-7ACDCF62C3D0}">
      <dsp:nvSpPr>
        <dsp:cNvPr id="0" name=""/>
        <dsp:cNvSpPr/>
      </dsp:nvSpPr>
      <dsp:spPr>
        <a:xfrm>
          <a:off x="3728399" y="1727093"/>
          <a:ext cx="3104217" cy="94678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700" kern="1200" dirty="0" err="1"/>
            <a:t>Ellips</a:t>
          </a:r>
          <a:endParaRPr lang="en-ID" sz="3700" kern="1200" dirty="0"/>
        </a:p>
      </dsp:txBody>
      <dsp:txXfrm>
        <a:off x="3728399" y="1727093"/>
        <a:ext cx="3104217" cy="946786"/>
      </dsp:txXfrm>
    </dsp:sp>
    <dsp:sp modelId="{3B257242-80DF-49FB-8A96-C3AF2EC718BD}">
      <dsp:nvSpPr>
        <dsp:cNvPr id="0" name=""/>
        <dsp:cNvSpPr/>
      </dsp:nvSpPr>
      <dsp:spPr>
        <a:xfrm>
          <a:off x="3728399" y="3061906"/>
          <a:ext cx="3104217" cy="946786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700" kern="1200" dirty="0" err="1"/>
            <a:t>Hyperbol</a:t>
          </a:r>
          <a:endParaRPr lang="en-ID" sz="3700" kern="1200" dirty="0"/>
        </a:p>
      </dsp:txBody>
      <dsp:txXfrm>
        <a:off x="3728399" y="3061906"/>
        <a:ext cx="3104217" cy="94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4400" dirty="0"/>
              <a:t>BAB 9 PENYELESAIAN PERSAMAAN DIFFERENSIAL PARSIAL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2000" dirty="0"/>
              <a:t>Oleh: ilham Saifudin, </a:t>
            </a:r>
            <a:r>
              <a:rPr lang="en-US" sz="2000" dirty="0" err="1"/>
              <a:t>s.Pd</a:t>
            </a:r>
            <a:r>
              <a:rPr lang="en-US" sz="2000" dirty="0"/>
              <a:t>., </a:t>
            </a:r>
            <a:r>
              <a:rPr lang="en-US" sz="2000" dirty="0" err="1"/>
              <a:t>M.Si</a:t>
            </a:r>
            <a:r>
              <a:rPr lang="en-US" sz="20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Contents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FA6CBF7-463F-92C0-DC7C-19811ADE6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8309115"/>
              </p:ext>
            </p:extLst>
          </p:nvPr>
        </p:nvGraphicFramePr>
        <p:xfrm>
          <a:off x="2032000" y="1737360"/>
          <a:ext cx="6835955" cy="440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D" sz="4800" b="1" dirty="0" err="1"/>
              <a:t>Jenis</a:t>
            </a:r>
            <a:r>
              <a:rPr lang="en-ID" sz="4800" b="1" dirty="0"/>
              <a:t> </a:t>
            </a:r>
            <a:r>
              <a:rPr lang="en-ID" sz="4800" b="1" dirty="0" err="1"/>
              <a:t>Persamaan</a:t>
            </a:r>
            <a:endParaRPr lang="en-ID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/>
              <p:nvPr/>
            </p:nvSpPr>
            <p:spPr>
              <a:xfrm>
                <a:off x="1097280" y="1737360"/>
                <a:ext cx="11128076" cy="318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𝐴</m:t>
                      </m:r>
                      <m:f>
                        <m:f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𝐵</m:t>
                      </m:r>
                      <m:f>
                        <m:f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ID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D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ID" b="0" dirty="0"/>
              </a:p>
              <a:p>
                <a:r>
                  <a:rPr lang="en-ID" dirty="0"/>
                  <a:t>Dimana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ID" b="0" dirty="0"/>
                  <a:t>dan </a:t>
                </a:r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ID" b="0" dirty="0"/>
                  <a:t> </a:t>
                </a:r>
                <a:r>
                  <a:rPr lang="en-ID" b="0" dirty="0" err="1"/>
                  <a:t>adalah</a:t>
                </a:r>
                <a:r>
                  <a:rPr lang="en-ID" b="0" dirty="0"/>
                  <a:t> </a:t>
                </a:r>
                <a:r>
                  <a:rPr lang="en-ID" b="0" dirty="0" err="1"/>
                  <a:t>koefisien</a:t>
                </a:r>
                <a:r>
                  <a:rPr lang="en-ID" b="0" dirty="0"/>
                  <a:t> </a:t>
                </a:r>
                <a:r>
                  <a:rPr lang="en-ID" b="0" dirty="0" err="1"/>
                  <a:t>persamaan</a:t>
                </a:r>
                <a:endParaRPr lang="en-ID" b="0" dirty="0"/>
              </a:p>
              <a:p>
                <a:r>
                  <a:rPr lang="en-ID" dirty="0" err="1"/>
                  <a:t>Apabila</a:t>
                </a:r>
                <a:endParaRPr lang="en-ID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ID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ID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D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ID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ID" b="0" dirty="0"/>
                  <a:t> </a:t>
                </a:r>
                <a:r>
                  <a:rPr lang="en-ID" b="0" dirty="0" err="1"/>
                  <a:t>disebut</a:t>
                </a:r>
                <a:r>
                  <a:rPr lang="en-ID" b="0" dirty="0"/>
                  <a:t> </a:t>
                </a:r>
                <a:r>
                  <a:rPr lang="en-ID" b="0" dirty="0" err="1"/>
                  <a:t>persamaan</a:t>
                </a:r>
                <a:r>
                  <a:rPr lang="en-ID" b="0" dirty="0"/>
                  <a:t> </a:t>
                </a:r>
                <a:r>
                  <a:rPr lang="en-ID" b="0" dirty="0" err="1"/>
                  <a:t>parabol</a:t>
                </a:r>
                <a:endParaRPr lang="en-ID" b="0" dirty="0"/>
              </a:p>
              <a:p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&lt;0</m:t>
                    </m:r>
                  </m:oMath>
                </a14:m>
                <a:r>
                  <a:rPr lang="en-ID" b="0" dirty="0"/>
                  <a:t> </a:t>
                </a:r>
                <a:r>
                  <a:rPr lang="en-ID" b="0" dirty="0" err="1"/>
                  <a:t>disebut</a:t>
                </a:r>
                <a:r>
                  <a:rPr lang="en-ID" b="0" dirty="0"/>
                  <a:t> </a:t>
                </a:r>
                <a:r>
                  <a:rPr lang="en-ID" b="0" dirty="0" err="1"/>
                  <a:t>persamaan</a:t>
                </a:r>
                <a:r>
                  <a:rPr lang="en-ID" b="0" dirty="0"/>
                  <a:t> </a:t>
                </a:r>
                <a:r>
                  <a:rPr lang="en-ID" b="0" dirty="0" err="1"/>
                  <a:t>ellips</a:t>
                </a:r>
                <a:endParaRPr lang="en-ID" b="0" dirty="0"/>
              </a:p>
              <a:p>
                <a14:m>
                  <m:oMath xmlns:m="http://schemas.openxmlformats.org/officeDocument/2006/math">
                    <m:r>
                      <a:rPr lang="en-ID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&gt;0</m:t>
                    </m:r>
                  </m:oMath>
                </a14:m>
                <a:r>
                  <a:rPr lang="en-ID" b="0" dirty="0"/>
                  <a:t> </a:t>
                </a:r>
                <a:r>
                  <a:rPr lang="en-ID" b="0" dirty="0" err="1"/>
                  <a:t>disebut</a:t>
                </a:r>
                <a:r>
                  <a:rPr lang="en-ID" b="0" dirty="0"/>
                  <a:t> </a:t>
                </a:r>
                <a:r>
                  <a:rPr lang="en-ID" b="0" dirty="0" err="1"/>
                  <a:t>persamaan</a:t>
                </a:r>
                <a:r>
                  <a:rPr lang="en-ID" b="0" dirty="0"/>
                  <a:t> </a:t>
                </a:r>
                <a:r>
                  <a:rPr lang="en-ID" b="0" dirty="0" err="1"/>
                  <a:t>hyperbol</a:t>
                </a:r>
                <a:endParaRPr lang="en-ID" b="0" dirty="0"/>
              </a:p>
              <a:p>
                <a:endParaRPr lang="en-ID" b="0" dirty="0"/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37360"/>
                <a:ext cx="11128076" cy="3188437"/>
              </a:xfrm>
              <a:prstGeom prst="rect">
                <a:avLst/>
              </a:prstGeom>
              <a:blipFill>
                <a:blip r:embed="rId3"/>
                <a:stretch>
                  <a:fillRect l="-43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5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D" sz="4800" b="1" dirty="0" err="1"/>
              <a:t>Persamaan</a:t>
            </a:r>
            <a:r>
              <a:rPr lang="en-ID" sz="4800" b="1" dirty="0"/>
              <a:t> </a:t>
            </a:r>
            <a:r>
              <a:rPr lang="en-ID" sz="4800" b="1" dirty="0" err="1"/>
              <a:t>Parabol</a:t>
            </a:r>
            <a:endParaRPr lang="en-ID" sz="4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/>
              <p:nvPr/>
            </p:nvSpPr>
            <p:spPr>
              <a:xfrm>
                <a:off x="1097280" y="1932204"/>
                <a:ext cx="11128076" cy="381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800" dirty="0"/>
                  <a:t>Bentuk </a:t>
                </a:r>
                <a:r>
                  <a:rPr lang="en-ID" sz="2800" dirty="0" err="1"/>
                  <a:t>persamaan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parabol</a:t>
                </a:r>
                <a:endParaRPr lang="en-ID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2800" b="0" dirty="0"/>
              </a:p>
              <a:p>
                <a:r>
                  <a:rPr lang="en-ID" sz="2800" dirty="0" err="1"/>
                  <a:t>Dengan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kondisi</a:t>
                </a:r>
                <a:r>
                  <a:rPr lang="en-ID" sz="2800" dirty="0"/>
                  <a:t> batas </a:t>
                </a:r>
                <a:r>
                  <a:rPr lang="en-ID" sz="2800" dirty="0" err="1"/>
                  <a:t>sebagai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berikut</a:t>
                </a:r>
                <a:r>
                  <a:rPr lang="en-ID" sz="2800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D" sz="2800" b="0" dirty="0"/>
                  <a:t>     (</a:t>
                </a:r>
                <a:r>
                  <a:rPr lang="en-ID" sz="2800" b="0" dirty="0" err="1"/>
                  <a:t>kondisi</a:t>
                </a:r>
                <a:r>
                  <a:rPr lang="en-ID" sz="2800" b="0" dirty="0"/>
                  <a:t> </a:t>
                </a:r>
                <a:r>
                  <a:rPr lang="en-ID" sz="2800" b="0" dirty="0" err="1"/>
                  <a:t>awal</a:t>
                </a:r>
                <a:r>
                  <a:rPr lang="en-ID" sz="2800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ID" sz="2800" b="0" dirty="0"/>
                  <a:t>        (</a:t>
                </a:r>
                <a:r>
                  <a:rPr lang="en-ID" sz="2800" b="0" dirty="0" err="1"/>
                  <a:t>kondisi</a:t>
                </a:r>
                <a:r>
                  <a:rPr lang="en-ID" sz="2800" b="0" dirty="0"/>
                  <a:t> batas)</a:t>
                </a:r>
              </a:p>
              <a:p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D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sz="2800" b="0" dirty="0"/>
                  <a:t>        (</a:t>
                </a:r>
                <a:r>
                  <a:rPr lang="en-ID" sz="2800" b="0" dirty="0" err="1"/>
                  <a:t>kondisi</a:t>
                </a:r>
                <a:r>
                  <a:rPr lang="en-ID" sz="2800" b="0" dirty="0"/>
                  <a:t> batas)</a:t>
                </a:r>
              </a:p>
              <a:p>
                <a:endParaRPr lang="en-ID" sz="2800" b="0" dirty="0"/>
              </a:p>
              <a:p>
                <a:endParaRPr lang="en-ID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932204"/>
                <a:ext cx="11128076" cy="3819251"/>
              </a:xfrm>
              <a:prstGeom prst="rect">
                <a:avLst/>
              </a:prstGeom>
              <a:blipFill>
                <a:blip r:embed="rId3"/>
                <a:stretch>
                  <a:fillRect l="-1096" t="-17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79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D" sz="4800" b="1" dirty="0" err="1"/>
              <a:t>Persamaan</a:t>
            </a:r>
            <a:r>
              <a:rPr lang="en-ID" sz="4800" b="1" dirty="0"/>
              <a:t> </a:t>
            </a:r>
            <a:r>
              <a:rPr lang="en-ID" sz="4800" b="1" dirty="0" err="1"/>
              <a:t>Ellips</a:t>
            </a:r>
            <a:endParaRPr lang="en-ID" sz="48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/>
              <p:nvPr/>
            </p:nvSpPr>
            <p:spPr>
              <a:xfrm>
                <a:off x="1097280" y="1932204"/>
                <a:ext cx="11128076" cy="4259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800" dirty="0"/>
                  <a:t>Bentuk </a:t>
                </a:r>
                <a:r>
                  <a:rPr lang="en-ID" sz="2800" dirty="0" err="1"/>
                  <a:t>persamaan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ellips</a:t>
                </a:r>
                <a:r>
                  <a:rPr lang="en-ID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ID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en-ID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ID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ID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D" sz="2800" dirty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D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ID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ID" sz="28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ID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ID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D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ID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ID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D" sz="2800" dirty="0"/>
              </a:p>
              <a:p>
                <a:pPr algn="just"/>
                <a:r>
                  <a:rPr lang="en-ID" sz="2800" dirty="0" err="1"/>
                  <a:t>Penyelesaian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persamaan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ellips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dapat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dilakukan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dengan</a:t>
                </a:r>
                <a:r>
                  <a:rPr lang="en-ID" sz="2800" dirty="0"/>
                  <a:t> Langkah:</a:t>
                </a:r>
              </a:p>
              <a:p>
                <a:pPr marL="514350" indent="-514350" algn="just">
                  <a:buAutoNum type="arabicPeriod"/>
                </a:pPr>
                <a:r>
                  <a:rPr lang="en-ID" sz="2800" dirty="0" err="1"/>
                  <a:t>Membuat</a:t>
                </a:r>
                <a:r>
                  <a:rPr lang="en-ID" sz="2800" dirty="0"/>
                  <a:t> </a:t>
                </a:r>
                <a:r>
                  <a:rPr lang="en-ID" sz="2800" dirty="0" err="1"/>
                  <a:t>jaringan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titik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hitungan</a:t>
                </a:r>
                <a:r>
                  <a:rPr lang="en-ID" sz="2800" dirty="0"/>
                  <a:t> di </a:t>
                </a:r>
                <a:r>
                  <a:rPr lang="en-ID" sz="2800" dirty="0" err="1"/>
                  <a:t>dalam</a:t>
                </a:r>
                <a:r>
                  <a:rPr lang="en-ID" sz="2800" dirty="0"/>
                  <a:t> </a:t>
                </a:r>
                <a:r>
                  <a:rPr lang="en-ID" sz="2800" dirty="0" err="1"/>
                  <a:t>seluruh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bidang</a:t>
                </a:r>
                <a:r>
                  <a:rPr lang="en-ID" sz="2800" dirty="0"/>
                  <a:t> yang </a:t>
                </a:r>
                <a:r>
                  <a:rPr lang="en-ID" sz="2800" dirty="0" err="1"/>
                  <a:t>ditinjau</a:t>
                </a:r>
                <a:r>
                  <a:rPr lang="en-ID" sz="2800" dirty="0"/>
                  <a:t> dan batas-</a:t>
                </a:r>
                <a:r>
                  <a:rPr lang="en-ID" sz="2800" dirty="0" err="1"/>
                  <a:t>batasnya</a:t>
                </a:r>
                <a:endParaRPr lang="en-ID" sz="2800" dirty="0"/>
              </a:p>
              <a:p>
                <a:pPr marL="514350" indent="-514350" algn="just">
                  <a:buAutoNum type="arabicPeriod"/>
                </a:pPr>
                <a:r>
                  <a:rPr lang="en-ID" sz="2800" dirty="0"/>
                  <a:t>Pada </a:t>
                </a:r>
                <a:r>
                  <a:rPr lang="en-ID" sz="2800" dirty="0" err="1"/>
                  <a:t>setiap</a:t>
                </a:r>
                <a:r>
                  <a:rPr lang="en-ID" sz="2800" dirty="0"/>
                  <a:t> </a:t>
                </a:r>
                <a:r>
                  <a:rPr lang="en-ID" sz="2800" dirty="0" err="1"/>
                  <a:t>titik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dalam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bidang</a:t>
                </a:r>
                <a:r>
                  <a:rPr lang="en-ID" sz="2800" dirty="0"/>
                  <a:t> </a:t>
                </a:r>
                <a:r>
                  <a:rPr lang="en-ID" sz="2800" dirty="0" err="1"/>
                  <a:t>tersebut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ditulis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bentuk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persamaan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diferensial</a:t>
                </a:r>
                <a:r>
                  <a:rPr lang="en-ID" sz="2800" dirty="0"/>
                  <a:t> </a:t>
                </a:r>
                <a:r>
                  <a:rPr lang="en-ID" sz="2800" dirty="0" err="1"/>
                  <a:t>parsial</a:t>
                </a:r>
                <a:r>
                  <a:rPr lang="en-ID" sz="2800" dirty="0"/>
                  <a:t> </a:t>
                </a:r>
                <a:r>
                  <a:rPr lang="en-ID" sz="2800" dirty="0" err="1"/>
                  <a:t>ke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dalam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bentuk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beda</a:t>
                </a:r>
                <a:r>
                  <a:rPr lang="en-ID" sz="2800" dirty="0"/>
                  <a:t> </a:t>
                </a:r>
                <a:r>
                  <a:rPr lang="en-ID" sz="2800" dirty="0" err="1"/>
                  <a:t>hingga</a:t>
                </a:r>
                <a:endParaRPr lang="en-ID" sz="2800" dirty="0"/>
              </a:p>
              <a:p>
                <a:pPr marL="514350" indent="-514350" algn="just">
                  <a:buAutoNum type="arabicPeriod"/>
                </a:pPr>
                <a:r>
                  <a:rPr lang="en-ID" sz="2800" dirty="0" err="1"/>
                  <a:t>Ditulis</a:t>
                </a:r>
                <a:r>
                  <a:rPr lang="en-ID" sz="2800" dirty="0"/>
                  <a:t> </a:t>
                </a:r>
                <a:r>
                  <a:rPr lang="en-ID" sz="2800" dirty="0" err="1"/>
                  <a:t>nilai-nilai</a:t>
                </a:r>
                <a:r>
                  <a:rPr lang="en-ID" sz="2800" dirty="0"/>
                  <a:t> </a:t>
                </a:r>
                <a:r>
                  <a:rPr lang="en-ID" sz="2800" dirty="0" err="1"/>
                  <a:t>fungsi</a:t>
                </a:r>
                <a:r>
                  <a:rPr lang="en-ID" sz="2800" dirty="0"/>
                  <a:t> pada </a:t>
                </a:r>
                <a:r>
                  <a:rPr lang="en-ID" sz="2800" dirty="0" err="1"/>
                  <a:t>semua</a:t>
                </a:r>
                <a:r>
                  <a:rPr lang="en-ID" sz="2800" dirty="0"/>
                  <a:t> </a:t>
                </a:r>
                <a:r>
                  <a:rPr lang="en-ID" sz="2800" dirty="0" err="1"/>
                  <a:t>titik</a:t>
                </a:r>
                <a:r>
                  <a:rPr lang="en-ID" sz="2800" dirty="0"/>
                  <a:t> di batas </a:t>
                </a:r>
                <a:r>
                  <a:rPr lang="en-ID" sz="2800" dirty="0" err="1"/>
                  <a:t>keliling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bidang</a:t>
                </a:r>
                <a:r>
                  <a:rPr lang="en-ID" sz="2800" dirty="0"/>
                  <a:t> </a:t>
                </a:r>
                <a:r>
                  <a:rPr lang="en-ID" sz="2800" dirty="0" err="1"/>
                  <a:t>dengan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memperhitungkan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kondisi</a:t>
                </a:r>
                <a:r>
                  <a:rPr lang="en-ID" sz="2800" dirty="0"/>
                  <a:t> batas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EDF113-737D-5C76-E63D-ABFEBC9CA5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932204"/>
                <a:ext cx="11128076" cy="4259371"/>
              </a:xfrm>
              <a:prstGeom prst="rect">
                <a:avLst/>
              </a:prstGeom>
              <a:blipFill>
                <a:blip r:embed="rId3"/>
                <a:stretch>
                  <a:fillRect l="-1096" t="-1574" r="-1096" b="-30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12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ID" sz="4800" b="1" dirty="0" err="1"/>
              <a:t>Persamaan</a:t>
            </a:r>
            <a:r>
              <a:rPr lang="en-ID" sz="4800" b="1" dirty="0"/>
              <a:t> </a:t>
            </a:r>
            <a:r>
              <a:rPr lang="en-ID" sz="4800" b="1" dirty="0" err="1"/>
              <a:t>Hyperbol</a:t>
            </a:r>
            <a:endParaRPr lang="en-ID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EDF113-737D-5C76-E63D-ABFEBC9CA5CE}"/>
              </a:ext>
            </a:extLst>
          </p:cNvPr>
          <p:cNvSpPr txBox="1"/>
          <p:nvPr/>
        </p:nvSpPr>
        <p:spPr>
          <a:xfrm>
            <a:off x="1097280" y="1932204"/>
            <a:ext cx="1112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203ADB-67A8-0859-45AF-FCA9FC3DB79F}"/>
                  </a:ext>
                </a:extLst>
              </p:cNvPr>
              <p:cNvSpPr txBox="1"/>
              <p:nvPr/>
            </p:nvSpPr>
            <p:spPr>
              <a:xfrm>
                <a:off x="1276709" y="2225615"/>
                <a:ext cx="9661585" cy="181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D" sz="2800" dirty="0"/>
                  <a:t>Berikut </a:t>
                </a:r>
                <a:r>
                  <a:rPr lang="en-ID" sz="2800" dirty="0" err="1"/>
                  <a:t>ini</a:t>
                </a:r>
                <a:r>
                  <a:rPr lang="en-ID" sz="2800" dirty="0"/>
                  <a:t> </a:t>
                </a:r>
                <a:r>
                  <a:rPr lang="en-ID" sz="2800" dirty="0" err="1"/>
                  <a:t>bentuk</a:t>
                </a:r>
                <a:r>
                  <a:rPr lang="en-ID" sz="2800" dirty="0"/>
                  <a:t> </a:t>
                </a:r>
                <a:r>
                  <a:rPr lang="en-ID" sz="2800" dirty="0" err="1"/>
                  <a:t>persamaan</a:t>
                </a:r>
                <a:r>
                  <a:rPr lang="en-ID" sz="2800" dirty="0"/>
                  <a:t> </a:t>
                </a:r>
                <a:r>
                  <a:rPr lang="en-ID" sz="2800" dirty="0" err="1"/>
                  <a:t>hyperbol</a:t>
                </a:r>
                <a:r>
                  <a:rPr lang="en-ID" sz="2800" dirty="0"/>
                  <a:t>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D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ID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p>
                            <m:sSup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ID" sz="2800" dirty="0"/>
              </a:p>
              <a:p>
                <a:r>
                  <a:rPr lang="en-ID" sz="2800" dirty="0"/>
                  <a:t>Dimana </a:t>
                </a:r>
                <a14:m>
                  <m:oMath xmlns:m="http://schemas.openxmlformats.org/officeDocument/2006/math">
                    <m:r>
                      <a:rPr lang="en-ID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ID" sz="2800" dirty="0"/>
                  <a:t> </a:t>
                </a:r>
                <a:r>
                  <a:rPr lang="en-ID" sz="2800" dirty="0" err="1"/>
                  <a:t>adalah</a:t>
                </a:r>
                <a:r>
                  <a:rPr lang="en-ID" sz="2800" dirty="0"/>
                  <a:t> </a:t>
                </a:r>
                <a:r>
                  <a:rPr lang="en-ID" sz="2800" dirty="0" err="1"/>
                  <a:t>konatanta</a:t>
                </a:r>
                <a:endParaRPr lang="en-ID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203ADB-67A8-0859-45AF-FCA9FC3D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09" y="2225615"/>
                <a:ext cx="9661585" cy="1818831"/>
              </a:xfrm>
              <a:prstGeom prst="rect">
                <a:avLst/>
              </a:prstGeom>
              <a:blipFill>
                <a:blip r:embed="rId3"/>
                <a:stretch>
                  <a:fillRect l="-1262" t="-3356" b="-872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40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ID" sz="4800" b="1" dirty="0"/>
              <a:t>THANK YOU </a:t>
            </a:r>
            <a:r>
              <a:rPr lang="en-ID" sz="4800" b="1" dirty="0">
                <a:sym typeface="Wingdings" panose="05000000000000000000" pitchFamily="2" charset="2"/>
              </a:rPr>
              <a:t></a:t>
            </a:r>
            <a:endParaRPr lang="en-ID" sz="4800" b="1" dirty="0"/>
          </a:p>
        </p:txBody>
      </p:sp>
    </p:spTree>
    <p:extLst>
      <p:ext uri="{BB962C8B-B14F-4D97-AF65-F5344CB8AC3E}">
        <p14:creationId xmlns:p14="http://schemas.microsoft.com/office/powerpoint/2010/main" val="2251770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6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7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{0450BA8D-137D-459F-8AAC-FD2AAC9408E2}tf11437505_win32</Template>
  <TotalTime>58</TotalTime>
  <Words>194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Cambria Math</vt:lpstr>
      <vt:lpstr>Georgia Pro Cond Light</vt:lpstr>
      <vt:lpstr>Speak Pro</vt:lpstr>
      <vt:lpstr>Wingdings</vt:lpstr>
      <vt:lpstr>RetrospectVTI</vt:lpstr>
      <vt:lpstr>BAB 9 PENYELESAIAN PERSAMAAN DIFFERENSIAL PARSIAL</vt:lpstr>
      <vt:lpstr>Contents</vt:lpstr>
      <vt:lpstr>Jenis Persamaan</vt:lpstr>
      <vt:lpstr>Persamaan Parabol</vt:lpstr>
      <vt:lpstr>Persamaan Ellips</vt:lpstr>
      <vt:lpstr>Persamaan Hyperbol</vt:lpstr>
      <vt:lpstr>THANK YOU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Ilham Saifudin</dc:creator>
  <cp:lastModifiedBy>Ilham Saifudin</cp:lastModifiedBy>
  <cp:revision>12</cp:revision>
  <dcterms:created xsi:type="dcterms:W3CDTF">2024-08-05T11:55:11Z</dcterms:created>
  <dcterms:modified xsi:type="dcterms:W3CDTF">2024-08-05T13:16:29Z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