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1" r:id="rId12"/>
    <p:sldId id="263" r:id="rId13"/>
    <p:sldId id="278" r:id="rId14"/>
    <p:sldId id="269" r:id="rId15"/>
    <p:sldId id="27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546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98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36078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457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10351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0014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80939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8102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9906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740CA6-7E2C-419E-9D86-3ABE2D7B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C1885C-0670-44D8-BC0E-05E7F58FD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B28F68-A1FC-49E9-8782-D22686CAB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F0C8158-64EE-4552-93B8-10537E28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F22DC4-206B-4B99-87CA-E5EBEBDA7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5317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216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8034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2259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2219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818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117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692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09251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3E1A03B-91EB-4370-8280-09B63E11445A}" type="datetimeFigureOut">
              <a:rPr lang="en-ID" smtClean="0"/>
              <a:t>17/05/2022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B18EF1D-0F9F-411C-884F-C08C989B6E6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528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  <p:sldLayoutId id="214748371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BE381A-DA23-4CED-803B-163B159DDF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COMMON PHRASES used in HOTEL</a:t>
            </a:r>
            <a:endParaRPr lang="en-ID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78DA025-C371-4DB2-BB7F-A90D87A90E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Meeting 6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20378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EDBAF0-0A06-4A33-A6A3-47177CA1B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checking out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4D8850-0433-47BC-A95C-6C231AE28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tell mam/sir, the number of your room?</a:t>
            </a:r>
          </a:p>
          <a:p>
            <a:r>
              <a:rPr lang="en-US" dirty="0"/>
              <a:t>Can I clarify mam/sir, did you enjoy the swimming pool twice mam/sir?</a:t>
            </a:r>
          </a:p>
          <a:p>
            <a:r>
              <a:rPr lang="en-US" dirty="0"/>
              <a:t>Sorry mam/sir, I noted that you’re still want to book for the same room next month?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3172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76DE99-B744-439F-BF21-519335DB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What do you call this?</a:t>
            </a:r>
            <a:endParaRPr lang="en-ID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1D5FEE-8051-44FD-ABCF-6C7E5A2D9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3802701"/>
          </a:xfrm>
        </p:spPr>
        <p:txBody>
          <a:bodyPr/>
          <a:lstStyle/>
          <a:p>
            <a:endParaRPr lang="en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187B936A-0B3F-417D-938D-68098AD2F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479809"/>
              </p:ext>
            </p:extLst>
          </p:nvPr>
        </p:nvGraphicFramePr>
        <p:xfrm>
          <a:off x="663516" y="1770327"/>
          <a:ext cx="10068652" cy="55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4326">
                  <a:extLst>
                    <a:ext uri="{9D8B030D-6E8A-4147-A177-3AD203B41FA5}">
                      <a16:colId xmlns:a16="http://schemas.microsoft.com/office/drawing/2014/main" xmlns="" val="958858146"/>
                    </a:ext>
                  </a:extLst>
                </a:gridCol>
                <a:gridCol w="5034326">
                  <a:extLst>
                    <a:ext uri="{9D8B030D-6E8A-4147-A177-3AD203B41FA5}">
                      <a16:colId xmlns:a16="http://schemas.microsoft.com/office/drawing/2014/main" xmlns="" val="23494267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 person staying at a hotel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D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6227557"/>
                  </a:ext>
                </a:extLst>
              </a:tr>
              <a:tr h="448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A room for one 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9380020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US" b="0" dirty="0"/>
                        <a:t>A bed for one person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8895963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US" b="0" dirty="0"/>
                        <a:t>A bed big enough for two people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495757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US" b="0" dirty="0"/>
                        <a:t>A large room inside the </a:t>
                      </a:r>
                      <a:r>
                        <a:rPr lang="en-US" b="0" dirty="0" err="1"/>
                        <a:t>entrace</a:t>
                      </a:r>
                      <a:r>
                        <a:rPr lang="en-US" b="0" dirty="0"/>
                        <a:t> of a building 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6530157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US" b="0" dirty="0"/>
                        <a:t>When you have to pay the bill and leave the hotel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5015737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time when you leave the hotel at the end of your stay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9701770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the bags that you take with you when you travel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5486805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small vehicle with wheels that can be used for carrying luggage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2157822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piece of paper that the hotel guests display in the car window while in the hotel parking lot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3226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15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76DE99-B744-439F-BF21-519335DB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What do you call this?</a:t>
            </a:r>
            <a:endParaRPr lang="en-ID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1D5FEE-8051-44FD-ABCF-6C7E5A2D9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3802701"/>
          </a:xfrm>
        </p:spPr>
        <p:txBody>
          <a:bodyPr/>
          <a:lstStyle/>
          <a:p>
            <a:endParaRPr lang="en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187B936A-0B3F-417D-938D-68098AD2F844}"/>
              </a:ext>
            </a:extLst>
          </p:cNvPr>
          <p:cNvGraphicFramePr>
            <a:graphicFrameLocks noGrp="1"/>
          </p:cNvGraphicFramePr>
          <p:nvPr/>
        </p:nvGraphicFramePr>
        <p:xfrm>
          <a:off x="663516" y="1770327"/>
          <a:ext cx="10068652" cy="55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4326">
                  <a:extLst>
                    <a:ext uri="{9D8B030D-6E8A-4147-A177-3AD203B41FA5}">
                      <a16:colId xmlns:a16="http://schemas.microsoft.com/office/drawing/2014/main" xmlns="" val="958858146"/>
                    </a:ext>
                  </a:extLst>
                </a:gridCol>
                <a:gridCol w="5034326">
                  <a:extLst>
                    <a:ext uri="{9D8B030D-6E8A-4147-A177-3AD203B41FA5}">
                      <a16:colId xmlns:a16="http://schemas.microsoft.com/office/drawing/2014/main" xmlns="" val="23494267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 person staying at a hotel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 guest</a:t>
                      </a:r>
                      <a:endParaRPr lang="en-ID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6227557"/>
                  </a:ext>
                </a:extLst>
              </a:tr>
              <a:tr h="448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A room for one 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A single room</a:t>
                      </a:r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9380020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US" b="0" dirty="0"/>
                        <a:t>A bed for one person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A single bed</a:t>
                      </a:r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8895963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US" b="0" dirty="0"/>
                        <a:t>A bed big enough for two people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A double bed</a:t>
                      </a:r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495757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US" b="0" dirty="0"/>
                        <a:t>A large room inside the </a:t>
                      </a:r>
                      <a:r>
                        <a:rPr lang="en-US" b="0" dirty="0" err="1"/>
                        <a:t>entrace</a:t>
                      </a:r>
                      <a:r>
                        <a:rPr lang="en-US" b="0" dirty="0"/>
                        <a:t> of a building 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Lobby/foyer</a:t>
                      </a:r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6530157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US" b="0" dirty="0"/>
                        <a:t>When you have to pay the bill and leave the hotel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Check out (verb)</a:t>
                      </a:r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5015737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time when you leave the hotel at the end of your stay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Checkout (noun)</a:t>
                      </a:r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9701770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the bags that you take with you when you travel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Baggage/luggage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5486805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small vehicle with wheels that can be used for carrying luggage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A luggage cart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2157822"/>
                  </a:ext>
                </a:extLst>
              </a:tr>
              <a:tr h="409688">
                <a:tc>
                  <a:txBody>
                    <a:bodyPr/>
                    <a:lstStyle/>
                    <a:p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piece of paper that the hotel guests display in the car window while in the hotel parking lot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A parking pass/ticket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3226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4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260BD6-7190-4556-92A7-6FD5D51AE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this?</a:t>
            </a:r>
            <a:endParaRPr lang="en-ID" dirty="0"/>
          </a:p>
        </p:txBody>
      </p:sp>
      <p:pic>
        <p:nvPicPr>
          <p:cNvPr id="4" name="Content Placeholder 3" descr="These are the things hotels don't want you to know | loveexploring.com">
            <a:extLst>
              <a:ext uri="{FF2B5EF4-FFF2-40B4-BE49-F238E27FC236}">
                <a16:creationId xmlns:a16="http://schemas.microsoft.com/office/drawing/2014/main" xmlns="" id="{2C07C0C5-BB9C-4AAD-9C79-1633C3FADD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85" y="1023713"/>
            <a:ext cx="3582470" cy="2381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otel Room Toiletries, For Hotels, Rs 49 /set Alsha Hotel Supplies Pvt.  Ltd. | ID: 6469463291">
            <a:extLst>
              <a:ext uri="{FF2B5EF4-FFF2-40B4-BE49-F238E27FC236}">
                <a16:creationId xmlns:a16="http://schemas.microsoft.com/office/drawing/2014/main" xmlns="" id="{AF4A4E64-BA18-4CE5-8883-07E6EF43CF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41" y="525077"/>
            <a:ext cx="2124157" cy="2603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mazon.com: AMS Glass Front Snack Vending Machines 5 Wide Brand New (MADE  IN AMERICA) : Industrial &amp; Scientific">
            <a:extLst>
              <a:ext uri="{FF2B5EF4-FFF2-40B4-BE49-F238E27FC236}">
                <a16:creationId xmlns:a16="http://schemas.microsoft.com/office/drawing/2014/main" xmlns="" id="{D0216588-5A05-4A7D-A5C4-67C7F33A67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373" y="1699460"/>
            <a:ext cx="1568450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Bell Boy Outfit, HD Png Download - kindpng">
            <a:extLst>
              <a:ext uri="{FF2B5EF4-FFF2-40B4-BE49-F238E27FC236}">
                <a16:creationId xmlns:a16="http://schemas.microsoft.com/office/drawing/2014/main" xmlns="" id="{08F82B46-197A-4039-BB4F-8FA14A1A268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85" y="3580797"/>
            <a:ext cx="2740994" cy="21187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CD5C31B-DCBF-4A96-93B4-363BA246D0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405675"/>
            <a:ext cx="2740994" cy="27409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Hotel Safe Box - Buy Hotel Safe Box,Safe Deposit Box,Electronic Hotel Safe  Product on Alibaba.com">
            <a:extLst>
              <a:ext uri="{FF2B5EF4-FFF2-40B4-BE49-F238E27FC236}">
                <a16:creationId xmlns:a16="http://schemas.microsoft.com/office/drawing/2014/main" xmlns="" id="{EBF8C320-BC6C-4682-8C6D-2C31EA1DDA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8990" y="3456698"/>
            <a:ext cx="2603133" cy="260313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B1A4B54-04B6-4A84-B8CA-331A8DD54AA3}"/>
              </a:ext>
            </a:extLst>
          </p:cNvPr>
          <p:cNvSpPr/>
          <p:nvPr/>
        </p:nvSpPr>
        <p:spPr>
          <a:xfrm>
            <a:off x="3118585" y="4638200"/>
            <a:ext cx="2740994" cy="2118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LINEN</a:t>
            </a:r>
          </a:p>
          <a:p>
            <a:pPr algn="ctr"/>
            <a:r>
              <a:rPr lang="en-US" dirty="0"/>
              <a:t>TOILETRIES</a:t>
            </a:r>
          </a:p>
          <a:p>
            <a:pPr algn="ctr"/>
            <a:r>
              <a:rPr lang="en-US" dirty="0"/>
              <a:t>VENDING MACHINE</a:t>
            </a:r>
          </a:p>
          <a:p>
            <a:pPr algn="ctr"/>
            <a:r>
              <a:rPr lang="en-US" dirty="0"/>
              <a:t>BELLBOY/porter/attendant </a:t>
            </a:r>
          </a:p>
          <a:p>
            <a:pPr algn="ctr"/>
            <a:r>
              <a:rPr lang="en-US" dirty="0"/>
              <a:t>HOUSEKEEPING CART</a:t>
            </a:r>
          </a:p>
          <a:p>
            <a:pPr algn="ctr"/>
            <a:r>
              <a:rPr lang="en-US" dirty="0"/>
              <a:t>SAFTEY BOX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0975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BC1EBB-6CC2-403D-9018-4EC8807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C801C0-7C22-4B79-970D-D80A4C986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i="1" dirty="0">
                <a:solidFill>
                  <a:srgbClr val="FF0000"/>
                </a:solidFill>
              </a:rPr>
              <a:t>What do you say in </a:t>
            </a:r>
            <a:r>
              <a:rPr lang="en-US" sz="3200" i="1" dirty="0" err="1">
                <a:solidFill>
                  <a:srgbClr val="FF0000"/>
                </a:solidFill>
              </a:rPr>
              <a:t>english</a:t>
            </a:r>
            <a:r>
              <a:rPr lang="en-US" sz="3200" i="1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r>
              <a:rPr lang="en-US" sz="3200" i="1" dirty="0">
                <a:solidFill>
                  <a:srgbClr val="FF0000"/>
                </a:solidFill>
              </a:rPr>
              <a:t>Translate!</a:t>
            </a:r>
            <a:endParaRPr lang="en-ID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747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26ED7B-9A35-4187-B620-D8FCCF81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ASSIGNMENT</a:t>
            </a:r>
            <a:br>
              <a:rPr lang="en-US" dirty="0"/>
            </a:br>
            <a:r>
              <a:rPr lang="en-US" dirty="0"/>
              <a:t>(HOMEWORK)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09B558-E47F-40FB-8D9C-02B8D6465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088683"/>
            <a:ext cx="10364452" cy="3702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Video recording</a:t>
            </a:r>
          </a:p>
          <a:p>
            <a:r>
              <a:rPr lang="en-US" dirty="0">
                <a:solidFill>
                  <a:srgbClr val="FF0000"/>
                </a:solidFill>
              </a:rPr>
              <a:t>Prepare the participants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GROUP 1 – 5</a:t>
            </a:r>
          </a:p>
          <a:p>
            <a:r>
              <a:rPr lang="en-US" dirty="0">
                <a:solidFill>
                  <a:srgbClr val="0070C0"/>
                </a:solidFill>
              </a:rPr>
              <a:t>Prepare one conversation in the hotel about certain activities in the hotel (write the script &amp; perform)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Group 6 – 9</a:t>
            </a:r>
          </a:p>
          <a:p>
            <a:r>
              <a:rPr lang="en-US" dirty="0">
                <a:solidFill>
                  <a:srgbClr val="00B050"/>
                </a:solidFill>
              </a:rPr>
              <a:t>Prepare power point slides about the template of organizational structure in hotel (make your own &amp; explain)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689001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BDDC71-CD63-4967-A1CE-5644EFCF2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HOTEL CLASSIFICATION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D91E6B-69A3-46C7-8FB4-E07E5F5BE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star classification</a:t>
            </a:r>
          </a:p>
          <a:p>
            <a:r>
              <a:rPr lang="en-US" dirty="0"/>
              <a:t>The size</a:t>
            </a:r>
          </a:p>
          <a:p>
            <a:r>
              <a:rPr lang="en-US" dirty="0"/>
              <a:t>The location</a:t>
            </a:r>
          </a:p>
          <a:p>
            <a:r>
              <a:rPr lang="en-US" dirty="0"/>
              <a:t>Client’s purposes</a:t>
            </a:r>
          </a:p>
          <a:p>
            <a:r>
              <a:rPr lang="en-US" dirty="0"/>
              <a:t>The stay duration</a:t>
            </a:r>
          </a:p>
          <a:p>
            <a:r>
              <a:rPr lang="en-US" dirty="0"/>
              <a:t>The services</a:t>
            </a:r>
          </a:p>
          <a:p>
            <a:r>
              <a:rPr lang="en-US" dirty="0"/>
              <a:t>The ownership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5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8B26E9-04AF-4FE1-AF13-5466DDEE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HOTEL FACILITIES &amp; ROOMS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D8349A-21A1-4E52-8F04-BEF788D85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B6741B6-52EB-43E7-999E-711ADDA48513}"/>
              </a:ext>
            </a:extLst>
          </p:cNvPr>
          <p:cNvSpPr/>
          <p:nvPr/>
        </p:nvSpPr>
        <p:spPr>
          <a:xfrm>
            <a:off x="1177491" y="2367094"/>
            <a:ext cx="2733575" cy="23492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 err="1"/>
              <a:t>Wifi</a:t>
            </a:r>
            <a:r>
              <a:rPr lang="en-US" sz="2400" dirty="0"/>
              <a:t> Internet </a:t>
            </a:r>
          </a:p>
          <a:p>
            <a:pPr algn="ctr"/>
            <a:r>
              <a:rPr lang="en-US" sz="2400" dirty="0"/>
              <a:t>Swimming pool</a:t>
            </a:r>
          </a:p>
          <a:p>
            <a:pPr algn="ctr"/>
            <a:r>
              <a:rPr lang="en-US" sz="2400" dirty="0"/>
              <a:t>Ballroom </a:t>
            </a:r>
          </a:p>
          <a:p>
            <a:pPr algn="ctr"/>
            <a:r>
              <a:rPr lang="en-US" sz="2400" dirty="0"/>
              <a:t>Shuttle bus</a:t>
            </a:r>
          </a:p>
          <a:p>
            <a:pPr algn="ctr"/>
            <a:r>
              <a:rPr lang="en-US" sz="2400" dirty="0"/>
              <a:t>Breakfast</a:t>
            </a:r>
          </a:p>
          <a:p>
            <a:pPr algn="ctr"/>
            <a:r>
              <a:rPr lang="en-US" sz="2400" dirty="0" err="1"/>
              <a:t>Housekeepng</a:t>
            </a:r>
            <a:r>
              <a:rPr lang="en-US" sz="2400" dirty="0"/>
              <a:t> </a:t>
            </a:r>
          </a:p>
          <a:p>
            <a:pPr algn="ctr"/>
            <a:endParaRPr lang="en-US" sz="2400" dirty="0"/>
          </a:p>
          <a:p>
            <a:pPr algn="ctr"/>
            <a:endParaRPr lang="en-ID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234322C-C77D-4D2C-AD6F-5E7BEB8ED7C6}"/>
              </a:ext>
            </a:extLst>
          </p:cNvPr>
          <p:cNvSpPr/>
          <p:nvPr/>
        </p:nvSpPr>
        <p:spPr>
          <a:xfrm>
            <a:off x="4861071" y="2367092"/>
            <a:ext cx="2733575" cy="38723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Single room</a:t>
            </a:r>
          </a:p>
          <a:p>
            <a:pPr algn="ctr"/>
            <a:r>
              <a:rPr lang="en-US" sz="2000" dirty="0"/>
              <a:t>Double room</a:t>
            </a:r>
          </a:p>
          <a:p>
            <a:pPr algn="ctr"/>
            <a:r>
              <a:rPr lang="en-US" sz="2000" dirty="0"/>
              <a:t>Double </a:t>
            </a:r>
            <a:r>
              <a:rPr lang="en-US" sz="2000" dirty="0" err="1"/>
              <a:t>double</a:t>
            </a:r>
            <a:r>
              <a:rPr lang="en-US" sz="2000" dirty="0"/>
              <a:t> room</a:t>
            </a:r>
          </a:p>
          <a:p>
            <a:pPr algn="ctr"/>
            <a:r>
              <a:rPr lang="en-US" sz="2000" dirty="0"/>
              <a:t>Twin room</a:t>
            </a:r>
          </a:p>
          <a:p>
            <a:pPr algn="ctr"/>
            <a:r>
              <a:rPr lang="en-US" sz="2000" dirty="0"/>
              <a:t>Interconnecting room</a:t>
            </a:r>
          </a:p>
          <a:p>
            <a:pPr algn="ctr"/>
            <a:r>
              <a:rPr lang="en-US" sz="2000" dirty="0"/>
              <a:t>Adjoining room</a:t>
            </a:r>
          </a:p>
          <a:p>
            <a:pPr algn="ctr"/>
            <a:r>
              <a:rPr lang="en-US" sz="2000" dirty="0"/>
              <a:t>Duplex</a:t>
            </a:r>
          </a:p>
          <a:p>
            <a:pPr algn="ctr"/>
            <a:r>
              <a:rPr lang="en-US" sz="2000" dirty="0"/>
              <a:t>Cabana</a:t>
            </a:r>
          </a:p>
          <a:p>
            <a:pPr algn="ctr"/>
            <a:r>
              <a:rPr lang="en-US" sz="2000" dirty="0"/>
              <a:t>Lanai</a:t>
            </a:r>
          </a:p>
          <a:p>
            <a:pPr algn="ctr"/>
            <a:r>
              <a:rPr lang="en-US" sz="2000" dirty="0"/>
              <a:t>Suite</a:t>
            </a:r>
          </a:p>
          <a:p>
            <a:pPr algn="ctr"/>
            <a:r>
              <a:rPr lang="en-US" sz="2000" dirty="0"/>
              <a:t>King bedroom</a:t>
            </a:r>
          </a:p>
          <a:p>
            <a:pPr algn="ctr"/>
            <a:r>
              <a:rPr lang="en-US" sz="2000" dirty="0"/>
              <a:t>Queen bedroom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3446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D25789-8FF7-4C9E-979B-E39C653E3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structure in hotel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8AA054-8222-4B03-BD72-638211C65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Aims:</a:t>
            </a:r>
          </a:p>
          <a:p>
            <a:r>
              <a:rPr lang="en-US" dirty="0"/>
              <a:t>to carry out the daily operations</a:t>
            </a:r>
          </a:p>
          <a:p>
            <a:r>
              <a:rPr lang="en-US" dirty="0"/>
              <a:t>to help divide tasks</a:t>
            </a:r>
          </a:p>
          <a:p>
            <a:r>
              <a:rPr lang="en-US" dirty="0"/>
              <a:t>to specify the job for each department </a:t>
            </a:r>
          </a:p>
          <a:p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83A99B7-37BF-487A-A90D-7E64BBCFAC4E}"/>
              </a:ext>
            </a:extLst>
          </p:cNvPr>
          <p:cNvSpPr/>
          <p:nvPr/>
        </p:nvSpPr>
        <p:spPr>
          <a:xfrm>
            <a:off x="6795436" y="2550695"/>
            <a:ext cx="3590223" cy="3234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General Manager</a:t>
            </a:r>
          </a:p>
          <a:p>
            <a:pPr algn="ctr"/>
            <a:r>
              <a:rPr lang="en-US" sz="2000" dirty="0"/>
              <a:t>Human Resource Manager</a:t>
            </a:r>
          </a:p>
          <a:p>
            <a:pPr algn="ctr"/>
            <a:r>
              <a:rPr lang="en-US" sz="2000" dirty="0"/>
              <a:t>Front Office Manager</a:t>
            </a:r>
          </a:p>
          <a:p>
            <a:pPr algn="ctr"/>
            <a:r>
              <a:rPr lang="en-US" sz="2000" dirty="0"/>
              <a:t>Financial Manager</a:t>
            </a:r>
          </a:p>
          <a:p>
            <a:pPr algn="ctr"/>
            <a:r>
              <a:rPr lang="en-US" sz="2000" dirty="0"/>
              <a:t>Marketing &amp; Sales Manager</a:t>
            </a:r>
          </a:p>
          <a:p>
            <a:pPr algn="ctr"/>
            <a:r>
              <a:rPr lang="en-US" sz="2000" dirty="0"/>
              <a:t>Food &amp; Beverages Manager</a:t>
            </a:r>
          </a:p>
          <a:p>
            <a:pPr algn="ctr"/>
            <a:r>
              <a:rPr lang="en-US" sz="2000" dirty="0"/>
              <a:t>Engineering Manager</a:t>
            </a:r>
          </a:p>
          <a:p>
            <a:pPr algn="ctr"/>
            <a:r>
              <a:rPr lang="en-US" dirty="0"/>
              <a:t>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4950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47979C-99C3-492D-8218-42F982A4F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Office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D94C30-00A3-4399-AF17-44C927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Welcoming guests</a:t>
            </a:r>
          </a:p>
          <a:p>
            <a:r>
              <a:rPr lang="en-US" dirty="0"/>
              <a:t>Taking reservations</a:t>
            </a:r>
          </a:p>
          <a:p>
            <a:r>
              <a:rPr lang="en-US" dirty="0"/>
              <a:t>Checking guests in</a:t>
            </a:r>
          </a:p>
          <a:p>
            <a:r>
              <a:rPr lang="en-US" dirty="0"/>
              <a:t>Giving Information </a:t>
            </a:r>
          </a:p>
          <a:p>
            <a:r>
              <a:rPr lang="en-US" dirty="0"/>
              <a:t>Offering Assistance</a:t>
            </a:r>
          </a:p>
          <a:p>
            <a:r>
              <a:rPr lang="en-US" dirty="0"/>
              <a:t>Handling Complaints</a:t>
            </a:r>
          </a:p>
          <a:p>
            <a:r>
              <a:rPr lang="en-US" dirty="0"/>
              <a:t>Checking guests out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7418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0D29F5-13D6-4058-BE64-9B9CFD759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Welcoming a guest</a:t>
            </a:r>
            <a:endParaRPr lang="en-ID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0F0D56-847B-4EB0-8D9C-D120134A6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7298729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9568EE-AB6D-4BE8-AEFD-DD9748FDA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reservations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16DF72-820F-4357-B2BB-680A466AC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date of your arrival?</a:t>
            </a:r>
          </a:p>
          <a:p>
            <a:r>
              <a:rPr lang="en-US" dirty="0"/>
              <a:t>When are you planning to check out?</a:t>
            </a:r>
          </a:p>
          <a:p>
            <a:r>
              <a:rPr lang="en-US" dirty="0"/>
              <a:t>How many people is this reservation for?</a:t>
            </a:r>
          </a:p>
          <a:p>
            <a:r>
              <a:rPr lang="en-US" dirty="0"/>
              <a:t>What type of room would you prefer?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7228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C55855-073D-4595-8613-B9D4BB4DA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Checking in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AC0032-A944-49AE-AB4E-55A45B40B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you have a reservation?</a:t>
            </a:r>
          </a:p>
          <a:p>
            <a:r>
              <a:rPr lang="en-US" dirty="0"/>
              <a:t>What name is the reservation under?</a:t>
            </a:r>
          </a:p>
          <a:p>
            <a:r>
              <a:rPr lang="en-US" dirty="0"/>
              <a:t>Is it possible to put in the seventh floor right in the corner?</a:t>
            </a:r>
          </a:p>
          <a:p>
            <a:r>
              <a:rPr lang="en-US" dirty="0"/>
              <a:t>Which do you prefer a room next to swimming pool or to right a scenery view?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7478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72A729-8BDE-450F-8AD9-3421CB0CB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Information, Offering Assistance and Handling Complaints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3C1034-5869-413C-9834-2B5719F0B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called earlier, and there was a problem with your bathroom? Can you explain sir/mam?</a:t>
            </a:r>
          </a:p>
          <a:p>
            <a:r>
              <a:rPr lang="en-US" dirty="0"/>
              <a:t>Let me clarify your question mam/sir, you were saying the availability of a shuttle bus? Could I know mam/sir, Where can we get you around?</a:t>
            </a:r>
          </a:p>
          <a:p>
            <a:r>
              <a:rPr lang="en-US" dirty="0"/>
              <a:t>Sorry for being late to respond you sir/mam, you were asking about the junk food service, weren’t you?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2394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195</TotalTime>
  <Words>637</Words>
  <Application>Microsoft Office PowerPoint</Application>
  <PresentationFormat>Widescreen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Tw Cen MT</vt:lpstr>
      <vt:lpstr>Droplet</vt:lpstr>
      <vt:lpstr>COMMON PHRASES used in HOTEL</vt:lpstr>
      <vt:lpstr>HOTEL CLASSIFICATION </vt:lpstr>
      <vt:lpstr>HOTEL FACILITIES &amp; ROOMS</vt:lpstr>
      <vt:lpstr>Organizational structure in hotel</vt:lpstr>
      <vt:lpstr>Front Office</vt:lpstr>
      <vt:lpstr>Welcoming a guest</vt:lpstr>
      <vt:lpstr>Taking reservations</vt:lpstr>
      <vt:lpstr>When Checking in</vt:lpstr>
      <vt:lpstr>Giving Information, Offering Assistance and Handling Complaints</vt:lpstr>
      <vt:lpstr>When checking out </vt:lpstr>
      <vt:lpstr>What do you call this?</vt:lpstr>
      <vt:lpstr>What do you call this?</vt:lpstr>
      <vt:lpstr>What is this?</vt:lpstr>
      <vt:lpstr>PowerPoint Presentation</vt:lpstr>
      <vt:lpstr>GROUP ASSIGNMENT (HOMEWORK)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PHRASES IN HOTEL</dc:title>
  <dc:creator>UNM_Nurharsya Khaer Hanafie</dc:creator>
  <cp:lastModifiedBy>ASUS</cp:lastModifiedBy>
  <cp:revision>6</cp:revision>
  <dcterms:created xsi:type="dcterms:W3CDTF">2022-04-07T06:53:08Z</dcterms:created>
  <dcterms:modified xsi:type="dcterms:W3CDTF">2022-05-17T03:21:33Z</dcterms:modified>
</cp:coreProperties>
</file>