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PEMBUATAN MEDIA GRAFIS DAN PRESENTASI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Aslan</a:t>
            </a:r>
            <a:r>
              <a:rPr lang="en-US" dirty="0" smtClean="0"/>
              <a:t>, </a:t>
            </a:r>
            <a:r>
              <a:rPr lang="en-US" dirty="0" err="1" smtClean="0"/>
              <a:t>M.Pd.I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2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Kartun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7885" t="10547" r="28045" b="29590"/>
          <a:stretch/>
        </p:blipFill>
        <p:spPr bwMode="auto">
          <a:xfrm>
            <a:off x="677334" y="1429556"/>
            <a:ext cx="8596668" cy="4612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346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Komik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7243" t="23945" r="26763" b="17902"/>
          <a:stretch/>
        </p:blipFill>
        <p:spPr bwMode="auto">
          <a:xfrm>
            <a:off x="1068946" y="1506828"/>
            <a:ext cx="7572777" cy="4535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58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276" t="22520" r="22436" b="20183"/>
          <a:stretch/>
        </p:blipFill>
        <p:spPr bwMode="auto">
          <a:xfrm>
            <a:off x="888641" y="1455314"/>
            <a:ext cx="8010659" cy="458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76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Bagan</a:t>
            </a:r>
            <a:r>
              <a:rPr lang="en-US" dirty="0" smtClean="0"/>
              <a:t> (1. </a:t>
            </a:r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lambang</a:t>
            </a:r>
            <a:r>
              <a:rPr lang="en-US" dirty="0" smtClean="0"/>
              <a:t>/</a:t>
            </a:r>
            <a:r>
              <a:rPr lang="en-US" dirty="0" err="1" smtClean="0"/>
              <a:t>piktograf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314" t="25655" r="22276" b="9636"/>
          <a:stretch/>
        </p:blipFill>
        <p:spPr bwMode="auto">
          <a:xfrm>
            <a:off x="1184855" y="1635618"/>
            <a:ext cx="7147775" cy="4406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817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3557" t="24800" r="19552" b="8209"/>
          <a:stretch/>
        </p:blipFill>
        <p:spPr bwMode="auto">
          <a:xfrm>
            <a:off x="677334" y="1468192"/>
            <a:ext cx="8350756" cy="4573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144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359" t="23660" r="28526" b="10491"/>
          <a:stretch/>
        </p:blipFill>
        <p:spPr bwMode="auto">
          <a:xfrm>
            <a:off x="677333" y="1390918"/>
            <a:ext cx="8428029" cy="4651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60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Papan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3558" t="15109" r="26282" b="22463"/>
          <a:stretch/>
        </p:blipFill>
        <p:spPr bwMode="auto">
          <a:xfrm>
            <a:off x="677334" y="1378040"/>
            <a:ext cx="8440908" cy="4663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69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globe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3237" t="16533" r="21154" b="19327"/>
          <a:stretch/>
        </p:blipFill>
        <p:spPr bwMode="auto">
          <a:xfrm>
            <a:off x="677334" y="1365162"/>
            <a:ext cx="8596668" cy="4676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00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Model (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tiruan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039" t="13113" r="20192" b="17332"/>
          <a:stretch/>
        </p:blipFill>
        <p:spPr bwMode="auto">
          <a:xfrm>
            <a:off x="677334" y="1545466"/>
            <a:ext cx="8596668" cy="4496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327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89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Kelemahan</a:t>
            </a:r>
            <a:r>
              <a:rPr lang="en-US" dirty="0" smtClean="0"/>
              <a:t> media </a:t>
            </a:r>
            <a:r>
              <a:rPr lang="en-US" dirty="0" err="1" smtClean="0"/>
              <a:t>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3493"/>
            <a:ext cx="8596668" cy="549927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err="1" smtClean="0"/>
              <a:t>Membutuhkan</a:t>
            </a:r>
            <a:r>
              <a:rPr lang="en-US" sz="3200" dirty="0" smtClean="0"/>
              <a:t> </a:t>
            </a:r>
            <a:r>
              <a:rPr lang="en-US" sz="3200" dirty="0" err="1" smtClean="0"/>
              <a:t>keterampilan</a:t>
            </a:r>
            <a:r>
              <a:rPr lang="en-US" sz="3200" dirty="0" smtClean="0"/>
              <a:t> </a:t>
            </a:r>
            <a:r>
              <a:rPr lang="en-US" sz="3200" dirty="0" err="1" smtClean="0"/>
              <a:t>khusus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pembuatannya</a:t>
            </a:r>
            <a:r>
              <a:rPr lang="en-US" sz="3200" dirty="0" smtClean="0"/>
              <a:t> </a:t>
            </a:r>
            <a:r>
              <a:rPr lang="en-US" sz="3200" dirty="0" err="1" smtClean="0"/>
              <a:t>terutama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grafis</a:t>
            </a:r>
            <a:r>
              <a:rPr lang="en-US" sz="3200" dirty="0" smtClean="0"/>
              <a:t> yang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kompleks</a:t>
            </a:r>
            <a:endParaRPr lang="en-US" sz="3200" dirty="0" smtClean="0"/>
          </a:p>
          <a:p>
            <a:r>
              <a:rPr lang="en-US" sz="3200" dirty="0" err="1" smtClean="0"/>
              <a:t>Penyajian</a:t>
            </a:r>
            <a:r>
              <a:rPr lang="en-US" sz="3200" dirty="0" smtClean="0"/>
              <a:t> </a:t>
            </a:r>
            <a:r>
              <a:rPr lang="en-US" sz="3200" dirty="0" err="1" smtClean="0"/>
              <a:t>pesan</a:t>
            </a:r>
            <a:r>
              <a:rPr lang="en-US" sz="3200" dirty="0" smtClean="0"/>
              <a:t> </a:t>
            </a:r>
            <a:r>
              <a:rPr lang="en-US" sz="3200" dirty="0" err="1" smtClean="0"/>
              <a:t>hanya</a:t>
            </a:r>
            <a:r>
              <a:rPr lang="en-US" sz="3200" dirty="0" smtClean="0"/>
              <a:t> </a:t>
            </a:r>
            <a:r>
              <a:rPr lang="en-US" sz="3200" dirty="0" err="1" smtClean="0"/>
              <a:t>berupa</a:t>
            </a:r>
            <a:r>
              <a:rPr lang="en-US" sz="3200" dirty="0" smtClean="0"/>
              <a:t> </a:t>
            </a:r>
            <a:r>
              <a:rPr lang="en-US" sz="3200" dirty="0" err="1" smtClean="0"/>
              <a:t>unsur</a:t>
            </a:r>
            <a:r>
              <a:rPr lang="en-US" sz="3200" dirty="0" smtClean="0"/>
              <a:t> visual</a:t>
            </a:r>
          </a:p>
          <a:p>
            <a:r>
              <a:rPr lang="en-US" sz="3200" dirty="0" err="1" smtClean="0"/>
              <a:t>Kadang-kadang</a:t>
            </a:r>
            <a:r>
              <a:rPr lang="en-US" sz="3200" dirty="0" smtClean="0"/>
              <a:t> </a:t>
            </a:r>
            <a:r>
              <a:rPr lang="en-US" sz="3200" dirty="0" err="1" smtClean="0"/>
              <a:t>ukurannya</a:t>
            </a:r>
            <a:r>
              <a:rPr lang="en-US" sz="3200" dirty="0" smtClean="0"/>
              <a:t> </a:t>
            </a:r>
            <a:r>
              <a:rPr lang="en-US" sz="3200" dirty="0" err="1" smtClean="0"/>
              <a:t>terlalu</a:t>
            </a:r>
            <a:r>
              <a:rPr lang="en-US" sz="3200" dirty="0" smtClean="0"/>
              <a:t> </a:t>
            </a:r>
            <a:r>
              <a:rPr lang="en-US" sz="3200" dirty="0" err="1" smtClean="0"/>
              <a:t>kecil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r>
              <a:rPr lang="en-US" sz="3200" dirty="0" smtClean="0"/>
              <a:t> </a:t>
            </a:r>
            <a:r>
              <a:rPr lang="en-US" sz="3200" dirty="0" err="1" smtClean="0"/>
              <a:t>siswa</a:t>
            </a:r>
            <a:r>
              <a:rPr lang="en-US" sz="3200" dirty="0" smtClean="0"/>
              <a:t> yang </a:t>
            </a:r>
            <a:r>
              <a:rPr lang="en-US" sz="3200" dirty="0" err="1" smtClean="0"/>
              <a:t>cukup</a:t>
            </a:r>
            <a:r>
              <a:rPr lang="en-US" sz="3200" dirty="0" smtClean="0"/>
              <a:t> </a:t>
            </a:r>
            <a:r>
              <a:rPr lang="en-US" sz="3200" dirty="0" err="1" smtClean="0"/>
              <a:t>besar</a:t>
            </a:r>
            <a:endParaRPr lang="en-US" sz="3200" dirty="0" smtClean="0"/>
          </a:p>
          <a:p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umumnya</a:t>
            </a:r>
            <a:r>
              <a:rPr lang="en-US" sz="3200" dirty="0" smtClean="0"/>
              <a:t> </a:t>
            </a:r>
            <a:r>
              <a:rPr lang="en-US" sz="3200" dirty="0" err="1" smtClean="0"/>
              <a:t>hanya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dimensi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tampak</a:t>
            </a:r>
            <a:r>
              <a:rPr lang="en-US" sz="3200" dirty="0" smtClean="0"/>
              <a:t>, </a:t>
            </a:r>
            <a:r>
              <a:rPr lang="en-US" sz="3200" dirty="0" err="1" smtClean="0"/>
              <a:t>sedangkan</a:t>
            </a:r>
            <a:r>
              <a:rPr lang="en-US" sz="3200" dirty="0" smtClean="0"/>
              <a:t> </a:t>
            </a:r>
            <a:r>
              <a:rPr lang="en-US" sz="3200" dirty="0" err="1" smtClean="0"/>
              <a:t>dimensi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jelas</a:t>
            </a:r>
            <a:endParaRPr lang="en-US" sz="3200" dirty="0" smtClean="0"/>
          </a:p>
          <a:p>
            <a:r>
              <a:rPr lang="en-US" sz="3200" dirty="0" err="1" smtClean="0"/>
              <a:t>Tidak</a:t>
            </a:r>
            <a:r>
              <a:rPr lang="en-US" sz="3200" dirty="0" smtClean="0"/>
              <a:t> dapat </a:t>
            </a:r>
            <a:r>
              <a:rPr lang="en-US" sz="3200" dirty="0" err="1" smtClean="0"/>
              <a:t>memperlihatkan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pola</a:t>
            </a:r>
            <a:r>
              <a:rPr lang="en-US" sz="3200" dirty="0" smtClean="0"/>
              <a:t> </a:t>
            </a:r>
            <a:r>
              <a:rPr lang="en-US" sz="3200" dirty="0" err="1" smtClean="0"/>
              <a:t>gerakan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utuh</a:t>
            </a:r>
            <a:endParaRPr lang="en-US" sz="3200" dirty="0" smtClean="0"/>
          </a:p>
          <a:p>
            <a:r>
              <a:rPr lang="en-US" sz="3200" dirty="0" err="1" smtClean="0"/>
              <a:t>Tanggapan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berbeda-beda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sama</a:t>
            </a:r>
            <a:endParaRPr lang="en-US" sz="3200" dirty="0" smtClean="0"/>
          </a:p>
          <a:p>
            <a:r>
              <a:rPr lang="en-US" sz="3200" dirty="0" err="1" smtClean="0"/>
              <a:t>Sulit</a:t>
            </a:r>
            <a:r>
              <a:rPr lang="en-US" sz="3200" dirty="0" smtClean="0"/>
              <a:t> </a:t>
            </a:r>
            <a:r>
              <a:rPr lang="en-US" sz="3200" dirty="0" err="1" smtClean="0"/>
              <a:t>dipahami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siswa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tingkat</a:t>
            </a:r>
            <a:r>
              <a:rPr lang="en-US" sz="3200" dirty="0" smtClean="0"/>
              <a:t> </a:t>
            </a:r>
            <a:r>
              <a:rPr lang="en-US" sz="3200" dirty="0" err="1" smtClean="0"/>
              <a:t>usia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pendidikannya</a:t>
            </a:r>
            <a:r>
              <a:rPr lang="en-US" sz="3200" dirty="0" smtClean="0"/>
              <a:t> </a:t>
            </a:r>
            <a:r>
              <a:rPr lang="en-US" sz="3200" dirty="0" err="1" smtClean="0"/>
              <a:t>masih</a:t>
            </a:r>
            <a:r>
              <a:rPr lang="en-US" sz="3200" dirty="0" smtClean="0"/>
              <a:t> </a:t>
            </a:r>
            <a:r>
              <a:rPr lang="en-US" sz="3200" dirty="0" err="1" smtClean="0"/>
              <a:t>rendah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993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media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dirty="0" smtClean="0"/>
              <a:t>Graphics </a:t>
            </a:r>
            <a:r>
              <a:rPr lang="en-US" sz="3200" dirty="0" err="1" smtClean="0"/>
              <a:t>berasal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bahasa</a:t>
            </a:r>
            <a:r>
              <a:rPr lang="en-US" sz="3200" dirty="0" smtClean="0"/>
              <a:t> </a:t>
            </a:r>
            <a:r>
              <a:rPr lang="en-US" sz="3200" dirty="0" err="1" smtClean="0"/>
              <a:t>yunani</a:t>
            </a:r>
            <a:r>
              <a:rPr lang="en-US" sz="3200" dirty="0" smtClean="0"/>
              <a:t> </a:t>
            </a:r>
            <a:r>
              <a:rPr lang="en-US" sz="3200" dirty="0" err="1" smtClean="0"/>
              <a:t>graphikos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berarti</a:t>
            </a:r>
            <a:r>
              <a:rPr lang="en-US" sz="3200" dirty="0" smtClean="0"/>
              <a:t> </a:t>
            </a:r>
            <a:r>
              <a:rPr lang="en-US" sz="3200" dirty="0" err="1" smtClean="0"/>
              <a:t>melukis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menggambarkan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garis-garis</a:t>
            </a:r>
            <a:r>
              <a:rPr lang="en-US" sz="3200" dirty="0" smtClean="0"/>
              <a:t>. </a:t>
            </a:r>
            <a:r>
              <a:rPr lang="en-US" sz="3200" dirty="0" err="1" smtClean="0"/>
              <a:t>Jadi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pengertian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berkenaan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unsur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konteks</a:t>
            </a:r>
            <a:r>
              <a:rPr lang="en-US" sz="3200" dirty="0" smtClean="0"/>
              <a:t> media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media </a:t>
            </a:r>
            <a:r>
              <a:rPr lang="en-US" sz="3200" dirty="0" err="1" smtClean="0"/>
              <a:t>grafis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media yang dapat </a:t>
            </a:r>
            <a:r>
              <a:rPr lang="en-US" sz="3200" dirty="0" err="1" smtClean="0"/>
              <a:t>mengkomunikasikan</a:t>
            </a:r>
            <a:r>
              <a:rPr lang="en-US" sz="3200" dirty="0" smtClean="0"/>
              <a:t> data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fakta</a:t>
            </a:r>
            <a:r>
              <a:rPr lang="en-US" sz="3200" dirty="0" smtClean="0"/>
              <a:t>, </a:t>
            </a:r>
            <a:r>
              <a:rPr lang="en-US" sz="3200" dirty="0" err="1" smtClean="0"/>
              <a:t>gagasan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ide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kata-kata.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7081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media </a:t>
            </a:r>
            <a:r>
              <a:rPr lang="en-US" dirty="0" err="1" smtClean="0"/>
              <a:t>grafis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7243" t="15393" r="26763" b="31015"/>
          <a:stretch/>
        </p:blipFill>
        <p:spPr bwMode="auto">
          <a:xfrm>
            <a:off x="347730" y="1313646"/>
            <a:ext cx="9401577" cy="5177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212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media </a:t>
            </a:r>
            <a:r>
              <a:rPr lang="en-US" dirty="0" err="1" smtClean="0"/>
              <a:t>grafis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038" t="26226" r="25801" b="31015"/>
          <a:stretch/>
        </p:blipFill>
        <p:spPr bwMode="auto">
          <a:xfrm>
            <a:off x="437882" y="1416676"/>
            <a:ext cx="8937937" cy="5022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097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0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media </a:t>
            </a:r>
            <a:r>
              <a:rPr lang="en-US" dirty="0" err="1" smtClean="0"/>
              <a:t>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78039"/>
            <a:ext cx="10818253" cy="5280338"/>
          </a:xfrm>
        </p:spPr>
        <p:txBody>
          <a:bodyPr>
            <a:noAutofit/>
          </a:bodyPr>
          <a:lstStyle/>
          <a:p>
            <a:r>
              <a:rPr lang="en-US" sz="2500" dirty="0" err="1" smtClean="0"/>
              <a:t>Menarik</a:t>
            </a:r>
            <a:r>
              <a:rPr lang="en-US" sz="2500" dirty="0" smtClean="0"/>
              <a:t> </a:t>
            </a:r>
            <a:r>
              <a:rPr lang="en-US" sz="2500" dirty="0" err="1" smtClean="0"/>
              <a:t>perhatian</a:t>
            </a:r>
            <a:r>
              <a:rPr lang="en-US" sz="2500" dirty="0" smtClean="0"/>
              <a:t>, </a:t>
            </a:r>
            <a:r>
              <a:rPr lang="en-US" sz="2500" dirty="0" err="1" smtClean="0"/>
              <a:t>memperjelas</a:t>
            </a:r>
            <a:r>
              <a:rPr lang="en-US" sz="2500" dirty="0" smtClean="0"/>
              <a:t> </a:t>
            </a:r>
            <a:r>
              <a:rPr lang="en-US" sz="2500" dirty="0" err="1" smtClean="0"/>
              <a:t>sajian</a:t>
            </a:r>
            <a:r>
              <a:rPr lang="en-US" sz="2500" dirty="0" smtClean="0"/>
              <a:t> </a:t>
            </a:r>
            <a:r>
              <a:rPr lang="en-US" sz="2500" dirty="0" err="1" smtClean="0"/>
              <a:t>pelajaran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mengilustrasikan</a:t>
            </a:r>
            <a:r>
              <a:rPr lang="en-US" sz="2500" dirty="0" smtClean="0"/>
              <a:t> </a:t>
            </a:r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 smtClean="0"/>
              <a:t>fakta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konsep</a:t>
            </a:r>
            <a:r>
              <a:rPr lang="en-US" sz="2500" dirty="0" smtClean="0"/>
              <a:t> yang </a:t>
            </a:r>
            <a:r>
              <a:rPr lang="en-US" sz="2500" dirty="0" err="1" smtClean="0"/>
              <a:t>mudah</a:t>
            </a:r>
            <a:r>
              <a:rPr lang="en-US" sz="2500" dirty="0" smtClean="0"/>
              <a:t> </a:t>
            </a:r>
            <a:r>
              <a:rPr lang="en-US" sz="2500" dirty="0" err="1" smtClean="0"/>
              <a:t>terlupakan</a:t>
            </a:r>
            <a:r>
              <a:rPr lang="en-US" sz="2500" dirty="0" smtClean="0"/>
              <a:t> </a:t>
            </a:r>
            <a:r>
              <a:rPr lang="en-US" sz="2500" dirty="0" err="1" smtClean="0"/>
              <a:t>jika</a:t>
            </a:r>
            <a:r>
              <a:rPr lang="en-US" sz="2500" dirty="0" smtClean="0"/>
              <a:t> </a:t>
            </a:r>
            <a:r>
              <a:rPr lang="en-US" sz="2500" dirty="0" err="1" smtClean="0"/>
              <a:t>hanya</a:t>
            </a:r>
            <a:r>
              <a:rPr lang="en-US" sz="2500" dirty="0" smtClean="0"/>
              <a:t> </a:t>
            </a:r>
            <a:r>
              <a:rPr lang="en-US" sz="2500" dirty="0" err="1" smtClean="0"/>
              <a:t>dilakukan</a:t>
            </a:r>
            <a:r>
              <a:rPr lang="en-US" sz="2500" dirty="0" smtClean="0"/>
              <a:t> </a:t>
            </a:r>
            <a:r>
              <a:rPr lang="en-US" sz="2500" dirty="0" err="1" smtClean="0"/>
              <a:t>melalui</a:t>
            </a:r>
            <a:r>
              <a:rPr lang="en-US" sz="2500" dirty="0" smtClean="0"/>
              <a:t> </a:t>
            </a:r>
            <a:r>
              <a:rPr lang="en-US" sz="2500" dirty="0" err="1" smtClean="0"/>
              <a:t>penjelasan</a:t>
            </a:r>
            <a:r>
              <a:rPr lang="en-US" sz="2500" dirty="0" smtClean="0"/>
              <a:t> verbal.</a:t>
            </a:r>
          </a:p>
          <a:p>
            <a:r>
              <a:rPr lang="en-US" sz="2500" dirty="0" err="1" smtClean="0"/>
              <a:t>Menyalurkan</a:t>
            </a:r>
            <a:r>
              <a:rPr lang="en-US" sz="2500" dirty="0" smtClean="0"/>
              <a:t> </a:t>
            </a:r>
            <a:r>
              <a:rPr lang="en-US" sz="2500" dirty="0" err="1" smtClean="0"/>
              <a:t>pesan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sumber</a:t>
            </a:r>
            <a:r>
              <a:rPr lang="en-US" sz="2500" dirty="0" smtClean="0"/>
              <a:t> </a:t>
            </a:r>
            <a:r>
              <a:rPr lang="en-US" sz="2500" dirty="0" err="1" smtClean="0"/>
              <a:t>ke</a:t>
            </a:r>
            <a:r>
              <a:rPr lang="en-US" sz="2500" dirty="0" smtClean="0"/>
              <a:t> </a:t>
            </a:r>
            <a:r>
              <a:rPr lang="en-US" sz="2500" dirty="0" err="1" smtClean="0"/>
              <a:t>penerima</a:t>
            </a:r>
            <a:r>
              <a:rPr lang="en-US" sz="2500" dirty="0" smtClean="0"/>
              <a:t>. </a:t>
            </a:r>
            <a:r>
              <a:rPr lang="en-US" sz="2500" dirty="0" err="1" smtClean="0"/>
              <a:t>Saluran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dipakai</a:t>
            </a:r>
            <a:r>
              <a:rPr lang="en-US" sz="2500" dirty="0" smtClean="0"/>
              <a:t> </a:t>
            </a:r>
            <a:r>
              <a:rPr lang="en-US" sz="2500" dirty="0" err="1" smtClean="0"/>
              <a:t>menyangkut</a:t>
            </a:r>
            <a:r>
              <a:rPr lang="en-US" sz="2500" dirty="0" smtClean="0"/>
              <a:t> </a:t>
            </a:r>
            <a:r>
              <a:rPr lang="en-US" sz="2500" dirty="0" err="1" smtClean="0"/>
              <a:t>indera</a:t>
            </a:r>
            <a:r>
              <a:rPr lang="en-US" sz="2500" dirty="0" smtClean="0"/>
              <a:t> </a:t>
            </a:r>
            <a:r>
              <a:rPr lang="en-US" sz="2500" dirty="0" err="1" smtClean="0"/>
              <a:t>penglihatan</a:t>
            </a:r>
            <a:endParaRPr lang="en-US" sz="2500" dirty="0" smtClean="0"/>
          </a:p>
          <a:p>
            <a:r>
              <a:rPr lang="en-US" sz="2500" dirty="0" err="1" smtClean="0"/>
              <a:t>Membantu</a:t>
            </a:r>
            <a:r>
              <a:rPr lang="en-US" sz="2500" dirty="0" smtClean="0"/>
              <a:t> </a:t>
            </a:r>
            <a:r>
              <a:rPr lang="en-US" sz="2500" dirty="0" err="1" smtClean="0"/>
              <a:t>mengembangkan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meningkatkan</a:t>
            </a:r>
            <a:r>
              <a:rPr lang="en-US" sz="2500" dirty="0" smtClean="0"/>
              <a:t> </a:t>
            </a:r>
            <a:r>
              <a:rPr lang="en-US" sz="2500" dirty="0" err="1" smtClean="0"/>
              <a:t>penguasaan</a:t>
            </a:r>
            <a:r>
              <a:rPr lang="en-US" sz="2500" dirty="0" smtClean="0"/>
              <a:t> </a:t>
            </a:r>
            <a:r>
              <a:rPr lang="en-US" sz="2500" dirty="0" err="1" smtClean="0"/>
              <a:t>terhadap</a:t>
            </a:r>
            <a:r>
              <a:rPr lang="en-US" sz="2500" dirty="0" smtClean="0"/>
              <a:t> </a:t>
            </a:r>
            <a:r>
              <a:rPr lang="en-US" sz="2500" dirty="0" err="1" smtClean="0"/>
              <a:t>pemutaran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mungkin</a:t>
            </a:r>
            <a:r>
              <a:rPr lang="en-US" sz="2500" dirty="0" smtClean="0"/>
              <a:t> </a:t>
            </a:r>
            <a:r>
              <a:rPr lang="en-US" sz="2500" dirty="0" err="1" smtClean="0"/>
              <a:t>dihadirkan</a:t>
            </a:r>
            <a:r>
              <a:rPr lang="en-US" sz="2500" dirty="0" smtClean="0"/>
              <a:t> </a:t>
            </a:r>
            <a:r>
              <a:rPr lang="en-US" sz="2500" dirty="0" err="1" smtClean="0"/>
              <a:t>didalam</a:t>
            </a:r>
            <a:r>
              <a:rPr lang="en-US" sz="2500" dirty="0" smtClean="0"/>
              <a:t> </a:t>
            </a:r>
            <a:r>
              <a:rPr lang="en-US" sz="2500" dirty="0" err="1" smtClean="0"/>
              <a:t>kelas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hal-hal</a:t>
            </a:r>
            <a:r>
              <a:rPr lang="en-US" sz="2500" dirty="0" smtClean="0"/>
              <a:t> yang </a:t>
            </a:r>
            <a:r>
              <a:rPr lang="en-US" sz="2500" dirty="0" err="1" smtClean="0"/>
              <a:t>abstrak</a:t>
            </a:r>
            <a:endParaRPr lang="en-US" sz="2500" dirty="0" smtClean="0"/>
          </a:p>
          <a:p>
            <a:r>
              <a:rPr lang="en-US" sz="2500" dirty="0" err="1" smtClean="0"/>
              <a:t>Mengembangkan</a:t>
            </a:r>
            <a:r>
              <a:rPr lang="en-US" sz="2500" dirty="0" smtClean="0"/>
              <a:t> </a:t>
            </a:r>
            <a:r>
              <a:rPr lang="en-US" sz="2500" dirty="0" err="1" smtClean="0"/>
              <a:t>daya</a:t>
            </a:r>
            <a:r>
              <a:rPr lang="en-US" sz="2500" dirty="0" smtClean="0"/>
              <a:t> </a:t>
            </a:r>
            <a:r>
              <a:rPr lang="en-US" sz="2500" dirty="0" err="1" smtClean="0"/>
              <a:t>kreatifitas</a:t>
            </a:r>
            <a:endParaRPr lang="en-US" sz="2500" dirty="0" smtClean="0"/>
          </a:p>
          <a:p>
            <a:r>
              <a:rPr lang="en-US" sz="2500" dirty="0" err="1" smtClean="0"/>
              <a:t>Mengembangkan</a:t>
            </a:r>
            <a:r>
              <a:rPr lang="en-US" sz="2500" dirty="0" smtClean="0"/>
              <a:t> </a:t>
            </a:r>
            <a:r>
              <a:rPr lang="en-US" sz="2500" dirty="0" err="1" smtClean="0"/>
              <a:t>daya</a:t>
            </a:r>
            <a:r>
              <a:rPr lang="en-US" sz="2500" dirty="0" smtClean="0"/>
              <a:t> </a:t>
            </a:r>
            <a:r>
              <a:rPr lang="en-US" sz="2500" dirty="0" err="1" smtClean="0"/>
              <a:t>ingat</a:t>
            </a:r>
            <a:endParaRPr lang="en-US" sz="2500" dirty="0" smtClean="0"/>
          </a:p>
          <a:p>
            <a:r>
              <a:rPr lang="en-US" sz="2500" dirty="0" err="1" smtClean="0"/>
              <a:t>Mengembangkan</a:t>
            </a:r>
            <a:r>
              <a:rPr lang="en-US" sz="2500" dirty="0" smtClean="0"/>
              <a:t> </a:t>
            </a:r>
            <a:r>
              <a:rPr lang="en-US" sz="2500" dirty="0" err="1" smtClean="0"/>
              <a:t>kemampuan</a:t>
            </a:r>
            <a:r>
              <a:rPr lang="en-US" sz="2500" dirty="0" smtClean="0"/>
              <a:t> visual  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5952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865"/>
          </a:xfrm>
        </p:spPr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465"/>
            <a:ext cx="8596668" cy="484245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kongkret</a:t>
            </a:r>
            <a:endParaRPr lang="en-US" sz="3200" dirty="0" smtClean="0"/>
          </a:p>
          <a:p>
            <a:r>
              <a:rPr lang="en-US" sz="3200" dirty="0" smtClean="0"/>
              <a:t>Dapat </a:t>
            </a:r>
            <a:r>
              <a:rPr lang="en-US" sz="3200" dirty="0" err="1" smtClean="0"/>
              <a:t>mengatasi</a:t>
            </a:r>
            <a:r>
              <a:rPr lang="en-US" sz="3200" dirty="0" smtClean="0"/>
              <a:t> </a:t>
            </a:r>
            <a:r>
              <a:rPr lang="en-US" sz="3200" dirty="0" err="1" smtClean="0"/>
              <a:t>ruang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waktu</a:t>
            </a:r>
            <a:endParaRPr lang="en-US" sz="3200" dirty="0" smtClean="0"/>
          </a:p>
          <a:p>
            <a:r>
              <a:rPr lang="en-US" sz="3200" dirty="0" smtClean="0"/>
              <a:t>Dapat </a:t>
            </a:r>
            <a:r>
              <a:rPr lang="en-US" sz="3200" dirty="0" err="1" smtClean="0"/>
              <a:t>memperjelas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endParaRPr lang="en-US" sz="3200" dirty="0" smtClean="0"/>
          </a:p>
          <a:p>
            <a:r>
              <a:rPr lang="en-US" sz="3200" dirty="0" err="1" smtClean="0"/>
              <a:t>Murah</a:t>
            </a:r>
            <a:r>
              <a:rPr lang="en-US" sz="3200" dirty="0" smtClean="0"/>
              <a:t> </a:t>
            </a:r>
            <a:r>
              <a:rPr lang="en-US" sz="3200" dirty="0" err="1" smtClean="0"/>
              <a:t>harganya</a:t>
            </a:r>
            <a:endParaRPr lang="en-US" sz="3200" dirty="0" smtClean="0"/>
          </a:p>
          <a:p>
            <a:r>
              <a:rPr lang="en-US" sz="3200" dirty="0" err="1" smtClean="0"/>
              <a:t>Mudah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menggunakannya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Terkadang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ciri</a:t>
            </a:r>
            <a:r>
              <a:rPr lang="en-US" sz="3200" dirty="0" smtClean="0"/>
              <a:t> </a:t>
            </a:r>
            <a:r>
              <a:rPr lang="en-US" sz="3200" dirty="0" err="1" smtClean="0"/>
              <a:t>abstrak</a:t>
            </a:r>
            <a:endParaRPr lang="en-US" sz="3200" dirty="0" smtClean="0"/>
          </a:p>
          <a:p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ringkasan</a:t>
            </a:r>
            <a:r>
              <a:rPr lang="en-US" sz="3200" dirty="0" smtClean="0"/>
              <a:t> visual </a:t>
            </a:r>
            <a:r>
              <a:rPr lang="en-US" sz="3200" dirty="0" err="1" smtClean="0"/>
              <a:t>suatu</a:t>
            </a:r>
            <a:r>
              <a:rPr lang="en-US" sz="3200" dirty="0" smtClean="0"/>
              <a:t> proses</a:t>
            </a:r>
          </a:p>
          <a:p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simbol-simbol</a:t>
            </a:r>
            <a:r>
              <a:rPr lang="en-US" sz="3200" dirty="0" smtClean="0"/>
              <a:t> verbal</a:t>
            </a:r>
          </a:p>
          <a:p>
            <a:r>
              <a:rPr lang="en-US" sz="3200" dirty="0" err="1" smtClean="0"/>
              <a:t>Mengandung</a:t>
            </a:r>
            <a:r>
              <a:rPr lang="en-US" sz="3200" dirty="0" smtClean="0"/>
              <a:t> </a:t>
            </a:r>
            <a:r>
              <a:rPr lang="en-US" sz="3200" dirty="0" err="1" smtClean="0"/>
              <a:t>pesan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interperatif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555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4904" t="20524" r="44231" b="25314"/>
          <a:stretch/>
        </p:blipFill>
        <p:spPr bwMode="auto">
          <a:xfrm>
            <a:off x="476518" y="631066"/>
            <a:ext cx="9028090" cy="5447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831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713"/>
          </a:xfrm>
        </p:spPr>
        <p:txBody>
          <a:bodyPr/>
          <a:lstStyle/>
          <a:p>
            <a:r>
              <a:rPr lang="en-US" dirty="0" err="1" smtClean="0"/>
              <a:t>Grafis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506139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titik-titik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garis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menyampaikan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statistic yang </a:t>
            </a:r>
            <a:r>
              <a:rPr lang="en-US" sz="3200" dirty="0" err="1" smtClean="0"/>
              <a:t>saling</a:t>
            </a:r>
            <a:r>
              <a:rPr lang="en-US" sz="3200" dirty="0" smtClean="0"/>
              <a:t> </a:t>
            </a:r>
            <a:r>
              <a:rPr lang="en-US" sz="3200" dirty="0" err="1" smtClean="0"/>
              <a:t>berhubungan</a:t>
            </a:r>
            <a:r>
              <a:rPr lang="en-US" sz="3200" dirty="0" smtClean="0"/>
              <a:t>. </a:t>
            </a:r>
          </a:p>
          <a:p>
            <a:r>
              <a:rPr lang="en-US" sz="3200" dirty="0" err="1" smtClean="0"/>
              <a:t>Dalam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belajar</a:t>
            </a:r>
            <a:r>
              <a:rPr lang="en-US" sz="3200" dirty="0" smtClean="0"/>
              <a:t> </a:t>
            </a:r>
            <a:r>
              <a:rPr lang="en-US" sz="3200" dirty="0" err="1" smtClean="0"/>
              <a:t>mengajar</a:t>
            </a:r>
            <a:r>
              <a:rPr lang="en-US" sz="3200" dirty="0" smtClean="0"/>
              <a:t> </a:t>
            </a:r>
            <a:r>
              <a:rPr lang="en-US" sz="3200" dirty="0" err="1" smtClean="0"/>
              <a:t>grafis</a:t>
            </a:r>
            <a:r>
              <a:rPr lang="en-US" sz="3200" dirty="0" smtClean="0"/>
              <a:t> </a:t>
            </a:r>
            <a:r>
              <a:rPr lang="en-US" sz="3200" dirty="0" err="1" smtClean="0"/>
              <a:t>berfungsi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melihat</a:t>
            </a:r>
            <a:r>
              <a:rPr lang="en-US" sz="3200" dirty="0" smtClean="0"/>
              <a:t> </a:t>
            </a:r>
            <a:r>
              <a:rPr lang="en-US" sz="3200" dirty="0" err="1" smtClean="0"/>
              <a:t>perbandingan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dilihat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statistic.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11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1623"/>
          </a:xfrm>
        </p:spPr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media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Diagram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9935" t="9977" r="21394" b="31300"/>
          <a:stretch/>
        </p:blipFill>
        <p:spPr bwMode="auto">
          <a:xfrm>
            <a:off x="677334" y="2352542"/>
            <a:ext cx="8479545" cy="3945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924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295" t="31927" r="36539" b="18757"/>
          <a:stretch/>
        </p:blipFill>
        <p:spPr bwMode="auto">
          <a:xfrm>
            <a:off x="772731" y="1390918"/>
            <a:ext cx="3902299" cy="4881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2276" t="16248" r="22917" b="37001"/>
          <a:stretch/>
        </p:blipFill>
        <p:spPr bwMode="auto">
          <a:xfrm>
            <a:off x="4770426" y="1553245"/>
            <a:ext cx="5056153" cy="4602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175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686" t="10262" r="29327" b="31015"/>
          <a:stretch/>
        </p:blipFill>
        <p:spPr bwMode="auto">
          <a:xfrm>
            <a:off x="677334" y="1365161"/>
            <a:ext cx="8440908" cy="5061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30593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315</Words>
  <Application>Microsoft Office PowerPoint</Application>
  <PresentationFormat>Widescreen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PEMBUATAN MEDIA GRAFIS DAN PRESENTASI</vt:lpstr>
      <vt:lpstr>Pengenalan media grafis dan presentasi dalam pembelajaran.</vt:lpstr>
      <vt:lpstr>Fungsi media grafis</vt:lpstr>
      <vt:lpstr>Karakteristik media grafis</vt:lpstr>
      <vt:lpstr>PowerPoint Presentation</vt:lpstr>
      <vt:lpstr>Grafis </vt:lpstr>
      <vt:lpstr>Macam-macam media grafis </vt:lpstr>
      <vt:lpstr>Grafik  </vt:lpstr>
      <vt:lpstr>Poster </vt:lpstr>
      <vt:lpstr>Kartun </vt:lpstr>
      <vt:lpstr>Komik </vt:lpstr>
      <vt:lpstr>Gambar </vt:lpstr>
      <vt:lpstr>Bagan (1. bagan lambang/piktograf.</vt:lpstr>
      <vt:lpstr>2. Bagan arus</vt:lpstr>
      <vt:lpstr>3. Bagan pohon </vt:lpstr>
      <vt:lpstr>4. Papan tulis </vt:lpstr>
      <vt:lpstr>5. Peta dan globe </vt:lpstr>
      <vt:lpstr>6. Model (benda tiruan)</vt:lpstr>
      <vt:lpstr>Kelemahan media grafis</vt:lpstr>
      <vt:lpstr>Kelebihan media grafis</vt:lpstr>
      <vt:lpstr>Manfaat media grafis </vt:lpstr>
      <vt:lpstr>Sekian dan 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PEMBUATAN MEDIA GRAFIS DAN PRESENTASI</dc:title>
  <dc:creator>ASLAN</dc:creator>
  <cp:lastModifiedBy>ASLAN</cp:lastModifiedBy>
  <cp:revision>14</cp:revision>
  <dcterms:created xsi:type="dcterms:W3CDTF">2023-09-21T08:52:55Z</dcterms:created>
  <dcterms:modified xsi:type="dcterms:W3CDTF">2023-09-21T13:13:46Z</dcterms:modified>
</cp:coreProperties>
</file>