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88" d="100"/>
          <a:sy n="88" d="100"/>
        </p:scale>
        <p:origin x="1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C80A-7ABA-C244-92BD-3400BE7B9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39A46-A2D5-9040-8786-17909FAA5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9206C-5DAB-554F-995F-6A4C5669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ACCB7-F9D3-E642-B02B-7CDC2B73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7D99D-F496-6B40-8C4C-D18A1E48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8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AC7E-2E9B-0E49-8664-6AC2A5F8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2259A-BFB5-794A-8F96-5CDA7A82B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4C477-CBA2-3647-B816-B9896540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07144-A1E0-4746-BC2E-AF935045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33C8-6839-AD41-9E6F-A19361AF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65EB5B-02CA-9C47-B21F-93A837609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5EC6D-3884-EC4C-9E6E-DA3240F26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0E523-7AB1-F841-A07A-50588C99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201E0-2724-7644-96B2-8F1E23ED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5EF5-A772-6A46-84BD-EFCDF9D0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7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A0A7-1FB2-BF43-9154-205B640E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D9F54-777C-9841-AC92-2371BB82F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B8F72-633E-E648-BC52-8729BEB8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CA44C-2E27-3643-A46F-0017E1C3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481FA-2A00-5B4E-94D6-C46337B5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9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81A8-1CB4-AA48-AC2D-FB057681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4C644-2148-E44F-AD00-AD7E10C29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97074-AF84-144F-8BA2-5CF3BB7B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07452-ECB5-BF4A-9441-FE681EE3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575D3-FAA0-E044-A696-35817258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7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6850-EF9E-EE41-BD62-78552005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30CC-3DEC-6243-A25A-2D4172D75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D4764-58AC-1E4B-A16B-B672BFF8C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A7318-3B94-BE4C-96E1-C4E3EC31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C1F57-E45F-354F-A90B-8EA1DD31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6CEB7-8182-4C40-9FA1-591DC7BE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A10EE-0262-3E4B-A11C-35DF1D2C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DC5C7-6BEB-CE4A-9DB5-58928808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69BF0-6BB3-6643-BED0-B9EA04E2A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E0791-0D39-A041-AFD0-B1B38A9C1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23D38-30C2-654E-B52A-27A65ACA5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AA24E-6A76-5A4A-813A-F548EA61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8AAE2-783C-064E-B530-450BF256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DDAA2-B3E4-0E4C-8F07-93F13511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8467-2C0D-1D45-9A86-CE5D17FA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31B9C-A1DE-E644-9C4A-812C0BBB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6C211-A6B1-1E46-B068-B8A8DA12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11A95-FBC8-DB44-B7EF-712A08DF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0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F124D-2241-5E4E-9CB0-64F62F7F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FB665-E553-5345-BF12-58341CAB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3317A-4633-AA4B-9A7F-84DF7589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6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F33A-E364-194F-8403-A09C73A8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D1A4C-4516-5944-9DAA-7FEB8131F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763A8-6A6F-5048-9BB1-FB43B36FC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61605-E320-AB44-8207-9BBB50C4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CD891-5329-5B43-BA49-01436321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CCC5-5FF8-AD4E-915F-407F104B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7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7D12-9A10-CF48-9C42-B3365BB4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631FD-3EFE-6A4C-8E19-1E504DD16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A0BE6-BB3C-F041-A880-E0E89D69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F5B88-1C8D-484D-9D2E-731EA78C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A7308-24F8-D94E-BD08-9542CB5C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8EBDF-F304-8F4D-B62D-D5A8544B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8686DA-FACC-0844-B7EB-278F4F32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1C7F3-380E-8A43-A86F-18F04E73E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8FE32-123F-5346-9568-2EFBCC983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67E5-5CF5-4445-A52C-25D311F3BD49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F583C-C81D-C143-8B7D-D91E96657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9C8B7-E294-4E42-9FC8-3E5E89E7C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87D6-4248-3541-A853-D97781FD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95AFE-77A3-2646-9ECE-5F6FF8C69F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汉语口语三</a:t>
            </a:r>
            <a:br>
              <a:rPr lang="en-US" dirty="0"/>
            </a:br>
            <a:r>
              <a:rPr lang="en-US" dirty="0" err="1"/>
              <a:t>第六节课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B73DF-EBDD-4B49-800A-FDF8E590D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你去过香山吗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700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24AE-F877-C745-AC75-49956095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除了</a:t>
            </a:r>
            <a:r>
              <a:rPr lang="zh-CN" altLang="en-US" dirty="0"/>
              <a:t>。。。以外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F7ED-6862-B742-895E-04932F5D1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Bermakna</a:t>
            </a:r>
            <a:r>
              <a:rPr lang="en-US" dirty="0"/>
              <a:t> </a:t>
            </a:r>
            <a:r>
              <a:rPr lang="en-US" dirty="0" err="1"/>
              <a:t>pengecualian</a:t>
            </a:r>
            <a:r>
              <a:rPr lang="en-US" dirty="0"/>
              <a:t>, </a:t>
            </a:r>
            <a:r>
              <a:rPr lang="en-US" dirty="0" err="1"/>
              <a:t>selain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除了</a:t>
            </a:r>
            <a:r>
              <a:rPr lang="en-US" dirty="0" err="1"/>
              <a:t>英语</a:t>
            </a:r>
            <a:r>
              <a:rPr lang="en-US" dirty="0" err="1">
                <a:solidFill>
                  <a:srgbClr val="FF0000"/>
                </a:solidFill>
              </a:rPr>
              <a:t>以外</a:t>
            </a:r>
            <a:r>
              <a:rPr lang="zh-CN" altLang="en-US" dirty="0"/>
              <a:t>，我也会说法语和德语。</a:t>
            </a:r>
            <a:endParaRPr lang="en-ID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除了</a:t>
            </a:r>
            <a:r>
              <a:rPr lang="zh-CN" altLang="en-US" dirty="0"/>
              <a:t>烤鸭</a:t>
            </a:r>
            <a:r>
              <a:rPr lang="zh-CN" altLang="en-US" dirty="0">
                <a:solidFill>
                  <a:srgbClr val="FF0000"/>
                </a:solidFill>
              </a:rPr>
              <a:t>以外</a:t>
            </a:r>
            <a:r>
              <a:rPr lang="zh-CN" altLang="en-US" dirty="0"/>
              <a:t>，你还吃过什么好吃的。</a:t>
            </a:r>
            <a:endParaRPr lang="en-ID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除了</a:t>
            </a:r>
            <a:r>
              <a:rPr lang="zh-CN" altLang="en-US" dirty="0"/>
              <a:t>田中</a:t>
            </a:r>
            <a:r>
              <a:rPr lang="zh-CN" altLang="en-US" dirty="0">
                <a:solidFill>
                  <a:srgbClr val="FF0000"/>
                </a:solidFill>
              </a:rPr>
              <a:t>以外</a:t>
            </a:r>
            <a:r>
              <a:rPr lang="zh-CN" altLang="en-US" dirty="0"/>
              <a:t>，别的同学都来了。</a:t>
            </a:r>
            <a:endParaRPr lang="en-ID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除了</a:t>
            </a:r>
            <a:r>
              <a:rPr lang="zh-CN" altLang="en-US" dirty="0"/>
              <a:t>西蒙</a:t>
            </a:r>
            <a:r>
              <a:rPr lang="zh-CN" altLang="en-US" dirty="0">
                <a:solidFill>
                  <a:srgbClr val="FF0000"/>
                </a:solidFill>
              </a:rPr>
              <a:t>以外</a:t>
            </a:r>
            <a:r>
              <a:rPr lang="zh-CN" altLang="en-US" dirty="0"/>
              <a:t>，我们都不会说法语。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3951-FF42-6542-961E-0FAB4756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122555"/>
          </a:xfrm>
        </p:spPr>
        <p:txBody>
          <a:bodyPr>
            <a:noAutofit/>
          </a:bodyPr>
          <a:lstStyle/>
          <a:p>
            <a:r>
              <a:rPr lang="en-US" sz="3200" dirty="0" err="1"/>
              <a:t>生词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3B708-17D3-234E-9AB6-EE73BDEA0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9056"/>
            <a:ext cx="10515600" cy="56638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过</a:t>
            </a:r>
            <a:r>
              <a:rPr lang="en-US" sz="3200" dirty="0"/>
              <a:t>		</a:t>
            </a:r>
            <a:r>
              <a:rPr lang="en-GB" sz="3200" dirty="0"/>
              <a:t>:</a:t>
            </a:r>
            <a:r>
              <a:rPr lang="en-US" sz="3200" dirty="0"/>
              <a:t> </a:t>
            </a:r>
            <a:r>
              <a:rPr lang="en-GB" sz="3200" dirty="0" err="1"/>
              <a:t>sudah</a:t>
            </a:r>
            <a:r>
              <a:rPr lang="en-US" sz="3200" dirty="0"/>
              <a:t> </a:t>
            </a:r>
            <a:r>
              <a:rPr lang="en-GB" sz="3200" dirty="0"/>
              <a:t>(</a:t>
            </a:r>
            <a:r>
              <a:rPr lang="en-GB" sz="3200" dirty="0" err="1"/>
              <a:t>partikel</a:t>
            </a:r>
            <a:r>
              <a:rPr lang="en-GB" sz="3200" dirty="0"/>
              <a:t>), </a:t>
            </a:r>
            <a:r>
              <a:rPr lang="en-GB" sz="3200" dirty="0" err="1"/>
              <a:t>penekanan</a:t>
            </a:r>
            <a:r>
              <a:rPr lang="en-GB" sz="3200" dirty="0"/>
              <a:t> </a:t>
            </a:r>
            <a:r>
              <a:rPr lang="en-GB" sz="3200" dirty="0" err="1"/>
              <a:t>tindakan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自己</a:t>
            </a:r>
            <a:r>
              <a:rPr lang="en-US" sz="3200" dirty="0"/>
              <a:t>		: </a:t>
            </a:r>
            <a:r>
              <a:rPr lang="en-US" sz="3200" dirty="0" err="1"/>
              <a:t>diri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行</a:t>
            </a:r>
            <a:r>
              <a:rPr lang="en-US" sz="3200" dirty="0"/>
              <a:t>		: </a:t>
            </a:r>
            <a:r>
              <a:rPr lang="en-US" sz="3200" dirty="0" err="1"/>
              <a:t>bisa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次</a:t>
            </a:r>
            <a:r>
              <a:rPr lang="en-US" sz="3200" dirty="0"/>
              <a:t>		: </a:t>
            </a:r>
            <a:r>
              <a:rPr lang="en-US" sz="3200" dirty="0" err="1"/>
              <a:t>kt.penggolong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/</a:t>
            </a:r>
            <a:r>
              <a:rPr lang="en-US" sz="3200" dirty="0" err="1"/>
              <a:t>saat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第</a:t>
            </a:r>
            <a:r>
              <a:rPr lang="en-US" sz="3200" dirty="0"/>
              <a:t>		: </a:t>
            </a:r>
            <a:r>
              <a:rPr lang="en-US" sz="3200" dirty="0" err="1"/>
              <a:t>ke</a:t>
            </a:r>
            <a:r>
              <a:rPr lang="en-US" sz="3200" dirty="0"/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除了</a:t>
            </a:r>
            <a:r>
              <a:rPr lang="en-GB" sz="3200" dirty="0"/>
              <a:t>…</a:t>
            </a:r>
            <a:r>
              <a:rPr lang="zh-CN" altLang="en-US" sz="3200" dirty="0"/>
              <a:t>以外</a:t>
            </a:r>
            <a:r>
              <a:rPr lang="en-GB" altLang="zh-CN" sz="3200" dirty="0"/>
              <a:t>	: </a:t>
            </a:r>
            <a:r>
              <a:rPr lang="en-GB" altLang="zh-CN" sz="3200" dirty="0" err="1"/>
              <a:t>selain</a:t>
            </a:r>
            <a:r>
              <a:rPr lang="en-GB" altLang="zh-CN" sz="3200" dirty="0"/>
              <a:t>, </a:t>
            </a:r>
            <a:r>
              <a:rPr lang="en-GB" altLang="zh-CN" sz="3200" dirty="0" err="1"/>
              <a:t>kecuali</a:t>
            </a:r>
            <a:endParaRPr lang="en-ID" altLang="zh-CN" sz="3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/>
              <a:t>些</a:t>
            </a:r>
            <a:r>
              <a:rPr lang="en-ID" altLang="zh-CN" sz="3200" dirty="0"/>
              <a:t>		</a:t>
            </a:r>
            <a:r>
              <a:rPr lang="en-GB" altLang="zh-CN" sz="3200" dirty="0"/>
              <a:t>:</a:t>
            </a:r>
            <a:r>
              <a:rPr lang="en-US" altLang="zh-CN" sz="3200" dirty="0"/>
              <a:t> </a:t>
            </a:r>
            <a:r>
              <a:rPr lang="en-GB" altLang="zh-CN" sz="3200" dirty="0" err="1"/>
              <a:t>beberapa</a:t>
            </a:r>
            <a:r>
              <a:rPr lang="en-GB" altLang="zh-CN" sz="3200" dirty="0"/>
              <a:t> (</a:t>
            </a:r>
            <a:r>
              <a:rPr lang="en-GB" altLang="zh-CN" sz="3200" dirty="0" err="1"/>
              <a:t>kt.satuan</a:t>
            </a:r>
            <a:r>
              <a:rPr lang="en-GB" altLang="zh-CN" sz="3200" dirty="0"/>
              <a:t>)</a:t>
            </a:r>
            <a:endParaRPr lang="en-ID" altLang="zh-CN" sz="3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/>
              <a:t>有名</a:t>
            </a:r>
            <a:r>
              <a:rPr lang="en-GB" altLang="zh-CN" sz="3200" dirty="0"/>
              <a:t>		: </a:t>
            </a:r>
            <a:r>
              <a:rPr lang="en-GB" altLang="zh-CN" sz="3200" dirty="0" err="1"/>
              <a:t>terkenal</a:t>
            </a:r>
            <a:endParaRPr lang="en-ID" altLang="zh-CN" sz="3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/>
              <a:t>风味</a:t>
            </a:r>
            <a:r>
              <a:rPr lang="en-GB" altLang="zh-CN" sz="3200" dirty="0"/>
              <a:t>		: </a:t>
            </a:r>
            <a:r>
              <a:rPr lang="en-GB" altLang="zh-CN" sz="3200" dirty="0" err="1"/>
              <a:t>ciri</a:t>
            </a:r>
            <a:r>
              <a:rPr lang="en-GB" altLang="zh-CN" sz="3200" dirty="0"/>
              <a:t> </a:t>
            </a:r>
            <a:r>
              <a:rPr lang="en-GB" altLang="zh-CN" sz="3200" dirty="0" err="1"/>
              <a:t>khas</a:t>
            </a:r>
            <a:r>
              <a:rPr lang="en-GB" altLang="zh-CN" sz="3200" dirty="0"/>
              <a:t>, </a:t>
            </a:r>
            <a:r>
              <a:rPr lang="en-GB" altLang="zh-CN" sz="3200" dirty="0" err="1"/>
              <a:t>selera</a:t>
            </a:r>
            <a:r>
              <a:rPr lang="en-GB" altLang="zh-CN" sz="3200" dirty="0"/>
              <a:t> </a:t>
            </a:r>
            <a:r>
              <a:rPr lang="en-GB" altLang="zh-CN" sz="3200" dirty="0" err="1"/>
              <a:t>lokal</a:t>
            </a:r>
            <a:endParaRPr lang="en-ID" altLang="zh-CN" sz="3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/>
              <a:t>小吃</a:t>
            </a:r>
            <a:r>
              <a:rPr lang="en-GB" altLang="zh-CN" sz="3200" dirty="0"/>
              <a:t>		: </a:t>
            </a:r>
            <a:r>
              <a:rPr lang="en-GB" altLang="zh-CN" sz="3200" dirty="0" err="1"/>
              <a:t>makanan</a:t>
            </a:r>
            <a:r>
              <a:rPr lang="en-GB" altLang="zh-CN" sz="3200" dirty="0"/>
              <a:t> </a:t>
            </a:r>
            <a:r>
              <a:rPr lang="en-GB" altLang="zh-CN" sz="3200" dirty="0" err="1"/>
              <a:t>kecil</a:t>
            </a:r>
            <a:r>
              <a:rPr lang="en-GB" altLang="zh-CN" sz="3200" dirty="0"/>
              <a:t>/snack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0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768B-6B29-0D4B-97DF-7C125F8FC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632822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 err="1"/>
              <a:t>差不多</a:t>
            </a:r>
            <a:r>
              <a:rPr lang="en-US" dirty="0"/>
              <a:t>	: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, </a:t>
            </a:r>
            <a:r>
              <a:rPr lang="en-US" dirty="0" err="1"/>
              <a:t>mendekati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 err="1"/>
              <a:t>真</a:t>
            </a:r>
            <a:r>
              <a:rPr lang="en-US" dirty="0"/>
              <a:t>		: </a:t>
            </a:r>
            <a:r>
              <a:rPr lang="en-US" dirty="0" err="1"/>
              <a:t>sangat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 err="1"/>
              <a:t>盘</a:t>
            </a:r>
            <a:r>
              <a:rPr lang="en-US" dirty="0"/>
              <a:t>		: kt. </a:t>
            </a:r>
            <a:r>
              <a:rPr lang="en-US" dirty="0" err="1"/>
              <a:t>Penggolong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GB" dirty="0" err="1"/>
              <a:t>kaset</a:t>
            </a:r>
            <a:r>
              <a:rPr lang="en-GB" dirty="0"/>
              <a:t>, tape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 err="1"/>
              <a:t>磁带</a:t>
            </a:r>
            <a:r>
              <a:rPr lang="en-US" dirty="0"/>
              <a:t>	</a:t>
            </a:r>
            <a:r>
              <a:rPr lang="en-GB" dirty="0"/>
              <a:t>:</a:t>
            </a:r>
            <a:r>
              <a:rPr lang="en-US" dirty="0"/>
              <a:t> </a:t>
            </a:r>
            <a:r>
              <a:rPr lang="en-GB" dirty="0" err="1"/>
              <a:t>kaset</a:t>
            </a:r>
            <a:r>
              <a:rPr lang="en-GB" dirty="0"/>
              <a:t>, tape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 err="1"/>
              <a:t>好听</a:t>
            </a:r>
            <a:r>
              <a:rPr lang="en-US" dirty="0"/>
              <a:t>	: </a:t>
            </a:r>
            <a:r>
              <a:rPr lang="en-US" dirty="0" err="1"/>
              <a:t>merdu</a:t>
            </a:r>
            <a:r>
              <a:rPr lang="en-US" dirty="0"/>
              <a:t>, </a:t>
            </a:r>
            <a:r>
              <a:rPr lang="en-US" dirty="0" err="1"/>
              <a:t>enak</a:t>
            </a:r>
            <a:r>
              <a:rPr lang="en-US" dirty="0"/>
              <a:t> </a:t>
            </a:r>
            <a:r>
              <a:rPr lang="en-US" dirty="0" err="1"/>
              <a:t>didengar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 err="1"/>
              <a:t>可</a:t>
            </a:r>
            <a:r>
              <a:rPr lang="en-US" dirty="0"/>
              <a:t>		: </a:t>
            </a:r>
            <a:r>
              <a:rPr lang="en-US" dirty="0" err="1"/>
              <a:t>sangat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 err="1"/>
              <a:t>遍</a:t>
            </a:r>
            <a:r>
              <a:rPr lang="en-US" dirty="0"/>
              <a:t>		: </a:t>
            </a:r>
            <a:r>
              <a:rPr lang="en-US" dirty="0" err="1"/>
              <a:t>kt.penggolong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/</a:t>
            </a:r>
            <a:r>
              <a:rPr lang="en-US" dirty="0" err="1"/>
              <a:t>saat</a:t>
            </a:r>
            <a:r>
              <a:rPr lang="en-US" dirty="0"/>
              <a:t> (</a:t>
            </a:r>
            <a:r>
              <a:rPr lang="en-US" dirty="0" err="1"/>
              <a:t>satu</a:t>
            </a:r>
            <a:r>
              <a:rPr lang="en-US" dirty="0"/>
              <a:t> kali, </a:t>
            </a:r>
            <a:r>
              <a:rPr lang="en-US" dirty="0" err="1"/>
              <a:t>dua</a:t>
            </a:r>
            <a:r>
              <a:rPr lang="en-US" dirty="0"/>
              <a:t> kali)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 err="1"/>
              <a:t>简单</a:t>
            </a:r>
            <a:r>
              <a:rPr lang="en-US" dirty="0"/>
              <a:t>	: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mudah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 err="1"/>
              <a:t>从来</a:t>
            </a:r>
            <a:r>
              <a:rPr lang="en-US" dirty="0"/>
              <a:t>	: </a:t>
            </a:r>
            <a:r>
              <a:rPr lang="en-US" dirty="0" err="1"/>
              <a:t>selalu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dirty="0" err="1"/>
              <a:t>英语</a:t>
            </a:r>
            <a:r>
              <a:rPr lang="en-US" dirty="0"/>
              <a:t>	: Bahasa </a:t>
            </a:r>
            <a:r>
              <a:rPr lang="en-US" dirty="0" err="1"/>
              <a:t>Inggris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7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F12B-71FC-0945-99EC-64B19BF99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578507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1"/>
            </a:pPr>
            <a:r>
              <a:rPr lang="en-US" dirty="0" err="1"/>
              <a:t>假</a:t>
            </a:r>
            <a:r>
              <a:rPr lang="en-US" dirty="0"/>
              <a:t>		: </a:t>
            </a:r>
            <a:r>
              <a:rPr lang="en-US" dirty="0" err="1"/>
              <a:t>palsu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21"/>
            </a:pPr>
            <a:r>
              <a:rPr lang="en-US" dirty="0" err="1"/>
              <a:t>去年</a:t>
            </a:r>
            <a:r>
              <a:rPr lang="en-US" dirty="0"/>
              <a:t>	: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lalu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21"/>
            </a:pPr>
            <a:r>
              <a:rPr lang="en-US" dirty="0" err="1"/>
              <a:t>毕业</a:t>
            </a:r>
            <a:r>
              <a:rPr lang="en-US" dirty="0"/>
              <a:t>	: lulus (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/universitas)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1"/>
            </a:pPr>
            <a:r>
              <a:rPr lang="en-US" dirty="0" err="1"/>
              <a:t>出差</a:t>
            </a:r>
            <a:r>
              <a:rPr lang="en-US" dirty="0"/>
              <a:t>	: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/</a:t>
            </a:r>
            <a:r>
              <a:rPr lang="en-US" dirty="0" err="1"/>
              <a:t>dinas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21"/>
            </a:pPr>
            <a:r>
              <a:rPr lang="en-US" dirty="0" err="1"/>
              <a:t>封</a:t>
            </a:r>
            <a:r>
              <a:rPr lang="en-US" dirty="0"/>
              <a:t>		: </a:t>
            </a:r>
            <a:r>
              <a:rPr lang="en-US" dirty="0" err="1"/>
              <a:t>kt.penggolong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surat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21"/>
            </a:pPr>
            <a:r>
              <a:rPr lang="en-US" dirty="0" err="1"/>
              <a:t>乒乓球</a:t>
            </a:r>
            <a:r>
              <a:rPr lang="en-US" dirty="0"/>
              <a:t>	: ping pong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1"/>
            </a:pPr>
            <a:r>
              <a:rPr lang="en-US" dirty="0" err="1"/>
              <a:t>派去</a:t>
            </a:r>
            <a:r>
              <a:rPr lang="en-US" dirty="0"/>
              <a:t>	: </a:t>
            </a:r>
            <a:r>
              <a:rPr lang="en-US" dirty="0" err="1"/>
              <a:t>voli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8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0D0-7207-C844-BD21-FAD2A687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8" y="24987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课文</a:t>
            </a:r>
            <a:br>
              <a:rPr lang="en-US" dirty="0"/>
            </a:br>
            <a:r>
              <a:rPr lang="en-US" altLang="zh-CN" dirty="0"/>
              <a:t>62-64</a:t>
            </a:r>
            <a:r>
              <a:rPr lang="zh-CN" altLang="en-US" dirty="0"/>
              <a:t> 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EEAAB-E65A-4042-8447-1CB960C6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00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/>
              <a:t>语法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3610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7BFC-C97F-814E-B8D3-ADF14B1A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C0A1-DBBE-FC4B-A3C1-3948D97F1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Partikel</a:t>
            </a:r>
            <a:r>
              <a:rPr lang="en-US" dirty="0"/>
              <a:t> </a:t>
            </a:r>
            <a:r>
              <a:rPr lang="en-US" dirty="0" err="1"/>
              <a:t>过</a:t>
            </a:r>
            <a:r>
              <a:rPr lang="en-US" dirty="0"/>
              <a:t> </a:t>
            </a:r>
            <a:r>
              <a:rPr lang="en-US" dirty="0" err="1"/>
              <a:t>menerangkan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/</a:t>
            </a:r>
            <a:r>
              <a:rPr lang="en-US" dirty="0" err="1"/>
              <a:t>kejadian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dan </a:t>
            </a:r>
            <a:r>
              <a:rPr lang="en-US" dirty="0" err="1"/>
              <a:t>menegaskan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.</a:t>
            </a:r>
          </a:p>
          <a:p>
            <a:r>
              <a:rPr lang="en-US" dirty="0" err="1"/>
              <a:t>Bentuk</a:t>
            </a:r>
            <a:r>
              <a:rPr lang="en-US" dirty="0"/>
              <a:t> : </a:t>
            </a:r>
            <a:r>
              <a:rPr lang="en-US" dirty="0" err="1"/>
              <a:t>V+过</a:t>
            </a:r>
            <a:endParaRPr lang="en-US" dirty="0"/>
          </a:p>
          <a:p>
            <a:r>
              <a:rPr lang="en-US" dirty="0" err="1"/>
              <a:t>Bentuk</a:t>
            </a:r>
            <a:r>
              <a:rPr lang="en-US" dirty="0"/>
              <a:t> negative: “</a:t>
            </a:r>
            <a:r>
              <a:rPr lang="en-US" dirty="0" err="1"/>
              <a:t>没</a:t>
            </a:r>
            <a:r>
              <a:rPr lang="zh-CN" altLang="en-US" dirty="0"/>
              <a:t>（有</a:t>
            </a:r>
            <a:r>
              <a:rPr lang="en-GB" altLang="zh-CN" dirty="0"/>
              <a:t>)…</a:t>
            </a:r>
            <a:r>
              <a:rPr lang="zh-CN" altLang="en-US" dirty="0"/>
              <a:t>过”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来北京以后</a:t>
            </a:r>
            <a:r>
              <a:rPr lang="zh-CN" altLang="en-US" dirty="0"/>
              <a:t>，我</a:t>
            </a:r>
            <a:r>
              <a:rPr lang="zh-CN" altLang="en-US" dirty="0">
                <a:solidFill>
                  <a:srgbClr val="FF0000"/>
                </a:solidFill>
              </a:rPr>
              <a:t>去过</a:t>
            </a:r>
            <a:r>
              <a:rPr lang="zh-CN" altLang="en-US" dirty="0"/>
              <a:t>香山和颐和园。</a:t>
            </a:r>
            <a:endParaRPr lang="en-ID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北京有名的风味菜和小吃我差不多都</a:t>
            </a:r>
            <a:r>
              <a:rPr lang="zh-CN" altLang="en-US" dirty="0">
                <a:solidFill>
                  <a:srgbClr val="FF0000"/>
                </a:solidFill>
              </a:rPr>
              <a:t>吃过</a:t>
            </a:r>
            <a:r>
              <a:rPr lang="zh-CN" altLang="en-US" dirty="0"/>
              <a:t>。</a:t>
            </a:r>
            <a:endParaRPr lang="en-ID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我还从来</a:t>
            </a:r>
            <a:r>
              <a:rPr lang="zh-CN" altLang="en-US" dirty="0">
                <a:solidFill>
                  <a:srgbClr val="FF0000"/>
                </a:solidFill>
              </a:rPr>
              <a:t>没学过</a:t>
            </a:r>
            <a:r>
              <a:rPr lang="zh-CN" altLang="en-US" dirty="0"/>
              <a:t>汉语歌呢。</a:t>
            </a:r>
            <a:endParaRPr lang="en-GB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GB" dirty="0"/>
              <a:t>来</a:t>
            </a:r>
            <a:r>
              <a:rPr lang="zh-CN" altLang="en-US" dirty="0"/>
              <a:t>中国以前，我</a:t>
            </a:r>
            <a:r>
              <a:rPr lang="zh-CN" altLang="en-US" dirty="0">
                <a:solidFill>
                  <a:srgbClr val="FF0000"/>
                </a:solidFill>
              </a:rPr>
              <a:t>没学过</a:t>
            </a:r>
            <a:r>
              <a:rPr lang="zh-CN" altLang="en-US" dirty="0"/>
              <a:t>汉语。</a:t>
            </a:r>
            <a:endParaRPr lang="en-GB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ID" dirty="0"/>
              <a:t>来北京</a:t>
            </a:r>
            <a:r>
              <a:rPr lang="zh-CN" altLang="en-US" dirty="0"/>
              <a:t>以后，你</a:t>
            </a:r>
            <a:r>
              <a:rPr lang="zh-CN" altLang="en-US" dirty="0">
                <a:solidFill>
                  <a:srgbClr val="FF0000"/>
                </a:solidFill>
              </a:rPr>
              <a:t>吃过</a:t>
            </a:r>
            <a:r>
              <a:rPr lang="zh-CN" altLang="en-US" dirty="0"/>
              <a:t>烤鸭</a:t>
            </a:r>
            <a:r>
              <a:rPr lang="zh-CN" altLang="en-US" dirty="0">
                <a:solidFill>
                  <a:srgbClr val="FF0000"/>
                </a:solidFill>
              </a:rPr>
              <a:t>没有</a:t>
            </a:r>
            <a:r>
              <a:rPr lang="zh-CN" altLang="en-US" dirty="0"/>
              <a:t>？</a:t>
            </a:r>
            <a:r>
              <a:rPr lang="en-GB" altLang="zh-CN" dirty="0"/>
              <a:t>&gt;&gt;</a:t>
            </a:r>
            <a:r>
              <a:rPr lang="en-GB" altLang="zh-CN" dirty="0" err="1"/>
              <a:t>bentuk</a:t>
            </a:r>
            <a:r>
              <a:rPr lang="en-GB" altLang="zh-CN" dirty="0"/>
              <a:t> </a:t>
            </a:r>
            <a:r>
              <a:rPr lang="en-GB" altLang="zh-CN" dirty="0" err="1"/>
              <a:t>kalimat</a:t>
            </a:r>
            <a:r>
              <a:rPr lang="en-GB" altLang="zh-CN" dirty="0"/>
              <a:t> </a:t>
            </a:r>
            <a:r>
              <a:rPr lang="en-GB" altLang="zh-CN" dirty="0" err="1"/>
              <a:t>tanya</a:t>
            </a:r>
            <a:endParaRPr lang="en-ID" altLang="zh-CN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2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7BD-02E4-784A-AA4D-A405EA44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是</a:t>
            </a:r>
            <a:r>
              <a:rPr lang="zh-CN" altLang="en-US" dirty="0"/>
              <a:t>。。。。的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45330-5E11-2148-AE30-6131359B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, yang </a:t>
            </a:r>
            <a:r>
              <a:rPr lang="en-US" dirty="0" err="1"/>
              <a:t>dilakukan</a:t>
            </a:r>
            <a:r>
              <a:rPr lang="en-US" dirty="0"/>
              <a:t> di masa </a:t>
            </a:r>
            <a:r>
              <a:rPr lang="en-US" dirty="0" err="1"/>
              <a:t>lampau</a:t>
            </a:r>
            <a:r>
              <a:rPr lang="en-US" dirty="0"/>
              <a:t> (past).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我</a:t>
            </a:r>
            <a:r>
              <a:rPr lang="en-US" dirty="0" err="1">
                <a:solidFill>
                  <a:srgbClr val="FF0000"/>
                </a:solidFill>
              </a:rPr>
              <a:t>是</a:t>
            </a:r>
            <a:r>
              <a:rPr lang="en-US" dirty="0" err="1"/>
              <a:t>上个月去</a:t>
            </a:r>
            <a:r>
              <a:rPr lang="en-US" dirty="0" err="1">
                <a:solidFill>
                  <a:srgbClr val="FF0000"/>
                </a:solidFill>
              </a:rPr>
              <a:t>的</a:t>
            </a:r>
            <a:r>
              <a:rPr lang="zh-CN" altLang="en-US" dirty="0"/>
              <a:t>。</a:t>
            </a:r>
            <a:endParaRPr lang="en-ID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我</a:t>
            </a:r>
            <a:r>
              <a:rPr lang="zh-CN" altLang="en-US" dirty="0">
                <a:solidFill>
                  <a:srgbClr val="FF0000"/>
                </a:solidFill>
              </a:rPr>
              <a:t>不是</a:t>
            </a:r>
            <a:r>
              <a:rPr lang="zh-CN" altLang="en-US" dirty="0"/>
              <a:t>坐车去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zh-CN" altLang="en-US" dirty="0"/>
              <a:t>，我</a:t>
            </a:r>
            <a:r>
              <a:rPr lang="zh-CN" altLang="en-US" dirty="0">
                <a:solidFill>
                  <a:srgbClr val="FF0000"/>
                </a:solidFill>
              </a:rPr>
              <a:t>是</a:t>
            </a:r>
            <a:r>
              <a:rPr lang="zh-CN" altLang="en-US" dirty="0"/>
              <a:t>骑车去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zh-CN" altLang="en-US" dirty="0"/>
              <a:t>。</a:t>
            </a:r>
            <a:endParaRPr lang="en-ID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我和朋友</a:t>
            </a:r>
            <a:r>
              <a:rPr lang="en-US" dirty="0" err="1">
                <a:solidFill>
                  <a:srgbClr val="FF0000"/>
                </a:solidFill>
              </a:rPr>
              <a:t>是</a:t>
            </a:r>
            <a:r>
              <a:rPr lang="en-US" dirty="0" err="1"/>
              <a:t>在全聚德吃</a:t>
            </a:r>
            <a:r>
              <a:rPr lang="en-US" dirty="0" err="1">
                <a:solidFill>
                  <a:srgbClr val="FF0000"/>
                </a:solidFill>
              </a:rPr>
              <a:t>的</a:t>
            </a:r>
            <a:r>
              <a:rPr lang="en-US" dirty="0" err="1"/>
              <a:t>烤鸭</a:t>
            </a:r>
            <a:r>
              <a:rPr lang="zh-CN" altLang="en-US" dirty="0"/>
              <a:t>。</a:t>
            </a:r>
            <a:endParaRPr lang="en-ID" altLang="zh-CN" dirty="0"/>
          </a:p>
          <a:p>
            <a:pPr marL="0" indent="0">
              <a:buNone/>
            </a:pPr>
            <a:endParaRPr lang="en-ID" altLang="zh-CN" dirty="0"/>
          </a:p>
          <a:p>
            <a:pPr marL="0" indent="0">
              <a:buNone/>
            </a:pPr>
            <a:endParaRPr lang="en-ID" altLang="zh-CN" dirty="0"/>
          </a:p>
          <a:p>
            <a:pPr marL="0" indent="0">
              <a:buNone/>
            </a:pPr>
            <a:r>
              <a:rPr lang="en-ID" altLang="zh-CN" dirty="0"/>
              <a:t>Latihan </a:t>
            </a:r>
            <a:r>
              <a:rPr lang="en-ID" altLang="zh-CN" dirty="0" err="1"/>
              <a:t>hal</a:t>
            </a:r>
            <a:r>
              <a:rPr lang="en-ID" altLang="zh-CN" dirty="0"/>
              <a:t>. 67-68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AF34-A503-FE49-8431-598807FD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遍</a:t>
            </a:r>
            <a:r>
              <a:rPr lang="zh-CN" altLang="en-US" dirty="0"/>
              <a:t>、次、下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534691-DB3F-7243-8896-8B3A5B6B3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221037"/>
              </p:ext>
            </p:extLst>
          </p:nvPr>
        </p:nvGraphicFramePr>
        <p:xfrm>
          <a:off x="838200" y="1825625"/>
          <a:ext cx="10515597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56674783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5906699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84364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遍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次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下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9285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400" dirty="0" err="1"/>
                        <a:t>Ketiganya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merupakan</a:t>
                      </a:r>
                      <a:r>
                        <a:rPr lang="en-US" sz="2400" dirty="0"/>
                        <a:t> kata </a:t>
                      </a:r>
                      <a:r>
                        <a:rPr lang="en-US" sz="2400" dirty="0" err="1"/>
                        <a:t>penggolong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量词</a:t>
                      </a:r>
                      <a:r>
                        <a:rPr lang="en-US" altLang="zh-CN" sz="2400" dirty="0"/>
                        <a:t>/measure word</a:t>
                      </a:r>
                      <a:r>
                        <a:rPr lang="en-US" sz="2400" dirty="0"/>
                        <a:t>) </a:t>
                      </a:r>
                      <a:r>
                        <a:rPr lang="en-US" sz="2400" dirty="0" err="1"/>
                        <a:t>untuk</a:t>
                      </a:r>
                      <a:r>
                        <a:rPr lang="en-US" sz="2400" dirty="0"/>
                        <a:t> Tindakan (V/kata </a:t>
                      </a:r>
                      <a:r>
                        <a:rPr lang="en-US" sz="2400" dirty="0" err="1"/>
                        <a:t>kerja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57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sz="2400" dirty="0"/>
                        <a:t>我们吃过两次烤鸭。</a:t>
                      </a:r>
                      <a:endParaRPr lang="en-ID" altLang="zh-CN" sz="24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2400" dirty="0"/>
                        <a:t>今天我找了你三次</a:t>
                      </a:r>
                      <a:endParaRPr lang="en-ID" altLang="zh-CN" sz="24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2400" dirty="0"/>
                        <a:t>我去过三次香山</a:t>
                      </a:r>
                      <a:endParaRPr lang="en-ID" altLang="zh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1.</a:t>
                      </a:r>
                      <a:r>
                        <a:rPr lang="zh-CN" altLang="en-US" sz="2400" dirty="0"/>
                        <a:t> 那盘磁带我听过好多遍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1.</a:t>
                      </a:r>
                      <a:r>
                        <a:rPr lang="zh-CN" altLang="en-US" sz="2400" dirty="0"/>
                        <a:t> 请你介绍一下儿你的情况，好吗？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0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次dan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遍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saling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mengganti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遍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menekankan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makna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Tindakan yang </a:t>
                      </a:r>
                      <a:r>
                        <a:rPr lang="en-US" dirty="0" err="1"/>
                        <a:t>prosesnya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diulang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awal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hingga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akhir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Mengindikasikan</a:t>
                      </a:r>
                      <a:r>
                        <a:rPr lang="en-US" dirty="0"/>
                        <a:t> Tindakan yang </a:t>
                      </a:r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santai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sebentar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saja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21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82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489</Words>
  <Application>Microsoft Macintosh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汉语口语三 第六节课</vt:lpstr>
      <vt:lpstr>生词</vt:lpstr>
      <vt:lpstr>PowerPoint Presentation</vt:lpstr>
      <vt:lpstr>PowerPoint Presentation</vt:lpstr>
      <vt:lpstr>课文 62-64 页</vt:lpstr>
      <vt:lpstr>语法</vt:lpstr>
      <vt:lpstr>过</vt:lpstr>
      <vt:lpstr>是。。。。的</vt:lpstr>
      <vt:lpstr>遍、次、下</vt:lpstr>
      <vt:lpstr>除了。。。以外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汉语口语三 第六节课</dc:title>
  <dc:creator>Microsoft Office User</dc:creator>
  <cp:lastModifiedBy>Microsoft Office User</cp:lastModifiedBy>
  <cp:revision>29</cp:revision>
  <dcterms:created xsi:type="dcterms:W3CDTF">2020-09-08T05:46:27Z</dcterms:created>
  <dcterms:modified xsi:type="dcterms:W3CDTF">2020-09-08T07:19:31Z</dcterms:modified>
</cp:coreProperties>
</file>