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959" r:id="rId2"/>
  </p:sldMasterIdLst>
  <p:notesMasterIdLst>
    <p:notesMasterId r:id="rId23"/>
  </p:notesMasterIdLst>
  <p:handoutMasterIdLst>
    <p:handoutMasterId r:id="rId24"/>
  </p:handoutMasterIdLst>
  <p:sldIdLst>
    <p:sldId id="256" r:id="rId3"/>
    <p:sldId id="522" r:id="rId4"/>
    <p:sldId id="545" r:id="rId5"/>
    <p:sldId id="518" r:id="rId6"/>
    <p:sldId id="538" r:id="rId7"/>
    <p:sldId id="546" r:id="rId8"/>
    <p:sldId id="547" r:id="rId9"/>
    <p:sldId id="537" r:id="rId10"/>
    <p:sldId id="497" r:id="rId11"/>
    <p:sldId id="519" r:id="rId12"/>
    <p:sldId id="539" r:id="rId13"/>
    <p:sldId id="508" r:id="rId14"/>
    <p:sldId id="473" r:id="rId15"/>
    <p:sldId id="474" r:id="rId16"/>
    <p:sldId id="477" r:id="rId17"/>
    <p:sldId id="478" r:id="rId18"/>
    <p:sldId id="516" r:id="rId19"/>
    <p:sldId id="479" r:id="rId20"/>
    <p:sldId id="480" r:id="rId21"/>
    <p:sldId id="549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00"/>
    <a:srgbClr val="FF0066"/>
    <a:srgbClr val="333399"/>
    <a:srgbClr val="FFFF00"/>
    <a:srgbClr val="FFFFCC"/>
    <a:srgbClr val="FFFF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36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8A24014A-8146-4598-B4B5-ED424E7E1A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498443C4-600D-4C03-8D9C-34D65574AA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96308C7-9E30-420C-93D4-532B4AD99E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1" name="Rectangle 5">
            <a:extLst>
              <a:ext uri="{FF2B5EF4-FFF2-40B4-BE49-F238E27FC236}">
                <a16:creationId xmlns:a16="http://schemas.microsoft.com/office/drawing/2014/main" id="{381DF3B0-8197-4F34-BDF3-D5E4A98186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7942" name="Rectangle 6">
            <a:extLst>
              <a:ext uri="{FF2B5EF4-FFF2-40B4-BE49-F238E27FC236}">
                <a16:creationId xmlns:a16="http://schemas.microsoft.com/office/drawing/2014/main" id="{55350818-15EA-4A2A-8B55-238D347678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3" name="Rectangle 7">
            <a:extLst>
              <a:ext uri="{FF2B5EF4-FFF2-40B4-BE49-F238E27FC236}">
                <a16:creationId xmlns:a16="http://schemas.microsoft.com/office/drawing/2014/main" id="{804E925D-0DD4-4037-9B96-EF5A5AD86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0C9C9D7B-D65A-42BB-AB41-03F72B96D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C1B4611-FBC7-42AF-ABA0-CBEC129B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6B0A2223-C226-443B-9D07-D7BB26DFC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9D0513D-09E5-4FFC-8983-8D25D48463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06"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DFC013-724A-492B-8E08-6503D8F0A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438037-233D-4172-A5AB-6C6054DEC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511892-AD51-40C6-97D9-F81F812E2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A7D6-DED8-4378-BDEB-184B5A093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63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E3024-C4B8-45B7-AA71-A90677DE9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0D3545-DEBA-4FFE-B2D4-F404E04BE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8EB89A-1E3D-49D4-9A72-2E2CC7DA0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81694-CA35-4AE9-B665-854DDDE94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3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5C3C3B-6D9C-41FA-8BA3-7F0D98C64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AB943D-B747-4FD0-B5CF-8E9F5B645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EE8A93-6A48-437D-B05F-D97F97B2B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9342-E4DE-4637-BEBB-20A006949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17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328029-6D90-4475-A565-0CA75FEF9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19A287-1DD0-4377-AEF2-A49015C05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F82956-2FBC-4152-B428-1451C06F1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AFE0D-A73F-4E5A-9BC8-D2AB7FCA3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79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8A7951-70F5-4AD4-B696-852C49B66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EE346B-A7D5-42DE-8264-B16691842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70DC48-E0A7-4E44-84D3-2B8251CDC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256F8-913B-4AE7-A985-2677B5C5E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39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466FF-0BCD-4617-81BC-7A1B82AE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12BD-0AAD-4FD7-B4DE-75E2F98953AF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ECB09-A5DB-4B0E-A354-80F40BFC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ACD79-4183-4C1D-A628-18F317CD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D368-7886-4780-B66C-8E44B830B55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8958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855BD-BEA4-400D-A769-593128AA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401F-0CF5-4313-A252-86744476F56C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3FA88-01DB-46BD-8F87-018ED37F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2CCD7-38BB-484F-8E79-6F2BADA1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89134-0821-46D1-8788-F6DF8C4ADA7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056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CF537-6896-47EB-802D-0AE787912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677F-8191-462C-84C7-137ECB6352DF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FB6BC-14A7-42FE-BCEF-BD04868D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0BF32-AF72-48A0-BDBB-CA712057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99F15-DBD6-4118-96BA-BA813CED6CD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637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0887C6-CCF2-4AA8-88CC-265E393A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83C7-9F1A-4922-BC9E-A8D729D70B84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6B37D6-2298-42CF-ACBA-A3B67BF0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DAE043-6CB6-4DDE-948A-0387D581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C030-E1C2-418F-930B-07B1F3A73EA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5533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7DB076-BCDC-41A1-82C5-6506987D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0BAE-24D9-4067-AFF2-431400B41548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1CBAFC-5994-42C7-8E9B-F160E654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30CBCB-ECB7-41FA-BE1B-3ADF4B9E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47BB-0F5E-462A-818F-BC6A09E1010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2977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07C498-0C85-4C6A-8D14-169E4673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B57F8-D2EC-408C-9E4D-FA7DF338C53F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A941CF-30CB-4A19-A206-47616AEF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8A8A04-3EBB-4D4F-A6F8-BE098D0C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2B2D-0495-4C56-93E6-EEA87A1AD1E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870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E67EF8-0959-49C8-B71A-2805AE323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54355-1971-40DC-8779-D66577B21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CE1FEE-EB32-44E0-BBDF-73F73B425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2C9E-1F07-475C-A0E4-706A56C45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830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5DFACC-4853-48C9-B975-F8BD0D53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80ADA-D2B2-4AA0-8C11-914FF3A6C565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26CDB8-80C0-4D1E-A408-D4F8D5DA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6E625F-F1CE-41AE-9F75-3C199836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BED9-7D0C-4FAD-BD86-9F7A04B9000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875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1EEA33-4434-4646-9E6C-8AD8E749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A062D-9BBD-41AC-BB3D-88F65D59C2AC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37CE1F-0A37-438F-8C45-9CF67845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5DB696-2CBF-4342-BFD4-DF1FBC03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2071-2F50-4129-AA41-95A4D62C37E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7936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DE080F-AD47-484D-815F-8D7B853A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C4A6-2B42-4522-A19F-F4EF1A9C2B07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C5EA78-F69C-48B0-B6AF-220D943C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DD6FB2-1056-460D-BC64-278B26CA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32F2-459E-4788-A8A8-51818782272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8856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DDDAE-DA8D-4B53-8766-0356D210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1159-47CD-4DE6-A17C-D429893DE98D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42929-79FD-49D0-A710-8D6B8D91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A1375-24C4-4CC0-B5F5-CCFBD8CB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7049-5A14-47B7-9AC5-C986FB38F32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003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A036A-8F80-4414-99C7-6B948FDD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7362-1920-492B-8F3E-61E0750E4CF9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773BA-E062-49D2-B105-33F22E5C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43B8-3D4F-4882-85F2-163AFD2D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4710-BC88-486E-B99D-8A63E538F5B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736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1D48ED-2F49-4667-BD6B-1D10E439C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C8678D-4EB1-435E-816F-64BE0E112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7D1C64-FA8D-4618-B0C5-4CA6089F3A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DE33-52DF-4054-8CF1-4C4005926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ED856-293B-49B1-9BDF-FBE843380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8FD1B-8F44-4139-99A3-F76A1ED12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0325E-23D7-49B7-9216-8108F6A35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2586E-CF4F-4491-8FC1-A81904A86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01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513822D-4914-4B92-B64E-50BA9D2A9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F423D5-3CA9-4146-8385-4AF644B0E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8E3E9E-8282-4A44-94DD-951B7A145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D32FF-E74D-45C3-B1E2-DF8600399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05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0E73D9-2520-4799-B4D0-76FB49ABB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27E7CB-F74E-4FC2-A847-F8E075AFA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08775F-B1C1-4C99-8315-444DED128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2BAD-AC4C-43BE-B2FF-FC04DC252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80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E1EDD2-8340-4C51-A8D4-D4EF33815D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ED3A63-B6C1-48D0-98BF-31BA700AA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F4959D-4FC5-4DE1-AA0B-52FA63FED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ADC87-EE06-462D-A5EF-F31F698BB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99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9971F-D12B-449C-9ABF-5BBA21B5E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68CC4-38B7-48F1-BF86-075AAACD1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1D7CFD-D295-4159-91AE-ECDB8B3FF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624E-3D84-41A5-8D3E-226C55666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29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B4B50-B389-4F91-813A-A32931D6A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D76FF3-F893-4D8E-8E1A-CAB9B4DD0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E5C8BA-F348-47E4-ABBF-9EB31CCCF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53193-B3A4-4C46-BC93-99B9519E8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69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08D733-0754-499A-A417-88EF63B83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42C1B2-F68A-4C06-B890-1E7F4E23F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5924" name="Rectangle 4">
            <a:extLst>
              <a:ext uri="{FF2B5EF4-FFF2-40B4-BE49-F238E27FC236}">
                <a16:creationId xmlns:a16="http://schemas.microsoft.com/office/drawing/2014/main" id="{EE5B6EFB-6533-4AFC-A17F-CF76CB6FAD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5925" name="Rectangle 5">
            <a:extLst>
              <a:ext uri="{FF2B5EF4-FFF2-40B4-BE49-F238E27FC236}">
                <a16:creationId xmlns:a16="http://schemas.microsoft.com/office/drawing/2014/main" id="{8A644530-C6AB-4B70-8298-FA0B74F915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5926" name="Rectangle 6">
            <a:extLst>
              <a:ext uri="{FF2B5EF4-FFF2-40B4-BE49-F238E27FC236}">
                <a16:creationId xmlns:a16="http://schemas.microsoft.com/office/drawing/2014/main" id="{5D81E0C9-7060-4410-A57F-43D9625E60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D68A356B-FA5D-4E77-9AF9-5D243021F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73A0C32E-18FC-4EC3-81D6-2D8BFAEA9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9F1DD8D1-148D-49F1-80B8-523771213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9C91356B-E51A-49ED-8308-6067D44F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06"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95E40BF-EFA5-4497-B3A1-C755BFB76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87BA54B-6320-4193-BD4F-901E33CE9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70EE7-92CE-41E0-9E1F-078FDF458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0DECB9-D6FE-43D0-8571-7ED83BB4BAC8}" type="datetimeFigureOut">
              <a:rPr lang="id-ID"/>
              <a:pPr>
                <a:defRPr/>
              </a:pPr>
              <a:t>30/06/2021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66755-E581-4E4D-AB5F-B7FBB4D0E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DE4F8-AA9A-42D6-8D3E-358045ACD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C9E178-627D-407E-B9F3-A949CB59355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jpeg"/><Relationship Id="rId9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oleObject" Target="../embeddings/oleObject5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oleObject" Target="../embeddings/oleObject2.bin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2.png"/><Relationship Id="rId19" Type="http://schemas.openxmlformats.org/officeDocument/2006/relationships/image" Target="../media/image20.wm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8F160B-3E41-4D79-B95D-269F3FF19321}"/>
              </a:ext>
            </a:extLst>
          </p:cNvPr>
          <p:cNvSpPr txBox="1">
            <a:spLocks/>
          </p:cNvSpPr>
          <p:nvPr/>
        </p:nvSpPr>
        <p:spPr>
          <a:xfrm>
            <a:off x="311150" y="987425"/>
            <a:ext cx="8521700" cy="1660525"/>
          </a:xfrm>
          <a:prstGeom prst="rect">
            <a:avLst/>
          </a:prstGeom>
        </p:spPr>
        <p:txBody>
          <a:bodyPr lIns="68580" tIns="34290" rIns="68580" bIns="3429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en-US" sz="4050" b="1" dirty="0">
                <a:solidFill>
                  <a:prstClr val="black"/>
                </a:solidFill>
              </a:rPr>
              <a:t>Existing ICT</a:t>
            </a:r>
            <a:endParaRPr lang="en-ID" sz="3600" dirty="0">
              <a:solidFill>
                <a:prstClr val="black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F734E07-4856-4748-9C78-A5E720A80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325" y="4632325"/>
            <a:ext cx="6788150" cy="10795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MK </a:t>
            </a:r>
            <a:r>
              <a:rPr lang="en-US" dirty="0" err="1"/>
              <a:t>Sistem</a:t>
            </a:r>
            <a:r>
              <a:rPr lang="en-US" dirty="0"/>
              <a:t> Smart City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Teknik Telekomunikasi dan </a:t>
            </a:r>
            <a:r>
              <a:rPr lang="en-US" dirty="0" err="1"/>
              <a:t>Informasi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Jurusan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Universitas </a:t>
            </a:r>
            <a:r>
              <a:rPr lang="en-US" dirty="0" err="1"/>
              <a:t>Sriwijaya</a:t>
            </a:r>
            <a:endParaRPr lang="en-ID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ID" dirty="0"/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4419B38D-0812-466D-BEFF-CE354149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805113"/>
            <a:ext cx="250825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2ADFFD6F-004B-4C18-A1A5-FF5EAE6F4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DBE68F-8EB0-4B6D-99E1-36DE7A8F210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FEE2766-79BD-44CD-B8AB-A396E0658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33972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d-ID" altLang="en-US" sz="3200" dirty="0"/>
              <a:t>Internet </a:t>
            </a:r>
            <a:r>
              <a:rPr lang="en-US" altLang="en-US" sz="3200" dirty="0"/>
              <a:t>….Creating:  </a:t>
            </a:r>
            <a:endParaRPr lang="id-ID" altLang="en-US" sz="3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/>
              <a:t>Dunia Cyber/Maya/Virtual</a:t>
            </a:r>
            <a:r>
              <a:rPr lang="id-ID" altLang="en-US" sz="3200" dirty="0"/>
              <a:t>/dunia digital</a:t>
            </a:r>
            <a:endParaRPr lang="en-US" altLang="en-US" sz="3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e-education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e-learning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e-business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e-commerce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e-banking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e-government</a:t>
            </a:r>
          </a:p>
          <a:p>
            <a:pPr eaLnBrk="1" hangingPunct="1">
              <a:lnSpc>
                <a:spcPct val="90000"/>
              </a:lnSpc>
            </a:pPr>
            <a:r>
              <a:rPr lang="id-ID" altLang="en-US" sz="3200" dirty="0"/>
              <a:t>e-procurement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e-mail</a:t>
            </a:r>
            <a:endParaRPr lang="id-ID" altLang="en-US" sz="3200" dirty="0"/>
          </a:p>
          <a:p>
            <a:pPr eaLnBrk="1" hangingPunct="1">
              <a:lnSpc>
                <a:spcPct val="90000"/>
              </a:lnSpc>
            </a:pPr>
            <a:r>
              <a:rPr lang="id-ID" altLang="en-US" sz="3200" dirty="0"/>
              <a:t>d</a:t>
            </a:r>
            <a:r>
              <a:rPr lang="en-US" altLang="en-US" sz="3200" dirty="0" err="1"/>
              <a:t>ll</a:t>
            </a:r>
            <a:r>
              <a:rPr lang="id-ID" altLang="en-US" sz="2500" dirty="0"/>
              <a:t> (Terbuka peluang untuk menciptakan e, e, e)</a:t>
            </a:r>
            <a:endParaRPr lang="en-US" alt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500" dirty="0"/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FC2A18DA-9AAE-43AF-B3C8-46E3CD6FB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1924050"/>
            <a:ext cx="35242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d-ID" altLang="en-US" sz="3600">
                <a:solidFill>
                  <a:srgbClr val="CC3300"/>
                </a:solidFill>
              </a:rPr>
              <a:t>Memusnahkan bentuk bisnis konvensional !!!!!!!!!!!</a:t>
            </a:r>
          </a:p>
        </p:txBody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625F921B-DB2E-4045-B278-F8D38DAF3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8229600" cy="1139825"/>
          </a:xfrm>
        </p:spPr>
        <p:txBody>
          <a:bodyPr/>
          <a:lstStyle/>
          <a:p>
            <a:r>
              <a:rPr lang="en-US" altLang="en-US" dirty="0"/>
              <a:t>Cloud Computing</a:t>
            </a:r>
            <a:endParaRPr lang="id-ID" altLang="en-US" dirty="0"/>
          </a:p>
        </p:txBody>
      </p:sp>
      <p:pic>
        <p:nvPicPr>
          <p:cNvPr id="15363" name="Picture 4" descr="cloud computing">
            <a:extLst>
              <a:ext uri="{FF2B5EF4-FFF2-40B4-BE49-F238E27FC236}">
                <a16:creationId xmlns:a16="http://schemas.microsoft.com/office/drawing/2014/main" id="{E1D396D5-7B76-4A7D-AE62-3A84B1E5D4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9070"/>
            <a:ext cx="8915400" cy="7175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8">
            <a:extLst>
              <a:ext uri="{FF2B5EF4-FFF2-40B4-BE49-F238E27FC236}">
                <a16:creationId xmlns:a16="http://schemas.microsoft.com/office/drawing/2014/main" id="{FA67A950-1171-469D-9958-A6BE2C5E3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7B65EE-682A-4E09-B03D-26EE3192532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955ADFF-D8AA-43ED-9646-9976DCE03F4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382555" y="-54267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Selayang Pandang </a:t>
            </a:r>
            <a:r>
              <a:rPr lang="en-US" altLang="en-US" dirty="0" err="1"/>
              <a:t>Perkembangan</a:t>
            </a:r>
            <a:r>
              <a:rPr lang="en-US" altLang="en-US" dirty="0"/>
              <a:t> </a:t>
            </a:r>
            <a:r>
              <a:rPr lang="en-US" altLang="en-US" dirty="0" err="1"/>
              <a:t>Komputer</a:t>
            </a:r>
            <a:endParaRPr lang="en-US" altLang="en-US" dirty="0"/>
          </a:p>
        </p:txBody>
      </p:sp>
      <p:pic>
        <p:nvPicPr>
          <p:cNvPr id="17412" name="Picture 7" descr="abacus">
            <a:extLst>
              <a:ext uri="{FF2B5EF4-FFF2-40B4-BE49-F238E27FC236}">
                <a16:creationId xmlns:a16="http://schemas.microsoft.com/office/drawing/2014/main" id="{58D04F07-CB27-4FF4-BB10-451899E5211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1204621"/>
            <a:ext cx="1924050" cy="1924050"/>
          </a:xfrm>
        </p:spPr>
      </p:pic>
      <p:pic>
        <p:nvPicPr>
          <p:cNvPr id="17413" name="Picture 9" descr="001">
            <a:extLst>
              <a:ext uri="{FF2B5EF4-FFF2-40B4-BE49-F238E27FC236}">
                <a16:creationId xmlns:a16="http://schemas.microsoft.com/office/drawing/2014/main" id="{C1222BFF-4BB0-466E-A25F-32E9B9F30D0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0025" y="1031875"/>
            <a:ext cx="3962400" cy="3217863"/>
          </a:xfrm>
        </p:spPr>
      </p:pic>
      <p:pic>
        <p:nvPicPr>
          <p:cNvPr id="17414" name="Picture 11" descr="2">
            <a:extLst>
              <a:ext uri="{FF2B5EF4-FFF2-40B4-BE49-F238E27FC236}">
                <a16:creationId xmlns:a16="http://schemas.microsoft.com/office/drawing/2014/main" id="{B9548CC8-D6DE-4108-845F-A21CD718547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9013" y="1350963"/>
            <a:ext cx="1574800" cy="1574800"/>
          </a:xfrm>
        </p:spPr>
      </p:pic>
      <p:pic>
        <p:nvPicPr>
          <p:cNvPr id="17415" name="Picture 13" descr="103">
            <a:extLst>
              <a:ext uri="{FF2B5EF4-FFF2-40B4-BE49-F238E27FC236}">
                <a16:creationId xmlns:a16="http://schemas.microsoft.com/office/drawing/2014/main" id="{325D3366-5459-4827-A1A8-48FA1FAD6BB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425" y="3736975"/>
            <a:ext cx="2495550" cy="3082925"/>
          </a:xfrm>
        </p:spPr>
      </p:pic>
      <p:pic>
        <p:nvPicPr>
          <p:cNvPr id="17416" name="Picture 15" descr="29">
            <a:extLst>
              <a:ext uri="{FF2B5EF4-FFF2-40B4-BE49-F238E27FC236}">
                <a16:creationId xmlns:a16="http://schemas.microsoft.com/office/drawing/2014/main" id="{B1B423D0-FAEC-476F-9EA8-71882E94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556125"/>
            <a:ext cx="28511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Line 17">
            <a:extLst>
              <a:ext uri="{FF2B5EF4-FFF2-40B4-BE49-F238E27FC236}">
                <a16:creationId xmlns:a16="http://schemas.microsoft.com/office/drawing/2014/main" id="{A13895AE-FA34-498E-BF09-0A4A9A164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3525" y="2952750"/>
            <a:ext cx="0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7418" name="Line 18">
            <a:extLst>
              <a:ext uri="{FF2B5EF4-FFF2-40B4-BE49-F238E27FC236}">
                <a16:creationId xmlns:a16="http://schemas.microsoft.com/office/drawing/2014/main" id="{49E3372F-BF07-4CC9-B30B-1B18C87AC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4475" y="3505200"/>
            <a:ext cx="1028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7419" name="Line 19">
            <a:extLst>
              <a:ext uri="{FF2B5EF4-FFF2-40B4-BE49-F238E27FC236}">
                <a16:creationId xmlns:a16="http://schemas.microsoft.com/office/drawing/2014/main" id="{F9E4978C-A0C5-4AD5-A51E-2F5E6BC738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9900" y="3733800"/>
            <a:ext cx="96202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7420" name="Line 20">
            <a:extLst>
              <a:ext uri="{FF2B5EF4-FFF2-40B4-BE49-F238E27FC236}">
                <a16:creationId xmlns:a16="http://schemas.microsoft.com/office/drawing/2014/main" id="{74EBBB6B-08F6-4B24-9E39-DC1C19B3D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2875" y="3019425"/>
            <a:ext cx="0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7421" name="Line 21">
            <a:extLst>
              <a:ext uri="{FF2B5EF4-FFF2-40B4-BE49-F238E27FC236}">
                <a16:creationId xmlns:a16="http://schemas.microsoft.com/office/drawing/2014/main" id="{BDB82C41-07A3-4E43-8840-9181E521B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067050"/>
            <a:ext cx="0" cy="3057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7422" name="Line 22">
            <a:extLst>
              <a:ext uri="{FF2B5EF4-FFF2-40B4-BE49-F238E27FC236}">
                <a16:creationId xmlns:a16="http://schemas.microsoft.com/office/drawing/2014/main" id="{1224E0B0-0127-4D57-A609-26015E064A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62875" y="6115050"/>
            <a:ext cx="638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7423" name="Line 23">
            <a:extLst>
              <a:ext uri="{FF2B5EF4-FFF2-40B4-BE49-F238E27FC236}">
                <a16:creationId xmlns:a16="http://schemas.microsoft.com/office/drawing/2014/main" id="{37578919-284F-45C2-9C69-51F99960D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8550" y="6115050"/>
            <a:ext cx="933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EFAD7CF7-5EE0-40B4-A833-9748DCA50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581E28-0CA6-4ACD-94D2-70BF60B6F38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37C97DD-0B05-4751-B84F-BCC83DD16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9850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Peningkatan</a:t>
            </a:r>
            <a:r>
              <a:rPr lang="en-US" altLang="en-US" dirty="0"/>
              <a:t> </a:t>
            </a:r>
            <a:r>
              <a:rPr lang="en-US" altLang="en-US" dirty="0" err="1"/>
              <a:t>Tren</a:t>
            </a:r>
            <a:endParaRPr lang="en-US" altLang="en-US" dirty="0"/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CBC5C047-7E0D-4AE1-851D-7DB21CD1C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t="32704" r="16037" b="9435"/>
          <a:stretch>
            <a:fillRect/>
          </a:stretch>
        </p:blipFill>
        <p:spPr bwMode="auto">
          <a:xfrm>
            <a:off x="3627438" y="4305300"/>
            <a:ext cx="2390775" cy="1885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03BF2889-7301-4081-A3D8-6B2EA78CBEA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313238"/>
            <a:ext cx="1768475" cy="2187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5" descr="mcfadden-holmes-report-figf-08mar01">
            <a:extLst>
              <a:ext uri="{FF2B5EF4-FFF2-40B4-BE49-F238E27FC236}">
                <a16:creationId xmlns:a16="http://schemas.microsoft.com/office/drawing/2014/main" id="{C25DC9E4-7AFA-4107-9D81-A5A677C60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881063"/>
            <a:ext cx="3400425" cy="23415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39" name="Object 6">
            <a:extLst>
              <a:ext uri="{FF2B5EF4-FFF2-40B4-BE49-F238E27FC236}">
                <a16:creationId xmlns:a16="http://schemas.microsoft.com/office/drawing/2014/main" id="{B0E47344-BFB4-4022-B24C-240543157250}"/>
              </a:ext>
            </a:extLst>
          </p:cNvPr>
          <p:cNvGraphicFramePr>
            <a:graphicFrameLocks/>
          </p:cNvGraphicFramePr>
          <p:nvPr/>
        </p:nvGraphicFramePr>
        <p:xfrm>
          <a:off x="1339850" y="1611313"/>
          <a:ext cx="3062288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7972543" imgH="5696085" progId="MSGraph.Chart.8">
                  <p:embed followColorScheme="full"/>
                </p:oleObj>
              </mc:Choice>
              <mc:Fallback>
                <p:oleObj name="Chart" r:id="rId5" imgW="7972543" imgH="5696085" progId="MSGraph.Chart.8">
                  <p:embed followColorScheme="full"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611313"/>
                        <a:ext cx="3062288" cy="2444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7">
            <a:extLst>
              <a:ext uri="{FF2B5EF4-FFF2-40B4-BE49-F238E27FC236}">
                <a16:creationId xmlns:a16="http://schemas.microsoft.com/office/drawing/2014/main" id="{748E785A-1D1D-4D41-A0C1-98FBBEEFB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26144" r="15686" b="13943"/>
          <a:stretch>
            <a:fillRect/>
          </a:stretch>
        </p:blipFill>
        <p:spPr bwMode="auto">
          <a:xfrm>
            <a:off x="6194425" y="3417888"/>
            <a:ext cx="2265363" cy="1482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41" name="Object 8">
            <a:extLst>
              <a:ext uri="{FF2B5EF4-FFF2-40B4-BE49-F238E27FC236}">
                <a16:creationId xmlns:a16="http://schemas.microsoft.com/office/drawing/2014/main" id="{E4D349C4-42F4-4C7A-9F82-C0666AFA634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210300" y="5613400"/>
          <a:ext cx="23209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8" imgW="4869360" imgH="2293200" progId="Excel.Chart.8">
                  <p:embed/>
                </p:oleObj>
              </mc:Choice>
              <mc:Fallback>
                <p:oleObj name="Chart" r:id="rId8" imgW="4869360" imgH="2293200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5613400"/>
                        <a:ext cx="2320925" cy="1101725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ED8764B4-08A4-4F1F-B7B5-D4A51B10F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A566C0-EB65-48C8-9F3A-C6B174DDC5E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133C6EA-B75C-45F1-AD90-080A6DAF0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-6742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Non-Stop Technology</a:t>
            </a: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1042073C-2115-492B-8573-00F1855A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29625" r="3662" b="15302"/>
          <a:stretch>
            <a:fillRect/>
          </a:stretch>
        </p:blipFill>
        <p:spPr bwMode="auto">
          <a:xfrm>
            <a:off x="1566863" y="3105150"/>
            <a:ext cx="6888162" cy="3338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23BD145A-1B09-4F4C-85EE-6DF6543F5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14311" r="16820" b="17258"/>
          <a:stretch>
            <a:fillRect/>
          </a:stretch>
        </p:blipFill>
        <p:spPr bwMode="auto">
          <a:xfrm>
            <a:off x="5448300" y="987425"/>
            <a:ext cx="2559050" cy="1890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61C79464-0078-4A4A-B5C9-6B6D0902D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EB65F3-7718-4882-9F43-579726BFD16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C684B5C-3968-4E6B-B67D-0C6C09A2E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93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TW" sz="3800" dirty="0">
                <a:ea typeface="PMingLiU" panose="02020500000000000000" pitchFamily="18" charset="-120"/>
              </a:rPr>
              <a:t>ICT  </a:t>
            </a:r>
            <a:r>
              <a:rPr lang="en-US" altLang="zh-TW" sz="3800" dirty="0" err="1">
                <a:ea typeface="PMingLiU" panose="02020500000000000000" pitchFamily="18" charset="-120"/>
              </a:rPr>
              <a:t>dalam</a:t>
            </a:r>
            <a:r>
              <a:rPr lang="en-US" altLang="zh-TW" sz="3800" dirty="0">
                <a:ea typeface="PMingLiU" panose="02020500000000000000" pitchFamily="18" charset="-120"/>
              </a:rPr>
              <a:t> </a:t>
            </a:r>
            <a:r>
              <a:rPr lang="en-US" altLang="zh-TW" sz="3800" dirty="0" err="1">
                <a:ea typeface="PMingLiU" panose="02020500000000000000" pitchFamily="18" charset="-120"/>
              </a:rPr>
              <a:t>berbagai</a:t>
            </a:r>
            <a:r>
              <a:rPr lang="en-US" altLang="zh-TW" sz="3800" dirty="0">
                <a:ea typeface="PMingLiU" panose="02020500000000000000" pitchFamily="18" charset="-120"/>
              </a:rPr>
              <a:t> </a:t>
            </a:r>
            <a:r>
              <a:rPr lang="en-US" altLang="zh-TW" sz="3800" dirty="0" err="1">
                <a:ea typeface="PMingLiU" panose="02020500000000000000" pitchFamily="18" charset="-120"/>
              </a:rPr>
              <a:t>produk</a:t>
            </a:r>
            <a:r>
              <a:rPr lang="en-US" altLang="zh-TW" sz="3800" dirty="0">
                <a:ea typeface="PMingLiU" panose="02020500000000000000" pitchFamily="18" charset="-120"/>
              </a:rPr>
              <a:t> dan </a:t>
            </a:r>
            <a:r>
              <a:rPr lang="en-US" altLang="zh-TW" sz="3800" dirty="0" err="1">
                <a:ea typeface="PMingLiU" panose="02020500000000000000" pitchFamily="18" charset="-120"/>
              </a:rPr>
              <a:t>pelayanan</a:t>
            </a:r>
            <a:endParaRPr lang="en-US" altLang="en-US" sz="3800" dirty="0">
              <a:ea typeface="PMingLiU" panose="02020500000000000000" pitchFamily="18" charset="-120"/>
            </a:endParaRP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150445FB-86F1-4497-A0BE-090409E409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7552" r="4321"/>
          <a:stretch>
            <a:fillRect/>
          </a:stretch>
        </p:blipFill>
        <p:spPr>
          <a:xfrm>
            <a:off x="2590801" y="919228"/>
            <a:ext cx="4464050" cy="5483225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71E6DF22-7CD7-4844-ADD9-FA5606629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165925-1F5A-49C9-AC9A-CAE3C38D365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181C1C0-56B7-4DD0-A6AA-BAA507C82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7" y="7938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Gaya </a:t>
            </a:r>
            <a:r>
              <a:rPr lang="en-US" altLang="en-US" dirty="0" err="1"/>
              <a:t>Hidup</a:t>
            </a:r>
            <a:endParaRPr lang="en-US" altLang="en-US" dirty="0"/>
          </a:p>
        </p:txBody>
      </p:sp>
      <p:pic>
        <p:nvPicPr>
          <p:cNvPr id="21508" name="Picture 3" descr="jag">
            <a:extLst>
              <a:ext uri="{FF2B5EF4-FFF2-40B4-BE49-F238E27FC236}">
                <a16:creationId xmlns:a16="http://schemas.microsoft.com/office/drawing/2014/main" id="{2822CBDA-C5DC-499A-8BB5-FBFBB38B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38300"/>
            <a:ext cx="1516063" cy="1598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4" descr="9210-3">
            <a:extLst>
              <a:ext uri="{FF2B5EF4-FFF2-40B4-BE49-F238E27FC236}">
                <a16:creationId xmlns:a16="http://schemas.microsoft.com/office/drawing/2014/main" id="{1D660D13-8901-4FAB-9AB2-72A053764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31863"/>
            <a:ext cx="2619375" cy="162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5" descr="eric-communicator-1">
            <a:extLst>
              <a:ext uri="{FF2B5EF4-FFF2-40B4-BE49-F238E27FC236}">
                <a16:creationId xmlns:a16="http://schemas.microsoft.com/office/drawing/2014/main" id="{C0797F49-C630-4F0F-B933-54E8BBC3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909888"/>
            <a:ext cx="2343150" cy="1497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6">
            <a:extLst>
              <a:ext uri="{FF2B5EF4-FFF2-40B4-BE49-F238E27FC236}">
                <a16:creationId xmlns:a16="http://schemas.microsoft.com/office/drawing/2014/main" id="{8290D410-54D0-4170-8AAE-7C773A03F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3482975"/>
            <a:ext cx="2225675" cy="2955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7" descr="ceiva_pic">
            <a:extLst>
              <a:ext uri="{FF2B5EF4-FFF2-40B4-BE49-F238E27FC236}">
                <a16:creationId xmlns:a16="http://schemas.microsoft.com/office/drawing/2014/main" id="{9683DB09-5B62-4C9C-8BFC-2031327C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265363"/>
            <a:ext cx="2452688" cy="1946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13" name="Object 8">
            <a:extLst>
              <a:ext uri="{FF2B5EF4-FFF2-40B4-BE49-F238E27FC236}">
                <a16:creationId xmlns:a16="http://schemas.microsoft.com/office/drawing/2014/main" id="{9F2B9741-35A9-456C-B9E3-22612B3D37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9213" y="4541838"/>
          <a:ext cx="2476500" cy="207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6095238" imgH="4571429" progId="MS_ClipArt_Gallery.2">
                  <p:embed/>
                </p:oleObj>
              </mc:Choice>
              <mc:Fallback>
                <p:oleObj name="Clip" r:id="rId7" imgW="6095238" imgH="4571429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4541838"/>
                        <a:ext cx="2476500" cy="20748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4" name="Picture 9">
            <a:extLst>
              <a:ext uri="{FF2B5EF4-FFF2-40B4-BE49-F238E27FC236}">
                <a16:creationId xmlns:a16="http://schemas.microsoft.com/office/drawing/2014/main" id="{14EF22B9-B991-4410-9FF2-8A3C6FF5C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4703763"/>
            <a:ext cx="2184400" cy="163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8">
            <a:extLst>
              <a:ext uri="{FF2B5EF4-FFF2-40B4-BE49-F238E27FC236}">
                <a16:creationId xmlns:a16="http://schemas.microsoft.com/office/drawing/2014/main" id="{5EDD1DAB-46C1-48EE-B1C9-A324CA5DE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3EA6B4-2335-42F2-8934-E36EA75621F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4BCE621-96E2-4381-9730-DADFD637B14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082351" y="0"/>
            <a:ext cx="8686800" cy="11398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Evolusi</a:t>
            </a:r>
            <a:endParaRPr lang="en-US" altLang="en-US" dirty="0"/>
          </a:p>
        </p:txBody>
      </p:sp>
      <p:pic>
        <p:nvPicPr>
          <p:cNvPr id="22532" name="Picture 10" descr="12">
            <a:extLst>
              <a:ext uri="{FF2B5EF4-FFF2-40B4-BE49-F238E27FC236}">
                <a16:creationId xmlns:a16="http://schemas.microsoft.com/office/drawing/2014/main" id="{F68E8E91-1488-439C-A680-6EEEBA7BEE1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675" y="1090613"/>
            <a:ext cx="1579563" cy="1263650"/>
          </a:xfrm>
        </p:spPr>
      </p:pic>
      <p:pic>
        <p:nvPicPr>
          <p:cNvPr id="22533" name="Picture 12" descr="21">
            <a:extLst>
              <a:ext uri="{FF2B5EF4-FFF2-40B4-BE49-F238E27FC236}">
                <a16:creationId xmlns:a16="http://schemas.microsoft.com/office/drawing/2014/main" id="{892FDE8B-8940-4007-B180-1E60FB86129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8075" y="1636713"/>
            <a:ext cx="1635125" cy="1173162"/>
          </a:xfrm>
        </p:spPr>
      </p:pic>
      <p:pic>
        <p:nvPicPr>
          <p:cNvPr id="22534" name="Picture 14" descr="33">
            <a:extLst>
              <a:ext uri="{FF2B5EF4-FFF2-40B4-BE49-F238E27FC236}">
                <a16:creationId xmlns:a16="http://schemas.microsoft.com/office/drawing/2014/main" id="{8820C31C-5415-4C81-BC3B-8291F6CBA62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025" y="5167313"/>
            <a:ext cx="1782763" cy="963612"/>
          </a:xfrm>
        </p:spPr>
      </p:pic>
      <p:pic>
        <p:nvPicPr>
          <p:cNvPr id="22535" name="Picture 16" descr="34">
            <a:extLst>
              <a:ext uri="{FF2B5EF4-FFF2-40B4-BE49-F238E27FC236}">
                <a16:creationId xmlns:a16="http://schemas.microsoft.com/office/drawing/2014/main" id="{777E154C-0892-42DB-ABC3-E9ED488B8C9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4125" y="4745038"/>
            <a:ext cx="1250950" cy="1862137"/>
          </a:xfrm>
        </p:spPr>
      </p:pic>
      <p:pic>
        <p:nvPicPr>
          <p:cNvPr id="22536" name="Picture 18" descr="39">
            <a:extLst>
              <a:ext uri="{FF2B5EF4-FFF2-40B4-BE49-F238E27FC236}">
                <a16:creationId xmlns:a16="http://schemas.microsoft.com/office/drawing/2014/main" id="{049D500A-21E7-432E-A6D3-A7AA0380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743200"/>
            <a:ext cx="1206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9" descr="45">
            <a:extLst>
              <a:ext uri="{FF2B5EF4-FFF2-40B4-BE49-F238E27FC236}">
                <a16:creationId xmlns:a16="http://schemas.microsoft.com/office/drawing/2014/main" id="{EB5E2960-2828-4455-BEEA-0D9A6BB93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2832100"/>
            <a:ext cx="17653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0" descr="44">
            <a:extLst>
              <a:ext uri="{FF2B5EF4-FFF2-40B4-BE49-F238E27FC236}">
                <a16:creationId xmlns:a16="http://schemas.microsoft.com/office/drawing/2014/main" id="{74EFD65F-E70F-40A8-9F89-7E4A60A6A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032125"/>
            <a:ext cx="1638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1" descr="56">
            <a:extLst>
              <a:ext uri="{FF2B5EF4-FFF2-40B4-BE49-F238E27FC236}">
                <a16:creationId xmlns:a16="http://schemas.microsoft.com/office/drawing/2014/main" id="{894F5FF1-F424-4A45-B1DF-6D13CBBF3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403725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2" descr="79">
            <a:extLst>
              <a:ext uri="{FF2B5EF4-FFF2-40B4-BE49-F238E27FC236}">
                <a16:creationId xmlns:a16="http://schemas.microsoft.com/office/drawing/2014/main" id="{1858F063-0B27-4E9B-8C5E-E9E1F346F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1074738"/>
            <a:ext cx="1346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3" descr="105">
            <a:extLst>
              <a:ext uri="{FF2B5EF4-FFF2-40B4-BE49-F238E27FC236}">
                <a16:creationId xmlns:a16="http://schemas.microsoft.com/office/drawing/2014/main" id="{2B2C03E4-3E85-4442-A53A-40A66E0CC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4887913"/>
            <a:ext cx="18923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24" descr="116">
            <a:extLst>
              <a:ext uri="{FF2B5EF4-FFF2-40B4-BE49-F238E27FC236}">
                <a16:creationId xmlns:a16="http://schemas.microsoft.com/office/drawing/2014/main" id="{3159EEDC-712E-46BF-B7AC-36FA1A22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0925"/>
            <a:ext cx="1358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5" descr="72">
            <a:extLst>
              <a:ext uri="{FF2B5EF4-FFF2-40B4-BE49-F238E27FC236}">
                <a16:creationId xmlns:a16="http://schemas.microsoft.com/office/drawing/2014/main" id="{EF58E336-F607-4A57-8EA5-321E7386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781300"/>
            <a:ext cx="1651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48A45CFE-99DE-4E71-94AF-62DCD63E7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20FA1B-6C6E-464F-A077-513C8165D91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7652F5C-5E5C-41EA-8A99-C3B1C9C32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1175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Peralatan</a:t>
            </a:r>
            <a:r>
              <a:rPr lang="en-US" altLang="en-US" dirty="0"/>
              <a:t> All-in-One (</a:t>
            </a:r>
            <a:r>
              <a:rPr lang="en-US" altLang="en-US" dirty="0" err="1"/>
              <a:t>Inovasi</a:t>
            </a:r>
            <a:r>
              <a:rPr lang="en-US" altLang="en-US" dirty="0"/>
              <a:t>)</a:t>
            </a:r>
          </a:p>
        </p:txBody>
      </p:sp>
      <p:pic>
        <p:nvPicPr>
          <p:cNvPr id="23556" name="Picture 3" descr="microwave_bank_compressed">
            <a:extLst>
              <a:ext uri="{FF2B5EF4-FFF2-40B4-BE49-F238E27FC236}">
                <a16:creationId xmlns:a16="http://schemas.microsoft.com/office/drawing/2014/main" id="{4F9C0630-D6F8-4721-A186-882C319CC3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"/>
          <a:stretch>
            <a:fillRect/>
          </a:stretch>
        </p:blipFill>
        <p:spPr>
          <a:xfrm>
            <a:off x="2066925" y="1335088"/>
            <a:ext cx="5899150" cy="4999037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28C29F6B-98B3-414F-A1FC-24ADAB4F6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966FE3-2E44-4F85-AC13-E3A15622FDF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A9ED20D-FF45-41CD-8D79-AB8D035D4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8899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Toilet </a:t>
            </a:r>
            <a:r>
              <a:rPr lang="en-US" altLang="en-US" dirty="0" err="1"/>
              <a:t>Cerdas</a:t>
            </a:r>
            <a:r>
              <a:rPr lang="en-US" altLang="en-US" dirty="0"/>
              <a:t> (</a:t>
            </a:r>
            <a:r>
              <a:rPr lang="en-US" altLang="en-US" dirty="0" err="1"/>
              <a:t>Inovasi</a:t>
            </a:r>
            <a:r>
              <a:rPr lang="en-US" altLang="en-US" dirty="0"/>
              <a:t>)</a:t>
            </a: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DB6E0E44-4BE6-494E-A814-254C5700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t="13127" r="28450" b="4010"/>
          <a:stretch>
            <a:fillRect/>
          </a:stretch>
        </p:blipFill>
        <p:spPr bwMode="auto">
          <a:xfrm>
            <a:off x="1709738" y="1512888"/>
            <a:ext cx="3321050" cy="4673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4">
            <a:extLst>
              <a:ext uri="{FF2B5EF4-FFF2-40B4-BE49-F238E27FC236}">
                <a16:creationId xmlns:a16="http://schemas.microsoft.com/office/drawing/2014/main" id="{563D940C-0268-4EAA-A5A4-1DE587E93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4" t="14471" r="32813" b="6004"/>
          <a:stretch>
            <a:fillRect/>
          </a:stretch>
        </p:blipFill>
        <p:spPr bwMode="auto">
          <a:xfrm>
            <a:off x="5340350" y="1490663"/>
            <a:ext cx="2841625" cy="4708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255A7743-FDD8-4512-843C-CE2861DAD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D5BA93-634D-4BEA-8AFC-0C7F83177E9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36649AA-1B48-4429-9030-0DAD19821F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04950"/>
            <a:ext cx="7772400" cy="1143000"/>
          </a:xfrm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Information Technology</a:t>
            </a:r>
          </a:p>
        </p:txBody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5E1717E5-049E-4B9D-A766-955D92A04B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76650" y="4019550"/>
            <a:ext cx="6400800" cy="1752600"/>
          </a:xfrm>
        </p:spPr>
        <p:txBody>
          <a:bodyPr lIns="90488" tIns="44450" rIns="90488" bIns="44450"/>
          <a:lstStyle/>
          <a:p>
            <a:pPr marL="342900" indent="-342900" eaLnBrk="1" hangingPunct="1"/>
            <a:r>
              <a:rPr lang="en-US" altLang="en-US" sz="4400" b="1"/>
              <a:t>Computer</a:t>
            </a:r>
          </a:p>
          <a:p>
            <a:pPr marL="342900" indent="-342900" eaLnBrk="1" hangingPunct="1"/>
            <a:r>
              <a:rPr lang="en-US" altLang="en-US" sz="4400" b="1"/>
              <a:t>Content</a:t>
            </a:r>
          </a:p>
          <a:p>
            <a:pPr marL="342900" indent="-342900" eaLnBrk="1" hangingPunct="1"/>
            <a:r>
              <a:rPr lang="en-US" altLang="en-US" sz="4400" b="1"/>
              <a:t>Communication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CC0DB95C-C2B4-4E84-A63F-0D76569D4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24955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>
                <a:solidFill>
                  <a:schemeClr val="tx2"/>
                </a:solidFill>
                <a:latin typeface="Garamond" panose="02020404030301010803" pitchFamily="18" charset="0"/>
              </a:rPr>
              <a:t>Teknologi Informasi</a:t>
            </a: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CAE9D7A4-1D52-4B19-AF4C-819DD04D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291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2400" b="1"/>
              <a:t>3C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5C7CEF3-3DDA-4B0B-846A-2CBBDA645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38" y="-47625"/>
            <a:ext cx="8229600" cy="1254125"/>
          </a:xfrm>
        </p:spPr>
        <p:txBody>
          <a:bodyPr/>
          <a:lstStyle/>
          <a:p>
            <a:r>
              <a:rPr lang="en-US" altLang="en-US" dirty="0"/>
              <a:t>Smart tool</a:t>
            </a:r>
          </a:p>
        </p:txBody>
      </p:sp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0E2691A7-AE8A-44A6-A137-FCCB4823F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E27637-6403-4413-A7DF-EE11F3AD504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25604" name="Picture 2" descr="http://boombastis.com/wp-content/uploads/2014/11/2.priceonomics.com-toto-washlet.jpg">
            <a:extLst>
              <a:ext uri="{FF2B5EF4-FFF2-40B4-BE49-F238E27FC236}">
                <a16:creationId xmlns:a16="http://schemas.microsoft.com/office/drawing/2014/main" id="{BFC2EC82-DCFC-48FB-952F-89CAD5FE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84338"/>
            <a:ext cx="65722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E5A329E-FAC7-4431-AA0B-A08153ADA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0"/>
            <a:ext cx="8229600" cy="1139825"/>
          </a:xfrm>
        </p:spPr>
        <p:txBody>
          <a:bodyPr/>
          <a:lstStyle/>
          <a:p>
            <a:r>
              <a:rPr lang="en-US" altLang="en-US"/>
              <a:t>Sistem Komputer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960253C-41C9-49E6-BB95-647E6727E1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158759D-6C26-4F2C-993E-760FFD9C6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0ADEDD-B4BC-4DA8-848D-DBBFC548681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A339B1B7-AC8D-41EB-9E6C-5AF6F38A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533525"/>
            <a:ext cx="8199437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4A732EC-87D6-487E-AE81-2C9921A5B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170F08-A0CA-4C59-8D28-E5152086035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24962" name="Rectangle 2">
            <a:extLst>
              <a:ext uri="{FF2B5EF4-FFF2-40B4-BE49-F238E27FC236}">
                <a16:creationId xmlns:a16="http://schemas.microsoft.com/office/drawing/2014/main" id="{7CCF630C-39CF-42AB-BE91-2FABEA843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0"/>
            <a:ext cx="8675687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NEW PARADIGM OF IT</a:t>
            </a:r>
          </a:p>
          <a:p>
            <a:pPr>
              <a:defRPr/>
            </a:pP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Merger of: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	</a:t>
            </a:r>
          </a:p>
          <a:p>
            <a:pPr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Teknik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Komputer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Teknik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Informatika</a:t>
            </a:r>
            <a:r>
              <a:rPr lang="id-I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            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InformationTechnology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Teknik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 Telekomunikasi                       (IT)     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ICT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Backbone  : </a:t>
            </a:r>
            <a:r>
              <a:rPr lang="id-ID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i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Arial" charset="0"/>
              </a:rPr>
              <a:t>nternet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4CBD029F-FC0F-4866-B574-5EE64FC7B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24209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D"/>
          </a:p>
        </p:txBody>
      </p:sp>
      <p:sp>
        <p:nvSpPr>
          <p:cNvPr id="8197" name="Line 4">
            <a:extLst>
              <a:ext uri="{FF2B5EF4-FFF2-40B4-BE49-F238E27FC236}">
                <a16:creationId xmlns:a16="http://schemas.microsoft.com/office/drawing/2014/main" id="{C2822843-1081-40B0-9B9C-4FABE40B2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24209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D"/>
          </a:p>
        </p:txBody>
      </p:sp>
      <p:sp>
        <p:nvSpPr>
          <p:cNvPr id="8198" name="Line 5">
            <a:extLst>
              <a:ext uri="{FF2B5EF4-FFF2-40B4-BE49-F238E27FC236}">
                <a16:creationId xmlns:a16="http://schemas.microsoft.com/office/drawing/2014/main" id="{4B85586B-893C-43D9-9A01-67DD9AD9FB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50043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D"/>
          </a:p>
        </p:txBody>
      </p:sp>
      <p:sp>
        <p:nvSpPr>
          <p:cNvPr id="8199" name="Line 6">
            <a:extLst>
              <a:ext uri="{FF2B5EF4-FFF2-40B4-BE49-F238E27FC236}">
                <a16:creationId xmlns:a16="http://schemas.microsoft.com/office/drawing/2014/main" id="{5DC0FD2A-773E-49D8-A832-43A97028B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29241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D"/>
          </a:p>
        </p:txBody>
      </p:sp>
      <p:sp>
        <p:nvSpPr>
          <p:cNvPr id="8200" name="Line 7">
            <a:extLst>
              <a:ext uri="{FF2B5EF4-FFF2-40B4-BE49-F238E27FC236}">
                <a16:creationId xmlns:a16="http://schemas.microsoft.com/office/drawing/2014/main" id="{769CFCD9-4DE1-4CBD-8459-B9BD7BEB0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34290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D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DBCED463-AD33-4493-9812-7FDB7F55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533900"/>
            <a:ext cx="2552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d-ID" altLang="en-US" sz="2400">
                <a:latin typeface="Times New Roman" panose="02020603050405020304" pitchFamily="18" charset="0"/>
              </a:rPr>
              <a:t>MANAJEMEN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3ACE69AC-4DB5-40AD-A672-4FF344721F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448050"/>
            <a:ext cx="217170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562F52B2-8C90-44F5-AAF3-EB17C1D0A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4F9BE7-282F-46F3-8E30-6E9C67AD176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9219" name="Picture 5" descr="WorldCable">
            <a:extLst>
              <a:ext uri="{FF2B5EF4-FFF2-40B4-BE49-F238E27FC236}">
                <a16:creationId xmlns:a16="http://schemas.microsoft.com/office/drawing/2014/main" id="{A6F53C8E-29C2-4A99-8309-9D4CFA5C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0C203F-C44E-4E84-AF5C-351B7A096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6526213"/>
            <a:ext cx="246062" cy="1905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9221" name="AutoShape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B58BD9-0080-4D7B-A24A-E71AE7D8C1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81863" y="6526213"/>
            <a:ext cx="244475" cy="1905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9222" name="Text Box 9">
            <a:extLst>
              <a:ext uri="{FF2B5EF4-FFF2-40B4-BE49-F238E27FC236}">
                <a16:creationId xmlns:a16="http://schemas.microsoft.com/office/drawing/2014/main" id="{58B9570A-A476-42FF-B3D0-053044197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5943600"/>
            <a:ext cx="22558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3333CC"/>
                </a:solidFill>
                <a:latin typeface="Microsoft Sans Serif" panose="020B0604020202020204" pitchFamily="34" charset="0"/>
              </a:rPr>
              <a:t>Jaringan Kabel laut FO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3333CC"/>
                </a:solidFill>
                <a:latin typeface="Microsoft Sans Serif" panose="020B0604020202020204" pitchFamily="34" charset="0"/>
              </a:rPr>
              <a:t>Indian Pacific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CB96B-E758-4EC8-99DB-C6BDBE6EFF17}"/>
              </a:ext>
            </a:extLst>
          </p:cNvPr>
          <p:cNvSpPr txBox="1"/>
          <p:nvPr/>
        </p:nvSpPr>
        <p:spPr>
          <a:xfrm>
            <a:off x="457200" y="205273"/>
            <a:ext cx="375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Backbound</a:t>
            </a:r>
            <a:r>
              <a:rPr lang="en-US" dirty="0"/>
              <a:t> Internet</a:t>
            </a:r>
            <a:endParaRPr lang="en-ID" dirty="0"/>
          </a:p>
        </p:txBody>
      </p:sp>
    </p:spTree>
  </p:cSld>
  <p:clrMapOvr>
    <a:masterClrMapping/>
  </p:clrMapOvr>
  <p:transition>
    <p:cover dir="u"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>
            <a:extLst>
              <a:ext uri="{FF2B5EF4-FFF2-40B4-BE49-F238E27FC236}">
                <a16:creationId xmlns:a16="http://schemas.microsoft.com/office/drawing/2014/main" id="{4AD6FFD0-7578-4487-9AFF-C24CB96FF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27E0AD-2967-4DA0-97A4-5A6FE6912F0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3" name="TextBox 4">
            <a:extLst>
              <a:ext uri="{FF2B5EF4-FFF2-40B4-BE49-F238E27FC236}">
                <a16:creationId xmlns:a16="http://schemas.microsoft.com/office/drawing/2014/main" id="{1D3B5668-999B-414D-9B30-F86C71B5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203325"/>
            <a:ext cx="95869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 kbit/s  = 1,000 bit/s               (one kilobit or one thousand bits per second)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 Mbit/s = 1,000,000 bit/s        (one megabit or one million bits per second)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 Gbit/s  = 1,000,000,000 bit/s (one gigabit or one billion bits per second)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8         bit/s   -&gt; 1 english letter per second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8        kbit/s  -&gt; quality of standard land-line telephone signals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192    kbit/s  -&gt; the highest quality sound supported by most MP3 encoders when ripping from a Compact Disc (CD)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1411  kbit/s  -&gt; standard sound format of CD Digital Audio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384    kbit/s  -&gt; video conferencing 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3.5     Mbit/s -&gt; Standard-Definition television quality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15      Mbit/s -&gt; High-Definition television (HDTV) quality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29.4   Mbit/s -&gt; HD DVD quality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4.95   Gbit/s  -&gt; HDMI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</a:t>
            </a:r>
            <a:endParaRPr lang="en-US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7B6FC-4101-431D-AA7D-ABB7FC73FF5E}"/>
              </a:ext>
            </a:extLst>
          </p:cNvPr>
          <p:cNvSpPr txBox="1"/>
          <p:nvPr/>
        </p:nvSpPr>
        <p:spPr>
          <a:xfrm>
            <a:off x="365125" y="149290"/>
            <a:ext cx="405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Bandwidth</a:t>
            </a:r>
            <a:endParaRPr lang="en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A889A4F8-38A3-4210-BF62-74F6CA21C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B6F167-F644-4D06-9CED-2BECEAB059B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7" name="TextBox 3">
            <a:extLst>
              <a:ext uri="{FF2B5EF4-FFF2-40B4-BE49-F238E27FC236}">
                <a16:creationId xmlns:a16="http://schemas.microsoft.com/office/drawing/2014/main" id="{F27D95D1-F13C-4E67-93E7-28A3B7241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1584325"/>
            <a:ext cx="69961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56k Modem                                              -&gt; 56     kbit/s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Fastest copper wire-based broadband  -&gt; 160   Mbit/s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GSM (2G wireless system)                       -&gt; 14.4 kbit/s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GPRS (2.5G wireless system)                  -&gt; 57.6  kbit/s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CDMA2000                                              -&gt; 153    kbit/s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UMTS (3G wireless)                                 -&gt; 384    kbit/s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Ethernet                                                  -&gt; 10     Mbit/s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Fast Ethernet                                          -&gt; 100   Mbits/s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Gigabit Ethernet                                      -&gt; 1       Gbit/s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Wireless LAN 802.11a                             -&gt; 54     Mbit/s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Wireless LAN 802.11g                             -&gt; 120   Mbit/s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Wireless LAN 802.11n                             -&gt; 600   Mbit/s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Bluetooth 1.0                                          -&gt;1        Mbit/s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Bluetooth 2.0                                          -&gt;3        Mbit/s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  Bluetooth 3.0                                          -&gt;24      Mbit/s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385DB2-D240-4A2F-AD49-B82BAD94F52D}"/>
              </a:ext>
            </a:extLst>
          </p:cNvPr>
          <p:cNvSpPr txBox="1"/>
          <p:nvPr/>
        </p:nvSpPr>
        <p:spPr>
          <a:xfrm>
            <a:off x="634482" y="167951"/>
            <a:ext cx="305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Bandwidth</a:t>
            </a:r>
            <a:endParaRPr lang="en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ABDC7AC1-2D84-423F-9DE6-4B8C86146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4380BC-99E3-45D6-8853-4FCC3B0ABE2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1" name="AutoShap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A30A24-BC72-4938-822F-B03276037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6515100"/>
            <a:ext cx="246062" cy="1905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2292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029832-86E2-48B2-B7A0-4CB758A7770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81863" y="6515100"/>
            <a:ext cx="244475" cy="1905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D"/>
          </a:p>
        </p:txBody>
      </p:sp>
      <p:grpSp>
        <p:nvGrpSpPr>
          <p:cNvPr id="12293" name="Group 7">
            <a:extLst>
              <a:ext uri="{FF2B5EF4-FFF2-40B4-BE49-F238E27FC236}">
                <a16:creationId xmlns:a16="http://schemas.microsoft.com/office/drawing/2014/main" id="{2362D309-5CA7-4740-B49D-EE62FA1C3EDC}"/>
              </a:ext>
            </a:extLst>
          </p:cNvPr>
          <p:cNvGrpSpPr>
            <a:grpSpLocks/>
          </p:cNvGrpSpPr>
          <p:nvPr/>
        </p:nvGrpSpPr>
        <p:grpSpPr bwMode="auto">
          <a:xfrm>
            <a:off x="0" y="989013"/>
            <a:ext cx="9156700" cy="5292725"/>
            <a:chOff x="0" y="623"/>
            <a:chExt cx="5768" cy="3334"/>
          </a:xfrm>
        </p:grpSpPr>
        <p:pic>
          <p:nvPicPr>
            <p:cNvPr id="12294" name="Picture 8">
              <a:extLst>
                <a:ext uri="{FF2B5EF4-FFF2-40B4-BE49-F238E27FC236}">
                  <a16:creationId xmlns:a16="http://schemas.microsoft.com/office/drawing/2014/main" id="{346EA877-4395-49B0-A558-9966A78D1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4"/>
              <a:ext cx="5760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9" descr="phone">
              <a:extLst>
                <a:ext uri="{FF2B5EF4-FFF2-40B4-BE49-F238E27FC236}">
                  <a16:creationId xmlns:a16="http://schemas.microsoft.com/office/drawing/2014/main" id="{32391A3A-BDF5-45C6-AE82-292CF6B57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528"/>
              <a:ext cx="2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0" descr="IN00132_">
              <a:extLst>
                <a:ext uri="{FF2B5EF4-FFF2-40B4-BE49-F238E27FC236}">
                  <a16:creationId xmlns:a16="http://schemas.microsoft.com/office/drawing/2014/main" id="{76EAB7E0-8B56-46A1-A9A4-16A30F2EC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" y="1338"/>
              <a:ext cx="865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11" descr="j0194544">
              <a:extLst>
                <a:ext uri="{FF2B5EF4-FFF2-40B4-BE49-F238E27FC236}">
                  <a16:creationId xmlns:a16="http://schemas.microsoft.com/office/drawing/2014/main" id="{0C216770-74B5-480B-ACB6-2AC167EFD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798"/>
              <a:ext cx="783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12" descr="j0225438">
              <a:extLst>
                <a:ext uri="{FF2B5EF4-FFF2-40B4-BE49-F238E27FC236}">
                  <a16:creationId xmlns:a16="http://schemas.microsoft.com/office/drawing/2014/main" id="{D91AB62A-AA41-4DDC-8025-1E8191D18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1584"/>
              <a:ext cx="19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3" descr="j0194776">
              <a:extLst>
                <a:ext uri="{FF2B5EF4-FFF2-40B4-BE49-F238E27FC236}">
                  <a16:creationId xmlns:a16="http://schemas.microsoft.com/office/drawing/2014/main" id="{7C4DEC3F-FFB9-4524-867D-5A86B31A2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0"/>
              <a:ext cx="3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14" descr="antenna">
              <a:extLst>
                <a:ext uri="{FF2B5EF4-FFF2-40B4-BE49-F238E27FC236}">
                  <a16:creationId xmlns:a16="http://schemas.microsoft.com/office/drawing/2014/main" id="{161A1042-B97F-47FA-AD50-B4A99D129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728"/>
              <a:ext cx="18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Line 15">
              <a:extLst>
                <a:ext uri="{FF2B5EF4-FFF2-40B4-BE49-F238E27FC236}">
                  <a16:creationId xmlns:a16="http://schemas.microsoft.com/office/drawing/2014/main" id="{AEC98136-649A-4B9C-B9AF-CC56FCF9EB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960"/>
              <a:ext cx="1632" cy="720"/>
            </a:xfrm>
            <a:prstGeom prst="line">
              <a:avLst/>
            </a:prstGeom>
            <a:noFill/>
            <a:ln w="57150" cap="rnd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02" name="Line 16">
              <a:extLst>
                <a:ext uri="{FF2B5EF4-FFF2-40B4-BE49-F238E27FC236}">
                  <a16:creationId xmlns:a16="http://schemas.microsoft.com/office/drawing/2014/main" id="{AB2E93E3-07FE-4317-B934-753BDB561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" y="768"/>
              <a:ext cx="888" cy="624"/>
            </a:xfrm>
            <a:prstGeom prst="line">
              <a:avLst/>
            </a:prstGeom>
            <a:noFill/>
            <a:ln w="57150" cap="rnd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03" name="Line 17">
              <a:extLst>
                <a:ext uri="{FF2B5EF4-FFF2-40B4-BE49-F238E27FC236}">
                  <a16:creationId xmlns:a16="http://schemas.microsoft.com/office/drawing/2014/main" id="{B3DC915F-A298-41DF-82A7-78223D90D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6" y="912"/>
              <a:ext cx="2688" cy="720"/>
            </a:xfrm>
            <a:prstGeom prst="line">
              <a:avLst/>
            </a:prstGeom>
            <a:noFill/>
            <a:ln w="57150" cap="rnd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04" name="Line 18">
              <a:extLst>
                <a:ext uri="{FF2B5EF4-FFF2-40B4-BE49-F238E27FC236}">
                  <a16:creationId xmlns:a16="http://schemas.microsoft.com/office/drawing/2014/main" id="{082BC09F-325B-4017-B92B-399746D10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960"/>
              <a:ext cx="144" cy="816"/>
            </a:xfrm>
            <a:prstGeom prst="line">
              <a:avLst/>
            </a:prstGeom>
            <a:noFill/>
            <a:ln w="57150" cap="rnd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05" name="Line 19">
              <a:extLst>
                <a:ext uri="{FF2B5EF4-FFF2-40B4-BE49-F238E27FC236}">
                  <a16:creationId xmlns:a16="http://schemas.microsoft.com/office/drawing/2014/main" id="{E00B3C7D-9D3A-424F-A91A-22AEB1D82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816"/>
              <a:ext cx="2736" cy="912"/>
            </a:xfrm>
            <a:prstGeom prst="line">
              <a:avLst/>
            </a:prstGeom>
            <a:noFill/>
            <a:ln w="57150" cap="rnd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06" name="Line 20">
              <a:extLst>
                <a:ext uri="{FF2B5EF4-FFF2-40B4-BE49-F238E27FC236}">
                  <a16:creationId xmlns:a16="http://schemas.microsoft.com/office/drawing/2014/main" id="{059271C1-AE97-429A-A3D1-DC31283FC4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48" y="960"/>
              <a:ext cx="1776" cy="624"/>
            </a:xfrm>
            <a:prstGeom prst="line">
              <a:avLst/>
            </a:prstGeom>
            <a:noFill/>
            <a:ln w="57150" cap="rnd">
              <a:solidFill>
                <a:schemeClr val="accent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pic>
          <p:nvPicPr>
            <p:cNvPr id="12307" name="Picture 21" descr="antenna">
              <a:extLst>
                <a:ext uri="{FF2B5EF4-FFF2-40B4-BE49-F238E27FC236}">
                  <a16:creationId xmlns:a16="http://schemas.microsoft.com/office/drawing/2014/main" id="{F16F22EB-A209-42F2-A522-B42DF8A92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80"/>
              <a:ext cx="275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22" descr="j0225438">
              <a:extLst>
                <a:ext uri="{FF2B5EF4-FFF2-40B4-BE49-F238E27FC236}">
                  <a16:creationId xmlns:a16="http://schemas.microsoft.com/office/drawing/2014/main" id="{8A6C5931-C0D2-479D-91A9-31C29419D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" y="1632"/>
              <a:ext cx="26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9" name="Rectangle 23">
              <a:extLst>
                <a:ext uri="{FF2B5EF4-FFF2-40B4-BE49-F238E27FC236}">
                  <a16:creationId xmlns:a16="http://schemas.microsoft.com/office/drawing/2014/main" id="{7308D12B-292F-4DB2-A46B-87B54FAF7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072"/>
              <a:ext cx="1008" cy="8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/>
            </a:p>
          </p:txBody>
        </p:sp>
        <p:grpSp>
          <p:nvGrpSpPr>
            <p:cNvPr id="12310" name="Group 24">
              <a:extLst>
                <a:ext uri="{FF2B5EF4-FFF2-40B4-BE49-F238E27FC236}">
                  <a16:creationId xmlns:a16="http://schemas.microsoft.com/office/drawing/2014/main" id="{1B3996F7-50B1-458A-9963-BA7F5305D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9" y="2784"/>
              <a:ext cx="325" cy="643"/>
              <a:chOff x="3599" y="2784"/>
              <a:chExt cx="325" cy="643"/>
            </a:xfrm>
          </p:grpSpPr>
          <p:sp>
            <p:nvSpPr>
              <p:cNvPr id="12600" name="Freeform 25">
                <a:extLst>
                  <a:ext uri="{FF2B5EF4-FFF2-40B4-BE49-F238E27FC236}">
                    <a16:creationId xmlns:a16="http://schemas.microsoft.com/office/drawing/2014/main" id="{940BCFBC-6131-40D3-83E1-C1E8A3C6B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3215"/>
                <a:ext cx="1" cy="3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0 h 8"/>
                  <a:gd name="T6" fmla="*/ 0 w 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"/>
                  <a:gd name="T14" fmla="*/ 4 w 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">
                    <a:moveTo>
                      <a:pt x="2" y="0"/>
                    </a:moveTo>
                    <a:lnTo>
                      <a:pt x="4" y="5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601" name="Freeform 26">
                <a:extLst>
                  <a:ext uri="{FF2B5EF4-FFF2-40B4-BE49-F238E27FC236}">
                    <a16:creationId xmlns:a16="http://schemas.microsoft.com/office/drawing/2014/main" id="{AF6AB9D5-7EE2-4885-9CF1-2EA8489BF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3181"/>
                <a:ext cx="1" cy="2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9"/>
                  <a:gd name="T14" fmla="*/ 2 w 2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9">
                    <a:moveTo>
                      <a:pt x="2" y="9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602" name="Freeform 27">
                <a:extLst>
                  <a:ext uri="{FF2B5EF4-FFF2-40B4-BE49-F238E27FC236}">
                    <a16:creationId xmlns:a16="http://schemas.microsoft.com/office/drawing/2014/main" id="{AF77952F-84C1-4808-887B-EC85B30D3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3176"/>
                <a:ext cx="1" cy="4"/>
              </a:xfrm>
              <a:custGeom>
                <a:avLst/>
                <a:gdLst>
                  <a:gd name="T0" fmla="*/ 0 w 2"/>
                  <a:gd name="T1" fmla="*/ 0 h 16"/>
                  <a:gd name="T2" fmla="*/ 1 w 2"/>
                  <a:gd name="T3" fmla="*/ 0 h 16"/>
                  <a:gd name="T4" fmla="*/ 0 w 2"/>
                  <a:gd name="T5" fmla="*/ 0 h 16"/>
                  <a:gd name="T6" fmla="*/ 0 w 2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6"/>
                  <a:gd name="T14" fmla="*/ 2 w 2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6">
                    <a:moveTo>
                      <a:pt x="0" y="0"/>
                    </a:moveTo>
                    <a:lnTo>
                      <a:pt x="2" y="9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603" name="Freeform 28">
                <a:extLst>
                  <a:ext uri="{FF2B5EF4-FFF2-40B4-BE49-F238E27FC236}">
                    <a16:creationId xmlns:a16="http://schemas.microsoft.com/office/drawing/2014/main" id="{F6FAA9B2-941F-479D-B992-A4D22C5CE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3074"/>
                <a:ext cx="1" cy="2"/>
              </a:xfrm>
              <a:custGeom>
                <a:avLst/>
                <a:gdLst>
                  <a:gd name="T0" fmla="*/ 1 w 2"/>
                  <a:gd name="T1" fmla="*/ 0 h 8"/>
                  <a:gd name="T2" fmla="*/ 1 w 2"/>
                  <a:gd name="T3" fmla="*/ 0 h 8"/>
                  <a:gd name="T4" fmla="*/ 0 w 2"/>
                  <a:gd name="T5" fmla="*/ 0 h 8"/>
                  <a:gd name="T6" fmla="*/ 1 w 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1" y="0"/>
                    </a:moveTo>
                    <a:lnTo>
                      <a:pt x="2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604" name="Freeform 29">
                <a:extLst>
                  <a:ext uri="{FF2B5EF4-FFF2-40B4-BE49-F238E27FC236}">
                    <a16:creationId xmlns:a16="http://schemas.microsoft.com/office/drawing/2014/main" id="{A50013B0-22F2-4567-98A7-6E9E74A6C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2911"/>
                <a:ext cx="1" cy="5"/>
              </a:xfrm>
              <a:custGeom>
                <a:avLst/>
                <a:gdLst>
                  <a:gd name="T0" fmla="*/ 0 w 1"/>
                  <a:gd name="T1" fmla="*/ 0 h 19"/>
                  <a:gd name="T2" fmla="*/ 1 w 1"/>
                  <a:gd name="T3" fmla="*/ 0 h 19"/>
                  <a:gd name="T4" fmla="*/ 0 w 1"/>
                  <a:gd name="T5" fmla="*/ 0 h 19"/>
                  <a:gd name="T6" fmla="*/ 0 w 1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9"/>
                  <a:gd name="T14" fmla="*/ 1 w 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9">
                    <a:moveTo>
                      <a:pt x="0" y="0"/>
                    </a:moveTo>
                    <a:lnTo>
                      <a:pt x="1" y="8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605" name="Freeform 30">
                <a:extLst>
                  <a:ext uri="{FF2B5EF4-FFF2-40B4-BE49-F238E27FC236}">
                    <a16:creationId xmlns:a16="http://schemas.microsoft.com/office/drawing/2014/main" id="{56891E67-5570-49A3-92DD-92302C262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2784"/>
                <a:ext cx="4" cy="1"/>
              </a:xfrm>
              <a:custGeom>
                <a:avLst/>
                <a:gdLst>
                  <a:gd name="T0" fmla="*/ 0 w 16"/>
                  <a:gd name="T1" fmla="*/ 0 h 3"/>
                  <a:gd name="T2" fmla="*/ 0 w 16"/>
                  <a:gd name="T3" fmla="*/ 0 h 3"/>
                  <a:gd name="T4" fmla="*/ 0 w 16"/>
                  <a:gd name="T5" fmla="*/ 0 h 3"/>
                  <a:gd name="T6" fmla="*/ 0 w 1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"/>
                  <a:gd name="T14" fmla="*/ 16 w 1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">
                    <a:moveTo>
                      <a:pt x="16" y="3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1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606" name="Freeform 31">
                <a:extLst>
                  <a:ext uri="{FF2B5EF4-FFF2-40B4-BE49-F238E27FC236}">
                    <a16:creationId xmlns:a16="http://schemas.microsoft.com/office/drawing/2014/main" id="{057AE887-B240-457B-9F59-D09850615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2917"/>
                <a:ext cx="1" cy="4"/>
              </a:xfrm>
              <a:custGeom>
                <a:avLst/>
                <a:gdLst>
                  <a:gd name="T0" fmla="*/ 0 w 3"/>
                  <a:gd name="T1" fmla="*/ 0 h 15"/>
                  <a:gd name="T2" fmla="*/ 0 w 3"/>
                  <a:gd name="T3" fmla="*/ 0 h 15"/>
                  <a:gd name="T4" fmla="*/ 0 w 3"/>
                  <a:gd name="T5" fmla="*/ 0 h 15"/>
                  <a:gd name="T6" fmla="*/ 0 w 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5"/>
                  <a:gd name="T14" fmla="*/ 3 w 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5">
                    <a:moveTo>
                      <a:pt x="3" y="15"/>
                    </a:moveTo>
                    <a:lnTo>
                      <a:pt x="0" y="15"/>
                    </a:lnTo>
                    <a:lnTo>
                      <a:pt x="3" y="0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607" name="Freeform 32">
                <a:extLst>
                  <a:ext uri="{FF2B5EF4-FFF2-40B4-BE49-F238E27FC236}">
                    <a16:creationId xmlns:a16="http://schemas.microsoft.com/office/drawing/2014/main" id="{D3204804-11D4-4DB4-987C-F4B086D1C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3236"/>
                <a:ext cx="1" cy="1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2" y="5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608" name="Freeform 33">
                <a:extLst>
                  <a:ext uri="{FF2B5EF4-FFF2-40B4-BE49-F238E27FC236}">
                    <a16:creationId xmlns:a16="http://schemas.microsoft.com/office/drawing/2014/main" id="{77DB4F7E-FC2E-45BB-9DC4-1DCB5068F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3270"/>
                <a:ext cx="1" cy="3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0 h 15"/>
                  <a:gd name="T4" fmla="*/ 0 w 1"/>
                  <a:gd name="T5" fmla="*/ 0 h 15"/>
                  <a:gd name="T6" fmla="*/ 0 w 1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5"/>
                  <a:gd name="T14" fmla="*/ 1 w 1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5">
                    <a:moveTo>
                      <a:pt x="0" y="0"/>
                    </a:moveTo>
                    <a:lnTo>
                      <a:pt x="0" y="15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609" name="Freeform 34">
                <a:extLst>
                  <a:ext uri="{FF2B5EF4-FFF2-40B4-BE49-F238E27FC236}">
                    <a16:creationId xmlns:a16="http://schemas.microsoft.com/office/drawing/2014/main" id="{37CCE712-C6E3-4418-A3A0-1A8003B97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3262"/>
                <a:ext cx="1" cy="5"/>
              </a:xfrm>
              <a:custGeom>
                <a:avLst/>
                <a:gdLst>
                  <a:gd name="T0" fmla="*/ 0 w 3"/>
                  <a:gd name="T1" fmla="*/ 0 h 18"/>
                  <a:gd name="T2" fmla="*/ 0 w 3"/>
                  <a:gd name="T3" fmla="*/ 0 h 18"/>
                  <a:gd name="T4" fmla="*/ 0 w 3"/>
                  <a:gd name="T5" fmla="*/ 0 h 18"/>
                  <a:gd name="T6" fmla="*/ 0 w 3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8"/>
                  <a:gd name="T14" fmla="*/ 3 w 3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8">
                    <a:moveTo>
                      <a:pt x="3" y="0"/>
                    </a:moveTo>
                    <a:lnTo>
                      <a:pt x="3" y="8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610" name="Rectangle 35">
                <a:extLst>
                  <a:ext uri="{FF2B5EF4-FFF2-40B4-BE49-F238E27FC236}">
                    <a16:creationId xmlns:a16="http://schemas.microsoft.com/office/drawing/2014/main" id="{49B5B915-E976-4AE0-80BE-61B3085D0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3426"/>
                <a:ext cx="1" cy="1"/>
              </a:xfrm>
              <a:prstGeom prst="rect">
                <a:avLst/>
              </a:prstGeom>
              <a:solidFill>
                <a:srgbClr val="CE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altLang="en-US" sz="1800"/>
              </a:p>
            </p:txBody>
          </p:sp>
        </p:grpSp>
        <p:sp>
          <p:nvSpPr>
            <p:cNvPr id="12311" name="Freeform 36">
              <a:extLst>
                <a:ext uri="{FF2B5EF4-FFF2-40B4-BE49-F238E27FC236}">
                  <a16:creationId xmlns:a16="http://schemas.microsoft.com/office/drawing/2014/main" id="{4B213906-3DBD-4A50-AC11-23FB575FD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3943"/>
              <a:ext cx="30" cy="8"/>
            </a:xfrm>
            <a:custGeom>
              <a:avLst/>
              <a:gdLst>
                <a:gd name="T0" fmla="*/ 0 w 117"/>
                <a:gd name="T1" fmla="*/ 0 h 34"/>
                <a:gd name="T2" fmla="*/ 0 w 117"/>
                <a:gd name="T3" fmla="*/ 0 h 34"/>
                <a:gd name="T4" fmla="*/ 0 w 117"/>
                <a:gd name="T5" fmla="*/ 0 h 34"/>
                <a:gd name="T6" fmla="*/ 0 w 117"/>
                <a:gd name="T7" fmla="*/ 0 h 34"/>
                <a:gd name="T8" fmla="*/ 0 w 117"/>
                <a:gd name="T9" fmla="*/ 0 h 34"/>
                <a:gd name="T10" fmla="*/ 0 w 117"/>
                <a:gd name="T11" fmla="*/ 0 h 34"/>
                <a:gd name="T12" fmla="*/ 0 w 117"/>
                <a:gd name="T13" fmla="*/ 0 h 34"/>
                <a:gd name="T14" fmla="*/ 0 w 117"/>
                <a:gd name="T15" fmla="*/ 0 h 34"/>
                <a:gd name="T16" fmla="*/ 0 w 117"/>
                <a:gd name="T17" fmla="*/ 0 h 34"/>
                <a:gd name="T18" fmla="*/ 0 w 117"/>
                <a:gd name="T19" fmla="*/ 0 h 34"/>
                <a:gd name="T20" fmla="*/ 0 w 117"/>
                <a:gd name="T21" fmla="*/ 0 h 34"/>
                <a:gd name="T22" fmla="*/ 0 w 117"/>
                <a:gd name="T23" fmla="*/ 0 h 34"/>
                <a:gd name="T24" fmla="*/ 0 w 117"/>
                <a:gd name="T25" fmla="*/ 0 h 34"/>
                <a:gd name="T26" fmla="*/ 0 w 117"/>
                <a:gd name="T27" fmla="*/ 0 h 34"/>
                <a:gd name="T28" fmla="*/ 0 w 117"/>
                <a:gd name="T29" fmla="*/ 0 h 34"/>
                <a:gd name="T30" fmla="*/ 0 w 117"/>
                <a:gd name="T31" fmla="*/ 0 h 34"/>
                <a:gd name="T32" fmla="*/ 0 w 117"/>
                <a:gd name="T33" fmla="*/ 0 h 34"/>
                <a:gd name="T34" fmla="*/ 0 w 117"/>
                <a:gd name="T35" fmla="*/ 0 h 34"/>
                <a:gd name="T36" fmla="*/ 0 w 117"/>
                <a:gd name="T37" fmla="*/ 0 h 34"/>
                <a:gd name="T38" fmla="*/ 0 w 117"/>
                <a:gd name="T39" fmla="*/ 0 h 34"/>
                <a:gd name="T40" fmla="*/ 0 w 117"/>
                <a:gd name="T41" fmla="*/ 0 h 34"/>
                <a:gd name="T42" fmla="*/ 0 w 117"/>
                <a:gd name="T43" fmla="*/ 0 h 34"/>
                <a:gd name="T44" fmla="*/ 0 w 117"/>
                <a:gd name="T45" fmla="*/ 0 h 34"/>
                <a:gd name="T46" fmla="*/ 0 w 117"/>
                <a:gd name="T47" fmla="*/ 0 h 34"/>
                <a:gd name="T48" fmla="*/ 0 w 117"/>
                <a:gd name="T49" fmla="*/ 0 h 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7"/>
                <a:gd name="T76" fmla="*/ 0 h 34"/>
                <a:gd name="T77" fmla="*/ 117 w 117"/>
                <a:gd name="T78" fmla="*/ 34 h 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7" h="34">
                  <a:moveTo>
                    <a:pt x="6" y="0"/>
                  </a:moveTo>
                  <a:lnTo>
                    <a:pt x="12" y="1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32" y="4"/>
                  </a:lnTo>
                  <a:lnTo>
                    <a:pt x="42" y="5"/>
                  </a:lnTo>
                  <a:lnTo>
                    <a:pt x="53" y="6"/>
                  </a:lnTo>
                  <a:lnTo>
                    <a:pt x="62" y="7"/>
                  </a:lnTo>
                  <a:lnTo>
                    <a:pt x="73" y="10"/>
                  </a:lnTo>
                  <a:lnTo>
                    <a:pt x="83" y="10"/>
                  </a:lnTo>
                  <a:lnTo>
                    <a:pt x="93" y="12"/>
                  </a:lnTo>
                  <a:lnTo>
                    <a:pt x="104" y="15"/>
                  </a:lnTo>
                  <a:lnTo>
                    <a:pt x="114" y="18"/>
                  </a:lnTo>
                  <a:lnTo>
                    <a:pt x="117" y="27"/>
                  </a:lnTo>
                  <a:lnTo>
                    <a:pt x="113" y="34"/>
                  </a:lnTo>
                  <a:lnTo>
                    <a:pt x="99" y="30"/>
                  </a:lnTo>
                  <a:lnTo>
                    <a:pt x="84" y="29"/>
                  </a:lnTo>
                  <a:lnTo>
                    <a:pt x="70" y="27"/>
                  </a:lnTo>
                  <a:lnTo>
                    <a:pt x="55" y="26"/>
                  </a:lnTo>
                  <a:lnTo>
                    <a:pt x="41" y="22"/>
                  </a:lnTo>
                  <a:lnTo>
                    <a:pt x="26" y="20"/>
                  </a:lnTo>
                  <a:lnTo>
                    <a:pt x="13" y="17"/>
                  </a:lnTo>
                  <a:lnTo>
                    <a:pt x="0" y="15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A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2312" name="Freeform 37">
              <a:extLst>
                <a:ext uri="{FF2B5EF4-FFF2-40B4-BE49-F238E27FC236}">
                  <a16:creationId xmlns:a16="http://schemas.microsoft.com/office/drawing/2014/main" id="{2C21E8AB-D2C3-4E60-824F-E6796C5E4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3947"/>
              <a:ext cx="4" cy="5"/>
            </a:xfrm>
            <a:custGeom>
              <a:avLst/>
              <a:gdLst>
                <a:gd name="T0" fmla="*/ 0 w 14"/>
                <a:gd name="T1" fmla="*/ 0 h 18"/>
                <a:gd name="T2" fmla="*/ 0 w 14"/>
                <a:gd name="T3" fmla="*/ 0 h 18"/>
                <a:gd name="T4" fmla="*/ 0 w 14"/>
                <a:gd name="T5" fmla="*/ 0 h 18"/>
                <a:gd name="T6" fmla="*/ 0 w 14"/>
                <a:gd name="T7" fmla="*/ 0 h 18"/>
                <a:gd name="T8" fmla="*/ 0 w 14"/>
                <a:gd name="T9" fmla="*/ 0 h 18"/>
                <a:gd name="T10" fmla="*/ 0 w 14"/>
                <a:gd name="T11" fmla="*/ 0 h 18"/>
                <a:gd name="T12" fmla="*/ 0 w 14"/>
                <a:gd name="T13" fmla="*/ 0 h 18"/>
                <a:gd name="T14" fmla="*/ 0 w 14"/>
                <a:gd name="T15" fmla="*/ 0 h 18"/>
                <a:gd name="T16" fmla="*/ 0 w 14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8"/>
                <a:gd name="T29" fmla="*/ 14 w 14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8">
                  <a:moveTo>
                    <a:pt x="13" y="2"/>
                  </a:moveTo>
                  <a:lnTo>
                    <a:pt x="14" y="9"/>
                  </a:lnTo>
                  <a:lnTo>
                    <a:pt x="13" y="18"/>
                  </a:lnTo>
                  <a:lnTo>
                    <a:pt x="7" y="17"/>
                  </a:lnTo>
                  <a:lnTo>
                    <a:pt x="2" y="14"/>
                  </a:lnTo>
                  <a:lnTo>
                    <a:pt x="0" y="8"/>
                  </a:lnTo>
                  <a:lnTo>
                    <a:pt x="2" y="3"/>
                  </a:lnTo>
                  <a:lnTo>
                    <a:pt x="6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CE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2313" name="Freeform 38">
              <a:extLst>
                <a:ext uri="{FF2B5EF4-FFF2-40B4-BE49-F238E27FC236}">
                  <a16:creationId xmlns:a16="http://schemas.microsoft.com/office/drawing/2014/main" id="{9ED9A21D-45EE-48F6-8283-B9FB3ED9B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" y="3948"/>
              <a:ext cx="38" cy="9"/>
            </a:xfrm>
            <a:custGeom>
              <a:avLst/>
              <a:gdLst>
                <a:gd name="T0" fmla="*/ 0 w 151"/>
                <a:gd name="T1" fmla="*/ 0 h 36"/>
                <a:gd name="T2" fmla="*/ 0 w 151"/>
                <a:gd name="T3" fmla="*/ 0 h 36"/>
                <a:gd name="T4" fmla="*/ 0 w 151"/>
                <a:gd name="T5" fmla="*/ 0 h 36"/>
                <a:gd name="T6" fmla="*/ 0 w 151"/>
                <a:gd name="T7" fmla="*/ 0 h 36"/>
                <a:gd name="T8" fmla="*/ 0 w 151"/>
                <a:gd name="T9" fmla="*/ 0 h 36"/>
                <a:gd name="T10" fmla="*/ 0 w 151"/>
                <a:gd name="T11" fmla="*/ 0 h 36"/>
                <a:gd name="T12" fmla="*/ 0 w 151"/>
                <a:gd name="T13" fmla="*/ 0 h 36"/>
                <a:gd name="T14" fmla="*/ 0 w 151"/>
                <a:gd name="T15" fmla="*/ 0 h 36"/>
                <a:gd name="T16" fmla="*/ 0 w 151"/>
                <a:gd name="T17" fmla="*/ 0 h 36"/>
                <a:gd name="T18" fmla="*/ 0 w 151"/>
                <a:gd name="T19" fmla="*/ 0 h 36"/>
                <a:gd name="T20" fmla="*/ 0 w 151"/>
                <a:gd name="T21" fmla="*/ 0 h 36"/>
                <a:gd name="T22" fmla="*/ 0 w 151"/>
                <a:gd name="T23" fmla="*/ 0 h 36"/>
                <a:gd name="T24" fmla="*/ 0 w 151"/>
                <a:gd name="T25" fmla="*/ 0 h 36"/>
                <a:gd name="T26" fmla="*/ 0 w 151"/>
                <a:gd name="T27" fmla="*/ 0 h 36"/>
                <a:gd name="T28" fmla="*/ 0 w 151"/>
                <a:gd name="T29" fmla="*/ 0 h 36"/>
                <a:gd name="T30" fmla="*/ 0 w 151"/>
                <a:gd name="T31" fmla="*/ 0 h 36"/>
                <a:gd name="T32" fmla="*/ 0 w 151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1"/>
                <a:gd name="T52" fmla="*/ 0 h 36"/>
                <a:gd name="T53" fmla="*/ 151 w 15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1" h="36">
                  <a:moveTo>
                    <a:pt x="2" y="0"/>
                  </a:moveTo>
                  <a:lnTo>
                    <a:pt x="18" y="0"/>
                  </a:lnTo>
                  <a:lnTo>
                    <a:pt x="35" y="1"/>
                  </a:lnTo>
                  <a:lnTo>
                    <a:pt x="50" y="2"/>
                  </a:lnTo>
                  <a:lnTo>
                    <a:pt x="69" y="5"/>
                  </a:lnTo>
                  <a:lnTo>
                    <a:pt x="84" y="6"/>
                  </a:lnTo>
                  <a:lnTo>
                    <a:pt x="101" y="8"/>
                  </a:lnTo>
                  <a:lnTo>
                    <a:pt x="118" y="11"/>
                  </a:lnTo>
                  <a:lnTo>
                    <a:pt x="135" y="14"/>
                  </a:lnTo>
                  <a:lnTo>
                    <a:pt x="137" y="18"/>
                  </a:lnTo>
                  <a:lnTo>
                    <a:pt x="145" y="20"/>
                  </a:lnTo>
                  <a:lnTo>
                    <a:pt x="150" y="22"/>
                  </a:lnTo>
                  <a:lnTo>
                    <a:pt x="151" y="30"/>
                  </a:lnTo>
                  <a:lnTo>
                    <a:pt x="141" y="36"/>
                  </a:lnTo>
                  <a:lnTo>
                    <a:pt x="2" y="16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A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grpSp>
          <p:nvGrpSpPr>
            <p:cNvPr id="12314" name="Group 39">
              <a:extLst>
                <a:ext uri="{FF2B5EF4-FFF2-40B4-BE49-F238E27FC236}">
                  <a16:creationId xmlns:a16="http://schemas.microsoft.com/office/drawing/2014/main" id="{7C9380B0-CD39-44A5-B30D-8CC75172F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881"/>
              <a:ext cx="429" cy="279"/>
              <a:chOff x="4464" y="1881"/>
              <a:chExt cx="429" cy="279"/>
            </a:xfrm>
          </p:grpSpPr>
          <p:sp>
            <p:nvSpPr>
              <p:cNvPr id="12556" name="Freeform 40">
                <a:extLst>
                  <a:ext uri="{FF2B5EF4-FFF2-40B4-BE49-F238E27FC236}">
                    <a16:creationId xmlns:a16="http://schemas.microsoft.com/office/drawing/2014/main" id="{2D7CEE1A-61C4-4C01-8286-729AE17EB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1965"/>
                <a:ext cx="39" cy="98"/>
              </a:xfrm>
              <a:custGeom>
                <a:avLst/>
                <a:gdLst>
                  <a:gd name="T0" fmla="*/ 0 w 193"/>
                  <a:gd name="T1" fmla="*/ 0 h 477"/>
                  <a:gd name="T2" fmla="*/ 0 w 193"/>
                  <a:gd name="T3" fmla="*/ 0 h 477"/>
                  <a:gd name="T4" fmla="*/ 0 w 193"/>
                  <a:gd name="T5" fmla="*/ 0 h 477"/>
                  <a:gd name="T6" fmla="*/ 0 w 193"/>
                  <a:gd name="T7" fmla="*/ 0 h 477"/>
                  <a:gd name="T8" fmla="*/ 0 w 193"/>
                  <a:gd name="T9" fmla="*/ 0 h 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477"/>
                  <a:gd name="T17" fmla="*/ 193 w 193"/>
                  <a:gd name="T18" fmla="*/ 477 h 4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477">
                    <a:moveTo>
                      <a:pt x="0" y="50"/>
                    </a:moveTo>
                    <a:lnTo>
                      <a:pt x="193" y="0"/>
                    </a:lnTo>
                    <a:lnTo>
                      <a:pt x="193" y="477"/>
                    </a:lnTo>
                    <a:lnTo>
                      <a:pt x="19" y="47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57" name="Freeform 41">
                <a:extLst>
                  <a:ext uri="{FF2B5EF4-FFF2-40B4-BE49-F238E27FC236}">
                    <a16:creationId xmlns:a16="http://schemas.microsoft.com/office/drawing/2014/main" id="{CFF33F00-E52C-47DF-805B-0CF831892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" y="1956"/>
                <a:ext cx="13" cy="18"/>
              </a:xfrm>
              <a:custGeom>
                <a:avLst/>
                <a:gdLst>
                  <a:gd name="T0" fmla="*/ 0 w 65"/>
                  <a:gd name="T1" fmla="*/ 0 h 86"/>
                  <a:gd name="T2" fmla="*/ 0 w 65"/>
                  <a:gd name="T3" fmla="*/ 0 h 86"/>
                  <a:gd name="T4" fmla="*/ 0 w 65"/>
                  <a:gd name="T5" fmla="*/ 0 h 86"/>
                  <a:gd name="T6" fmla="*/ 0 w 65"/>
                  <a:gd name="T7" fmla="*/ 0 h 86"/>
                  <a:gd name="T8" fmla="*/ 0 w 65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86"/>
                  <a:gd name="T17" fmla="*/ 65 w 6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86">
                    <a:moveTo>
                      <a:pt x="12" y="0"/>
                    </a:moveTo>
                    <a:lnTo>
                      <a:pt x="65" y="12"/>
                    </a:lnTo>
                    <a:lnTo>
                      <a:pt x="65" y="86"/>
                    </a:lnTo>
                    <a:lnTo>
                      <a:pt x="0" y="6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5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58" name="Freeform 42">
                <a:extLst>
                  <a:ext uri="{FF2B5EF4-FFF2-40B4-BE49-F238E27FC236}">
                    <a16:creationId xmlns:a16="http://schemas.microsoft.com/office/drawing/2014/main" id="{943B0FBD-A720-4CDA-A68B-C170D852B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" y="1955"/>
                <a:ext cx="25" cy="17"/>
              </a:xfrm>
              <a:custGeom>
                <a:avLst/>
                <a:gdLst>
                  <a:gd name="T0" fmla="*/ 0 w 120"/>
                  <a:gd name="T1" fmla="*/ 0 h 81"/>
                  <a:gd name="T2" fmla="*/ 0 w 120"/>
                  <a:gd name="T3" fmla="*/ 0 h 81"/>
                  <a:gd name="T4" fmla="*/ 0 w 120"/>
                  <a:gd name="T5" fmla="*/ 0 h 81"/>
                  <a:gd name="T6" fmla="*/ 0 w 120"/>
                  <a:gd name="T7" fmla="*/ 0 h 81"/>
                  <a:gd name="T8" fmla="*/ 0 w 120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81"/>
                  <a:gd name="T17" fmla="*/ 120 w 120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81">
                    <a:moveTo>
                      <a:pt x="3" y="7"/>
                    </a:moveTo>
                    <a:lnTo>
                      <a:pt x="120" y="0"/>
                    </a:lnTo>
                    <a:lnTo>
                      <a:pt x="120" y="81"/>
                    </a:lnTo>
                    <a:lnTo>
                      <a:pt x="0" y="35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59" name="Freeform 43">
                <a:extLst>
                  <a:ext uri="{FF2B5EF4-FFF2-40B4-BE49-F238E27FC236}">
                    <a16:creationId xmlns:a16="http://schemas.microsoft.com/office/drawing/2014/main" id="{A6B2C8E1-7076-4885-BAC6-07FE41D31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9" y="1881"/>
                <a:ext cx="15" cy="29"/>
              </a:xfrm>
              <a:custGeom>
                <a:avLst/>
                <a:gdLst>
                  <a:gd name="T0" fmla="*/ 0 w 71"/>
                  <a:gd name="T1" fmla="*/ 0 h 141"/>
                  <a:gd name="T2" fmla="*/ 0 w 71"/>
                  <a:gd name="T3" fmla="*/ 0 h 141"/>
                  <a:gd name="T4" fmla="*/ 0 w 71"/>
                  <a:gd name="T5" fmla="*/ 0 h 141"/>
                  <a:gd name="T6" fmla="*/ 0 w 71"/>
                  <a:gd name="T7" fmla="*/ 0 h 141"/>
                  <a:gd name="T8" fmla="*/ 0 w 71"/>
                  <a:gd name="T9" fmla="*/ 0 h 141"/>
                  <a:gd name="T10" fmla="*/ 0 w 71"/>
                  <a:gd name="T11" fmla="*/ 0 h 141"/>
                  <a:gd name="T12" fmla="*/ 0 w 71"/>
                  <a:gd name="T13" fmla="*/ 0 h 141"/>
                  <a:gd name="T14" fmla="*/ 0 w 71"/>
                  <a:gd name="T15" fmla="*/ 0 h 141"/>
                  <a:gd name="T16" fmla="*/ 0 w 71"/>
                  <a:gd name="T17" fmla="*/ 0 h 1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141"/>
                  <a:gd name="T29" fmla="*/ 71 w 71"/>
                  <a:gd name="T30" fmla="*/ 141 h 1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141">
                    <a:moveTo>
                      <a:pt x="19" y="0"/>
                    </a:moveTo>
                    <a:lnTo>
                      <a:pt x="17" y="18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10" y="38"/>
                    </a:lnTo>
                    <a:lnTo>
                      <a:pt x="8" y="141"/>
                    </a:lnTo>
                    <a:lnTo>
                      <a:pt x="63" y="138"/>
                    </a:lnTo>
                    <a:lnTo>
                      <a:pt x="71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60" name="Freeform 44">
                <a:extLst>
                  <a:ext uri="{FF2B5EF4-FFF2-40B4-BE49-F238E27FC236}">
                    <a16:creationId xmlns:a16="http://schemas.microsoft.com/office/drawing/2014/main" id="{67AFBDDC-94B0-417F-B7E8-81A86FD4D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1898"/>
                <a:ext cx="14" cy="29"/>
              </a:xfrm>
              <a:custGeom>
                <a:avLst/>
                <a:gdLst>
                  <a:gd name="T0" fmla="*/ 0 w 70"/>
                  <a:gd name="T1" fmla="*/ 0 h 140"/>
                  <a:gd name="T2" fmla="*/ 0 w 70"/>
                  <a:gd name="T3" fmla="*/ 0 h 140"/>
                  <a:gd name="T4" fmla="*/ 0 w 70"/>
                  <a:gd name="T5" fmla="*/ 0 h 140"/>
                  <a:gd name="T6" fmla="*/ 0 w 70"/>
                  <a:gd name="T7" fmla="*/ 0 h 140"/>
                  <a:gd name="T8" fmla="*/ 0 w 70"/>
                  <a:gd name="T9" fmla="*/ 0 h 140"/>
                  <a:gd name="T10" fmla="*/ 0 w 70"/>
                  <a:gd name="T11" fmla="*/ 0 h 140"/>
                  <a:gd name="T12" fmla="*/ 0 w 70"/>
                  <a:gd name="T13" fmla="*/ 0 h 140"/>
                  <a:gd name="T14" fmla="*/ 0 w 70"/>
                  <a:gd name="T15" fmla="*/ 0 h 140"/>
                  <a:gd name="T16" fmla="*/ 0 w 70"/>
                  <a:gd name="T17" fmla="*/ 0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140"/>
                  <a:gd name="T29" fmla="*/ 70 w 70"/>
                  <a:gd name="T30" fmla="*/ 140 h 1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140">
                    <a:moveTo>
                      <a:pt x="19" y="0"/>
                    </a:moveTo>
                    <a:lnTo>
                      <a:pt x="18" y="16"/>
                    </a:lnTo>
                    <a:lnTo>
                      <a:pt x="0" y="16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8" y="140"/>
                    </a:lnTo>
                    <a:lnTo>
                      <a:pt x="63" y="137"/>
                    </a:lnTo>
                    <a:lnTo>
                      <a:pt x="70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61" name="Freeform 45">
                <a:extLst>
                  <a:ext uri="{FF2B5EF4-FFF2-40B4-BE49-F238E27FC236}">
                    <a16:creationId xmlns:a16="http://schemas.microsoft.com/office/drawing/2014/main" id="{6693A308-8F3C-48D2-B45B-31E1A59CB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" y="1881"/>
                <a:ext cx="16" cy="27"/>
              </a:xfrm>
              <a:custGeom>
                <a:avLst/>
                <a:gdLst>
                  <a:gd name="T0" fmla="*/ 0 w 77"/>
                  <a:gd name="T1" fmla="*/ 0 h 134"/>
                  <a:gd name="T2" fmla="*/ 0 w 77"/>
                  <a:gd name="T3" fmla="*/ 0 h 134"/>
                  <a:gd name="T4" fmla="*/ 0 w 77"/>
                  <a:gd name="T5" fmla="*/ 0 h 134"/>
                  <a:gd name="T6" fmla="*/ 0 w 77"/>
                  <a:gd name="T7" fmla="*/ 0 h 134"/>
                  <a:gd name="T8" fmla="*/ 0 w 77"/>
                  <a:gd name="T9" fmla="*/ 0 h 134"/>
                  <a:gd name="T10" fmla="*/ 0 w 77"/>
                  <a:gd name="T11" fmla="*/ 0 h 134"/>
                  <a:gd name="T12" fmla="*/ 0 w 77"/>
                  <a:gd name="T13" fmla="*/ 0 h 134"/>
                  <a:gd name="T14" fmla="*/ 0 w 77"/>
                  <a:gd name="T15" fmla="*/ 0 h 134"/>
                  <a:gd name="T16" fmla="*/ 0 w 77"/>
                  <a:gd name="T17" fmla="*/ 0 h 134"/>
                  <a:gd name="T18" fmla="*/ 0 w 77"/>
                  <a:gd name="T19" fmla="*/ 0 h 134"/>
                  <a:gd name="T20" fmla="*/ 0 w 77"/>
                  <a:gd name="T21" fmla="*/ 0 h 134"/>
                  <a:gd name="T22" fmla="*/ 0 w 77"/>
                  <a:gd name="T23" fmla="*/ 0 h 134"/>
                  <a:gd name="T24" fmla="*/ 0 w 77"/>
                  <a:gd name="T25" fmla="*/ 0 h 1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"/>
                  <a:gd name="T40" fmla="*/ 0 h 134"/>
                  <a:gd name="T41" fmla="*/ 77 w 77"/>
                  <a:gd name="T42" fmla="*/ 134 h 1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" h="134">
                    <a:moveTo>
                      <a:pt x="12" y="0"/>
                    </a:moveTo>
                    <a:lnTo>
                      <a:pt x="57" y="6"/>
                    </a:lnTo>
                    <a:lnTo>
                      <a:pt x="57" y="23"/>
                    </a:lnTo>
                    <a:lnTo>
                      <a:pt x="77" y="26"/>
                    </a:lnTo>
                    <a:lnTo>
                      <a:pt x="77" y="52"/>
                    </a:lnTo>
                    <a:lnTo>
                      <a:pt x="62" y="52"/>
                    </a:lnTo>
                    <a:lnTo>
                      <a:pt x="62" y="125"/>
                    </a:lnTo>
                    <a:lnTo>
                      <a:pt x="8" y="134"/>
                    </a:lnTo>
                    <a:lnTo>
                      <a:pt x="11" y="40"/>
                    </a:lnTo>
                    <a:lnTo>
                      <a:pt x="0" y="40"/>
                    </a:lnTo>
                    <a:lnTo>
                      <a:pt x="0" y="20"/>
                    </a:lnTo>
                    <a:lnTo>
                      <a:pt x="16" y="2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53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62" name="Freeform 46">
                <a:extLst>
                  <a:ext uri="{FF2B5EF4-FFF2-40B4-BE49-F238E27FC236}">
                    <a16:creationId xmlns:a16="http://schemas.microsoft.com/office/drawing/2014/main" id="{8341F686-6D0B-4BB1-ADD7-D13905A84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1898"/>
                <a:ext cx="16" cy="28"/>
              </a:xfrm>
              <a:custGeom>
                <a:avLst/>
                <a:gdLst>
                  <a:gd name="T0" fmla="*/ 0 w 76"/>
                  <a:gd name="T1" fmla="*/ 0 h 132"/>
                  <a:gd name="T2" fmla="*/ 0 w 76"/>
                  <a:gd name="T3" fmla="*/ 0 h 132"/>
                  <a:gd name="T4" fmla="*/ 0 w 76"/>
                  <a:gd name="T5" fmla="*/ 0 h 132"/>
                  <a:gd name="T6" fmla="*/ 0 w 76"/>
                  <a:gd name="T7" fmla="*/ 0 h 132"/>
                  <a:gd name="T8" fmla="*/ 0 w 76"/>
                  <a:gd name="T9" fmla="*/ 0 h 132"/>
                  <a:gd name="T10" fmla="*/ 0 w 76"/>
                  <a:gd name="T11" fmla="*/ 0 h 132"/>
                  <a:gd name="T12" fmla="*/ 0 w 76"/>
                  <a:gd name="T13" fmla="*/ 0 h 132"/>
                  <a:gd name="T14" fmla="*/ 0 w 76"/>
                  <a:gd name="T15" fmla="*/ 0 h 132"/>
                  <a:gd name="T16" fmla="*/ 0 w 76"/>
                  <a:gd name="T17" fmla="*/ 0 h 132"/>
                  <a:gd name="T18" fmla="*/ 0 w 76"/>
                  <a:gd name="T19" fmla="*/ 0 h 132"/>
                  <a:gd name="T20" fmla="*/ 0 w 76"/>
                  <a:gd name="T21" fmla="*/ 0 h 132"/>
                  <a:gd name="T22" fmla="*/ 0 w 76"/>
                  <a:gd name="T23" fmla="*/ 0 h 132"/>
                  <a:gd name="T24" fmla="*/ 0 w 76"/>
                  <a:gd name="T25" fmla="*/ 0 h 1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6"/>
                  <a:gd name="T40" fmla="*/ 0 h 132"/>
                  <a:gd name="T41" fmla="*/ 76 w 76"/>
                  <a:gd name="T42" fmla="*/ 132 h 1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6" h="132">
                    <a:moveTo>
                      <a:pt x="12" y="0"/>
                    </a:moveTo>
                    <a:lnTo>
                      <a:pt x="56" y="5"/>
                    </a:lnTo>
                    <a:lnTo>
                      <a:pt x="56" y="22"/>
                    </a:lnTo>
                    <a:lnTo>
                      <a:pt x="76" y="25"/>
                    </a:lnTo>
                    <a:lnTo>
                      <a:pt x="76" y="51"/>
                    </a:lnTo>
                    <a:lnTo>
                      <a:pt x="63" y="51"/>
                    </a:lnTo>
                    <a:lnTo>
                      <a:pt x="63" y="124"/>
                    </a:lnTo>
                    <a:lnTo>
                      <a:pt x="8" y="132"/>
                    </a:lnTo>
                    <a:lnTo>
                      <a:pt x="11" y="40"/>
                    </a:lnTo>
                    <a:lnTo>
                      <a:pt x="0" y="40"/>
                    </a:lnTo>
                    <a:lnTo>
                      <a:pt x="0" y="20"/>
                    </a:lnTo>
                    <a:lnTo>
                      <a:pt x="15" y="2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53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63" name="Freeform 47">
                <a:extLst>
                  <a:ext uri="{FF2B5EF4-FFF2-40B4-BE49-F238E27FC236}">
                    <a16:creationId xmlns:a16="http://schemas.microsoft.com/office/drawing/2014/main" id="{63F00572-5269-4A7F-9153-22BBFD781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903"/>
                <a:ext cx="284" cy="206"/>
              </a:xfrm>
              <a:custGeom>
                <a:avLst/>
                <a:gdLst>
                  <a:gd name="T0" fmla="*/ 0 w 1391"/>
                  <a:gd name="T1" fmla="*/ 0 h 1000"/>
                  <a:gd name="T2" fmla="*/ 0 w 1391"/>
                  <a:gd name="T3" fmla="*/ 0 h 1000"/>
                  <a:gd name="T4" fmla="*/ 0 w 1391"/>
                  <a:gd name="T5" fmla="*/ 0 h 1000"/>
                  <a:gd name="T6" fmla="*/ 0 w 1391"/>
                  <a:gd name="T7" fmla="*/ 0 h 1000"/>
                  <a:gd name="T8" fmla="*/ 0 w 1391"/>
                  <a:gd name="T9" fmla="*/ 0 h 1000"/>
                  <a:gd name="T10" fmla="*/ 0 w 1391"/>
                  <a:gd name="T11" fmla="*/ 0 h 1000"/>
                  <a:gd name="T12" fmla="*/ 0 w 1391"/>
                  <a:gd name="T13" fmla="*/ 0 h 1000"/>
                  <a:gd name="T14" fmla="*/ 0 w 1391"/>
                  <a:gd name="T15" fmla="*/ 0 h 1000"/>
                  <a:gd name="T16" fmla="*/ 0 w 1391"/>
                  <a:gd name="T17" fmla="*/ 0 h 1000"/>
                  <a:gd name="T18" fmla="*/ 0 w 1391"/>
                  <a:gd name="T19" fmla="*/ 0 h 1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1"/>
                  <a:gd name="T31" fmla="*/ 0 h 1000"/>
                  <a:gd name="T32" fmla="*/ 1391 w 1391"/>
                  <a:gd name="T33" fmla="*/ 1000 h 1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1" h="1000">
                    <a:moveTo>
                      <a:pt x="243" y="90"/>
                    </a:moveTo>
                    <a:lnTo>
                      <a:pt x="0" y="210"/>
                    </a:lnTo>
                    <a:lnTo>
                      <a:pt x="36" y="210"/>
                    </a:lnTo>
                    <a:lnTo>
                      <a:pt x="37" y="916"/>
                    </a:lnTo>
                    <a:lnTo>
                      <a:pt x="686" y="976"/>
                    </a:lnTo>
                    <a:lnTo>
                      <a:pt x="1391" y="1000"/>
                    </a:lnTo>
                    <a:lnTo>
                      <a:pt x="1385" y="390"/>
                    </a:lnTo>
                    <a:lnTo>
                      <a:pt x="988" y="216"/>
                    </a:lnTo>
                    <a:lnTo>
                      <a:pt x="851" y="0"/>
                    </a:lnTo>
                    <a:lnTo>
                      <a:pt x="243" y="90"/>
                    </a:lnTo>
                    <a:close/>
                  </a:path>
                </a:pathLst>
              </a:custGeom>
              <a:solidFill>
                <a:srgbClr val="A38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64" name="Freeform 48">
                <a:extLst>
                  <a:ext uri="{FF2B5EF4-FFF2-40B4-BE49-F238E27FC236}">
                    <a16:creationId xmlns:a16="http://schemas.microsoft.com/office/drawing/2014/main" id="{E27BE8A8-5658-463F-9297-83E6C7B86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3" y="1930"/>
                <a:ext cx="5" cy="172"/>
              </a:xfrm>
              <a:custGeom>
                <a:avLst/>
                <a:gdLst>
                  <a:gd name="T0" fmla="*/ 0 w 24"/>
                  <a:gd name="T1" fmla="*/ 0 h 832"/>
                  <a:gd name="T2" fmla="*/ 0 w 24"/>
                  <a:gd name="T3" fmla="*/ 0 h 832"/>
                  <a:gd name="T4" fmla="*/ 0 w 24"/>
                  <a:gd name="T5" fmla="*/ 0 h 832"/>
                  <a:gd name="T6" fmla="*/ 0 w 24"/>
                  <a:gd name="T7" fmla="*/ 0 h 832"/>
                  <a:gd name="T8" fmla="*/ 0 w 24"/>
                  <a:gd name="T9" fmla="*/ 0 h 832"/>
                  <a:gd name="T10" fmla="*/ 0 w 24"/>
                  <a:gd name="T11" fmla="*/ 0 h 832"/>
                  <a:gd name="T12" fmla="*/ 0 w 24"/>
                  <a:gd name="T13" fmla="*/ 0 h 832"/>
                  <a:gd name="T14" fmla="*/ 0 w 24"/>
                  <a:gd name="T15" fmla="*/ 0 h 8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832"/>
                  <a:gd name="T26" fmla="*/ 24 w 24"/>
                  <a:gd name="T27" fmla="*/ 832 h 8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832">
                    <a:moveTo>
                      <a:pt x="0" y="18"/>
                    </a:moveTo>
                    <a:lnTo>
                      <a:pt x="0" y="832"/>
                    </a:lnTo>
                    <a:lnTo>
                      <a:pt x="24" y="832"/>
                    </a:lnTo>
                    <a:lnTo>
                      <a:pt x="24" y="0"/>
                    </a:lnTo>
                    <a:lnTo>
                      <a:pt x="20" y="4"/>
                    </a:lnTo>
                    <a:lnTo>
                      <a:pt x="12" y="11"/>
                    </a:lnTo>
                    <a:lnTo>
                      <a:pt x="4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65" name="Freeform 49">
                <a:extLst>
                  <a:ext uri="{FF2B5EF4-FFF2-40B4-BE49-F238E27FC236}">
                    <a16:creationId xmlns:a16="http://schemas.microsoft.com/office/drawing/2014/main" id="{B9D05004-45D4-4C65-B766-C1F9EE2B6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1907"/>
                <a:ext cx="139" cy="197"/>
              </a:xfrm>
              <a:custGeom>
                <a:avLst/>
                <a:gdLst>
                  <a:gd name="T0" fmla="*/ 0 w 682"/>
                  <a:gd name="T1" fmla="*/ 0 h 957"/>
                  <a:gd name="T2" fmla="*/ 0 w 682"/>
                  <a:gd name="T3" fmla="*/ 0 h 957"/>
                  <a:gd name="T4" fmla="*/ 0 w 682"/>
                  <a:gd name="T5" fmla="*/ 0 h 957"/>
                  <a:gd name="T6" fmla="*/ 0 w 682"/>
                  <a:gd name="T7" fmla="*/ 0 h 957"/>
                  <a:gd name="T8" fmla="*/ 0 w 682"/>
                  <a:gd name="T9" fmla="*/ 0 h 957"/>
                  <a:gd name="T10" fmla="*/ 0 w 682"/>
                  <a:gd name="T11" fmla="*/ 0 h 957"/>
                  <a:gd name="T12" fmla="*/ 0 w 682"/>
                  <a:gd name="T13" fmla="*/ 0 h 9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2"/>
                  <a:gd name="T22" fmla="*/ 0 h 957"/>
                  <a:gd name="T23" fmla="*/ 682 w 682"/>
                  <a:gd name="T24" fmla="*/ 957 h 9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2" h="957">
                    <a:moveTo>
                      <a:pt x="0" y="83"/>
                    </a:moveTo>
                    <a:lnTo>
                      <a:pt x="0" y="927"/>
                    </a:lnTo>
                    <a:lnTo>
                      <a:pt x="682" y="957"/>
                    </a:lnTo>
                    <a:lnTo>
                      <a:pt x="682" y="413"/>
                    </a:lnTo>
                    <a:lnTo>
                      <a:pt x="279" y="239"/>
                    </a:lnTo>
                    <a:lnTo>
                      <a:pt x="142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66" name="Freeform 50">
                <a:extLst>
                  <a:ext uri="{FF2B5EF4-FFF2-40B4-BE49-F238E27FC236}">
                    <a16:creationId xmlns:a16="http://schemas.microsoft.com/office/drawing/2014/main" id="{81F02D01-3E92-4E52-98A9-70737423B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" y="1953"/>
                <a:ext cx="78" cy="34"/>
              </a:xfrm>
              <a:custGeom>
                <a:avLst/>
                <a:gdLst>
                  <a:gd name="T0" fmla="*/ 0 w 379"/>
                  <a:gd name="T1" fmla="*/ 0 h 170"/>
                  <a:gd name="T2" fmla="*/ 0 w 379"/>
                  <a:gd name="T3" fmla="*/ 0 h 170"/>
                  <a:gd name="T4" fmla="*/ 0 w 379"/>
                  <a:gd name="T5" fmla="*/ 0 h 170"/>
                  <a:gd name="T6" fmla="*/ 0 w 379"/>
                  <a:gd name="T7" fmla="*/ 0 h 170"/>
                  <a:gd name="T8" fmla="*/ 0 w 379"/>
                  <a:gd name="T9" fmla="*/ 0 h 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"/>
                  <a:gd name="T16" fmla="*/ 0 h 170"/>
                  <a:gd name="T17" fmla="*/ 379 w 379"/>
                  <a:gd name="T18" fmla="*/ 170 h 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" h="170">
                    <a:moveTo>
                      <a:pt x="0" y="0"/>
                    </a:moveTo>
                    <a:lnTo>
                      <a:pt x="379" y="156"/>
                    </a:lnTo>
                    <a:lnTo>
                      <a:pt x="379" y="170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67" name="Freeform 51">
                <a:extLst>
                  <a:ext uri="{FF2B5EF4-FFF2-40B4-BE49-F238E27FC236}">
                    <a16:creationId xmlns:a16="http://schemas.microsoft.com/office/drawing/2014/main" id="{E1CF1EBD-F74D-4735-A4CF-57551724C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904"/>
                <a:ext cx="171" cy="45"/>
              </a:xfrm>
              <a:custGeom>
                <a:avLst/>
                <a:gdLst>
                  <a:gd name="T0" fmla="*/ 0 w 837"/>
                  <a:gd name="T1" fmla="*/ 0 h 215"/>
                  <a:gd name="T2" fmla="*/ 0 w 837"/>
                  <a:gd name="T3" fmla="*/ 0 h 215"/>
                  <a:gd name="T4" fmla="*/ 0 w 837"/>
                  <a:gd name="T5" fmla="*/ 0 h 215"/>
                  <a:gd name="T6" fmla="*/ 0 w 837"/>
                  <a:gd name="T7" fmla="*/ 0 h 215"/>
                  <a:gd name="T8" fmla="*/ 0 w 837"/>
                  <a:gd name="T9" fmla="*/ 0 h 215"/>
                  <a:gd name="T10" fmla="*/ 0 w 837"/>
                  <a:gd name="T11" fmla="*/ 0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7"/>
                  <a:gd name="T19" fmla="*/ 0 h 215"/>
                  <a:gd name="T20" fmla="*/ 837 w 837"/>
                  <a:gd name="T21" fmla="*/ 215 h 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7" h="215">
                    <a:moveTo>
                      <a:pt x="223" y="90"/>
                    </a:moveTo>
                    <a:lnTo>
                      <a:pt x="0" y="194"/>
                    </a:lnTo>
                    <a:lnTo>
                      <a:pt x="0" y="215"/>
                    </a:lnTo>
                    <a:lnTo>
                      <a:pt x="647" y="115"/>
                    </a:lnTo>
                    <a:lnTo>
                      <a:pt x="837" y="0"/>
                    </a:lnTo>
                    <a:lnTo>
                      <a:pt x="223" y="90"/>
                    </a:lnTo>
                    <a:close/>
                  </a:path>
                </a:pathLst>
              </a:custGeom>
              <a:solidFill>
                <a:srgbClr val="936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68" name="Freeform 52">
                <a:extLst>
                  <a:ext uri="{FF2B5EF4-FFF2-40B4-BE49-F238E27FC236}">
                    <a16:creationId xmlns:a16="http://schemas.microsoft.com/office/drawing/2014/main" id="{00F2EFED-57BF-4714-8191-BDF159BCB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8" y="1928"/>
                <a:ext cx="125" cy="24"/>
              </a:xfrm>
              <a:custGeom>
                <a:avLst/>
                <a:gdLst>
                  <a:gd name="T0" fmla="*/ 0 w 609"/>
                  <a:gd name="T1" fmla="*/ 0 h 114"/>
                  <a:gd name="T2" fmla="*/ 0 w 609"/>
                  <a:gd name="T3" fmla="*/ 0 h 114"/>
                  <a:gd name="T4" fmla="*/ 0 w 609"/>
                  <a:gd name="T5" fmla="*/ 0 h 114"/>
                  <a:gd name="T6" fmla="*/ 0 w 609"/>
                  <a:gd name="T7" fmla="*/ 0 h 114"/>
                  <a:gd name="T8" fmla="*/ 0 w 609"/>
                  <a:gd name="T9" fmla="*/ 0 h 114"/>
                  <a:gd name="T10" fmla="*/ 0 w 609"/>
                  <a:gd name="T11" fmla="*/ 0 h 114"/>
                  <a:gd name="T12" fmla="*/ 0 w 609"/>
                  <a:gd name="T13" fmla="*/ 0 h 114"/>
                  <a:gd name="T14" fmla="*/ 0 w 609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09"/>
                  <a:gd name="T25" fmla="*/ 0 h 114"/>
                  <a:gd name="T26" fmla="*/ 609 w 609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9" h="114">
                    <a:moveTo>
                      <a:pt x="2" y="93"/>
                    </a:moveTo>
                    <a:lnTo>
                      <a:pt x="609" y="0"/>
                    </a:lnTo>
                    <a:lnTo>
                      <a:pt x="609" y="21"/>
                    </a:lnTo>
                    <a:lnTo>
                      <a:pt x="7" y="114"/>
                    </a:lnTo>
                    <a:lnTo>
                      <a:pt x="5" y="111"/>
                    </a:lnTo>
                    <a:lnTo>
                      <a:pt x="2" y="104"/>
                    </a:lnTo>
                    <a:lnTo>
                      <a:pt x="0" y="97"/>
                    </a:lnTo>
                    <a:lnTo>
                      <a:pt x="2" y="93"/>
                    </a:lnTo>
                    <a:close/>
                  </a:path>
                </a:pathLst>
              </a:custGeom>
              <a:solidFill>
                <a:srgbClr val="443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69" name="Freeform 53">
                <a:extLst>
                  <a:ext uri="{FF2B5EF4-FFF2-40B4-BE49-F238E27FC236}">
                    <a16:creationId xmlns:a16="http://schemas.microsoft.com/office/drawing/2014/main" id="{9EB419EE-B8F2-4A5D-A703-D2A30C9EA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1982"/>
                <a:ext cx="17" cy="8"/>
              </a:xfrm>
              <a:custGeom>
                <a:avLst/>
                <a:gdLst>
                  <a:gd name="T0" fmla="*/ 0 w 87"/>
                  <a:gd name="T1" fmla="*/ 0 h 36"/>
                  <a:gd name="T2" fmla="*/ 0 w 87"/>
                  <a:gd name="T3" fmla="*/ 0 h 36"/>
                  <a:gd name="T4" fmla="*/ 0 w 87"/>
                  <a:gd name="T5" fmla="*/ 0 h 36"/>
                  <a:gd name="T6" fmla="*/ 0 w 87"/>
                  <a:gd name="T7" fmla="*/ 0 h 36"/>
                  <a:gd name="T8" fmla="*/ 0 w 87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36"/>
                  <a:gd name="T17" fmla="*/ 87 w 8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36">
                    <a:moveTo>
                      <a:pt x="0" y="9"/>
                    </a:moveTo>
                    <a:lnTo>
                      <a:pt x="0" y="36"/>
                    </a:lnTo>
                    <a:lnTo>
                      <a:pt x="87" y="28"/>
                    </a:lnTo>
                    <a:lnTo>
                      <a:pt x="8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43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70" name="Freeform 54">
                <a:extLst>
                  <a:ext uri="{FF2B5EF4-FFF2-40B4-BE49-F238E27FC236}">
                    <a16:creationId xmlns:a16="http://schemas.microsoft.com/office/drawing/2014/main" id="{DED759F4-F621-4EE5-9502-426CC46E4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052"/>
                <a:ext cx="17" cy="7"/>
              </a:xfrm>
              <a:custGeom>
                <a:avLst/>
                <a:gdLst>
                  <a:gd name="T0" fmla="*/ 0 w 87"/>
                  <a:gd name="T1" fmla="*/ 0 h 34"/>
                  <a:gd name="T2" fmla="*/ 0 w 87"/>
                  <a:gd name="T3" fmla="*/ 0 h 34"/>
                  <a:gd name="T4" fmla="*/ 0 w 87"/>
                  <a:gd name="T5" fmla="*/ 0 h 34"/>
                  <a:gd name="T6" fmla="*/ 0 w 87"/>
                  <a:gd name="T7" fmla="*/ 0 h 34"/>
                  <a:gd name="T8" fmla="*/ 0 w 87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34"/>
                  <a:gd name="T17" fmla="*/ 87 w 8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34">
                    <a:moveTo>
                      <a:pt x="0" y="8"/>
                    </a:moveTo>
                    <a:lnTo>
                      <a:pt x="0" y="34"/>
                    </a:lnTo>
                    <a:lnTo>
                      <a:pt x="87" y="27"/>
                    </a:lnTo>
                    <a:lnTo>
                      <a:pt x="8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43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71" name="Freeform 55">
                <a:extLst>
                  <a:ext uri="{FF2B5EF4-FFF2-40B4-BE49-F238E27FC236}">
                    <a16:creationId xmlns:a16="http://schemas.microsoft.com/office/drawing/2014/main" id="{C1FCAB35-0E2C-4266-A111-0DBFF93B1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1980"/>
                <a:ext cx="20" cy="6"/>
              </a:xfrm>
              <a:custGeom>
                <a:avLst/>
                <a:gdLst>
                  <a:gd name="T0" fmla="*/ 0 w 98"/>
                  <a:gd name="T1" fmla="*/ 0 h 31"/>
                  <a:gd name="T2" fmla="*/ 0 w 98"/>
                  <a:gd name="T3" fmla="*/ 0 h 31"/>
                  <a:gd name="T4" fmla="*/ 0 w 98"/>
                  <a:gd name="T5" fmla="*/ 0 h 31"/>
                  <a:gd name="T6" fmla="*/ 0 w 98"/>
                  <a:gd name="T7" fmla="*/ 0 h 31"/>
                  <a:gd name="T8" fmla="*/ 0 w 98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8"/>
                    </a:moveTo>
                    <a:lnTo>
                      <a:pt x="0" y="31"/>
                    </a:lnTo>
                    <a:lnTo>
                      <a:pt x="98" y="29"/>
                    </a:lnTo>
                    <a:lnTo>
                      <a:pt x="9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443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72" name="Freeform 56">
                <a:extLst>
                  <a:ext uri="{FF2B5EF4-FFF2-40B4-BE49-F238E27FC236}">
                    <a16:creationId xmlns:a16="http://schemas.microsoft.com/office/drawing/2014/main" id="{2CEDD5B9-D7F1-4C50-9B22-A5C1E3543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" y="1975"/>
                <a:ext cx="20" cy="7"/>
              </a:xfrm>
              <a:custGeom>
                <a:avLst/>
                <a:gdLst>
                  <a:gd name="T0" fmla="*/ 0 w 98"/>
                  <a:gd name="T1" fmla="*/ 0 h 34"/>
                  <a:gd name="T2" fmla="*/ 0 w 98"/>
                  <a:gd name="T3" fmla="*/ 0 h 34"/>
                  <a:gd name="T4" fmla="*/ 0 w 98"/>
                  <a:gd name="T5" fmla="*/ 0 h 34"/>
                  <a:gd name="T6" fmla="*/ 0 w 98"/>
                  <a:gd name="T7" fmla="*/ 0 h 34"/>
                  <a:gd name="T8" fmla="*/ 0 w 9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4"/>
                  <a:gd name="T17" fmla="*/ 98 w 9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4">
                    <a:moveTo>
                      <a:pt x="0" y="13"/>
                    </a:moveTo>
                    <a:lnTo>
                      <a:pt x="0" y="34"/>
                    </a:lnTo>
                    <a:lnTo>
                      <a:pt x="98" y="26"/>
                    </a:lnTo>
                    <a:lnTo>
                      <a:pt x="9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43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73" name="Freeform 57">
                <a:extLst>
                  <a:ext uri="{FF2B5EF4-FFF2-40B4-BE49-F238E27FC236}">
                    <a16:creationId xmlns:a16="http://schemas.microsoft.com/office/drawing/2014/main" id="{3D281F7B-A98A-44F3-ABC7-790C2E874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9" y="2057"/>
                <a:ext cx="20" cy="6"/>
              </a:xfrm>
              <a:custGeom>
                <a:avLst/>
                <a:gdLst>
                  <a:gd name="T0" fmla="*/ 0 w 100"/>
                  <a:gd name="T1" fmla="*/ 0 h 30"/>
                  <a:gd name="T2" fmla="*/ 0 w 100"/>
                  <a:gd name="T3" fmla="*/ 0 h 30"/>
                  <a:gd name="T4" fmla="*/ 0 w 100"/>
                  <a:gd name="T5" fmla="*/ 0 h 30"/>
                  <a:gd name="T6" fmla="*/ 0 w 100"/>
                  <a:gd name="T7" fmla="*/ 0 h 30"/>
                  <a:gd name="T8" fmla="*/ 0 w 10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30"/>
                  <a:gd name="T17" fmla="*/ 100 w 10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30">
                    <a:moveTo>
                      <a:pt x="0" y="3"/>
                    </a:moveTo>
                    <a:lnTo>
                      <a:pt x="0" y="30"/>
                    </a:lnTo>
                    <a:lnTo>
                      <a:pt x="100" y="25"/>
                    </a:lnTo>
                    <a:lnTo>
                      <a:pt x="10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43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74" name="Freeform 58">
                <a:extLst>
                  <a:ext uri="{FF2B5EF4-FFF2-40B4-BE49-F238E27FC236}">
                    <a16:creationId xmlns:a16="http://schemas.microsoft.com/office/drawing/2014/main" id="{1E2570F6-57FB-4B81-82E7-ED0312B2A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" y="1942"/>
                <a:ext cx="15" cy="33"/>
              </a:xfrm>
              <a:custGeom>
                <a:avLst/>
                <a:gdLst>
                  <a:gd name="T0" fmla="*/ 0 w 72"/>
                  <a:gd name="T1" fmla="*/ 0 h 162"/>
                  <a:gd name="T2" fmla="*/ 0 w 72"/>
                  <a:gd name="T3" fmla="*/ 0 h 162"/>
                  <a:gd name="T4" fmla="*/ 0 w 72"/>
                  <a:gd name="T5" fmla="*/ 0 h 162"/>
                  <a:gd name="T6" fmla="*/ 0 w 72"/>
                  <a:gd name="T7" fmla="*/ 0 h 162"/>
                  <a:gd name="T8" fmla="*/ 0 w 72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62"/>
                  <a:gd name="T17" fmla="*/ 72 w 72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62">
                    <a:moveTo>
                      <a:pt x="5" y="11"/>
                    </a:moveTo>
                    <a:lnTo>
                      <a:pt x="72" y="0"/>
                    </a:lnTo>
                    <a:lnTo>
                      <a:pt x="72" y="156"/>
                    </a:lnTo>
                    <a:lnTo>
                      <a:pt x="0" y="162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38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75" name="Freeform 59">
                <a:extLst>
                  <a:ext uri="{FF2B5EF4-FFF2-40B4-BE49-F238E27FC236}">
                    <a16:creationId xmlns:a16="http://schemas.microsoft.com/office/drawing/2014/main" id="{85457CBC-7259-40FE-9952-525B8409D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" y="2023"/>
                <a:ext cx="14" cy="34"/>
              </a:xfrm>
              <a:custGeom>
                <a:avLst/>
                <a:gdLst>
                  <a:gd name="T0" fmla="*/ 0 w 69"/>
                  <a:gd name="T1" fmla="*/ 0 h 163"/>
                  <a:gd name="T2" fmla="*/ 0 w 69"/>
                  <a:gd name="T3" fmla="*/ 0 h 163"/>
                  <a:gd name="T4" fmla="*/ 0 w 69"/>
                  <a:gd name="T5" fmla="*/ 0 h 163"/>
                  <a:gd name="T6" fmla="*/ 0 w 69"/>
                  <a:gd name="T7" fmla="*/ 0 h 163"/>
                  <a:gd name="T8" fmla="*/ 0 w 69"/>
                  <a:gd name="T9" fmla="*/ 0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63"/>
                  <a:gd name="T17" fmla="*/ 69 w 69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63">
                    <a:moveTo>
                      <a:pt x="2" y="0"/>
                    </a:moveTo>
                    <a:lnTo>
                      <a:pt x="69" y="2"/>
                    </a:lnTo>
                    <a:lnTo>
                      <a:pt x="69" y="158"/>
                    </a:lnTo>
                    <a:lnTo>
                      <a:pt x="0" y="16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8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76" name="Freeform 60">
                <a:extLst>
                  <a:ext uri="{FF2B5EF4-FFF2-40B4-BE49-F238E27FC236}">
                    <a16:creationId xmlns:a16="http://schemas.microsoft.com/office/drawing/2014/main" id="{3DB44C20-11E5-4FA9-A1B8-4D47C42BF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9" y="1944"/>
                <a:ext cx="4" cy="32"/>
              </a:xfrm>
              <a:custGeom>
                <a:avLst/>
                <a:gdLst>
                  <a:gd name="T0" fmla="*/ 0 w 19"/>
                  <a:gd name="T1" fmla="*/ 0 h 156"/>
                  <a:gd name="T2" fmla="*/ 0 w 19"/>
                  <a:gd name="T3" fmla="*/ 0 h 156"/>
                  <a:gd name="T4" fmla="*/ 0 w 19"/>
                  <a:gd name="T5" fmla="*/ 0 h 156"/>
                  <a:gd name="T6" fmla="*/ 0 w 19"/>
                  <a:gd name="T7" fmla="*/ 0 h 156"/>
                  <a:gd name="T8" fmla="*/ 0 w 19"/>
                  <a:gd name="T9" fmla="*/ 0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56"/>
                  <a:gd name="T17" fmla="*/ 19 w 19"/>
                  <a:gd name="T18" fmla="*/ 156 h 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56">
                    <a:moveTo>
                      <a:pt x="0" y="0"/>
                    </a:moveTo>
                    <a:lnTo>
                      <a:pt x="0" y="156"/>
                    </a:lnTo>
                    <a:lnTo>
                      <a:pt x="19" y="153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C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77" name="Freeform 61">
                <a:extLst>
                  <a:ext uri="{FF2B5EF4-FFF2-40B4-BE49-F238E27FC236}">
                    <a16:creationId xmlns:a16="http://schemas.microsoft.com/office/drawing/2014/main" id="{BB8513C3-1C52-42CA-BB06-19BD1F162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2024"/>
                <a:ext cx="3" cy="32"/>
              </a:xfrm>
              <a:custGeom>
                <a:avLst/>
                <a:gdLst>
                  <a:gd name="T0" fmla="*/ 0 w 18"/>
                  <a:gd name="T1" fmla="*/ 0 h 158"/>
                  <a:gd name="T2" fmla="*/ 0 w 18"/>
                  <a:gd name="T3" fmla="*/ 0 h 158"/>
                  <a:gd name="T4" fmla="*/ 0 w 18"/>
                  <a:gd name="T5" fmla="*/ 0 h 158"/>
                  <a:gd name="T6" fmla="*/ 0 w 18"/>
                  <a:gd name="T7" fmla="*/ 0 h 158"/>
                  <a:gd name="T8" fmla="*/ 0 w 18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8"/>
                  <a:gd name="T17" fmla="*/ 18 w 18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8">
                    <a:moveTo>
                      <a:pt x="0" y="3"/>
                    </a:moveTo>
                    <a:lnTo>
                      <a:pt x="0" y="158"/>
                    </a:lnTo>
                    <a:lnTo>
                      <a:pt x="18" y="155"/>
                    </a:lnTo>
                    <a:lnTo>
                      <a:pt x="1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AC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78" name="Freeform 62">
                <a:extLst>
                  <a:ext uri="{FF2B5EF4-FFF2-40B4-BE49-F238E27FC236}">
                    <a16:creationId xmlns:a16="http://schemas.microsoft.com/office/drawing/2014/main" id="{637DFC91-4EFA-47B8-98B9-070565E40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1947"/>
                <a:ext cx="15" cy="33"/>
              </a:xfrm>
              <a:custGeom>
                <a:avLst/>
                <a:gdLst>
                  <a:gd name="T0" fmla="*/ 0 w 75"/>
                  <a:gd name="T1" fmla="*/ 0 h 157"/>
                  <a:gd name="T2" fmla="*/ 0 w 75"/>
                  <a:gd name="T3" fmla="*/ 0 h 157"/>
                  <a:gd name="T4" fmla="*/ 0 w 75"/>
                  <a:gd name="T5" fmla="*/ 0 h 157"/>
                  <a:gd name="T6" fmla="*/ 0 w 75"/>
                  <a:gd name="T7" fmla="*/ 0 h 157"/>
                  <a:gd name="T8" fmla="*/ 0 w 75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57"/>
                  <a:gd name="T17" fmla="*/ 75 w 75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57">
                    <a:moveTo>
                      <a:pt x="0" y="10"/>
                    </a:moveTo>
                    <a:lnTo>
                      <a:pt x="73" y="0"/>
                    </a:lnTo>
                    <a:lnTo>
                      <a:pt x="75" y="155"/>
                    </a:lnTo>
                    <a:lnTo>
                      <a:pt x="4" y="15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8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79" name="Freeform 63">
                <a:extLst>
                  <a:ext uri="{FF2B5EF4-FFF2-40B4-BE49-F238E27FC236}">
                    <a16:creationId xmlns:a16="http://schemas.microsoft.com/office/drawing/2014/main" id="{85080E10-9B98-4DEC-A16D-41ADE2F53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1952"/>
                <a:ext cx="14" cy="29"/>
              </a:xfrm>
              <a:custGeom>
                <a:avLst/>
                <a:gdLst>
                  <a:gd name="T0" fmla="*/ 0 w 63"/>
                  <a:gd name="T1" fmla="*/ 0 h 140"/>
                  <a:gd name="T2" fmla="*/ 0 w 63"/>
                  <a:gd name="T3" fmla="*/ 0 h 140"/>
                  <a:gd name="T4" fmla="*/ 0 w 63"/>
                  <a:gd name="T5" fmla="*/ 0 h 140"/>
                  <a:gd name="T6" fmla="*/ 0 w 63"/>
                  <a:gd name="T7" fmla="*/ 0 h 140"/>
                  <a:gd name="T8" fmla="*/ 0 w 63"/>
                  <a:gd name="T9" fmla="*/ 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140"/>
                  <a:gd name="T17" fmla="*/ 63 w 63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140">
                    <a:moveTo>
                      <a:pt x="6" y="8"/>
                    </a:moveTo>
                    <a:lnTo>
                      <a:pt x="62" y="0"/>
                    </a:lnTo>
                    <a:lnTo>
                      <a:pt x="63" y="140"/>
                    </a:lnTo>
                    <a:lnTo>
                      <a:pt x="0" y="137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8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80" name="Freeform 64">
                <a:extLst>
                  <a:ext uri="{FF2B5EF4-FFF2-40B4-BE49-F238E27FC236}">
                    <a16:creationId xmlns:a16="http://schemas.microsoft.com/office/drawing/2014/main" id="{97923271-3218-44A5-BF48-5D0EE6268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2023"/>
                <a:ext cx="12" cy="28"/>
              </a:xfrm>
              <a:custGeom>
                <a:avLst/>
                <a:gdLst>
                  <a:gd name="T0" fmla="*/ 0 w 59"/>
                  <a:gd name="T1" fmla="*/ 0 h 132"/>
                  <a:gd name="T2" fmla="*/ 0 w 59"/>
                  <a:gd name="T3" fmla="*/ 0 h 132"/>
                  <a:gd name="T4" fmla="*/ 0 w 59"/>
                  <a:gd name="T5" fmla="*/ 0 h 132"/>
                  <a:gd name="T6" fmla="*/ 0 w 59"/>
                  <a:gd name="T7" fmla="*/ 0 h 132"/>
                  <a:gd name="T8" fmla="*/ 0 w 59"/>
                  <a:gd name="T9" fmla="*/ 0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32"/>
                  <a:gd name="T17" fmla="*/ 59 w 59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32">
                    <a:moveTo>
                      <a:pt x="2" y="0"/>
                    </a:moveTo>
                    <a:lnTo>
                      <a:pt x="58" y="1"/>
                    </a:lnTo>
                    <a:lnTo>
                      <a:pt x="59" y="132"/>
                    </a:lnTo>
                    <a:lnTo>
                      <a:pt x="0" y="12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8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81" name="Freeform 65">
                <a:extLst>
                  <a:ext uri="{FF2B5EF4-FFF2-40B4-BE49-F238E27FC236}">
                    <a16:creationId xmlns:a16="http://schemas.microsoft.com/office/drawing/2014/main" id="{2A867884-E397-45B9-A789-71C947646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1949"/>
                <a:ext cx="5" cy="31"/>
              </a:xfrm>
              <a:custGeom>
                <a:avLst/>
                <a:gdLst>
                  <a:gd name="T0" fmla="*/ 0 w 25"/>
                  <a:gd name="T1" fmla="*/ 0 h 149"/>
                  <a:gd name="T2" fmla="*/ 0 w 25"/>
                  <a:gd name="T3" fmla="*/ 0 h 149"/>
                  <a:gd name="T4" fmla="*/ 0 w 25"/>
                  <a:gd name="T5" fmla="*/ 0 h 149"/>
                  <a:gd name="T6" fmla="*/ 0 w 25"/>
                  <a:gd name="T7" fmla="*/ 0 h 149"/>
                  <a:gd name="T8" fmla="*/ 0 w 25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49"/>
                  <a:gd name="T17" fmla="*/ 25 w 25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49">
                    <a:moveTo>
                      <a:pt x="0" y="7"/>
                    </a:moveTo>
                    <a:lnTo>
                      <a:pt x="23" y="0"/>
                    </a:lnTo>
                    <a:lnTo>
                      <a:pt x="25" y="146"/>
                    </a:lnTo>
                    <a:lnTo>
                      <a:pt x="1" y="1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AC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82" name="Freeform 66">
                <a:extLst>
                  <a:ext uri="{FF2B5EF4-FFF2-40B4-BE49-F238E27FC236}">
                    <a16:creationId xmlns:a16="http://schemas.microsoft.com/office/drawing/2014/main" id="{472E8C7F-3BED-4EEA-B6EA-6B005BCED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1953"/>
                <a:ext cx="4" cy="28"/>
              </a:xfrm>
              <a:custGeom>
                <a:avLst/>
                <a:gdLst>
                  <a:gd name="T0" fmla="*/ 0 w 20"/>
                  <a:gd name="T1" fmla="*/ 0 h 130"/>
                  <a:gd name="T2" fmla="*/ 0 w 20"/>
                  <a:gd name="T3" fmla="*/ 0 h 130"/>
                  <a:gd name="T4" fmla="*/ 0 w 20"/>
                  <a:gd name="T5" fmla="*/ 0 h 130"/>
                  <a:gd name="T6" fmla="*/ 0 w 20"/>
                  <a:gd name="T7" fmla="*/ 0 h 130"/>
                  <a:gd name="T8" fmla="*/ 0 w 20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30"/>
                  <a:gd name="T17" fmla="*/ 20 w 20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30">
                    <a:moveTo>
                      <a:pt x="0" y="0"/>
                    </a:moveTo>
                    <a:lnTo>
                      <a:pt x="20" y="0"/>
                    </a:lnTo>
                    <a:lnTo>
                      <a:pt x="20" y="130"/>
                    </a:lnTo>
                    <a:lnTo>
                      <a:pt x="1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C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83" name="Freeform 67">
                <a:extLst>
                  <a:ext uri="{FF2B5EF4-FFF2-40B4-BE49-F238E27FC236}">
                    <a16:creationId xmlns:a16="http://schemas.microsoft.com/office/drawing/2014/main" id="{FE72CD28-5084-45FA-AC0E-537C68AB2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024"/>
                <a:ext cx="4" cy="27"/>
              </a:xfrm>
              <a:custGeom>
                <a:avLst/>
                <a:gdLst>
                  <a:gd name="T0" fmla="*/ 0 w 20"/>
                  <a:gd name="T1" fmla="*/ 0 h 132"/>
                  <a:gd name="T2" fmla="*/ 0 w 20"/>
                  <a:gd name="T3" fmla="*/ 0 h 132"/>
                  <a:gd name="T4" fmla="*/ 0 w 20"/>
                  <a:gd name="T5" fmla="*/ 0 h 132"/>
                  <a:gd name="T6" fmla="*/ 0 w 20"/>
                  <a:gd name="T7" fmla="*/ 0 h 132"/>
                  <a:gd name="T8" fmla="*/ 0 w 20"/>
                  <a:gd name="T9" fmla="*/ 0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32"/>
                  <a:gd name="T17" fmla="*/ 20 w 20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32">
                    <a:moveTo>
                      <a:pt x="0" y="6"/>
                    </a:moveTo>
                    <a:lnTo>
                      <a:pt x="20" y="0"/>
                    </a:lnTo>
                    <a:lnTo>
                      <a:pt x="20" y="130"/>
                    </a:lnTo>
                    <a:lnTo>
                      <a:pt x="1" y="1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C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84" name="Freeform 68">
                <a:extLst>
                  <a:ext uri="{FF2B5EF4-FFF2-40B4-BE49-F238E27FC236}">
                    <a16:creationId xmlns:a16="http://schemas.microsoft.com/office/drawing/2014/main" id="{D0F8BFF3-CB3D-4345-BB76-9AF437551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026"/>
                <a:ext cx="18" cy="62"/>
              </a:xfrm>
              <a:custGeom>
                <a:avLst/>
                <a:gdLst>
                  <a:gd name="T0" fmla="*/ 0 w 86"/>
                  <a:gd name="T1" fmla="*/ 0 h 306"/>
                  <a:gd name="T2" fmla="*/ 0 w 86"/>
                  <a:gd name="T3" fmla="*/ 0 h 306"/>
                  <a:gd name="T4" fmla="*/ 0 w 86"/>
                  <a:gd name="T5" fmla="*/ 0 h 306"/>
                  <a:gd name="T6" fmla="*/ 0 w 86"/>
                  <a:gd name="T7" fmla="*/ 0 h 306"/>
                  <a:gd name="T8" fmla="*/ 0 w 86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306"/>
                  <a:gd name="T17" fmla="*/ 86 w 86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306">
                    <a:moveTo>
                      <a:pt x="0" y="2"/>
                    </a:moveTo>
                    <a:lnTo>
                      <a:pt x="86" y="0"/>
                    </a:lnTo>
                    <a:lnTo>
                      <a:pt x="85" y="306"/>
                    </a:lnTo>
                    <a:lnTo>
                      <a:pt x="1" y="30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81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85" name="Freeform 69">
                <a:extLst>
                  <a:ext uri="{FF2B5EF4-FFF2-40B4-BE49-F238E27FC236}">
                    <a16:creationId xmlns:a16="http://schemas.microsoft.com/office/drawing/2014/main" id="{5796DD6F-E2DD-44C9-A978-F28B4F3A0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026"/>
                <a:ext cx="6" cy="62"/>
              </a:xfrm>
              <a:custGeom>
                <a:avLst/>
                <a:gdLst>
                  <a:gd name="T0" fmla="*/ 0 w 27"/>
                  <a:gd name="T1" fmla="*/ 0 h 303"/>
                  <a:gd name="T2" fmla="*/ 0 w 27"/>
                  <a:gd name="T3" fmla="*/ 0 h 303"/>
                  <a:gd name="T4" fmla="*/ 0 w 27"/>
                  <a:gd name="T5" fmla="*/ 0 h 303"/>
                  <a:gd name="T6" fmla="*/ 0 w 27"/>
                  <a:gd name="T7" fmla="*/ 0 h 303"/>
                  <a:gd name="T8" fmla="*/ 0 w 27"/>
                  <a:gd name="T9" fmla="*/ 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303"/>
                  <a:gd name="T17" fmla="*/ 27 w 27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303">
                    <a:moveTo>
                      <a:pt x="0" y="0"/>
                    </a:moveTo>
                    <a:lnTo>
                      <a:pt x="0" y="303"/>
                    </a:lnTo>
                    <a:lnTo>
                      <a:pt x="27" y="303"/>
                    </a:lnTo>
                    <a:lnTo>
                      <a:pt x="2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C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86" name="Freeform 70">
                <a:extLst>
                  <a:ext uri="{FF2B5EF4-FFF2-40B4-BE49-F238E27FC236}">
                    <a16:creationId xmlns:a16="http://schemas.microsoft.com/office/drawing/2014/main" id="{93BBC408-E035-4694-A54E-4DF4B49FC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012"/>
                <a:ext cx="3" cy="39"/>
              </a:xfrm>
              <a:custGeom>
                <a:avLst/>
                <a:gdLst>
                  <a:gd name="T0" fmla="*/ 0 w 19"/>
                  <a:gd name="T1" fmla="*/ 0 h 191"/>
                  <a:gd name="T2" fmla="*/ 0 w 19"/>
                  <a:gd name="T3" fmla="*/ 0 h 191"/>
                  <a:gd name="T4" fmla="*/ 0 w 19"/>
                  <a:gd name="T5" fmla="*/ 0 h 191"/>
                  <a:gd name="T6" fmla="*/ 0 w 19"/>
                  <a:gd name="T7" fmla="*/ 0 h 191"/>
                  <a:gd name="T8" fmla="*/ 0 w 19"/>
                  <a:gd name="T9" fmla="*/ 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1"/>
                  <a:gd name="T17" fmla="*/ 19 w 1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1">
                    <a:moveTo>
                      <a:pt x="0" y="0"/>
                    </a:moveTo>
                    <a:lnTo>
                      <a:pt x="0" y="191"/>
                    </a:lnTo>
                    <a:lnTo>
                      <a:pt x="19" y="184"/>
                    </a:lnTo>
                    <a:lnTo>
                      <a:pt x="19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A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87" name="Freeform 71">
                <a:extLst>
                  <a:ext uri="{FF2B5EF4-FFF2-40B4-BE49-F238E27FC236}">
                    <a16:creationId xmlns:a16="http://schemas.microsoft.com/office/drawing/2014/main" id="{CC1CC1C9-2244-47C7-8BE5-D40F08A98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018"/>
                <a:ext cx="4" cy="60"/>
              </a:xfrm>
              <a:custGeom>
                <a:avLst/>
                <a:gdLst>
                  <a:gd name="T0" fmla="*/ 0 w 19"/>
                  <a:gd name="T1" fmla="*/ 0 h 286"/>
                  <a:gd name="T2" fmla="*/ 0 w 19"/>
                  <a:gd name="T3" fmla="*/ 0 h 286"/>
                  <a:gd name="T4" fmla="*/ 0 w 19"/>
                  <a:gd name="T5" fmla="*/ 0 h 286"/>
                  <a:gd name="T6" fmla="*/ 0 w 19"/>
                  <a:gd name="T7" fmla="*/ 0 h 286"/>
                  <a:gd name="T8" fmla="*/ 0 w 19"/>
                  <a:gd name="T9" fmla="*/ 0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86"/>
                  <a:gd name="T17" fmla="*/ 19 w 19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86">
                    <a:moveTo>
                      <a:pt x="0" y="0"/>
                    </a:moveTo>
                    <a:lnTo>
                      <a:pt x="0" y="274"/>
                    </a:lnTo>
                    <a:lnTo>
                      <a:pt x="19" y="286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A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88" name="Freeform 72">
                <a:extLst>
                  <a:ext uri="{FF2B5EF4-FFF2-40B4-BE49-F238E27FC236}">
                    <a16:creationId xmlns:a16="http://schemas.microsoft.com/office/drawing/2014/main" id="{5FB747A1-CE99-4555-AB35-30E8FFDB0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6" y="2016"/>
                <a:ext cx="3" cy="23"/>
              </a:xfrm>
              <a:custGeom>
                <a:avLst/>
                <a:gdLst>
                  <a:gd name="T0" fmla="*/ 0 w 18"/>
                  <a:gd name="T1" fmla="*/ 0 h 111"/>
                  <a:gd name="T2" fmla="*/ 0 w 18"/>
                  <a:gd name="T3" fmla="*/ 0 h 111"/>
                  <a:gd name="T4" fmla="*/ 0 w 18"/>
                  <a:gd name="T5" fmla="*/ 0 h 111"/>
                  <a:gd name="T6" fmla="*/ 0 w 18"/>
                  <a:gd name="T7" fmla="*/ 0 h 111"/>
                  <a:gd name="T8" fmla="*/ 0 w 18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11"/>
                  <a:gd name="T17" fmla="*/ 18 w 1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11">
                    <a:moveTo>
                      <a:pt x="0" y="0"/>
                    </a:moveTo>
                    <a:lnTo>
                      <a:pt x="0" y="111"/>
                    </a:lnTo>
                    <a:lnTo>
                      <a:pt x="18" y="104"/>
                    </a:lnTo>
                    <a:lnTo>
                      <a:pt x="1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A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89" name="Freeform 73">
                <a:extLst>
                  <a:ext uri="{FF2B5EF4-FFF2-40B4-BE49-F238E27FC236}">
                    <a16:creationId xmlns:a16="http://schemas.microsoft.com/office/drawing/2014/main" id="{6E200F68-FD81-45FC-AB7A-CD8E089BD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" y="1976"/>
                <a:ext cx="3" cy="20"/>
              </a:xfrm>
              <a:custGeom>
                <a:avLst/>
                <a:gdLst>
                  <a:gd name="T0" fmla="*/ 0 w 18"/>
                  <a:gd name="T1" fmla="*/ 0 h 102"/>
                  <a:gd name="T2" fmla="*/ 0 w 18"/>
                  <a:gd name="T3" fmla="*/ 0 h 102"/>
                  <a:gd name="T4" fmla="*/ 0 w 18"/>
                  <a:gd name="T5" fmla="*/ 0 h 102"/>
                  <a:gd name="T6" fmla="*/ 0 w 18"/>
                  <a:gd name="T7" fmla="*/ 0 h 102"/>
                  <a:gd name="T8" fmla="*/ 0 w 18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02"/>
                  <a:gd name="T17" fmla="*/ 18 w 1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02">
                    <a:moveTo>
                      <a:pt x="0" y="0"/>
                    </a:moveTo>
                    <a:lnTo>
                      <a:pt x="0" y="102"/>
                    </a:lnTo>
                    <a:lnTo>
                      <a:pt x="18" y="102"/>
                    </a:lnTo>
                    <a:lnTo>
                      <a:pt x="18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90" name="Freeform 74">
                <a:extLst>
                  <a:ext uri="{FF2B5EF4-FFF2-40B4-BE49-F238E27FC236}">
                    <a16:creationId xmlns:a16="http://schemas.microsoft.com/office/drawing/2014/main" id="{1344C221-D02B-43BF-95A6-ABEEEB77A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7" y="1986"/>
                <a:ext cx="2" cy="16"/>
              </a:xfrm>
              <a:custGeom>
                <a:avLst/>
                <a:gdLst>
                  <a:gd name="T0" fmla="*/ 0 w 16"/>
                  <a:gd name="T1" fmla="*/ 0 h 82"/>
                  <a:gd name="T2" fmla="*/ 0 w 16"/>
                  <a:gd name="T3" fmla="*/ 0 h 82"/>
                  <a:gd name="T4" fmla="*/ 0 w 16"/>
                  <a:gd name="T5" fmla="*/ 0 h 82"/>
                  <a:gd name="T6" fmla="*/ 0 w 16"/>
                  <a:gd name="T7" fmla="*/ 0 h 82"/>
                  <a:gd name="T8" fmla="*/ 0 w 16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2"/>
                  <a:gd name="T17" fmla="*/ 16 w 16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2">
                    <a:moveTo>
                      <a:pt x="0" y="0"/>
                    </a:moveTo>
                    <a:lnTo>
                      <a:pt x="0" y="82"/>
                    </a:lnTo>
                    <a:lnTo>
                      <a:pt x="16" y="82"/>
                    </a:lnTo>
                    <a:lnTo>
                      <a:pt x="1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91" name="Freeform 75">
                <a:extLst>
                  <a:ext uri="{FF2B5EF4-FFF2-40B4-BE49-F238E27FC236}">
                    <a16:creationId xmlns:a16="http://schemas.microsoft.com/office/drawing/2014/main" id="{A589E7A9-9883-404F-B343-A112D3743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3" y="1990"/>
                <a:ext cx="2" cy="14"/>
              </a:xfrm>
              <a:custGeom>
                <a:avLst/>
                <a:gdLst>
                  <a:gd name="T0" fmla="*/ 0 w 13"/>
                  <a:gd name="T1" fmla="*/ 0 h 66"/>
                  <a:gd name="T2" fmla="*/ 0 w 13"/>
                  <a:gd name="T3" fmla="*/ 0 h 66"/>
                  <a:gd name="T4" fmla="*/ 0 w 13"/>
                  <a:gd name="T5" fmla="*/ 0 h 66"/>
                  <a:gd name="T6" fmla="*/ 0 w 13"/>
                  <a:gd name="T7" fmla="*/ 0 h 66"/>
                  <a:gd name="T8" fmla="*/ 0 w 13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66"/>
                  <a:gd name="T17" fmla="*/ 13 w 13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66">
                    <a:moveTo>
                      <a:pt x="0" y="0"/>
                    </a:moveTo>
                    <a:lnTo>
                      <a:pt x="0" y="66"/>
                    </a:lnTo>
                    <a:lnTo>
                      <a:pt x="13" y="66"/>
                    </a:lnTo>
                    <a:lnTo>
                      <a:pt x="1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92" name="Freeform 76">
                <a:extLst>
                  <a:ext uri="{FF2B5EF4-FFF2-40B4-BE49-F238E27FC236}">
                    <a16:creationId xmlns:a16="http://schemas.microsoft.com/office/drawing/2014/main" id="{CCE95ACD-4EEF-469D-ACA7-E6592E904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0" y="2008"/>
                <a:ext cx="91" cy="60"/>
              </a:xfrm>
              <a:custGeom>
                <a:avLst/>
                <a:gdLst>
                  <a:gd name="T0" fmla="*/ 0 w 446"/>
                  <a:gd name="T1" fmla="*/ 0 h 291"/>
                  <a:gd name="T2" fmla="*/ 0 w 446"/>
                  <a:gd name="T3" fmla="*/ 0 h 291"/>
                  <a:gd name="T4" fmla="*/ 0 w 446"/>
                  <a:gd name="T5" fmla="*/ 0 h 291"/>
                  <a:gd name="T6" fmla="*/ 0 w 446"/>
                  <a:gd name="T7" fmla="*/ 0 h 291"/>
                  <a:gd name="T8" fmla="*/ 0 w 446"/>
                  <a:gd name="T9" fmla="*/ 0 h 291"/>
                  <a:gd name="T10" fmla="*/ 0 w 446"/>
                  <a:gd name="T11" fmla="*/ 0 h 291"/>
                  <a:gd name="T12" fmla="*/ 0 w 446"/>
                  <a:gd name="T13" fmla="*/ 0 h 291"/>
                  <a:gd name="T14" fmla="*/ 0 w 446"/>
                  <a:gd name="T15" fmla="*/ 0 h 291"/>
                  <a:gd name="T16" fmla="*/ 0 w 446"/>
                  <a:gd name="T17" fmla="*/ 0 h 291"/>
                  <a:gd name="T18" fmla="*/ 0 w 446"/>
                  <a:gd name="T19" fmla="*/ 0 h 291"/>
                  <a:gd name="T20" fmla="*/ 0 w 446"/>
                  <a:gd name="T21" fmla="*/ 0 h 291"/>
                  <a:gd name="T22" fmla="*/ 0 w 446"/>
                  <a:gd name="T23" fmla="*/ 0 h 291"/>
                  <a:gd name="T24" fmla="*/ 0 w 446"/>
                  <a:gd name="T25" fmla="*/ 0 h 291"/>
                  <a:gd name="T26" fmla="*/ 0 w 446"/>
                  <a:gd name="T27" fmla="*/ 0 h 291"/>
                  <a:gd name="T28" fmla="*/ 0 w 446"/>
                  <a:gd name="T29" fmla="*/ 0 h 291"/>
                  <a:gd name="T30" fmla="*/ 0 w 446"/>
                  <a:gd name="T31" fmla="*/ 0 h 291"/>
                  <a:gd name="T32" fmla="*/ 0 w 446"/>
                  <a:gd name="T33" fmla="*/ 0 h 291"/>
                  <a:gd name="T34" fmla="*/ 0 w 446"/>
                  <a:gd name="T35" fmla="*/ 0 h 291"/>
                  <a:gd name="T36" fmla="*/ 0 w 446"/>
                  <a:gd name="T37" fmla="*/ 0 h 291"/>
                  <a:gd name="T38" fmla="*/ 0 w 446"/>
                  <a:gd name="T39" fmla="*/ 0 h 291"/>
                  <a:gd name="T40" fmla="*/ 0 w 446"/>
                  <a:gd name="T41" fmla="*/ 0 h 291"/>
                  <a:gd name="T42" fmla="*/ 0 w 446"/>
                  <a:gd name="T43" fmla="*/ 0 h 291"/>
                  <a:gd name="T44" fmla="*/ 0 w 446"/>
                  <a:gd name="T45" fmla="*/ 0 h 291"/>
                  <a:gd name="T46" fmla="*/ 0 w 446"/>
                  <a:gd name="T47" fmla="*/ 0 h 291"/>
                  <a:gd name="T48" fmla="*/ 0 w 446"/>
                  <a:gd name="T49" fmla="*/ 0 h 291"/>
                  <a:gd name="T50" fmla="*/ 0 w 446"/>
                  <a:gd name="T51" fmla="*/ 0 h 291"/>
                  <a:gd name="T52" fmla="*/ 0 w 446"/>
                  <a:gd name="T53" fmla="*/ 0 h 291"/>
                  <a:gd name="T54" fmla="*/ 0 w 446"/>
                  <a:gd name="T55" fmla="*/ 0 h 291"/>
                  <a:gd name="T56" fmla="*/ 0 w 446"/>
                  <a:gd name="T57" fmla="*/ 0 h 291"/>
                  <a:gd name="T58" fmla="*/ 0 w 446"/>
                  <a:gd name="T59" fmla="*/ 0 h 291"/>
                  <a:gd name="T60" fmla="*/ 0 w 446"/>
                  <a:gd name="T61" fmla="*/ 0 h 291"/>
                  <a:gd name="T62" fmla="*/ 0 w 446"/>
                  <a:gd name="T63" fmla="*/ 0 h 291"/>
                  <a:gd name="T64" fmla="*/ 0 w 446"/>
                  <a:gd name="T65" fmla="*/ 0 h 291"/>
                  <a:gd name="T66" fmla="*/ 0 w 446"/>
                  <a:gd name="T67" fmla="*/ 0 h 291"/>
                  <a:gd name="T68" fmla="*/ 0 w 446"/>
                  <a:gd name="T69" fmla="*/ 0 h 291"/>
                  <a:gd name="T70" fmla="*/ 0 w 446"/>
                  <a:gd name="T71" fmla="*/ 0 h 291"/>
                  <a:gd name="T72" fmla="*/ 0 w 446"/>
                  <a:gd name="T73" fmla="*/ 0 h 291"/>
                  <a:gd name="T74" fmla="*/ 0 w 446"/>
                  <a:gd name="T75" fmla="*/ 0 h 2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46"/>
                  <a:gd name="T115" fmla="*/ 0 h 291"/>
                  <a:gd name="T116" fmla="*/ 446 w 446"/>
                  <a:gd name="T117" fmla="*/ 291 h 29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46" h="291">
                    <a:moveTo>
                      <a:pt x="25" y="229"/>
                    </a:moveTo>
                    <a:lnTo>
                      <a:pt x="9" y="189"/>
                    </a:lnTo>
                    <a:lnTo>
                      <a:pt x="17" y="157"/>
                    </a:lnTo>
                    <a:lnTo>
                      <a:pt x="33" y="137"/>
                    </a:lnTo>
                    <a:lnTo>
                      <a:pt x="56" y="117"/>
                    </a:lnTo>
                    <a:lnTo>
                      <a:pt x="56" y="84"/>
                    </a:lnTo>
                    <a:lnTo>
                      <a:pt x="56" y="48"/>
                    </a:lnTo>
                    <a:lnTo>
                      <a:pt x="76" y="53"/>
                    </a:lnTo>
                    <a:lnTo>
                      <a:pt x="85" y="73"/>
                    </a:lnTo>
                    <a:lnTo>
                      <a:pt x="105" y="77"/>
                    </a:lnTo>
                    <a:lnTo>
                      <a:pt x="120" y="20"/>
                    </a:lnTo>
                    <a:lnTo>
                      <a:pt x="144" y="33"/>
                    </a:lnTo>
                    <a:lnTo>
                      <a:pt x="148" y="60"/>
                    </a:lnTo>
                    <a:lnTo>
                      <a:pt x="168" y="37"/>
                    </a:lnTo>
                    <a:lnTo>
                      <a:pt x="168" y="0"/>
                    </a:lnTo>
                    <a:lnTo>
                      <a:pt x="199" y="40"/>
                    </a:lnTo>
                    <a:lnTo>
                      <a:pt x="199" y="77"/>
                    </a:lnTo>
                    <a:lnTo>
                      <a:pt x="188" y="121"/>
                    </a:lnTo>
                    <a:lnTo>
                      <a:pt x="219" y="133"/>
                    </a:lnTo>
                    <a:lnTo>
                      <a:pt x="219" y="161"/>
                    </a:lnTo>
                    <a:lnTo>
                      <a:pt x="195" y="185"/>
                    </a:lnTo>
                    <a:lnTo>
                      <a:pt x="208" y="209"/>
                    </a:lnTo>
                    <a:lnTo>
                      <a:pt x="235" y="226"/>
                    </a:lnTo>
                    <a:lnTo>
                      <a:pt x="262" y="217"/>
                    </a:lnTo>
                    <a:lnTo>
                      <a:pt x="288" y="189"/>
                    </a:lnTo>
                    <a:lnTo>
                      <a:pt x="288" y="137"/>
                    </a:lnTo>
                    <a:lnTo>
                      <a:pt x="327" y="141"/>
                    </a:lnTo>
                    <a:lnTo>
                      <a:pt x="342" y="165"/>
                    </a:lnTo>
                    <a:lnTo>
                      <a:pt x="358" y="137"/>
                    </a:lnTo>
                    <a:lnTo>
                      <a:pt x="358" y="101"/>
                    </a:lnTo>
                    <a:lnTo>
                      <a:pt x="390" y="121"/>
                    </a:lnTo>
                    <a:lnTo>
                      <a:pt x="417" y="157"/>
                    </a:lnTo>
                    <a:lnTo>
                      <a:pt x="446" y="173"/>
                    </a:lnTo>
                    <a:lnTo>
                      <a:pt x="446" y="246"/>
                    </a:lnTo>
                    <a:lnTo>
                      <a:pt x="410" y="291"/>
                    </a:lnTo>
                    <a:lnTo>
                      <a:pt x="136" y="291"/>
                    </a:lnTo>
                    <a:lnTo>
                      <a:pt x="0" y="291"/>
                    </a:lnTo>
                    <a:lnTo>
                      <a:pt x="25" y="229"/>
                    </a:lnTo>
                    <a:close/>
                  </a:path>
                </a:pathLst>
              </a:custGeom>
              <a:solidFill>
                <a:srgbClr val="00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93" name="Freeform 77">
                <a:extLst>
                  <a:ext uri="{FF2B5EF4-FFF2-40B4-BE49-F238E27FC236}">
                    <a16:creationId xmlns:a16="http://schemas.microsoft.com/office/drawing/2014/main" id="{583CA0F3-3650-4CC7-95C5-D353518A5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2075"/>
                <a:ext cx="429" cy="84"/>
              </a:xfrm>
              <a:custGeom>
                <a:avLst/>
                <a:gdLst>
                  <a:gd name="T0" fmla="*/ 0 w 2099"/>
                  <a:gd name="T1" fmla="*/ 0 h 410"/>
                  <a:gd name="T2" fmla="*/ 0 w 2099"/>
                  <a:gd name="T3" fmla="*/ 0 h 410"/>
                  <a:gd name="T4" fmla="*/ 0 w 2099"/>
                  <a:gd name="T5" fmla="*/ 0 h 410"/>
                  <a:gd name="T6" fmla="*/ 0 w 2099"/>
                  <a:gd name="T7" fmla="*/ 0 h 410"/>
                  <a:gd name="T8" fmla="*/ 0 w 2099"/>
                  <a:gd name="T9" fmla="*/ 0 h 4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9"/>
                  <a:gd name="T16" fmla="*/ 0 h 410"/>
                  <a:gd name="T17" fmla="*/ 2099 w 2099"/>
                  <a:gd name="T18" fmla="*/ 410 h 4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9" h="410">
                    <a:moveTo>
                      <a:pt x="0" y="0"/>
                    </a:moveTo>
                    <a:lnTo>
                      <a:pt x="0" y="400"/>
                    </a:lnTo>
                    <a:lnTo>
                      <a:pt x="2099" y="410"/>
                    </a:lnTo>
                    <a:lnTo>
                      <a:pt x="2099" y="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94" name="Freeform 78">
                <a:extLst>
                  <a:ext uri="{FF2B5EF4-FFF2-40B4-BE49-F238E27FC236}">
                    <a16:creationId xmlns:a16="http://schemas.microsoft.com/office/drawing/2014/main" id="{01046A50-AD84-4073-AC0C-89D38A052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2045"/>
                <a:ext cx="160" cy="81"/>
              </a:xfrm>
              <a:custGeom>
                <a:avLst/>
                <a:gdLst>
                  <a:gd name="T0" fmla="*/ 0 w 784"/>
                  <a:gd name="T1" fmla="*/ 0 h 397"/>
                  <a:gd name="T2" fmla="*/ 0 w 784"/>
                  <a:gd name="T3" fmla="*/ 0 h 397"/>
                  <a:gd name="T4" fmla="*/ 0 w 784"/>
                  <a:gd name="T5" fmla="*/ 0 h 397"/>
                  <a:gd name="T6" fmla="*/ 0 w 784"/>
                  <a:gd name="T7" fmla="*/ 0 h 397"/>
                  <a:gd name="T8" fmla="*/ 0 w 784"/>
                  <a:gd name="T9" fmla="*/ 0 h 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4"/>
                  <a:gd name="T16" fmla="*/ 0 h 397"/>
                  <a:gd name="T17" fmla="*/ 784 w 784"/>
                  <a:gd name="T18" fmla="*/ 397 h 3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4" h="397">
                    <a:moveTo>
                      <a:pt x="1" y="0"/>
                    </a:moveTo>
                    <a:lnTo>
                      <a:pt x="784" y="32"/>
                    </a:lnTo>
                    <a:lnTo>
                      <a:pt x="784" y="397"/>
                    </a:lnTo>
                    <a:lnTo>
                      <a:pt x="0" y="2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95" name="Freeform 79">
                <a:extLst>
                  <a:ext uri="{FF2B5EF4-FFF2-40B4-BE49-F238E27FC236}">
                    <a16:creationId xmlns:a16="http://schemas.microsoft.com/office/drawing/2014/main" id="{722F51DB-C90B-478B-98FC-DB5D23157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2068"/>
                <a:ext cx="429" cy="61"/>
              </a:xfrm>
              <a:custGeom>
                <a:avLst/>
                <a:gdLst>
                  <a:gd name="T0" fmla="*/ 0 w 2099"/>
                  <a:gd name="T1" fmla="*/ 0 h 295"/>
                  <a:gd name="T2" fmla="*/ 0 w 2099"/>
                  <a:gd name="T3" fmla="*/ 0 h 295"/>
                  <a:gd name="T4" fmla="*/ 0 w 2099"/>
                  <a:gd name="T5" fmla="*/ 0 h 295"/>
                  <a:gd name="T6" fmla="*/ 0 w 2099"/>
                  <a:gd name="T7" fmla="*/ 0 h 295"/>
                  <a:gd name="T8" fmla="*/ 0 w 2099"/>
                  <a:gd name="T9" fmla="*/ 0 h 295"/>
                  <a:gd name="T10" fmla="*/ 0 w 2099"/>
                  <a:gd name="T11" fmla="*/ 0 h 295"/>
                  <a:gd name="T12" fmla="*/ 0 w 2099"/>
                  <a:gd name="T13" fmla="*/ 0 h 295"/>
                  <a:gd name="T14" fmla="*/ 0 w 2099"/>
                  <a:gd name="T15" fmla="*/ 0 h 2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9"/>
                  <a:gd name="T25" fmla="*/ 0 h 295"/>
                  <a:gd name="T26" fmla="*/ 2099 w 2099"/>
                  <a:gd name="T27" fmla="*/ 295 h 2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9" h="295">
                    <a:moveTo>
                      <a:pt x="0" y="0"/>
                    </a:moveTo>
                    <a:lnTo>
                      <a:pt x="627" y="73"/>
                    </a:lnTo>
                    <a:lnTo>
                      <a:pt x="1287" y="145"/>
                    </a:lnTo>
                    <a:lnTo>
                      <a:pt x="1289" y="168"/>
                    </a:lnTo>
                    <a:lnTo>
                      <a:pt x="2099" y="251"/>
                    </a:lnTo>
                    <a:lnTo>
                      <a:pt x="2099" y="295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4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96" name="Freeform 80">
                <a:extLst>
                  <a:ext uri="{FF2B5EF4-FFF2-40B4-BE49-F238E27FC236}">
                    <a16:creationId xmlns:a16="http://schemas.microsoft.com/office/drawing/2014/main" id="{DD79A69C-3B2C-41F3-95A8-EB35567CE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2103"/>
                <a:ext cx="429" cy="57"/>
              </a:xfrm>
              <a:custGeom>
                <a:avLst/>
                <a:gdLst>
                  <a:gd name="T0" fmla="*/ 0 w 2100"/>
                  <a:gd name="T1" fmla="*/ 0 h 276"/>
                  <a:gd name="T2" fmla="*/ 0 w 2100"/>
                  <a:gd name="T3" fmla="*/ 0 h 276"/>
                  <a:gd name="T4" fmla="*/ 0 w 2100"/>
                  <a:gd name="T5" fmla="*/ 0 h 276"/>
                  <a:gd name="T6" fmla="*/ 0 w 2100"/>
                  <a:gd name="T7" fmla="*/ 0 h 276"/>
                  <a:gd name="T8" fmla="*/ 0 w 2100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0"/>
                  <a:gd name="T16" fmla="*/ 0 h 276"/>
                  <a:gd name="T17" fmla="*/ 2100 w 2100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0" h="276">
                    <a:moveTo>
                      <a:pt x="0" y="0"/>
                    </a:moveTo>
                    <a:lnTo>
                      <a:pt x="2099" y="207"/>
                    </a:lnTo>
                    <a:lnTo>
                      <a:pt x="2100" y="276"/>
                    </a:lnTo>
                    <a:lnTo>
                      <a:pt x="0" y="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4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97" name="Freeform 81">
                <a:extLst>
                  <a:ext uri="{FF2B5EF4-FFF2-40B4-BE49-F238E27FC236}">
                    <a16:creationId xmlns:a16="http://schemas.microsoft.com/office/drawing/2014/main" id="{7E996DFC-8939-4421-B9C8-7382CB861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2044"/>
                <a:ext cx="42" cy="36"/>
              </a:xfrm>
              <a:custGeom>
                <a:avLst/>
                <a:gdLst>
                  <a:gd name="T0" fmla="*/ 0 w 208"/>
                  <a:gd name="T1" fmla="*/ 0 h 176"/>
                  <a:gd name="T2" fmla="*/ 0 w 208"/>
                  <a:gd name="T3" fmla="*/ 0 h 176"/>
                  <a:gd name="T4" fmla="*/ 0 w 208"/>
                  <a:gd name="T5" fmla="*/ 0 h 176"/>
                  <a:gd name="T6" fmla="*/ 0 w 208"/>
                  <a:gd name="T7" fmla="*/ 0 h 176"/>
                  <a:gd name="T8" fmla="*/ 0 w 208"/>
                  <a:gd name="T9" fmla="*/ 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176"/>
                  <a:gd name="T17" fmla="*/ 208 w 208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176">
                    <a:moveTo>
                      <a:pt x="0" y="0"/>
                    </a:moveTo>
                    <a:lnTo>
                      <a:pt x="0" y="165"/>
                    </a:lnTo>
                    <a:lnTo>
                      <a:pt x="208" y="176"/>
                    </a:lnTo>
                    <a:lnTo>
                      <a:pt x="2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98" name="Freeform 82">
                <a:extLst>
                  <a:ext uri="{FF2B5EF4-FFF2-40B4-BE49-F238E27FC236}">
                    <a16:creationId xmlns:a16="http://schemas.microsoft.com/office/drawing/2014/main" id="{6FFC186D-C198-4EB5-ADE0-B1F668CF9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" y="2046"/>
                <a:ext cx="37" cy="31"/>
              </a:xfrm>
              <a:custGeom>
                <a:avLst/>
                <a:gdLst>
                  <a:gd name="T0" fmla="*/ 0 w 180"/>
                  <a:gd name="T1" fmla="*/ 0 h 148"/>
                  <a:gd name="T2" fmla="*/ 0 w 180"/>
                  <a:gd name="T3" fmla="*/ 0 h 148"/>
                  <a:gd name="T4" fmla="*/ 0 w 180"/>
                  <a:gd name="T5" fmla="*/ 0 h 148"/>
                  <a:gd name="T6" fmla="*/ 0 w 180"/>
                  <a:gd name="T7" fmla="*/ 0 h 148"/>
                  <a:gd name="T8" fmla="*/ 0 w 180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148"/>
                  <a:gd name="T17" fmla="*/ 180 w 180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148">
                    <a:moveTo>
                      <a:pt x="0" y="0"/>
                    </a:moveTo>
                    <a:lnTo>
                      <a:pt x="0" y="139"/>
                    </a:lnTo>
                    <a:lnTo>
                      <a:pt x="180" y="148"/>
                    </a:lnTo>
                    <a:lnTo>
                      <a:pt x="1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99" name="Rectangle 83">
                <a:extLst>
                  <a:ext uri="{FF2B5EF4-FFF2-40B4-BE49-F238E27FC236}">
                    <a16:creationId xmlns:a16="http://schemas.microsoft.com/office/drawing/2014/main" id="{CFDBE6C9-40B6-4D0A-AC36-031DC9937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5" y="2079"/>
                <a:ext cx="3" cy="37"/>
              </a:xfrm>
              <a:prstGeom prst="rect">
                <a:avLst/>
              </a:prstGeom>
              <a:solidFill>
                <a:srgbClr val="190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altLang="en-US" sz="1800"/>
              </a:p>
            </p:txBody>
          </p:sp>
        </p:grpSp>
        <p:pic>
          <p:nvPicPr>
            <p:cNvPr id="12315" name="Picture 84" descr="BL01004_">
              <a:extLst>
                <a:ext uri="{FF2B5EF4-FFF2-40B4-BE49-F238E27FC236}">
                  <a16:creationId xmlns:a16="http://schemas.microsoft.com/office/drawing/2014/main" id="{52030C67-05A9-4AB0-8B28-B95972A64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920"/>
              <a:ext cx="528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6" name="Text Box 85">
              <a:extLst>
                <a:ext uri="{FF2B5EF4-FFF2-40B4-BE49-F238E27FC236}">
                  <a16:creationId xmlns:a16="http://schemas.microsoft.com/office/drawing/2014/main" id="{44753C9B-83E3-49BA-971A-2298A087E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" y="1055"/>
              <a:ext cx="7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Microsoft Sans Serif" panose="020B0604020202020204" pitchFamily="34" charset="0"/>
                </a:rPr>
                <a:t>Indonesia</a:t>
              </a:r>
              <a:endParaRPr lang="en-GB" altLang="en-US" sz="1800" b="1">
                <a:latin typeface="Microsoft Sans Serif" panose="020B0604020202020204" pitchFamily="34" charset="0"/>
              </a:endParaRPr>
            </a:p>
          </p:txBody>
        </p:sp>
        <p:sp>
          <p:nvSpPr>
            <p:cNvPr id="12317" name="Text Box 86">
              <a:extLst>
                <a:ext uri="{FF2B5EF4-FFF2-40B4-BE49-F238E27FC236}">
                  <a16:creationId xmlns:a16="http://schemas.microsoft.com/office/drawing/2014/main" id="{F2CA3621-144B-47CC-AB64-8292C9564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055"/>
              <a:ext cx="11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Microsoft Sans Serif" panose="020B0604020202020204" pitchFamily="34" charset="0"/>
                </a:rPr>
                <a:t>Other Countries</a:t>
              </a:r>
              <a:endParaRPr lang="en-GB" altLang="en-US" sz="1800" b="1">
                <a:latin typeface="Microsoft Sans Serif" panose="020B0604020202020204" pitchFamily="34" charset="0"/>
              </a:endParaRPr>
            </a:p>
          </p:txBody>
        </p:sp>
        <p:sp>
          <p:nvSpPr>
            <p:cNvPr id="12318" name="Text Box 87">
              <a:extLst>
                <a:ext uri="{FF2B5EF4-FFF2-40B4-BE49-F238E27FC236}">
                  <a16:creationId xmlns:a16="http://schemas.microsoft.com/office/drawing/2014/main" id="{C1F2ABC5-9A17-4001-B6B6-7C885EC5D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536"/>
              <a:ext cx="6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Microsoft Sans Serif" panose="020B0604020202020204" pitchFamily="34" charset="0"/>
                </a:rPr>
                <a:t>Earth Station</a:t>
              </a:r>
              <a:endParaRPr lang="en-GB" altLang="en-US" sz="1200" b="1">
                <a:latin typeface="Microsoft Sans Serif" panose="020B0604020202020204" pitchFamily="34" charset="0"/>
              </a:endParaRPr>
            </a:p>
          </p:txBody>
        </p:sp>
        <p:sp>
          <p:nvSpPr>
            <p:cNvPr id="12319" name="Text Box 88">
              <a:extLst>
                <a:ext uri="{FF2B5EF4-FFF2-40B4-BE49-F238E27FC236}">
                  <a16:creationId xmlns:a16="http://schemas.microsoft.com/office/drawing/2014/main" id="{CDC5769D-5DE2-4F55-98E6-0F17ED361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" y="1855"/>
              <a:ext cx="6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Microsoft Sans Serif" panose="020B0604020202020204" pitchFamily="34" charset="0"/>
                </a:rPr>
                <a:t>Cable Station</a:t>
              </a:r>
              <a:endParaRPr lang="en-GB" altLang="en-US" sz="1200" b="1">
                <a:latin typeface="Microsoft Sans Serif" panose="020B0604020202020204" pitchFamily="34" charset="0"/>
              </a:endParaRPr>
            </a:p>
          </p:txBody>
        </p:sp>
        <p:sp>
          <p:nvSpPr>
            <p:cNvPr id="12320" name="Text Box 89">
              <a:extLst>
                <a:ext uri="{FF2B5EF4-FFF2-40B4-BE49-F238E27FC236}">
                  <a16:creationId xmlns:a16="http://schemas.microsoft.com/office/drawing/2014/main" id="{1789914A-F0BB-4839-86A7-F21CB14F4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496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Microsoft Sans Serif" panose="020B0604020202020204" pitchFamily="34" charset="0"/>
                </a:rPr>
                <a:t>KPPTI</a:t>
              </a:r>
              <a:endParaRPr lang="en-GB" altLang="en-US" sz="1200" b="1">
                <a:latin typeface="Microsoft Sans Serif" panose="020B0604020202020204" pitchFamily="34" charset="0"/>
              </a:endParaRPr>
            </a:p>
          </p:txBody>
        </p:sp>
        <p:sp>
          <p:nvSpPr>
            <p:cNvPr id="12321" name="Text Box 90">
              <a:extLst>
                <a:ext uri="{FF2B5EF4-FFF2-40B4-BE49-F238E27FC236}">
                  <a16:creationId xmlns:a16="http://schemas.microsoft.com/office/drawing/2014/main" id="{32EC6F90-9744-45AC-B9D3-8B1A63AA8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3" y="2275"/>
              <a:ext cx="5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Microsoft Sans Serif" panose="020B0604020202020204" pitchFamily="34" charset="0"/>
                </a:rPr>
                <a:t>Head Office</a:t>
              </a:r>
              <a:endParaRPr lang="en-GB" altLang="en-US" sz="1200" b="1">
                <a:latin typeface="Microsoft Sans Serif" panose="020B0604020202020204" pitchFamily="34" charset="0"/>
              </a:endParaRPr>
            </a:p>
          </p:txBody>
        </p:sp>
        <p:sp>
          <p:nvSpPr>
            <p:cNvPr id="12322" name="Freeform 91">
              <a:extLst>
                <a:ext uri="{FF2B5EF4-FFF2-40B4-BE49-F238E27FC236}">
                  <a16:creationId xmlns:a16="http://schemas.microsoft.com/office/drawing/2014/main" id="{876B53DF-627E-4170-8D56-F77D9567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2016"/>
              <a:ext cx="144" cy="432"/>
            </a:xfrm>
            <a:custGeom>
              <a:avLst/>
              <a:gdLst>
                <a:gd name="T0" fmla="*/ 32118 w 101"/>
                <a:gd name="T1" fmla="*/ 0 h 320"/>
                <a:gd name="T2" fmla="*/ 0 w 101"/>
                <a:gd name="T3" fmla="*/ 34767 h 320"/>
                <a:gd name="T4" fmla="*/ 158304 w 101"/>
                <a:gd name="T5" fmla="*/ 159166 h 320"/>
                <a:gd name="T6" fmla="*/ 172803 w 101"/>
                <a:gd name="T7" fmla="*/ 174566 h 3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320"/>
                <a:gd name="T14" fmla="*/ 101 w 101"/>
                <a:gd name="T15" fmla="*/ 320 h 3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320">
                  <a:moveTo>
                    <a:pt x="19" y="0"/>
                  </a:moveTo>
                  <a:cubicBezTo>
                    <a:pt x="13" y="21"/>
                    <a:pt x="0" y="42"/>
                    <a:pt x="0" y="64"/>
                  </a:cubicBezTo>
                  <a:cubicBezTo>
                    <a:pt x="0" y="139"/>
                    <a:pt x="4" y="264"/>
                    <a:pt x="92" y="292"/>
                  </a:cubicBezTo>
                  <a:cubicBezTo>
                    <a:pt x="95" y="301"/>
                    <a:pt x="101" y="320"/>
                    <a:pt x="101" y="32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23" name="Freeform 92">
              <a:extLst>
                <a:ext uri="{FF2B5EF4-FFF2-40B4-BE49-F238E27FC236}">
                  <a16:creationId xmlns:a16="http://schemas.microsoft.com/office/drawing/2014/main" id="{ACF852BB-1A5B-46AC-B26F-049694817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2256"/>
              <a:ext cx="144" cy="192"/>
            </a:xfrm>
            <a:custGeom>
              <a:avLst/>
              <a:gdLst>
                <a:gd name="T0" fmla="*/ 0 w 146"/>
                <a:gd name="T1" fmla="*/ 2746650 h 119"/>
                <a:gd name="T2" fmla="*/ 52 w 146"/>
                <a:gd name="T3" fmla="*/ 2300710 h 119"/>
                <a:gd name="T4" fmla="*/ 97 w 146"/>
                <a:gd name="T5" fmla="*/ 1044532 h 119"/>
                <a:gd name="T6" fmla="*/ 106 w 146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"/>
                <a:gd name="T13" fmla="*/ 0 h 119"/>
                <a:gd name="T14" fmla="*/ 146 w 146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" h="119">
                  <a:moveTo>
                    <a:pt x="0" y="119"/>
                  </a:moveTo>
                  <a:cubicBezTo>
                    <a:pt x="0" y="119"/>
                    <a:pt x="64" y="107"/>
                    <a:pt x="73" y="100"/>
                  </a:cubicBezTo>
                  <a:cubicBezTo>
                    <a:pt x="93" y="84"/>
                    <a:pt x="128" y="45"/>
                    <a:pt x="128" y="45"/>
                  </a:cubicBezTo>
                  <a:cubicBezTo>
                    <a:pt x="139" y="12"/>
                    <a:pt x="133" y="26"/>
                    <a:pt x="14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24" name="Freeform 93">
              <a:extLst>
                <a:ext uri="{FF2B5EF4-FFF2-40B4-BE49-F238E27FC236}">
                  <a16:creationId xmlns:a16="http://schemas.microsoft.com/office/drawing/2014/main" id="{B84F2A03-0DBA-459A-9DDF-DBA47989A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1968"/>
              <a:ext cx="144" cy="240"/>
            </a:xfrm>
            <a:custGeom>
              <a:avLst/>
              <a:gdLst>
                <a:gd name="T0" fmla="*/ 388 w 137"/>
                <a:gd name="T1" fmla="*/ 0 h 201"/>
                <a:gd name="T2" fmla="*/ 366 w 137"/>
                <a:gd name="T3" fmla="*/ 3767 h 201"/>
                <a:gd name="T4" fmla="*/ 0 w 137"/>
                <a:gd name="T5" fmla="*/ 8369 h 201"/>
                <a:gd name="T6" fmla="*/ 0 60000 65536"/>
                <a:gd name="T7" fmla="*/ 0 60000 65536"/>
                <a:gd name="T8" fmla="*/ 0 60000 65536"/>
                <a:gd name="T9" fmla="*/ 0 w 137"/>
                <a:gd name="T10" fmla="*/ 0 h 201"/>
                <a:gd name="T11" fmla="*/ 137 w 137"/>
                <a:gd name="T12" fmla="*/ 201 h 2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201">
                  <a:moveTo>
                    <a:pt x="137" y="0"/>
                  </a:moveTo>
                  <a:cubicBezTo>
                    <a:pt x="134" y="30"/>
                    <a:pt x="133" y="61"/>
                    <a:pt x="128" y="91"/>
                  </a:cubicBezTo>
                  <a:cubicBezTo>
                    <a:pt x="120" y="143"/>
                    <a:pt x="53" y="201"/>
                    <a:pt x="0" y="20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25" name="Text Box 94">
              <a:extLst>
                <a:ext uri="{FF2B5EF4-FFF2-40B4-BE49-F238E27FC236}">
                  <a16:creationId xmlns:a16="http://schemas.microsoft.com/office/drawing/2014/main" id="{2F1AFA2D-190A-4CAA-A9D1-EB60B2594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623"/>
              <a:ext cx="14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Microsoft Sans Serif" panose="020B0604020202020204" pitchFamily="34" charset="0"/>
                </a:rPr>
                <a:t>Intelsat / Panamsat / Asiasat</a:t>
              </a:r>
              <a:endParaRPr lang="en-GB" altLang="en-US" sz="1400" b="1">
                <a:latin typeface="Microsoft Sans Serif" panose="020B0604020202020204" pitchFamily="34" charset="0"/>
              </a:endParaRPr>
            </a:p>
          </p:txBody>
        </p:sp>
        <p:sp>
          <p:nvSpPr>
            <p:cNvPr id="12326" name="Text Box 95">
              <a:extLst>
                <a:ext uri="{FF2B5EF4-FFF2-40B4-BE49-F238E27FC236}">
                  <a16:creationId xmlns:a16="http://schemas.microsoft.com/office/drawing/2014/main" id="{BCE06B72-3C4E-4FA7-A3F4-AC5817B23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623"/>
              <a:ext cx="5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Microsoft Sans Serif" panose="020B0604020202020204" pitchFamily="34" charset="0"/>
                </a:rPr>
                <a:t>Inmarsat</a:t>
              </a:r>
              <a:endParaRPr lang="en-GB" altLang="en-US" sz="1400" b="1">
                <a:latin typeface="Microsoft Sans Serif" panose="020B0604020202020204" pitchFamily="34" charset="0"/>
              </a:endParaRPr>
            </a:p>
          </p:txBody>
        </p:sp>
        <p:pic>
          <p:nvPicPr>
            <p:cNvPr id="12327" name="Picture 96" descr="TN00570_">
              <a:extLst>
                <a:ext uri="{FF2B5EF4-FFF2-40B4-BE49-F238E27FC236}">
                  <a16:creationId xmlns:a16="http://schemas.microsoft.com/office/drawing/2014/main" id="{908A5B89-0AD5-4C35-A6E5-C95FA3BB3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451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8" name="Picture 97" descr="TN01310_">
              <a:extLst>
                <a:ext uri="{FF2B5EF4-FFF2-40B4-BE49-F238E27FC236}">
                  <a16:creationId xmlns:a16="http://schemas.microsoft.com/office/drawing/2014/main" id="{1D1CC5B4-9720-49D5-AF68-D5DED1DD0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940"/>
              <a:ext cx="57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9" name="Text Box 98">
              <a:extLst>
                <a:ext uri="{FF2B5EF4-FFF2-40B4-BE49-F238E27FC236}">
                  <a16:creationId xmlns:a16="http://schemas.microsoft.com/office/drawing/2014/main" id="{EF066E18-C159-40C4-AA2E-2973F04A7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872"/>
              <a:ext cx="6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Microsoft Sans Serif" panose="020B0604020202020204" pitchFamily="34" charset="0"/>
                </a:rPr>
                <a:t>Cable Station</a:t>
              </a:r>
              <a:endParaRPr lang="en-GB" altLang="en-US" sz="1200" b="1">
                <a:latin typeface="Microsoft Sans Serif" panose="020B0604020202020204" pitchFamily="34" charset="0"/>
              </a:endParaRPr>
            </a:p>
          </p:txBody>
        </p:sp>
        <p:sp>
          <p:nvSpPr>
            <p:cNvPr id="12330" name="Text Box 99">
              <a:extLst>
                <a:ext uri="{FF2B5EF4-FFF2-40B4-BE49-F238E27FC236}">
                  <a16:creationId xmlns:a16="http://schemas.microsoft.com/office/drawing/2014/main" id="{AFF6D580-3F33-4CD1-8130-5155B4AAF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7" y="1392"/>
              <a:ext cx="6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Microsoft Sans Serif" panose="020B0604020202020204" pitchFamily="34" charset="0"/>
                </a:rPr>
                <a:t>Earth Station</a:t>
              </a:r>
              <a:endParaRPr lang="en-GB" altLang="en-US" sz="1200" b="1">
                <a:latin typeface="Microsoft Sans Serif" panose="020B0604020202020204" pitchFamily="34" charset="0"/>
              </a:endParaRPr>
            </a:p>
          </p:txBody>
        </p:sp>
        <p:sp>
          <p:nvSpPr>
            <p:cNvPr id="12331" name="Freeform 100">
              <a:extLst>
                <a:ext uri="{FF2B5EF4-FFF2-40B4-BE49-F238E27FC236}">
                  <a16:creationId xmlns:a16="http://schemas.microsoft.com/office/drawing/2014/main" id="{8E95AA3A-81C6-448F-BDE5-7B5C1F714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2928"/>
              <a:ext cx="768" cy="624"/>
            </a:xfrm>
            <a:custGeom>
              <a:avLst/>
              <a:gdLst>
                <a:gd name="T0" fmla="*/ 0 w 720"/>
                <a:gd name="T1" fmla="*/ 974479 h 432"/>
                <a:gd name="T2" fmla="*/ 0 w 720"/>
                <a:gd name="T3" fmla="*/ 324198 h 432"/>
                <a:gd name="T4" fmla="*/ 2789 w 720"/>
                <a:gd name="T5" fmla="*/ 324198 h 432"/>
                <a:gd name="T6" fmla="*/ 2789 w 720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432"/>
                <a:gd name="T14" fmla="*/ 720 w 72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432">
                  <a:moveTo>
                    <a:pt x="0" y="432"/>
                  </a:moveTo>
                  <a:lnTo>
                    <a:pt x="0" y="144"/>
                  </a:lnTo>
                  <a:lnTo>
                    <a:pt x="720" y="144"/>
                  </a:lnTo>
                  <a:lnTo>
                    <a:pt x="72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32" name="Freeform 101">
              <a:extLst>
                <a:ext uri="{FF2B5EF4-FFF2-40B4-BE49-F238E27FC236}">
                  <a16:creationId xmlns:a16="http://schemas.microsoft.com/office/drawing/2014/main" id="{645B7CEA-5648-44BB-8366-DBFC025CB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928"/>
              <a:ext cx="432" cy="672"/>
            </a:xfrm>
            <a:custGeom>
              <a:avLst/>
              <a:gdLst>
                <a:gd name="T0" fmla="*/ 0 w 432"/>
                <a:gd name="T1" fmla="*/ 4624202 h 432"/>
                <a:gd name="T2" fmla="*/ 0 w 432"/>
                <a:gd name="T3" fmla="*/ 2056606 h 432"/>
                <a:gd name="T4" fmla="*/ 432 w 432"/>
                <a:gd name="T5" fmla="*/ 2056606 h 432"/>
                <a:gd name="T6" fmla="*/ 432 w 432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432"/>
                  </a:moveTo>
                  <a:lnTo>
                    <a:pt x="0" y="192"/>
                  </a:lnTo>
                  <a:lnTo>
                    <a:pt x="432" y="192"/>
                  </a:lnTo>
                  <a:lnTo>
                    <a:pt x="43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33" name="Freeform 102">
              <a:extLst>
                <a:ext uri="{FF2B5EF4-FFF2-40B4-BE49-F238E27FC236}">
                  <a16:creationId xmlns:a16="http://schemas.microsoft.com/office/drawing/2014/main" id="{9A7CE8C8-68D3-4DD1-AC1E-BB02E2F9A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880"/>
              <a:ext cx="144" cy="624"/>
            </a:xfrm>
            <a:custGeom>
              <a:avLst/>
              <a:gdLst>
                <a:gd name="T0" fmla="*/ 0 w 144"/>
                <a:gd name="T1" fmla="*/ 148634193 h 336"/>
                <a:gd name="T2" fmla="*/ 0 w 144"/>
                <a:gd name="T3" fmla="*/ 106200386 h 336"/>
                <a:gd name="T4" fmla="*/ 144 w 144"/>
                <a:gd name="T5" fmla="*/ 106200386 h 336"/>
                <a:gd name="T6" fmla="*/ 144 w 144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336"/>
                <a:gd name="T14" fmla="*/ 144 w 14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336">
                  <a:moveTo>
                    <a:pt x="0" y="336"/>
                  </a:moveTo>
                  <a:lnTo>
                    <a:pt x="0" y="240"/>
                  </a:lnTo>
                  <a:lnTo>
                    <a:pt x="144" y="240"/>
                  </a:lnTo>
                  <a:lnTo>
                    <a:pt x="1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34" name="Freeform 103">
              <a:extLst>
                <a:ext uri="{FF2B5EF4-FFF2-40B4-BE49-F238E27FC236}">
                  <a16:creationId xmlns:a16="http://schemas.microsoft.com/office/drawing/2014/main" id="{ABD36AC2-29A7-460F-8B8D-16681D821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784"/>
              <a:ext cx="144" cy="768"/>
            </a:xfrm>
            <a:custGeom>
              <a:avLst/>
              <a:gdLst>
                <a:gd name="T0" fmla="*/ 144 w 144"/>
                <a:gd name="T1" fmla="*/ 2147483646 h 336"/>
                <a:gd name="T2" fmla="*/ 144 w 144"/>
                <a:gd name="T3" fmla="*/ 2147483646 h 336"/>
                <a:gd name="T4" fmla="*/ 0 w 144"/>
                <a:gd name="T5" fmla="*/ 2147483646 h 336"/>
                <a:gd name="T6" fmla="*/ 0 w 144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336"/>
                <a:gd name="T14" fmla="*/ 144 w 14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336">
                  <a:moveTo>
                    <a:pt x="144" y="336"/>
                  </a:moveTo>
                  <a:lnTo>
                    <a:pt x="144" y="240"/>
                  </a:lnTo>
                  <a:lnTo>
                    <a:pt x="0" y="24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35" name="Freeform 104">
              <a:extLst>
                <a:ext uri="{FF2B5EF4-FFF2-40B4-BE49-F238E27FC236}">
                  <a16:creationId xmlns:a16="http://schemas.microsoft.com/office/drawing/2014/main" id="{53D199A1-17EF-4975-AF99-B8EB18B58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928"/>
              <a:ext cx="432" cy="576"/>
            </a:xfrm>
            <a:custGeom>
              <a:avLst/>
              <a:gdLst>
                <a:gd name="T0" fmla="*/ 7 w 528"/>
                <a:gd name="T1" fmla="*/ 1915541 h 384"/>
                <a:gd name="T2" fmla="*/ 7 w 528"/>
                <a:gd name="T3" fmla="*/ 958014 h 384"/>
                <a:gd name="T4" fmla="*/ 0 w 528"/>
                <a:gd name="T5" fmla="*/ 958014 h 384"/>
                <a:gd name="T6" fmla="*/ 0 w 528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384"/>
                <a:gd name="T14" fmla="*/ 528 w 52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384">
                  <a:moveTo>
                    <a:pt x="528" y="384"/>
                  </a:moveTo>
                  <a:lnTo>
                    <a:pt x="528" y="192"/>
                  </a:lnTo>
                  <a:lnTo>
                    <a:pt x="0" y="19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36" name="Freeform 105">
              <a:extLst>
                <a:ext uri="{FF2B5EF4-FFF2-40B4-BE49-F238E27FC236}">
                  <a16:creationId xmlns:a16="http://schemas.microsoft.com/office/drawing/2014/main" id="{65E26E99-A328-451C-A707-24A197DB71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52" y="2928"/>
              <a:ext cx="816" cy="624"/>
            </a:xfrm>
            <a:custGeom>
              <a:avLst/>
              <a:gdLst>
                <a:gd name="T0" fmla="*/ 0 w 720"/>
                <a:gd name="T1" fmla="*/ 974479 h 432"/>
                <a:gd name="T2" fmla="*/ 0 w 720"/>
                <a:gd name="T3" fmla="*/ 324198 h 432"/>
                <a:gd name="T4" fmla="*/ 9964 w 720"/>
                <a:gd name="T5" fmla="*/ 324198 h 432"/>
                <a:gd name="T6" fmla="*/ 9964 w 720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432"/>
                <a:gd name="T14" fmla="*/ 720 w 72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432">
                  <a:moveTo>
                    <a:pt x="0" y="432"/>
                  </a:moveTo>
                  <a:lnTo>
                    <a:pt x="0" y="144"/>
                  </a:lnTo>
                  <a:lnTo>
                    <a:pt x="720" y="144"/>
                  </a:lnTo>
                  <a:lnTo>
                    <a:pt x="72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37" name="Freeform 106">
              <a:extLst>
                <a:ext uri="{FF2B5EF4-FFF2-40B4-BE49-F238E27FC236}">
                  <a16:creationId xmlns:a16="http://schemas.microsoft.com/office/drawing/2014/main" id="{1FE2A491-346F-4758-9665-F2C50F9FA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448"/>
              <a:ext cx="336" cy="240"/>
            </a:xfrm>
            <a:custGeom>
              <a:avLst/>
              <a:gdLst>
                <a:gd name="T0" fmla="*/ 2147483646 w 101"/>
                <a:gd name="T1" fmla="*/ 0 h 320"/>
                <a:gd name="T2" fmla="*/ 0 w 101"/>
                <a:gd name="T3" fmla="*/ 2 h 320"/>
                <a:gd name="T4" fmla="*/ 2147483646 w 101"/>
                <a:gd name="T5" fmla="*/ 2 h 320"/>
                <a:gd name="T6" fmla="*/ 2147483646 w 101"/>
                <a:gd name="T7" fmla="*/ 2 h 3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320"/>
                <a:gd name="T14" fmla="*/ 101 w 101"/>
                <a:gd name="T15" fmla="*/ 320 h 3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320">
                  <a:moveTo>
                    <a:pt x="19" y="0"/>
                  </a:moveTo>
                  <a:cubicBezTo>
                    <a:pt x="13" y="21"/>
                    <a:pt x="0" y="42"/>
                    <a:pt x="0" y="64"/>
                  </a:cubicBezTo>
                  <a:cubicBezTo>
                    <a:pt x="0" y="139"/>
                    <a:pt x="4" y="264"/>
                    <a:pt x="92" y="292"/>
                  </a:cubicBezTo>
                  <a:cubicBezTo>
                    <a:pt x="95" y="301"/>
                    <a:pt x="101" y="320"/>
                    <a:pt x="101" y="32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grpSp>
          <p:nvGrpSpPr>
            <p:cNvPr id="12338" name="Group 107">
              <a:extLst>
                <a:ext uri="{FF2B5EF4-FFF2-40B4-BE49-F238E27FC236}">
                  <a16:creationId xmlns:a16="http://schemas.microsoft.com/office/drawing/2014/main" id="{586394CD-835D-4E3E-B2B5-86DE8A549C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" y="2010"/>
              <a:ext cx="469" cy="491"/>
              <a:chOff x="768" y="2496"/>
              <a:chExt cx="614" cy="587"/>
            </a:xfrm>
          </p:grpSpPr>
          <p:sp>
            <p:nvSpPr>
              <p:cNvPr id="12513" name="Freeform 108">
                <a:extLst>
                  <a:ext uri="{FF2B5EF4-FFF2-40B4-BE49-F238E27FC236}">
                    <a16:creationId xmlns:a16="http://schemas.microsoft.com/office/drawing/2014/main" id="{C3365EF9-CA7A-4300-A4D2-3B5A39580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9" y="2795"/>
                <a:ext cx="55" cy="140"/>
              </a:xfrm>
              <a:custGeom>
                <a:avLst/>
                <a:gdLst>
                  <a:gd name="T0" fmla="*/ 0 w 111"/>
                  <a:gd name="T1" fmla="*/ 0 h 281"/>
                  <a:gd name="T2" fmla="*/ 0 w 111"/>
                  <a:gd name="T3" fmla="*/ 0 h 281"/>
                  <a:gd name="T4" fmla="*/ 0 w 111"/>
                  <a:gd name="T5" fmla="*/ 0 h 281"/>
                  <a:gd name="T6" fmla="*/ 0 w 111"/>
                  <a:gd name="T7" fmla="*/ 0 h 281"/>
                  <a:gd name="T8" fmla="*/ 0 w 111"/>
                  <a:gd name="T9" fmla="*/ 0 h 281"/>
                  <a:gd name="T10" fmla="*/ 0 w 111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"/>
                  <a:gd name="T19" fmla="*/ 0 h 281"/>
                  <a:gd name="T20" fmla="*/ 111 w 111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" h="281">
                    <a:moveTo>
                      <a:pt x="0" y="66"/>
                    </a:moveTo>
                    <a:lnTo>
                      <a:pt x="0" y="175"/>
                    </a:lnTo>
                    <a:lnTo>
                      <a:pt x="111" y="281"/>
                    </a:lnTo>
                    <a:lnTo>
                      <a:pt x="95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14" name="Freeform 109">
                <a:extLst>
                  <a:ext uri="{FF2B5EF4-FFF2-40B4-BE49-F238E27FC236}">
                    <a16:creationId xmlns:a16="http://schemas.microsoft.com/office/drawing/2014/main" id="{11659E3B-D700-4AC2-A8C4-7CEB30393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" y="2866"/>
                <a:ext cx="34" cy="112"/>
              </a:xfrm>
              <a:custGeom>
                <a:avLst/>
                <a:gdLst>
                  <a:gd name="T0" fmla="*/ 1 w 67"/>
                  <a:gd name="T1" fmla="*/ 0 h 224"/>
                  <a:gd name="T2" fmla="*/ 1 w 67"/>
                  <a:gd name="T3" fmla="*/ 1 h 224"/>
                  <a:gd name="T4" fmla="*/ 0 w 67"/>
                  <a:gd name="T5" fmla="*/ 1 h 224"/>
                  <a:gd name="T6" fmla="*/ 0 w 67"/>
                  <a:gd name="T7" fmla="*/ 1 h 224"/>
                  <a:gd name="T8" fmla="*/ 1 w 67"/>
                  <a:gd name="T9" fmla="*/ 1 h 224"/>
                  <a:gd name="T10" fmla="*/ 1 w 67"/>
                  <a:gd name="T11" fmla="*/ 0 h 224"/>
                  <a:gd name="T12" fmla="*/ 1 w 67"/>
                  <a:gd name="T13" fmla="*/ 0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24"/>
                  <a:gd name="T23" fmla="*/ 67 w 67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24">
                    <a:moveTo>
                      <a:pt x="57" y="0"/>
                    </a:moveTo>
                    <a:lnTo>
                      <a:pt x="10" y="9"/>
                    </a:lnTo>
                    <a:lnTo>
                      <a:pt x="0" y="123"/>
                    </a:lnTo>
                    <a:lnTo>
                      <a:pt x="0" y="224"/>
                    </a:lnTo>
                    <a:lnTo>
                      <a:pt x="67" y="20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15" name="Freeform 110">
                <a:extLst>
                  <a:ext uri="{FF2B5EF4-FFF2-40B4-BE49-F238E27FC236}">
                    <a16:creationId xmlns:a16="http://schemas.microsoft.com/office/drawing/2014/main" id="{DFAEA773-4F03-4025-819E-61693F81E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" y="2521"/>
                <a:ext cx="521" cy="284"/>
              </a:xfrm>
              <a:custGeom>
                <a:avLst/>
                <a:gdLst>
                  <a:gd name="T0" fmla="*/ 1 w 1042"/>
                  <a:gd name="T1" fmla="*/ 1 h 567"/>
                  <a:gd name="T2" fmla="*/ 1 w 1042"/>
                  <a:gd name="T3" fmla="*/ 1 h 567"/>
                  <a:gd name="T4" fmla="*/ 1 w 1042"/>
                  <a:gd name="T5" fmla="*/ 1 h 567"/>
                  <a:gd name="T6" fmla="*/ 1 w 1042"/>
                  <a:gd name="T7" fmla="*/ 1 h 567"/>
                  <a:gd name="T8" fmla="*/ 1 w 1042"/>
                  <a:gd name="T9" fmla="*/ 1 h 567"/>
                  <a:gd name="T10" fmla="*/ 1 w 1042"/>
                  <a:gd name="T11" fmla="*/ 1 h 567"/>
                  <a:gd name="T12" fmla="*/ 1 w 1042"/>
                  <a:gd name="T13" fmla="*/ 1 h 567"/>
                  <a:gd name="T14" fmla="*/ 1 w 1042"/>
                  <a:gd name="T15" fmla="*/ 1 h 567"/>
                  <a:gd name="T16" fmla="*/ 1 w 1042"/>
                  <a:gd name="T17" fmla="*/ 1 h 567"/>
                  <a:gd name="T18" fmla="*/ 1 w 1042"/>
                  <a:gd name="T19" fmla="*/ 1 h 567"/>
                  <a:gd name="T20" fmla="*/ 1 w 1042"/>
                  <a:gd name="T21" fmla="*/ 1 h 567"/>
                  <a:gd name="T22" fmla="*/ 1 w 1042"/>
                  <a:gd name="T23" fmla="*/ 1 h 567"/>
                  <a:gd name="T24" fmla="*/ 1 w 1042"/>
                  <a:gd name="T25" fmla="*/ 1 h 567"/>
                  <a:gd name="T26" fmla="*/ 1 w 1042"/>
                  <a:gd name="T27" fmla="*/ 1 h 567"/>
                  <a:gd name="T28" fmla="*/ 1 w 1042"/>
                  <a:gd name="T29" fmla="*/ 1 h 567"/>
                  <a:gd name="T30" fmla="*/ 1 w 1042"/>
                  <a:gd name="T31" fmla="*/ 1 h 567"/>
                  <a:gd name="T32" fmla="*/ 1 w 1042"/>
                  <a:gd name="T33" fmla="*/ 1 h 567"/>
                  <a:gd name="T34" fmla="*/ 1 w 1042"/>
                  <a:gd name="T35" fmla="*/ 1 h 567"/>
                  <a:gd name="T36" fmla="*/ 1 w 1042"/>
                  <a:gd name="T37" fmla="*/ 1 h 567"/>
                  <a:gd name="T38" fmla="*/ 1 w 1042"/>
                  <a:gd name="T39" fmla="*/ 1 h 567"/>
                  <a:gd name="T40" fmla="*/ 1 w 1042"/>
                  <a:gd name="T41" fmla="*/ 1 h 567"/>
                  <a:gd name="T42" fmla="*/ 1 w 1042"/>
                  <a:gd name="T43" fmla="*/ 1 h 567"/>
                  <a:gd name="T44" fmla="*/ 1 w 1042"/>
                  <a:gd name="T45" fmla="*/ 1 h 567"/>
                  <a:gd name="T46" fmla="*/ 1 w 1042"/>
                  <a:gd name="T47" fmla="*/ 1 h 567"/>
                  <a:gd name="T48" fmla="*/ 1 w 1042"/>
                  <a:gd name="T49" fmla="*/ 1 h 567"/>
                  <a:gd name="T50" fmla="*/ 1 w 1042"/>
                  <a:gd name="T51" fmla="*/ 1 h 567"/>
                  <a:gd name="T52" fmla="*/ 1 w 1042"/>
                  <a:gd name="T53" fmla="*/ 1 h 567"/>
                  <a:gd name="T54" fmla="*/ 1 w 1042"/>
                  <a:gd name="T55" fmla="*/ 1 h 567"/>
                  <a:gd name="T56" fmla="*/ 1 w 1042"/>
                  <a:gd name="T57" fmla="*/ 1 h 567"/>
                  <a:gd name="T58" fmla="*/ 1 w 1042"/>
                  <a:gd name="T59" fmla="*/ 1 h 567"/>
                  <a:gd name="T60" fmla="*/ 1 w 1042"/>
                  <a:gd name="T61" fmla="*/ 1 h 567"/>
                  <a:gd name="T62" fmla="*/ 1 w 1042"/>
                  <a:gd name="T63" fmla="*/ 1 h 567"/>
                  <a:gd name="T64" fmla="*/ 1 w 1042"/>
                  <a:gd name="T65" fmla="*/ 1 h 567"/>
                  <a:gd name="T66" fmla="*/ 1 w 1042"/>
                  <a:gd name="T67" fmla="*/ 1 h 567"/>
                  <a:gd name="T68" fmla="*/ 1 w 1042"/>
                  <a:gd name="T69" fmla="*/ 1 h 567"/>
                  <a:gd name="T70" fmla="*/ 1 w 1042"/>
                  <a:gd name="T71" fmla="*/ 1 h 567"/>
                  <a:gd name="T72" fmla="*/ 1 w 1042"/>
                  <a:gd name="T73" fmla="*/ 1 h 567"/>
                  <a:gd name="T74" fmla="*/ 1 w 1042"/>
                  <a:gd name="T75" fmla="*/ 1 h 567"/>
                  <a:gd name="T76" fmla="*/ 1 w 1042"/>
                  <a:gd name="T77" fmla="*/ 1 h 567"/>
                  <a:gd name="T78" fmla="*/ 1 w 1042"/>
                  <a:gd name="T79" fmla="*/ 1 h 567"/>
                  <a:gd name="T80" fmla="*/ 1 w 1042"/>
                  <a:gd name="T81" fmla="*/ 1 h 567"/>
                  <a:gd name="T82" fmla="*/ 1 w 1042"/>
                  <a:gd name="T83" fmla="*/ 1 h 567"/>
                  <a:gd name="T84" fmla="*/ 1 w 1042"/>
                  <a:gd name="T85" fmla="*/ 1 h 567"/>
                  <a:gd name="T86" fmla="*/ 1 w 1042"/>
                  <a:gd name="T87" fmla="*/ 1 h 567"/>
                  <a:gd name="T88" fmla="*/ 1 w 1042"/>
                  <a:gd name="T89" fmla="*/ 1 h 567"/>
                  <a:gd name="T90" fmla="*/ 1 w 1042"/>
                  <a:gd name="T91" fmla="*/ 1 h 567"/>
                  <a:gd name="T92" fmla="*/ 1 w 1042"/>
                  <a:gd name="T93" fmla="*/ 1 h 567"/>
                  <a:gd name="T94" fmla="*/ 1 w 1042"/>
                  <a:gd name="T95" fmla="*/ 1 h 567"/>
                  <a:gd name="T96" fmla="*/ 1 w 1042"/>
                  <a:gd name="T97" fmla="*/ 1 h 567"/>
                  <a:gd name="T98" fmla="*/ 1 w 1042"/>
                  <a:gd name="T99" fmla="*/ 1 h 567"/>
                  <a:gd name="T100" fmla="*/ 1 w 1042"/>
                  <a:gd name="T101" fmla="*/ 1 h 567"/>
                  <a:gd name="T102" fmla="*/ 1 w 1042"/>
                  <a:gd name="T103" fmla="*/ 1 h 567"/>
                  <a:gd name="T104" fmla="*/ 1 w 1042"/>
                  <a:gd name="T105" fmla="*/ 1 h 567"/>
                  <a:gd name="T106" fmla="*/ 1 w 1042"/>
                  <a:gd name="T107" fmla="*/ 1 h 567"/>
                  <a:gd name="T108" fmla="*/ 1 w 1042"/>
                  <a:gd name="T109" fmla="*/ 1 h 567"/>
                  <a:gd name="T110" fmla="*/ 1 w 1042"/>
                  <a:gd name="T111" fmla="*/ 1 h 567"/>
                  <a:gd name="T112" fmla="*/ 1 w 1042"/>
                  <a:gd name="T113" fmla="*/ 1 h 567"/>
                  <a:gd name="T114" fmla="*/ 1 w 1042"/>
                  <a:gd name="T115" fmla="*/ 1 h 567"/>
                  <a:gd name="T116" fmla="*/ 1 w 1042"/>
                  <a:gd name="T117" fmla="*/ 1 h 567"/>
                  <a:gd name="T118" fmla="*/ 1 w 1042"/>
                  <a:gd name="T119" fmla="*/ 1 h 567"/>
                  <a:gd name="T120" fmla="*/ 1 w 1042"/>
                  <a:gd name="T121" fmla="*/ 1 h 5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42"/>
                  <a:gd name="T184" fmla="*/ 0 h 567"/>
                  <a:gd name="T185" fmla="*/ 1042 w 1042"/>
                  <a:gd name="T186" fmla="*/ 567 h 5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42" h="567">
                    <a:moveTo>
                      <a:pt x="220" y="0"/>
                    </a:moveTo>
                    <a:lnTo>
                      <a:pt x="219" y="0"/>
                    </a:lnTo>
                    <a:lnTo>
                      <a:pt x="218" y="0"/>
                    </a:lnTo>
                    <a:lnTo>
                      <a:pt x="216" y="0"/>
                    </a:lnTo>
                    <a:lnTo>
                      <a:pt x="213" y="1"/>
                    </a:lnTo>
                    <a:lnTo>
                      <a:pt x="211" y="1"/>
                    </a:lnTo>
                    <a:lnTo>
                      <a:pt x="209" y="1"/>
                    </a:lnTo>
                    <a:lnTo>
                      <a:pt x="207" y="2"/>
                    </a:lnTo>
                    <a:lnTo>
                      <a:pt x="205" y="2"/>
                    </a:lnTo>
                    <a:lnTo>
                      <a:pt x="203" y="2"/>
                    </a:lnTo>
                    <a:lnTo>
                      <a:pt x="200" y="4"/>
                    </a:lnTo>
                    <a:lnTo>
                      <a:pt x="196" y="4"/>
                    </a:lnTo>
                    <a:lnTo>
                      <a:pt x="194" y="5"/>
                    </a:lnTo>
                    <a:lnTo>
                      <a:pt x="191" y="5"/>
                    </a:lnTo>
                    <a:lnTo>
                      <a:pt x="188" y="7"/>
                    </a:lnTo>
                    <a:lnTo>
                      <a:pt x="184" y="7"/>
                    </a:lnTo>
                    <a:lnTo>
                      <a:pt x="181" y="8"/>
                    </a:lnTo>
                    <a:lnTo>
                      <a:pt x="178" y="9"/>
                    </a:lnTo>
                    <a:lnTo>
                      <a:pt x="174" y="10"/>
                    </a:lnTo>
                    <a:lnTo>
                      <a:pt x="170" y="11"/>
                    </a:lnTo>
                    <a:lnTo>
                      <a:pt x="167" y="12"/>
                    </a:lnTo>
                    <a:lnTo>
                      <a:pt x="163" y="13"/>
                    </a:lnTo>
                    <a:lnTo>
                      <a:pt x="160" y="14"/>
                    </a:lnTo>
                    <a:lnTo>
                      <a:pt x="156" y="15"/>
                    </a:lnTo>
                    <a:lnTo>
                      <a:pt x="152" y="16"/>
                    </a:lnTo>
                    <a:lnTo>
                      <a:pt x="147" y="18"/>
                    </a:lnTo>
                    <a:lnTo>
                      <a:pt x="143" y="19"/>
                    </a:lnTo>
                    <a:lnTo>
                      <a:pt x="139" y="22"/>
                    </a:lnTo>
                    <a:lnTo>
                      <a:pt x="135" y="24"/>
                    </a:lnTo>
                    <a:lnTo>
                      <a:pt x="131" y="25"/>
                    </a:lnTo>
                    <a:lnTo>
                      <a:pt x="127" y="26"/>
                    </a:lnTo>
                    <a:lnTo>
                      <a:pt x="122" y="28"/>
                    </a:lnTo>
                    <a:lnTo>
                      <a:pt x="118" y="30"/>
                    </a:lnTo>
                    <a:lnTo>
                      <a:pt x="114" y="31"/>
                    </a:lnTo>
                    <a:lnTo>
                      <a:pt x="110" y="33"/>
                    </a:lnTo>
                    <a:lnTo>
                      <a:pt x="106" y="35"/>
                    </a:lnTo>
                    <a:lnTo>
                      <a:pt x="101" y="37"/>
                    </a:lnTo>
                    <a:lnTo>
                      <a:pt x="96" y="38"/>
                    </a:lnTo>
                    <a:lnTo>
                      <a:pt x="93" y="41"/>
                    </a:lnTo>
                    <a:lnTo>
                      <a:pt x="89" y="43"/>
                    </a:lnTo>
                    <a:lnTo>
                      <a:pt x="85" y="45"/>
                    </a:lnTo>
                    <a:lnTo>
                      <a:pt x="81" y="47"/>
                    </a:lnTo>
                    <a:lnTo>
                      <a:pt x="77" y="50"/>
                    </a:lnTo>
                    <a:lnTo>
                      <a:pt x="74" y="52"/>
                    </a:lnTo>
                    <a:lnTo>
                      <a:pt x="70" y="54"/>
                    </a:lnTo>
                    <a:lnTo>
                      <a:pt x="66" y="56"/>
                    </a:lnTo>
                    <a:lnTo>
                      <a:pt x="63" y="58"/>
                    </a:lnTo>
                    <a:lnTo>
                      <a:pt x="59" y="61"/>
                    </a:lnTo>
                    <a:lnTo>
                      <a:pt x="56" y="64"/>
                    </a:lnTo>
                    <a:lnTo>
                      <a:pt x="51" y="66"/>
                    </a:lnTo>
                    <a:lnTo>
                      <a:pt x="48" y="70"/>
                    </a:lnTo>
                    <a:lnTo>
                      <a:pt x="45" y="72"/>
                    </a:lnTo>
                    <a:lnTo>
                      <a:pt x="43" y="76"/>
                    </a:lnTo>
                    <a:lnTo>
                      <a:pt x="39" y="78"/>
                    </a:lnTo>
                    <a:lnTo>
                      <a:pt x="37" y="81"/>
                    </a:lnTo>
                    <a:lnTo>
                      <a:pt x="35" y="84"/>
                    </a:lnTo>
                    <a:lnTo>
                      <a:pt x="32" y="87"/>
                    </a:lnTo>
                    <a:lnTo>
                      <a:pt x="30" y="90"/>
                    </a:lnTo>
                    <a:lnTo>
                      <a:pt x="28" y="93"/>
                    </a:lnTo>
                    <a:lnTo>
                      <a:pt x="27" y="97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2" y="106"/>
                    </a:lnTo>
                    <a:lnTo>
                      <a:pt x="21" y="109"/>
                    </a:lnTo>
                    <a:lnTo>
                      <a:pt x="20" y="113"/>
                    </a:lnTo>
                    <a:lnTo>
                      <a:pt x="19" y="117"/>
                    </a:lnTo>
                    <a:lnTo>
                      <a:pt x="18" y="121"/>
                    </a:lnTo>
                    <a:lnTo>
                      <a:pt x="18" y="124"/>
                    </a:lnTo>
                    <a:lnTo>
                      <a:pt x="18" y="128"/>
                    </a:lnTo>
                    <a:lnTo>
                      <a:pt x="17" y="131"/>
                    </a:lnTo>
                    <a:lnTo>
                      <a:pt x="17" y="135"/>
                    </a:lnTo>
                    <a:lnTo>
                      <a:pt x="17" y="139"/>
                    </a:lnTo>
                    <a:lnTo>
                      <a:pt x="17" y="143"/>
                    </a:lnTo>
                    <a:lnTo>
                      <a:pt x="17" y="146"/>
                    </a:lnTo>
                    <a:lnTo>
                      <a:pt x="18" y="150"/>
                    </a:lnTo>
                    <a:lnTo>
                      <a:pt x="18" y="153"/>
                    </a:lnTo>
                    <a:lnTo>
                      <a:pt x="20" y="157"/>
                    </a:lnTo>
                    <a:lnTo>
                      <a:pt x="20" y="162"/>
                    </a:lnTo>
                    <a:lnTo>
                      <a:pt x="21" y="165"/>
                    </a:lnTo>
                    <a:lnTo>
                      <a:pt x="21" y="169"/>
                    </a:lnTo>
                    <a:lnTo>
                      <a:pt x="23" y="173"/>
                    </a:lnTo>
                    <a:lnTo>
                      <a:pt x="24" y="176"/>
                    </a:lnTo>
                    <a:lnTo>
                      <a:pt x="25" y="180"/>
                    </a:lnTo>
                    <a:lnTo>
                      <a:pt x="26" y="183"/>
                    </a:lnTo>
                    <a:lnTo>
                      <a:pt x="28" y="187"/>
                    </a:lnTo>
                    <a:lnTo>
                      <a:pt x="29" y="191"/>
                    </a:lnTo>
                    <a:lnTo>
                      <a:pt x="30" y="194"/>
                    </a:lnTo>
                    <a:lnTo>
                      <a:pt x="32" y="198"/>
                    </a:lnTo>
                    <a:lnTo>
                      <a:pt x="33" y="201"/>
                    </a:lnTo>
                    <a:lnTo>
                      <a:pt x="35" y="205"/>
                    </a:lnTo>
                    <a:lnTo>
                      <a:pt x="37" y="210"/>
                    </a:lnTo>
                    <a:lnTo>
                      <a:pt x="38" y="213"/>
                    </a:lnTo>
                    <a:lnTo>
                      <a:pt x="41" y="217"/>
                    </a:lnTo>
                    <a:lnTo>
                      <a:pt x="42" y="220"/>
                    </a:lnTo>
                    <a:lnTo>
                      <a:pt x="43" y="223"/>
                    </a:lnTo>
                    <a:lnTo>
                      <a:pt x="45" y="226"/>
                    </a:lnTo>
                    <a:lnTo>
                      <a:pt x="47" y="229"/>
                    </a:lnTo>
                    <a:lnTo>
                      <a:pt x="48" y="232"/>
                    </a:lnTo>
                    <a:lnTo>
                      <a:pt x="50" y="235"/>
                    </a:lnTo>
                    <a:lnTo>
                      <a:pt x="52" y="238"/>
                    </a:lnTo>
                    <a:lnTo>
                      <a:pt x="54" y="241"/>
                    </a:lnTo>
                    <a:lnTo>
                      <a:pt x="56" y="244"/>
                    </a:lnTo>
                    <a:lnTo>
                      <a:pt x="58" y="247"/>
                    </a:lnTo>
                    <a:lnTo>
                      <a:pt x="60" y="249"/>
                    </a:lnTo>
                    <a:lnTo>
                      <a:pt x="61" y="252"/>
                    </a:lnTo>
                    <a:lnTo>
                      <a:pt x="63" y="254"/>
                    </a:lnTo>
                    <a:lnTo>
                      <a:pt x="64" y="258"/>
                    </a:lnTo>
                    <a:lnTo>
                      <a:pt x="66" y="260"/>
                    </a:lnTo>
                    <a:lnTo>
                      <a:pt x="68" y="262"/>
                    </a:lnTo>
                    <a:lnTo>
                      <a:pt x="71" y="266"/>
                    </a:lnTo>
                    <a:lnTo>
                      <a:pt x="74" y="270"/>
                    </a:lnTo>
                    <a:lnTo>
                      <a:pt x="75" y="273"/>
                    </a:lnTo>
                    <a:lnTo>
                      <a:pt x="78" y="276"/>
                    </a:lnTo>
                    <a:lnTo>
                      <a:pt x="79" y="277"/>
                    </a:lnTo>
                    <a:lnTo>
                      <a:pt x="81" y="279"/>
                    </a:lnTo>
                    <a:lnTo>
                      <a:pt x="81" y="280"/>
                    </a:lnTo>
                    <a:lnTo>
                      <a:pt x="82" y="281"/>
                    </a:lnTo>
                    <a:lnTo>
                      <a:pt x="0" y="367"/>
                    </a:lnTo>
                    <a:lnTo>
                      <a:pt x="1" y="366"/>
                    </a:lnTo>
                    <a:lnTo>
                      <a:pt x="3" y="366"/>
                    </a:lnTo>
                    <a:lnTo>
                      <a:pt x="4" y="365"/>
                    </a:lnTo>
                    <a:lnTo>
                      <a:pt x="5" y="365"/>
                    </a:lnTo>
                    <a:lnTo>
                      <a:pt x="7" y="364"/>
                    </a:lnTo>
                    <a:lnTo>
                      <a:pt x="11" y="364"/>
                    </a:lnTo>
                    <a:lnTo>
                      <a:pt x="13" y="362"/>
                    </a:lnTo>
                    <a:lnTo>
                      <a:pt x="15" y="362"/>
                    </a:lnTo>
                    <a:lnTo>
                      <a:pt x="19" y="361"/>
                    </a:lnTo>
                    <a:lnTo>
                      <a:pt x="22" y="360"/>
                    </a:lnTo>
                    <a:lnTo>
                      <a:pt x="24" y="359"/>
                    </a:lnTo>
                    <a:lnTo>
                      <a:pt x="26" y="359"/>
                    </a:lnTo>
                    <a:lnTo>
                      <a:pt x="28" y="358"/>
                    </a:lnTo>
                    <a:lnTo>
                      <a:pt x="31" y="358"/>
                    </a:lnTo>
                    <a:lnTo>
                      <a:pt x="33" y="357"/>
                    </a:lnTo>
                    <a:lnTo>
                      <a:pt x="35" y="357"/>
                    </a:lnTo>
                    <a:lnTo>
                      <a:pt x="38" y="356"/>
                    </a:lnTo>
                    <a:lnTo>
                      <a:pt x="41" y="355"/>
                    </a:lnTo>
                    <a:lnTo>
                      <a:pt x="43" y="354"/>
                    </a:lnTo>
                    <a:lnTo>
                      <a:pt x="45" y="354"/>
                    </a:lnTo>
                    <a:lnTo>
                      <a:pt x="48" y="352"/>
                    </a:lnTo>
                    <a:lnTo>
                      <a:pt x="51" y="352"/>
                    </a:lnTo>
                    <a:lnTo>
                      <a:pt x="53" y="351"/>
                    </a:lnTo>
                    <a:lnTo>
                      <a:pt x="58" y="350"/>
                    </a:lnTo>
                    <a:lnTo>
                      <a:pt x="61" y="350"/>
                    </a:lnTo>
                    <a:lnTo>
                      <a:pt x="64" y="347"/>
                    </a:lnTo>
                    <a:lnTo>
                      <a:pt x="68" y="346"/>
                    </a:lnTo>
                    <a:lnTo>
                      <a:pt x="71" y="345"/>
                    </a:lnTo>
                    <a:lnTo>
                      <a:pt x="75" y="344"/>
                    </a:lnTo>
                    <a:lnTo>
                      <a:pt x="79" y="344"/>
                    </a:lnTo>
                    <a:lnTo>
                      <a:pt x="82" y="342"/>
                    </a:lnTo>
                    <a:lnTo>
                      <a:pt x="86" y="341"/>
                    </a:lnTo>
                    <a:lnTo>
                      <a:pt x="91" y="340"/>
                    </a:lnTo>
                    <a:lnTo>
                      <a:pt x="95" y="340"/>
                    </a:lnTo>
                    <a:lnTo>
                      <a:pt x="99" y="339"/>
                    </a:lnTo>
                    <a:lnTo>
                      <a:pt x="104" y="337"/>
                    </a:lnTo>
                    <a:lnTo>
                      <a:pt x="108" y="336"/>
                    </a:lnTo>
                    <a:lnTo>
                      <a:pt x="113" y="335"/>
                    </a:lnTo>
                    <a:lnTo>
                      <a:pt x="118" y="333"/>
                    </a:lnTo>
                    <a:lnTo>
                      <a:pt x="122" y="332"/>
                    </a:lnTo>
                    <a:lnTo>
                      <a:pt x="127" y="331"/>
                    </a:lnTo>
                    <a:lnTo>
                      <a:pt x="132" y="330"/>
                    </a:lnTo>
                    <a:lnTo>
                      <a:pt x="137" y="328"/>
                    </a:lnTo>
                    <a:lnTo>
                      <a:pt x="142" y="327"/>
                    </a:lnTo>
                    <a:lnTo>
                      <a:pt x="147" y="326"/>
                    </a:lnTo>
                    <a:lnTo>
                      <a:pt x="154" y="325"/>
                    </a:lnTo>
                    <a:lnTo>
                      <a:pt x="160" y="323"/>
                    </a:lnTo>
                    <a:lnTo>
                      <a:pt x="165" y="322"/>
                    </a:lnTo>
                    <a:lnTo>
                      <a:pt x="171" y="320"/>
                    </a:lnTo>
                    <a:lnTo>
                      <a:pt x="177" y="319"/>
                    </a:lnTo>
                    <a:lnTo>
                      <a:pt x="182" y="317"/>
                    </a:lnTo>
                    <a:lnTo>
                      <a:pt x="189" y="316"/>
                    </a:lnTo>
                    <a:lnTo>
                      <a:pt x="195" y="314"/>
                    </a:lnTo>
                    <a:lnTo>
                      <a:pt x="202" y="313"/>
                    </a:lnTo>
                    <a:lnTo>
                      <a:pt x="208" y="311"/>
                    </a:lnTo>
                    <a:lnTo>
                      <a:pt x="214" y="309"/>
                    </a:lnTo>
                    <a:lnTo>
                      <a:pt x="221" y="308"/>
                    </a:lnTo>
                    <a:lnTo>
                      <a:pt x="228" y="306"/>
                    </a:lnTo>
                    <a:lnTo>
                      <a:pt x="234" y="304"/>
                    </a:lnTo>
                    <a:lnTo>
                      <a:pt x="241" y="303"/>
                    </a:lnTo>
                    <a:lnTo>
                      <a:pt x="249" y="300"/>
                    </a:lnTo>
                    <a:lnTo>
                      <a:pt x="256" y="299"/>
                    </a:lnTo>
                    <a:lnTo>
                      <a:pt x="263" y="297"/>
                    </a:lnTo>
                    <a:lnTo>
                      <a:pt x="269" y="296"/>
                    </a:lnTo>
                    <a:lnTo>
                      <a:pt x="276" y="294"/>
                    </a:lnTo>
                    <a:lnTo>
                      <a:pt x="283" y="293"/>
                    </a:lnTo>
                    <a:lnTo>
                      <a:pt x="290" y="290"/>
                    </a:lnTo>
                    <a:lnTo>
                      <a:pt x="298" y="289"/>
                    </a:lnTo>
                    <a:lnTo>
                      <a:pt x="304" y="287"/>
                    </a:lnTo>
                    <a:lnTo>
                      <a:pt x="311" y="285"/>
                    </a:lnTo>
                    <a:lnTo>
                      <a:pt x="318" y="283"/>
                    </a:lnTo>
                    <a:lnTo>
                      <a:pt x="325" y="282"/>
                    </a:lnTo>
                    <a:lnTo>
                      <a:pt x="332" y="280"/>
                    </a:lnTo>
                    <a:lnTo>
                      <a:pt x="340" y="279"/>
                    </a:lnTo>
                    <a:lnTo>
                      <a:pt x="346" y="277"/>
                    </a:lnTo>
                    <a:lnTo>
                      <a:pt x="353" y="275"/>
                    </a:lnTo>
                    <a:lnTo>
                      <a:pt x="360" y="273"/>
                    </a:lnTo>
                    <a:lnTo>
                      <a:pt x="367" y="272"/>
                    </a:lnTo>
                    <a:lnTo>
                      <a:pt x="373" y="271"/>
                    </a:lnTo>
                    <a:lnTo>
                      <a:pt x="380" y="269"/>
                    </a:lnTo>
                    <a:lnTo>
                      <a:pt x="387" y="268"/>
                    </a:lnTo>
                    <a:lnTo>
                      <a:pt x="394" y="267"/>
                    </a:lnTo>
                    <a:lnTo>
                      <a:pt x="400" y="265"/>
                    </a:lnTo>
                    <a:lnTo>
                      <a:pt x="406" y="263"/>
                    </a:lnTo>
                    <a:lnTo>
                      <a:pt x="412" y="262"/>
                    </a:lnTo>
                    <a:lnTo>
                      <a:pt x="418" y="261"/>
                    </a:lnTo>
                    <a:lnTo>
                      <a:pt x="423" y="259"/>
                    </a:lnTo>
                    <a:lnTo>
                      <a:pt x="430" y="258"/>
                    </a:lnTo>
                    <a:lnTo>
                      <a:pt x="436" y="257"/>
                    </a:lnTo>
                    <a:lnTo>
                      <a:pt x="442" y="256"/>
                    </a:lnTo>
                    <a:lnTo>
                      <a:pt x="446" y="253"/>
                    </a:lnTo>
                    <a:lnTo>
                      <a:pt x="452" y="252"/>
                    </a:lnTo>
                    <a:lnTo>
                      <a:pt x="456" y="251"/>
                    </a:lnTo>
                    <a:lnTo>
                      <a:pt x="462" y="250"/>
                    </a:lnTo>
                    <a:lnTo>
                      <a:pt x="466" y="248"/>
                    </a:lnTo>
                    <a:lnTo>
                      <a:pt x="470" y="247"/>
                    </a:lnTo>
                    <a:lnTo>
                      <a:pt x="475" y="247"/>
                    </a:lnTo>
                    <a:lnTo>
                      <a:pt x="479" y="246"/>
                    </a:lnTo>
                    <a:lnTo>
                      <a:pt x="484" y="244"/>
                    </a:lnTo>
                    <a:lnTo>
                      <a:pt x="488" y="244"/>
                    </a:lnTo>
                    <a:lnTo>
                      <a:pt x="491" y="243"/>
                    </a:lnTo>
                    <a:lnTo>
                      <a:pt x="494" y="242"/>
                    </a:lnTo>
                    <a:lnTo>
                      <a:pt x="497" y="241"/>
                    </a:lnTo>
                    <a:lnTo>
                      <a:pt x="500" y="241"/>
                    </a:lnTo>
                    <a:lnTo>
                      <a:pt x="502" y="240"/>
                    </a:lnTo>
                    <a:lnTo>
                      <a:pt x="505" y="240"/>
                    </a:lnTo>
                    <a:lnTo>
                      <a:pt x="509" y="239"/>
                    </a:lnTo>
                    <a:lnTo>
                      <a:pt x="512" y="239"/>
                    </a:lnTo>
                    <a:lnTo>
                      <a:pt x="513" y="238"/>
                    </a:lnTo>
                    <a:lnTo>
                      <a:pt x="514" y="238"/>
                    </a:lnTo>
                    <a:lnTo>
                      <a:pt x="513" y="239"/>
                    </a:lnTo>
                    <a:lnTo>
                      <a:pt x="512" y="240"/>
                    </a:lnTo>
                    <a:lnTo>
                      <a:pt x="509" y="243"/>
                    </a:lnTo>
                    <a:lnTo>
                      <a:pt x="506" y="247"/>
                    </a:lnTo>
                    <a:lnTo>
                      <a:pt x="503" y="249"/>
                    </a:lnTo>
                    <a:lnTo>
                      <a:pt x="500" y="251"/>
                    </a:lnTo>
                    <a:lnTo>
                      <a:pt x="498" y="254"/>
                    </a:lnTo>
                    <a:lnTo>
                      <a:pt x="496" y="258"/>
                    </a:lnTo>
                    <a:lnTo>
                      <a:pt x="493" y="261"/>
                    </a:lnTo>
                    <a:lnTo>
                      <a:pt x="491" y="264"/>
                    </a:lnTo>
                    <a:lnTo>
                      <a:pt x="489" y="268"/>
                    </a:lnTo>
                    <a:lnTo>
                      <a:pt x="486" y="271"/>
                    </a:lnTo>
                    <a:lnTo>
                      <a:pt x="484" y="275"/>
                    </a:lnTo>
                    <a:lnTo>
                      <a:pt x="481" y="278"/>
                    </a:lnTo>
                    <a:lnTo>
                      <a:pt x="477" y="282"/>
                    </a:lnTo>
                    <a:lnTo>
                      <a:pt x="475" y="286"/>
                    </a:lnTo>
                    <a:lnTo>
                      <a:pt x="472" y="289"/>
                    </a:lnTo>
                    <a:lnTo>
                      <a:pt x="470" y="293"/>
                    </a:lnTo>
                    <a:lnTo>
                      <a:pt x="468" y="297"/>
                    </a:lnTo>
                    <a:lnTo>
                      <a:pt x="466" y="301"/>
                    </a:lnTo>
                    <a:lnTo>
                      <a:pt x="463" y="306"/>
                    </a:lnTo>
                    <a:lnTo>
                      <a:pt x="462" y="311"/>
                    </a:lnTo>
                    <a:lnTo>
                      <a:pt x="460" y="314"/>
                    </a:lnTo>
                    <a:lnTo>
                      <a:pt x="459" y="318"/>
                    </a:lnTo>
                    <a:lnTo>
                      <a:pt x="458" y="322"/>
                    </a:lnTo>
                    <a:lnTo>
                      <a:pt x="457" y="326"/>
                    </a:lnTo>
                    <a:lnTo>
                      <a:pt x="457" y="329"/>
                    </a:lnTo>
                    <a:lnTo>
                      <a:pt x="457" y="333"/>
                    </a:lnTo>
                    <a:lnTo>
                      <a:pt x="457" y="337"/>
                    </a:lnTo>
                    <a:lnTo>
                      <a:pt x="457" y="340"/>
                    </a:lnTo>
                    <a:lnTo>
                      <a:pt x="458" y="344"/>
                    </a:lnTo>
                    <a:lnTo>
                      <a:pt x="459" y="347"/>
                    </a:lnTo>
                    <a:lnTo>
                      <a:pt x="460" y="351"/>
                    </a:lnTo>
                    <a:lnTo>
                      <a:pt x="462" y="354"/>
                    </a:lnTo>
                    <a:lnTo>
                      <a:pt x="463" y="357"/>
                    </a:lnTo>
                    <a:lnTo>
                      <a:pt x="466" y="360"/>
                    </a:lnTo>
                    <a:lnTo>
                      <a:pt x="468" y="362"/>
                    </a:lnTo>
                    <a:lnTo>
                      <a:pt x="470" y="365"/>
                    </a:lnTo>
                    <a:lnTo>
                      <a:pt x="472" y="368"/>
                    </a:lnTo>
                    <a:lnTo>
                      <a:pt x="475" y="370"/>
                    </a:lnTo>
                    <a:lnTo>
                      <a:pt x="477" y="372"/>
                    </a:lnTo>
                    <a:lnTo>
                      <a:pt x="481" y="375"/>
                    </a:lnTo>
                    <a:lnTo>
                      <a:pt x="484" y="376"/>
                    </a:lnTo>
                    <a:lnTo>
                      <a:pt x="486" y="379"/>
                    </a:lnTo>
                    <a:lnTo>
                      <a:pt x="489" y="380"/>
                    </a:lnTo>
                    <a:lnTo>
                      <a:pt x="491" y="382"/>
                    </a:lnTo>
                    <a:lnTo>
                      <a:pt x="493" y="384"/>
                    </a:lnTo>
                    <a:lnTo>
                      <a:pt x="496" y="386"/>
                    </a:lnTo>
                    <a:lnTo>
                      <a:pt x="498" y="387"/>
                    </a:lnTo>
                    <a:lnTo>
                      <a:pt x="500" y="388"/>
                    </a:lnTo>
                    <a:lnTo>
                      <a:pt x="503" y="389"/>
                    </a:lnTo>
                    <a:lnTo>
                      <a:pt x="506" y="390"/>
                    </a:lnTo>
                    <a:lnTo>
                      <a:pt x="509" y="392"/>
                    </a:lnTo>
                    <a:lnTo>
                      <a:pt x="512" y="394"/>
                    </a:lnTo>
                    <a:lnTo>
                      <a:pt x="513" y="394"/>
                    </a:lnTo>
                    <a:lnTo>
                      <a:pt x="514" y="395"/>
                    </a:lnTo>
                    <a:lnTo>
                      <a:pt x="513" y="395"/>
                    </a:lnTo>
                    <a:lnTo>
                      <a:pt x="511" y="398"/>
                    </a:lnTo>
                    <a:lnTo>
                      <a:pt x="509" y="398"/>
                    </a:lnTo>
                    <a:lnTo>
                      <a:pt x="507" y="400"/>
                    </a:lnTo>
                    <a:lnTo>
                      <a:pt x="505" y="401"/>
                    </a:lnTo>
                    <a:lnTo>
                      <a:pt x="502" y="403"/>
                    </a:lnTo>
                    <a:lnTo>
                      <a:pt x="498" y="404"/>
                    </a:lnTo>
                    <a:lnTo>
                      <a:pt x="495" y="407"/>
                    </a:lnTo>
                    <a:lnTo>
                      <a:pt x="491" y="409"/>
                    </a:lnTo>
                    <a:lnTo>
                      <a:pt x="487" y="411"/>
                    </a:lnTo>
                    <a:lnTo>
                      <a:pt x="485" y="412"/>
                    </a:lnTo>
                    <a:lnTo>
                      <a:pt x="482" y="414"/>
                    </a:lnTo>
                    <a:lnTo>
                      <a:pt x="479" y="415"/>
                    </a:lnTo>
                    <a:lnTo>
                      <a:pt x="477" y="416"/>
                    </a:lnTo>
                    <a:lnTo>
                      <a:pt x="474" y="417"/>
                    </a:lnTo>
                    <a:lnTo>
                      <a:pt x="471" y="419"/>
                    </a:lnTo>
                    <a:lnTo>
                      <a:pt x="469" y="421"/>
                    </a:lnTo>
                    <a:lnTo>
                      <a:pt x="467" y="422"/>
                    </a:lnTo>
                    <a:lnTo>
                      <a:pt x="463" y="423"/>
                    </a:lnTo>
                    <a:lnTo>
                      <a:pt x="460" y="425"/>
                    </a:lnTo>
                    <a:lnTo>
                      <a:pt x="457" y="426"/>
                    </a:lnTo>
                    <a:lnTo>
                      <a:pt x="455" y="428"/>
                    </a:lnTo>
                    <a:lnTo>
                      <a:pt x="451" y="429"/>
                    </a:lnTo>
                    <a:lnTo>
                      <a:pt x="448" y="431"/>
                    </a:lnTo>
                    <a:lnTo>
                      <a:pt x="445" y="433"/>
                    </a:lnTo>
                    <a:lnTo>
                      <a:pt x="441" y="435"/>
                    </a:lnTo>
                    <a:lnTo>
                      <a:pt x="438" y="436"/>
                    </a:lnTo>
                    <a:lnTo>
                      <a:pt x="434" y="437"/>
                    </a:lnTo>
                    <a:lnTo>
                      <a:pt x="430" y="439"/>
                    </a:lnTo>
                    <a:lnTo>
                      <a:pt x="426" y="442"/>
                    </a:lnTo>
                    <a:lnTo>
                      <a:pt x="422" y="444"/>
                    </a:lnTo>
                    <a:lnTo>
                      <a:pt x="419" y="446"/>
                    </a:lnTo>
                    <a:lnTo>
                      <a:pt x="414" y="448"/>
                    </a:lnTo>
                    <a:lnTo>
                      <a:pt x="411" y="450"/>
                    </a:lnTo>
                    <a:lnTo>
                      <a:pt x="407" y="451"/>
                    </a:lnTo>
                    <a:lnTo>
                      <a:pt x="403" y="453"/>
                    </a:lnTo>
                    <a:lnTo>
                      <a:pt x="398" y="455"/>
                    </a:lnTo>
                    <a:lnTo>
                      <a:pt x="394" y="457"/>
                    </a:lnTo>
                    <a:lnTo>
                      <a:pt x="390" y="458"/>
                    </a:lnTo>
                    <a:lnTo>
                      <a:pt x="384" y="461"/>
                    </a:lnTo>
                    <a:lnTo>
                      <a:pt x="380" y="462"/>
                    </a:lnTo>
                    <a:lnTo>
                      <a:pt x="376" y="465"/>
                    </a:lnTo>
                    <a:lnTo>
                      <a:pt x="371" y="466"/>
                    </a:lnTo>
                    <a:lnTo>
                      <a:pt x="367" y="468"/>
                    </a:lnTo>
                    <a:lnTo>
                      <a:pt x="362" y="471"/>
                    </a:lnTo>
                    <a:lnTo>
                      <a:pt x="357" y="472"/>
                    </a:lnTo>
                    <a:lnTo>
                      <a:pt x="353" y="475"/>
                    </a:lnTo>
                    <a:lnTo>
                      <a:pt x="348" y="476"/>
                    </a:lnTo>
                    <a:lnTo>
                      <a:pt x="343" y="478"/>
                    </a:lnTo>
                    <a:lnTo>
                      <a:pt x="339" y="481"/>
                    </a:lnTo>
                    <a:lnTo>
                      <a:pt x="333" y="482"/>
                    </a:lnTo>
                    <a:lnTo>
                      <a:pt x="327" y="485"/>
                    </a:lnTo>
                    <a:lnTo>
                      <a:pt x="322" y="486"/>
                    </a:lnTo>
                    <a:lnTo>
                      <a:pt x="317" y="489"/>
                    </a:lnTo>
                    <a:lnTo>
                      <a:pt x="312" y="491"/>
                    </a:lnTo>
                    <a:lnTo>
                      <a:pt x="307" y="493"/>
                    </a:lnTo>
                    <a:lnTo>
                      <a:pt x="302" y="495"/>
                    </a:lnTo>
                    <a:lnTo>
                      <a:pt x="297" y="497"/>
                    </a:lnTo>
                    <a:lnTo>
                      <a:pt x="290" y="498"/>
                    </a:lnTo>
                    <a:lnTo>
                      <a:pt x="285" y="501"/>
                    </a:lnTo>
                    <a:lnTo>
                      <a:pt x="280" y="502"/>
                    </a:lnTo>
                    <a:lnTo>
                      <a:pt x="275" y="505"/>
                    </a:lnTo>
                    <a:lnTo>
                      <a:pt x="269" y="507"/>
                    </a:lnTo>
                    <a:lnTo>
                      <a:pt x="264" y="508"/>
                    </a:lnTo>
                    <a:lnTo>
                      <a:pt x="259" y="510"/>
                    </a:lnTo>
                    <a:lnTo>
                      <a:pt x="254" y="512"/>
                    </a:lnTo>
                    <a:lnTo>
                      <a:pt x="249" y="514"/>
                    </a:lnTo>
                    <a:lnTo>
                      <a:pt x="242" y="515"/>
                    </a:lnTo>
                    <a:lnTo>
                      <a:pt x="237" y="517"/>
                    </a:lnTo>
                    <a:lnTo>
                      <a:pt x="232" y="519"/>
                    </a:lnTo>
                    <a:lnTo>
                      <a:pt x="227" y="521"/>
                    </a:lnTo>
                    <a:lnTo>
                      <a:pt x="221" y="523"/>
                    </a:lnTo>
                    <a:lnTo>
                      <a:pt x="216" y="524"/>
                    </a:lnTo>
                    <a:lnTo>
                      <a:pt x="211" y="526"/>
                    </a:lnTo>
                    <a:lnTo>
                      <a:pt x="206" y="528"/>
                    </a:lnTo>
                    <a:lnTo>
                      <a:pt x="202" y="529"/>
                    </a:lnTo>
                    <a:lnTo>
                      <a:pt x="195" y="531"/>
                    </a:lnTo>
                    <a:lnTo>
                      <a:pt x="191" y="533"/>
                    </a:lnTo>
                    <a:lnTo>
                      <a:pt x="186" y="535"/>
                    </a:lnTo>
                    <a:lnTo>
                      <a:pt x="181" y="536"/>
                    </a:lnTo>
                    <a:lnTo>
                      <a:pt x="177" y="539"/>
                    </a:lnTo>
                    <a:lnTo>
                      <a:pt x="173" y="540"/>
                    </a:lnTo>
                    <a:lnTo>
                      <a:pt x="167" y="542"/>
                    </a:lnTo>
                    <a:lnTo>
                      <a:pt x="163" y="543"/>
                    </a:lnTo>
                    <a:lnTo>
                      <a:pt x="159" y="544"/>
                    </a:lnTo>
                    <a:lnTo>
                      <a:pt x="154" y="546"/>
                    </a:lnTo>
                    <a:lnTo>
                      <a:pt x="149" y="547"/>
                    </a:lnTo>
                    <a:lnTo>
                      <a:pt x="145" y="548"/>
                    </a:lnTo>
                    <a:lnTo>
                      <a:pt x="141" y="550"/>
                    </a:lnTo>
                    <a:lnTo>
                      <a:pt x="138" y="551"/>
                    </a:lnTo>
                    <a:lnTo>
                      <a:pt x="134" y="552"/>
                    </a:lnTo>
                    <a:lnTo>
                      <a:pt x="130" y="553"/>
                    </a:lnTo>
                    <a:lnTo>
                      <a:pt x="127" y="554"/>
                    </a:lnTo>
                    <a:lnTo>
                      <a:pt x="123" y="555"/>
                    </a:lnTo>
                    <a:lnTo>
                      <a:pt x="120" y="556"/>
                    </a:lnTo>
                    <a:lnTo>
                      <a:pt x="117" y="557"/>
                    </a:lnTo>
                    <a:lnTo>
                      <a:pt x="114" y="558"/>
                    </a:lnTo>
                    <a:lnTo>
                      <a:pt x="111" y="560"/>
                    </a:lnTo>
                    <a:lnTo>
                      <a:pt x="108" y="560"/>
                    </a:lnTo>
                    <a:lnTo>
                      <a:pt x="106" y="561"/>
                    </a:lnTo>
                    <a:lnTo>
                      <a:pt x="103" y="561"/>
                    </a:lnTo>
                    <a:lnTo>
                      <a:pt x="100" y="562"/>
                    </a:lnTo>
                    <a:lnTo>
                      <a:pt x="96" y="564"/>
                    </a:lnTo>
                    <a:lnTo>
                      <a:pt x="93" y="565"/>
                    </a:lnTo>
                    <a:lnTo>
                      <a:pt x="90" y="565"/>
                    </a:lnTo>
                    <a:lnTo>
                      <a:pt x="88" y="566"/>
                    </a:lnTo>
                    <a:lnTo>
                      <a:pt x="86" y="567"/>
                    </a:lnTo>
                    <a:lnTo>
                      <a:pt x="87" y="567"/>
                    </a:lnTo>
                    <a:lnTo>
                      <a:pt x="89" y="567"/>
                    </a:lnTo>
                    <a:lnTo>
                      <a:pt x="90" y="567"/>
                    </a:lnTo>
                    <a:lnTo>
                      <a:pt x="91" y="567"/>
                    </a:lnTo>
                    <a:lnTo>
                      <a:pt x="93" y="567"/>
                    </a:lnTo>
                    <a:lnTo>
                      <a:pt x="95" y="567"/>
                    </a:lnTo>
                    <a:lnTo>
                      <a:pt x="98" y="566"/>
                    </a:lnTo>
                    <a:lnTo>
                      <a:pt x="100" y="566"/>
                    </a:lnTo>
                    <a:lnTo>
                      <a:pt x="104" y="566"/>
                    </a:lnTo>
                    <a:lnTo>
                      <a:pt x="107" y="566"/>
                    </a:lnTo>
                    <a:lnTo>
                      <a:pt x="110" y="566"/>
                    </a:lnTo>
                    <a:lnTo>
                      <a:pt x="114" y="566"/>
                    </a:lnTo>
                    <a:lnTo>
                      <a:pt x="118" y="566"/>
                    </a:lnTo>
                    <a:lnTo>
                      <a:pt x="122" y="566"/>
                    </a:lnTo>
                    <a:lnTo>
                      <a:pt x="126" y="566"/>
                    </a:lnTo>
                    <a:lnTo>
                      <a:pt x="131" y="566"/>
                    </a:lnTo>
                    <a:lnTo>
                      <a:pt x="135" y="565"/>
                    </a:lnTo>
                    <a:lnTo>
                      <a:pt x="141" y="565"/>
                    </a:lnTo>
                    <a:lnTo>
                      <a:pt x="145" y="565"/>
                    </a:lnTo>
                    <a:lnTo>
                      <a:pt x="152" y="565"/>
                    </a:lnTo>
                    <a:lnTo>
                      <a:pt x="157" y="565"/>
                    </a:lnTo>
                    <a:lnTo>
                      <a:pt x="164" y="565"/>
                    </a:lnTo>
                    <a:lnTo>
                      <a:pt x="169" y="564"/>
                    </a:lnTo>
                    <a:lnTo>
                      <a:pt x="175" y="564"/>
                    </a:lnTo>
                    <a:lnTo>
                      <a:pt x="181" y="564"/>
                    </a:lnTo>
                    <a:lnTo>
                      <a:pt x="188" y="564"/>
                    </a:lnTo>
                    <a:lnTo>
                      <a:pt x="195" y="562"/>
                    </a:lnTo>
                    <a:lnTo>
                      <a:pt x="203" y="562"/>
                    </a:lnTo>
                    <a:lnTo>
                      <a:pt x="210" y="562"/>
                    </a:lnTo>
                    <a:lnTo>
                      <a:pt x="218" y="562"/>
                    </a:lnTo>
                    <a:lnTo>
                      <a:pt x="225" y="561"/>
                    </a:lnTo>
                    <a:lnTo>
                      <a:pt x="233" y="560"/>
                    </a:lnTo>
                    <a:lnTo>
                      <a:pt x="241" y="560"/>
                    </a:lnTo>
                    <a:lnTo>
                      <a:pt x="250" y="559"/>
                    </a:lnTo>
                    <a:lnTo>
                      <a:pt x="258" y="558"/>
                    </a:lnTo>
                    <a:lnTo>
                      <a:pt x="266" y="557"/>
                    </a:lnTo>
                    <a:lnTo>
                      <a:pt x="275" y="557"/>
                    </a:lnTo>
                    <a:lnTo>
                      <a:pt x="284" y="556"/>
                    </a:lnTo>
                    <a:lnTo>
                      <a:pt x="293" y="555"/>
                    </a:lnTo>
                    <a:lnTo>
                      <a:pt x="302" y="554"/>
                    </a:lnTo>
                    <a:lnTo>
                      <a:pt x="310" y="553"/>
                    </a:lnTo>
                    <a:lnTo>
                      <a:pt x="320" y="552"/>
                    </a:lnTo>
                    <a:lnTo>
                      <a:pt x="329" y="551"/>
                    </a:lnTo>
                    <a:lnTo>
                      <a:pt x="339" y="550"/>
                    </a:lnTo>
                    <a:lnTo>
                      <a:pt x="349" y="548"/>
                    </a:lnTo>
                    <a:lnTo>
                      <a:pt x="359" y="548"/>
                    </a:lnTo>
                    <a:lnTo>
                      <a:pt x="369" y="546"/>
                    </a:lnTo>
                    <a:lnTo>
                      <a:pt x="378" y="545"/>
                    </a:lnTo>
                    <a:lnTo>
                      <a:pt x="389" y="543"/>
                    </a:lnTo>
                    <a:lnTo>
                      <a:pt x="399" y="542"/>
                    </a:lnTo>
                    <a:lnTo>
                      <a:pt x="409" y="540"/>
                    </a:lnTo>
                    <a:lnTo>
                      <a:pt x="420" y="539"/>
                    </a:lnTo>
                    <a:lnTo>
                      <a:pt x="430" y="536"/>
                    </a:lnTo>
                    <a:lnTo>
                      <a:pt x="441" y="535"/>
                    </a:lnTo>
                    <a:lnTo>
                      <a:pt x="452" y="533"/>
                    </a:lnTo>
                    <a:lnTo>
                      <a:pt x="462" y="531"/>
                    </a:lnTo>
                    <a:lnTo>
                      <a:pt x="473" y="529"/>
                    </a:lnTo>
                    <a:lnTo>
                      <a:pt x="485" y="528"/>
                    </a:lnTo>
                    <a:lnTo>
                      <a:pt x="495" y="525"/>
                    </a:lnTo>
                    <a:lnTo>
                      <a:pt x="506" y="523"/>
                    </a:lnTo>
                    <a:lnTo>
                      <a:pt x="517" y="521"/>
                    </a:lnTo>
                    <a:lnTo>
                      <a:pt x="530" y="519"/>
                    </a:lnTo>
                    <a:lnTo>
                      <a:pt x="541" y="516"/>
                    </a:lnTo>
                    <a:lnTo>
                      <a:pt x="551" y="514"/>
                    </a:lnTo>
                    <a:lnTo>
                      <a:pt x="562" y="511"/>
                    </a:lnTo>
                    <a:lnTo>
                      <a:pt x="573" y="509"/>
                    </a:lnTo>
                    <a:lnTo>
                      <a:pt x="585" y="507"/>
                    </a:lnTo>
                    <a:lnTo>
                      <a:pt x="596" y="504"/>
                    </a:lnTo>
                    <a:lnTo>
                      <a:pt x="608" y="501"/>
                    </a:lnTo>
                    <a:lnTo>
                      <a:pt x="619" y="498"/>
                    </a:lnTo>
                    <a:lnTo>
                      <a:pt x="631" y="495"/>
                    </a:lnTo>
                    <a:lnTo>
                      <a:pt x="642" y="492"/>
                    </a:lnTo>
                    <a:lnTo>
                      <a:pt x="653" y="489"/>
                    </a:lnTo>
                    <a:lnTo>
                      <a:pt x="664" y="486"/>
                    </a:lnTo>
                    <a:lnTo>
                      <a:pt x="675" y="482"/>
                    </a:lnTo>
                    <a:lnTo>
                      <a:pt x="687" y="480"/>
                    </a:lnTo>
                    <a:lnTo>
                      <a:pt x="698" y="477"/>
                    </a:lnTo>
                    <a:lnTo>
                      <a:pt x="709" y="474"/>
                    </a:lnTo>
                    <a:lnTo>
                      <a:pt x="721" y="471"/>
                    </a:lnTo>
                    <a:lnTo>
                      <a:pt x="731" y="468"/>
                    </a:lnTo>
                    <a:lnTo>
                      <a:pt x="742" y="464"/>
                    </a:lnTo>
                    <a:lnTo>
                      <a:pt x="753" y="461"/>
                    </a:lnTo>
                    <a:lnTo>
                      <a:pt x="763" y="458"/>
                    </a:lnTo>
                    <a:lnTo>
                      <a:pt x="775" y="455"/>
                    </a:lnTo>
                    <a:lnTo>
                      <a:pt x="785" y="452"/>
                    </a:lnTo>
                    <a:lnTo>
                      <a:pt x="796" y="449"/>
                    </a:lnTo>
                    <a:lnTo>
                      <a:pt x="806" y="445"/>
                    </a:lnTo>
                    <a:lnTo>
                      <a:pt x="817" y="442"/>
                    </a:lnTo>
                    <a:lnTo>
                      <a:pt x="826" y="439"/>
                    </a:lnTo>
                    <a:lnTo>
                      <a:pt x="837" y="436"/>
                    </a:lnTo>
                    <a:lnTo>
                      <a:pt x="846" y="433"/>
                    </a:lnTo>
                    <a:lnTo>
                      <a:pt x="856" y="430"/>
                    </a:lnTo>
                    <a:lnTo>
                      <a:pt x="866" y="426"/>
                    </a:lnTo>
                    <a:lnTo>
                      <a:pt x="876" y="424"/>
                    </a:lnTo>
                    <a:lnTo>
                      <a:pt x="884" y="421"/>
                    </a:lnTo>
                    <a:lnTo>
                      <a:pt x="892" y="418"/>
                    </a:lnTo>
                    <a:lnTo>
                      <a:pt x="901" y="415"/>
                    </a:lnTo>
                    <a:lnTo>
                      <a:pt x="911" y="412"/>
                    </a:lnTo>
                    <a:lnTo>
                      <a:pt x="919" y="409"/>
                    </a:lnTo>
                    <a:lnTo>
                      <a:pt x="927" y="407"/>
                    </a:lnTo>
                    <a:lnTo>
                      <a:pt x="934" y="404"/>
                    </a:lnTo>
                    <a:lnTo>
                      <a:pt x="943" y="402"/>
                    </a:lnTo>
                    <a:lnTo>
                      <a:pt x="950" y="400"/>
                    </a:lnTo>
                    <a:lnTo>
                      <a:pt x="958" y="397"/>
                    </a:lnTo>
                    <a:lnTo>
                      <a:pt x="965" y="393"/>
                    </a:lnTo>
                    <a:lnTo>
                      <a:pt x="971" y="392"/>
                    </a:lnTo>
                    <a:lnTo>
                      <a:pt x="977" y="389"/>
                    </a:lnTo>
                    <a:lnTo>
                      <a:pt x="984" y="387"/>
                    </a:lnTo>
                    <a:lnTo>
                      <a:pt x="989" y="385"/>
                    </a:lnTo>
                    <a:lnTo>
                      <a:pt x="995" y="383"/>
                    </a:lnTo>
                    <a:lnTo>
                      <a:pt x="1001" y="380"/>
                    </a:lnTo>
                    <a:lnTo>
                      <a:pt x="1006" y="379"/>
                    </a:lnTo>
                    <a:lnTo>
                      <a:pt x="1010" y="377"/>
                    </a:lnTo>
                    <a:lnTo>
                      <a:pt x="1015" y="376"/>
                    </a:lnTo>
                    <a:lnTo>
                      <a:pt x="1019" y="374"/>
                    </a:lnTo>
                    <a:lnTo>
                      <a:pt x="1023" y="373"/>
                    </a:lnTo>
                    <a:lnTo>
                      <a:pt x="1026" y="372"/>
                    </a:lnTo>
                    <a:lnTo>
                      <a:pt x="1030" y="371"/>
                    </a:lnTo>
                    <a:lnTo>
                      <a:pt x="1032" y="370"/>
                    </a:lnTo>
                    <a:lnTo>
                      <a:pt x="1035" y="369"/>
                    </a:lnTo>
                    <a:lnTo>
                      <a:pt x="1037" y="368"/>
                    </a:lnTo>
                    <a:lnTo>
                      <a:pt x="1039" y="368"/>
                    </a:lnTo>
                    <a:lnTo>
                      <a:pt x="1041" y="367"/>
                    </a:lnTo>
                    <a:lnTo>
                      <a:pt x="1042" y="367"/>
                    </a:lnTo>
                    <a:lnTo>
                      <a:pt x="938" y="367"/>
                    </a:lnTo>
                    <a:lnTo>
                      <a:pt x="938" y="366"/>
                    </a:lnTo>
                    <a:lnTo>
                      <a:pt x="938" y="365"/>
                    </a:lnTo>
                    <a:lnTo>
                      <a:pt x="940" y="362"/>
                    </a:lnTo>
                    <a:lnTo>
                      <a:pt x="942" y="359"/>
                    </a:lnTo>
                    <a:lnTo>
                      <a:pt x="943" y="355"/>
                    </a:lnTo>
                    <a:lnTo>
                      <a:pt x="945" y="351"/>
                    </a:lnTo>
                    <a:lnTo>
                      <a:pt x="946" y="347"/>
                    </a:lnTo>
                    <a:lnTo>
                      <a:pt x="947" y="345"/>
                    </a:lnTo>
                    <a:lnTo>
                      <a:pt x="948" y="342"/>
                    </a:lnTo>
                    <a:lnTo>
                      <a:pt x="950" y="340"/>
                    </a:lnTo>
                    <a:lnTo>
                      <a:pt x="951" y="337"/>
                    </a:lnTo>
                    <a:lnTo>
                      <a:pt x="951" y="333"/>
                    </a:lnTo>
                    <a:lnTo>
                      <a:pt x="953" y="330"/>
                    </a:lnTo>
                    <a:lnTo>
                      <a:pt x="954" y="327"/>
                    </a:lnTo>
                    <a:lnTo>
                      <a:pt x="955" y="324"/>
                    </a:lnTo>
                    <a:lnTo>
                      <a:pt x="955" y="320"/>
                    </a:lnTo>
                    <a:lnTo>
                      <a:pt x="955" y="318"/>
                    </a:lnTo>
                    <a:lnTo>
                      <a:pt x="956" y="314"/>
                    </a:lnTo>
                    <a:lnTo>
                      <a:pt x="956" y="311"/>
                    </a:lnTo>
                    <a:lnTo>
                      <a:pt x="956" y="307"/>
                    </a:lnTo>
                    <a:lnTo>
                      <a:pt x="956" y="304"/>
                    </a:lnTo>
                    <a:lnTo>
                      <a:pt x="956" y="299"/>
                    </a:lnTo>
                    <a:lnTo>
                      <a:pt x="955" y="296"/>
                    </a:lnTo>
                    <a:lnTo>
                      <a:pt x="955" y="293"/>
                    </a:lnTo>
                    <a:lnTo>
                      <a:pt x="954" y="289"/>
                    </a:lnTo>
                    <a:lnTo>
                      <a:pt x="953" y="286"/>
                    </a:lnTo>
                    <a:lnTo>
                      <a:pt x="950" y="282"/>
                    </a:lnTo>
                    <a:lnTo>
                      <a:pt x="948" y="279"/>
                    </a:lnTo>
                    <a:lnTo>
                      <a:pt x="947" y="275"/>
                    </a:lnTo>
                    <a:lnTo>
                      <a:pt x="945" y="272"/>
                    </a:lnTo>
                    <a:lnTo>
                      <a:pt x="943" y="268"/>
                    </a:lnTo>
                    <a:lnTo>
                      <a:pt x="940" y="265"/>
                    </a:lnTo>
                    <a:lnTo>
                      <a:pt x="937" y="262"/>
                    </a:lnTo>
                    <a:lnTo>
                      <a:pt x="935" y="259"/>
                    </a:lnTo>
                    <a:lnTo>
                      <a:pt x="931" y="256"/>
                    </a:lnTo>
                    <a:lnTo>
                      <a:pt x="929" y="252"/>
                    </a:lnTo>
                    <a:lnTo>
                      <a:pt x="925" y="249"/>
                    </a:lnTo>
                    <a:lnTo>
                      <a:pt x="922" y="247"/>
                    </a:lnTo>
                    <a:lnTo>
                      <a:pt x="918" y="244"/>
                    </a:lnTo>
                    <a:lnTo>
                      <a:pt x="914" y="242"/>
                    </a:lnTo>
                    <a:lnTo>
                      <a:pt x="910" y="239"/>
                    </a:lnTo>
                    <a:lnTo>
                      <a:pt x="907" y="238"/>
                    </a:lnTo>
                    <a:lnTo>
                      <a:pt x="904" y="237"/>
                    </a:lnTo>
                    <a:lnTo>
                      <a:pt x="901" y="235"/>
                    </a:lnTo>
                    <a:lnTo>
                      <a:pt x="899" y="234"/>
                    </a:lnTo>
                    <a:lnTo>
                      <a:pt x="897" y="234"/>
                    </a:lnTo>
                    <a:lnTo>
                      <a:pt x="895" y="233"/>
                    </a:lnTo>
                    <a:lnTo>
                      <a:pt x="892" y="232"/>
                    </a:lnTo>
                    <a:lnTo>
                      <a:pt x="890" y="231"/>
                    </a:lnTo>
                    <a:lnTo>
                      <a:pt x="888" y="230"/>
                    </a:lnTo>
                    <a:lnTo>
                      <a:pt x="886" y="229"/>
                    </a:lnTo>
                    <a:lnTo>
                      <a:pt x="884" y="229"/>
                    </a:lnTo>
                    <a:lnTo>
                      <a:pt x="881" y="228"/>
                    </a:lnTo>
                    <a:lnTo>
                      <a:pt x="879" y="227"/>
                    </a:lnTo>
                    <a:lnTo>
                      <a:pt x="877" y="227"/>
                    </a:lnTo>
                    <a:lnTo>
                      <a:pt x="874" y="227"/>
                    </a:lnTo>
                    <a:lnTo>
                      <a:pt x="872" y="226"/>
                    </a:lnTo>
                    <a:lnTo>
                      <a:pt x="870" y="226"/>
                    </a:lnTo>
                    <a:lnTo>
                      <a:pt x="867" y="226"/>
                    </a:lnTo>
                    <a:lnTo>
                      <a:pt x="864" y="226"/>
                    </a:lnTo>
                    <a:lnTo>
                      <a:pt x="862" y="225"/>
                    </a:lnTo>
                    <a:lnTo>
                      <a:pt x="860" y="225"/>
                    </a:lnTo>
                    <a:lnTo>
                      <a:pt x="856" y="225"/>
                    </a:lnTo>
                    <a:lnTo>
                      <a:pt x="854" y="225"/>
                    </a:lnTo>
                    <a:lnTo>
                      <a:pt x="851" y="225"/>
                    </a:lnTo>
                    <a:lnTo>
                      <a:pt x="849" y="226"/>
                    </a:lnTo>
                    <a:lnTo>
                      <a:pt x="846" y="226"/>
                    </a:lnTo>
                    <a:lnTo>
                      <a:pt x="844" y="226"/>
                    </a:lnTo>
                    <a:lnTo>
                      <a:pt x="841" y="226"/>
                    </a:lnTo>
                    <a:lnTo>
                      <a:pt x="839" y="226"/>
                    </a:lnTo>
                    <a:lnTo>
                      <a:pt x="836" y="226"/>
                    </a:lnTo>
                    <a:lnTo>
                      <a:pt x="834" y="227"/>
                    </a:lnTo>
                    <a:lnTo>
                      <a:pt x="831" y="227"/>
                    </a:lnTo>
                    <a:lnTo>
                      <a:pt x="829" y="229"/>
                    </a:lnTo>
                    <a:lnTo>
                      <a:pt x="826" y="229"/>
                    </a:lnTo>
                    <a:lnTo>
                      <a:pt x="823" y="230"/>
                    </a:lnTo>
                    <a:lnTo>
                      <a:pt x="820" y="230"/>
                    </a:lnTo>
                    <a:lnTo>
                      <a:pt x="818" y="231"/>
                    </a:lnTo>
                    <a:lnTo>
                      <a:pt x="815" y="232"/>
                    </a:lnTo>
                    <a:lnTo>
                      <a:pt x="813" y="233"/>
                    </a:lnTo>
                    <a:lnTo>
                      <a:pt x="809" y="234"/>
                    </a:lnTo>
                    <a:lnTo>
                      <a:pt x="806" y="235"/>
                    </a:lnTo>
                    <a:lnTo>
                      <a:pt x="804" y="236"/>
                    </a:lnTo>
                    <a:lnTo>
                      <a:pt x="801" y="237"/>
                    </a:lnTo>
                    <a:lnTo>
                      <a:pt x="799" y="238"/>
                    </a:lnTo>
                    <a:lnTo>
                      <a:pt x="797" y="239"/>
                    </a:lnTo>
                    <a:lnTo>
                      <a:pt x="794" y="240"/>
                    </a:lnTo>
                    <a:lnTo>
                      <a:pt x="792" y="242"/>
                    </a:lnTo>
                    <a:lnTo>
                      <a:pt x="790" y="243"/>
                    </a:lnTo>
                    <a:lnTo>
                      <a:pt x="787" y="244"/>
                    </a:lnTo>
                    <a:lnTo>
                      <a:pt x="784" y="246"/>
                    </a:lnTo>
                    <a:lnTo>
                      <a:pt x="782" y="247"/>
                    </a:lnTo>
                    <a:lnTo>
                      <a:pt x="780" y="248"/>
                    </a:lnTo>
                    <a:lnTo>
                      <a:pt x="777" y="250"/>
                    </a:lnTo>
                    <a:lnTo>
                      <a:pt x="774" y="251"/>
                    </a:lnTo>
                    <a:lnTo>
                      <a:pt x="772" y="253"/>
                    </a:lnTo>
                    <a:lnTo>
                      <a:pt x="770" y="254"/>
                    </a:lnTo>
                    <a:lnTo>
                      <a:pt x="768" y="257"/>
                    </a:lnTo>
                    <a:lnTo>
                      <a:pt x="766" y="258"/>
                    </a:lnTo>
                    <a:lnTo>
                      <a:pt x="762" y="259"/>
                    </a:lnTo>
                    <a:lnTo>
                      <a:pt x="760" y="261"/>
                    </a:lnTo>
                    <a:lnTo>
                      <a:pt x="758" y="263"/>
                    </a:lnTo>
                    <a:lnTo>
                      <a:pt x="754" y="266"/>
                    </a:lnTo>
                    <a:lnTo>
                      <a:pt x="750" y="269"/>
                    </a:lnTo>
                    <a:lnTo>
                      <a:pt x="746" y="272"/>
                    </a:lnTo>
                    <a:lnTo>
                      <a:pt x="742" y="275"/>
                    </a:lnTo>
                    <a:lnTo>
                      <a:pt x="739" y="277"/>
                    </a:lnTo>
                    <a:lnTo>
                      <a:pt x="735" y="280"/>
                    </a:lnTo>
                    <a:lnTo>
                      <a:pt x="732" y="283"/>
                    </a:lnTo>
                    <a:lnTo>
                      <a:pt x="730" y="285"/>
                    </a:lnTo>
                    <a:lnTo>
                      <a:pt x="727" y="287"/>
                    </a:lnTo>
                    <a:lnTo>
                      <a:pt x="725" y="290"/>
                    </a:lnTo>
                    <a:lnTo>
                      <a:pt x="723" y="291"/>
                    </a:lnTo>
                    <a:lnTo>
                      <a:pt x="720" y="294"/>
                    </a:lnTo>
                    <a:lnTo>
                      <a:pt x="718" y="295"/>
                    </a:lnTo>
                    <a:lnTo>
                      <a:pt x="717" y="297"/>
                    </a:lnTo>
                    <a:lnTo>
                      <a:pt x="715" y="298"/>
                    </a:lnTo>
                    <a:lnTo>
                      <a:pt x="714" y="299"/>
                    </a:lnTo>
                    <a:lnTo>
                      <a:pt x="714" y="298"/>
                    </a:lnTo>
                    <a:lnTo>
                      <a:pt x="714" y="297"/>
                    </a:lnTo>
                    <a:lnTo>
                      <a:pt x="713" y="295"/>
                    </a:lnTo>
                    <a:lnTo>
                      <a:pt x="713" y="293"/>
                    </a:lnTo>
                    <a:lnTo>
                      <a:pt x="712" y="289"/>
                    </a:lnTo>
                    <a:lnTo>
                      <a:pt x="712" y="285"/>
                    </a:lnTo>
                    <a:lnTo>
                      <a:pt x="711" y="283"/>
                    </a:lnTo>
                    <a:lnTo>
                      <a:pt x="711" y="280"/>
                    </a:lnTo>
                    <a:lnTo>
                      <a:pt x="710" y="278"/>
                    </a:lnTo>
                    <a:lnTo>
                      <a:pt x="710" y="276"/>
                    </a:lnTo>
                    <a:lnTo>
                      <a:pt x="710" y="272"/>
                    </a:lnTo>
                    <a:lnTo>
                      <a:pt x="709" y="270"/>
                    </a:lnTo>
                    <a:lnTo>
                      <a:pt x="709" y="266"/>
                    </a:lnTo>
                    <a:lnTo>
                      <a:pt x="709" y="263"/>
                    </a:lnTo>
                    <a:lnTo>
                      <a:pt x="708" y="261"/>
                    </a:lnTo>
                    <a:lnTo>
                      <a:pt x="708" y="257"/>
                    </a:lnTo>
                    <a:lnTo>
                      <a:pt x="706" y="253"/>
                    </a:lnTo>
                    <a:lnTo>
                      <a:pt x="706" y="250"/>
                    </a:lnTo>
                    <a:lnTo>
                      <a:pt x="705" y="246"/>
                    </a:lnTo>
                    <a:lnTo>
                      <a:pt x="705" y="243"/>
                    </a:lnTo>
                    <a:lnTo>
                      <a:pt x="703" y="239"/>
                    </a:lnTo>
                    <a:lnTo>
                      <a:pt x="703" y="235"/>
                    </a:lnTo>
                    <a:lnTo>
                      <a:pt x="702" y="232"/>
                    </a:lnTo>
                    <a:lnTo>
                      <a:pt x="701" y="228"/>
                    </a:lnTo>
                    <a:lnTo>
                      <a:pt x="701" y="225"/>
                    </a:lnTo>
                    <a:lnTo>
                      <a:pt x="700" y="221"/>
                    </a:lnTo>
                    <a:lnTo>
                      <a:pt x="698" y="217"/>
                    </a:lnTo>
                    <a:lnTo>
                      <a:pt x="697" y="213"/>
                    </a:lnTo>
                    <a:lnTo>
                      <a:pt x="696" y="209"/>
                    </a:lnTo>
                    <a:lnTo>
                      <a:pt x="695" y="204"/>
                    </a:lnTo>
                    <a:lnTo>
                      <a:pt x="694" y="200"/>
                    </a:lnTo>
                    <a:lnTo>
                      <a:pt x="692" y="196"/>
                    </a:lnTo>
                    <a:lnTo>
                      <a:pt x="691" y="193"/>
                    </a:lnTo>
                    <a:lnTo>
                      <a:pt x="690" y="189"/>
                    </a:lnTo>
                    <a:lnTo>
                      <a:pt x="688" y="185"/>
                    </a:lnTo>
                    <a:lnTo>
                      <a:pt x="687" y="182"/>
                    </a:lnTo>
                    <a:lnTo>
                      <a:pt x="685" y="178"/>
                    </a:lnTo>
                    <a:lnTo>
                      <a:pt x="684" y="174"/>
                    </a:lnTo>
                    <a:lnTo>
                      <a:pt x="682" y="170"/>
                    </a:lnTo>
                    <a:lnTo>
                      <a:pt x="681" y="167"/>
                    </a:lnTo>
                    <a:lnTo>
                      <a:pt x="680" y="164"/>
                    </a:lnTo>
                    <a:lnTo>
                      <a:pt x="678" y="160"/>
                    </a:lnTo>
                    <a:lnTo>
                      <a:pt x="676" y="156"/>
                    </a:lnTo>
                    <a:lnTo>
                      <a:pt x="674" y="153"/>
                    </a:lnTo>
                    <a:lnTo>
                      <a:pt x="672" y="149"/>
                    </a:lnTo>
                    <a:lnTo>
                      <a:pt x="670" y="146"/>
                    </a:lnTo>
                    <a:lnTo>
                      <a:pt x="667" y="143"/>
                    </a:lnTo>
                    <a:lnTo>
                      <a:pt x="666" y="140"/>
                    </a:lnTo>
                    <a:lnTo>
                      <a:pt x="663" y="137"/>
                    </a:lnTo>
                    <a:lnTo>
                      <a:pt x="662" y="135"/>
                    </a:lnTo>
                    <a:lnTo>
                      <a:pt x="659" y="132"/>
                    </a:lnTo>
                    <a:lnTo>
                      <a:pt x="658" y="130"/>
                    </a:lnTo>
                    <a:lnTo>
                      <a:pt x="655" y="128"/>
                    </a:lnTo>
                    <a:lnTo>
                      <a:pt x="653" y="126"/>
                    </a:lnTo>
                    <a:lnTo>
                      <a:pt x="651" y="124"/>
                    </a:lnTo>
                    <a:lnTo>
                      <a:pt x="648" y="122"/>
                    </a:lnTo>
                    <a:lnTo>
                      <a:pt x="646" y="121"/>
                    </a:lnTo>
                    <a:lnTo>
                      <a:pt x="644" y="119"/>
                    </a:lnTo>
                    <a:lnTo>
                      <a:pt x="640" y="118"/>
                    </a:lnTo>
                    <a:lnTo>
                      <a:pt x="638" y="117"/>
                    </a:lnTo>
                    <a:lnTo>
                      <a:pt x="635" y="116"/>
                    </a:lnTo>
                    <a:lnTo>
                      <a:pt x="632" y="115"/>
                    </a:lnTo>
                    <a:lnTo>
                      <a:pt x="629" y="113"/>
                    </a:lnTo>
                    <a:lnTo>
                      <a:pt x="627" y="112"/>
                    </a:lnTo>
                    <a:lnTo>
                      <a:pt x="624" y="112"/>
                    </a:lnTo>
                    <a:lnTo>
                      <a:pt x="620" y="112"/>
                    </a:lnTo>
                    <a:lnTo>
                      <a:pt x="617" y="112"/>
                    </a:lnTo>
                    <a:lnTo>
                      <a:pt x="613" y="112"/>
                    </a:lnTo>
                    <a:lnTo>
                      <a:pt x="610" y="112"/>
                    </a:lnTo>
                    <a:lnTo>
                      <a:pt x="608" y="112"/>
                    </a:lnTo>
                    <a:lnTo>
                      <a:pt x="605" y="112"/>
                    </a:lnTo>
                    <a:lnTo>
                      <a:pt x="602" y="112"/>
                    </a:lnTo>
                    <a:lnTo>
                      <a:pt x="598" y="113"/>
                    </a:lnTo>
                    <a:lnTo>
                      <a:pt x="596" y="115"/>
                    </a:lnTo>
                    <a:lnTo>
                      <a:pt x="592" y="116"/>
                    </a:lnTo>
                    <a:lnTo>
                      <a:pt x="589" y="116"/>
                    </a:lnTo>
                    <a:lnTo>
                      <a:pt x="585" y="117"/>
                    </a:lnTo>
                    <a:lnTo>
                      <a:pt x="583" y="119"/>
                    </a:lnTo>
                    <a:lnTo>
                      <a:pt x="580" y="119"/>
                    </a:lnTo>
                    <a:lnTo>
                      <a:pt x="577" y="121"/>
                    </a:lnTo>
                    <a:lnTo>
                      <a:pt x="573" y="122"/>
                    </a:lnTo>
                    <a:lnTo>
                      <a:pt x="570" y="123"/>
                    </a:lnTo>
                    <a:lnTo>
                      <a:pt x="567" y="124"/>
                    </a:lnTo>
                    <a:lnTo>
                      <a:pt x="564" y="126"/>
                    </a:lnTo>
                    <a:lnTo>
                      <a:pt x="560" y="127"/>
                    </a:lnTo>
                    <a:lnTo>
                      <a:pt x="558" y="129"/>
                    </a:lnTo>
                    <a:lnTo>
                      <a:pt x="555" y="131"/>
                    </a:lnTo>
                    <a:lnTo>
                      <a:pt x="552" y="132"/>
                    </a:lnTo>
                    <a:lnTo>
                      <a:pt x="549" y="134"/>
                    </a:lnTo>
                    <a:lnTo>
                      <a:pt x="546" y="136"/>
                    </a:lnTo>
                    <a:lnTo>
                      <a:pt x="543" y="137"/>
                    </a:lnTo>
                    <a:lnTo>
                      <a:pt x="540" y="139"/>
                    </a:lnTo>
                    <a:lnTo>
                      <a:pt x="538" y="140"/>
                    </a:lnTo>
                    <a:lnTo>
                      <a:pt x="535" y="143"/>
                    </a:lnTo>
                    <a:lnTo>
                      <a:pt x="532" y="144"/>
                    </a:lnTo>
                    <a:lnTo>
                      <a:pt x="530" y="146"/>
                    </a:lnTo>
                    <a:lnTo>
                      <a:pt x="526" y="148"/>
                    </a:lnTo>
                    <a:lnTo>
                      <a:pt x="524" y="150"/>
                    </a:lnTo>
                    <a:lnTo>
                      <a:pt x="521" y="151"/>
                    </a:lnTo>
                    <a:lnTo>
                      <a:pt x="519" y="153"/>
                    </a:lnTo>
                    <a:lnTo>
                      <a:pt x="516" y="154"/>
                    </a:lnTo>
                    <a:lnTo>
                      <a:pt x="514" y="156"/>
                    </a:lnTo>
                    <a:lnTo>
                      <a:pt x="510" y="159"/>
                    </a:lnTo>
                    <a:lnTo>
                      <a:pt x="507" y="163"/>
                    </a:lnTo>
                    <a:lnTo>
                      <a:pt x="503" y="166"/>
                    </a:lnTo>
                    <a:lnTo>
                      <a:pt x="500" y="168"/>
                    </a:lnTo>
                    <a:lnTo>
                      <a:pt x="498" y="170"/>
                    </a:lnTo>
                    <a:lnTo>
                      <a:pt x="495" y="173"/>
                    </a:lnTo>
                    <a:lnTo>
                      <a:pt x="492" y="176"/>
                    </a:lnTo>
                    <a:lnTo>
                      <a:pt x="492" y="177"/>
                    </a:lnTo>
                    <a:lnTo>
                      <a:pt x="491" y="176"/>
                    </a:lnTo>
                    <a:lnTo>
                      <a:pt x="489" y="173"/>
                    </a:lnTo>
                    <a:lnTo>
                      <a:pt x="488" y="172"/>
                    </a:lnTo>
                    <a:lnTo>
                      <a:pt x="487" y="170"/>
                    </a:lnTo>
                    <a:lnTo>
                      <a:pt x="485" y="168"/>
                    </a:lnTo>
                    <a:lnTo>
                      <a:pt x="484" y="166"/>
                    </a:lnTo>
                    <a:lnTo>
                      <a:pt x="482" y="163"/>
                    </a:lnTo>
                    <a:lnTo>
                      <a:pt x="481" y="159"/>
                    </a:lnTo>
                    <a:lnTo>
                      <a:pt x="478" y="157"/>
                    </a:lnTo>
                    <a:lnTo>
                      <a:pt x="476" y="154"/>
                    </a:lnTo>
                    <a:lnTo>
                      <a:pt x="473" y="150"/>
                    </a:lnTo>
                    <a:lnTo>
                      <a:pt x="470" y="147"/>
                    </a:lnTo>
                    <a:lnTo>
                      <a:pt x="468" y="144"/>
                    </a:lnTo>
                    <a:lnTo>
                      <a:pt x="466" y="141"/>
                    </a:lnTo>
                    <a:lnTo>
                      <a:pt x="463" y="137"/>
                    </a:lnTo>
                    <a:lnTo>
                      <a:pt x="459" y="133"/>
                    </a:lnTo>
                    <a:lnTo>
                      <a:pt x="456" y="130"/>
                    </a:lnTo>
                    <a:lnTo>
                      <a:pt x="453" y="127"/>
                    </a:lnTo>
                    <a:lnTo>
                      <a:pt x="450" y="123"/>
                    </a:lnTo>
                    <a:lnTo>
                      <a:pt x="446" y="120"/>
                    </a:lnTo>
                    <a:lnTo>
                      <a:pt x="443" y="117"/>
                    </a:lnTo>
                    <a:lnTo>
                      <a:pt x="440" y="113"/>
                    </a:lnTo>
                    <a:lnTo>
                      <a:pt x="436" y="110"/>
                    </a:lnTo>
                    <a:lnTo>
                      <a:pt x="432" y="107"/>
                    </a:lnTo>
                    <a:lnTo>
                      <a:pt x="428" y="104"/>
                    </a:lnTo>
                    <a:lnTo>
                      <a:pt x="425" y="102"/>
                    </a:lnTo>
                    <a:lnTo>
                      <a:pt x="421" y="100"/>
                    </a:lnTo>
                    <a:lnTo>
                      <a:pt x="417" y="98"/>
                    </a:lnTo>
                    <a:lnTo>
                      <a:pt x="414" y="97"/>
                    </a:lnTo>
                    <a:lnTo>
                      <a:pt x="410" y="95"/>
                    </a:lnTo>
                    <a:lnTo>
                      <a:pt x="406" y="94"/>
                    </a:lnTo>
                    <a:lnTo>
                      <a:pt x="403" y="93"/>
                    </a:lnTo>
                    <a:lnTo>
                      <a:pt x="399" y="92"/>
                    </a:lnTo>
                    <a:lnTo>
                      <a:pt x="395" y="92"/>
                    </a:lnTo>
                    <a:lnTo>
                      <a:pt x="392" y="91"/>
                    </a:lnTo>
                    <a:lnTo>
                      <a:pt x="388" y="91"/>
                    </a:lnTo>
                    <a:lnTo>
                      <a:pt x="383" y="92"/>
                    </a:lnTo>
                    <a:lnTo>
                      <a:pt x="380" y="93"/>
                    </a:lnTo>
                    <a:lnTo>
                      <a:pt x="377" y="93"/>
                    </a:lnTo>
                    <a:lnTo>
                      <a:pt x="373" y="94"/>
                    </a:lnTo>
                    <a:lnTo>
                      <a:pt x="369" y="95"/>
                    </a:lnTo>
                    <a:lnTo>
                      <a:pt x="366" y="96"/>
                    </a:lnTo>
                    <a:lnTo>
                      <a:pt x="363" y="97"/>
                    </a:lnTo>
                    <a:lnTo>
                      <a:pt x="360" y="98"/>
                    </a:lnTo>
                    <a:lnTo>
                      <a:pt x="357" y="100"/>
                    </a:lnTo>
                    <a:lnTo>
                      <a:pt x="355" y="101"/>
                    </a:lnTo>
                    <a:lnTo>
                      <a:pt x="351" y="102"/>
                    </a:lnTo>
                    <a:lnTo>
                      <a:pt x="349" y="104"/>
                    </a:lnTo>
                    <a:lnTo>
                      <a:pt x="346" y="105"/>
                    </a:lnTo>
                    <a:lnTo>
                      <a:pt x="344" y="107"/>
                    </a:lnTo>
                    <a:lnTo>
                      <a:pt x="339" y="109"/>
                    </a:lnTo>
                    <a:lnTo>
                      <a:pt x="335" y="112"/>
                    </a:lnTo>
                    <a:lnTo>
                      <a:pt x="333" y="116"/>
                    </a:lnTo>
                    <a:lnTo>
                      <a:pt x="331" y="117"/>
                    </a:lnTo>
                    <a:lnTo>
                      <a:pt x="329" y="119"/>
                    </a:lnTo>
                    <a:lnTo>
                      <a:pt x="330" y="117"/>
                    </a:lnTo>
                    <a:lnTo>
                      <a:pt x="331" y="115"/>
                    </a:lnTo>
                    <a:lnTo>
                      <a:pt x="332" y="111"/>
                    </a:lnTo>
                    <a:lnTo>
                      <a:pt x="333" y="108"/>
                    </a:lnTo>
                    <a:lnTo>
                      <a:pt x="333" y="106"/>
                    </a:lnTo>
                    <a:lnTo>
                      <a:pt x="333" y="104"/>
                    </a:lnTo>
                    <a:lnTo>
                      <a:pt x="334" y="102"/>
                    </a:lnTo>
                    <a:lnTo>
                      <a:pt x="334" y="99"/>
                    </a:lnTo>
                    <a:lnTo>
                      <a:pt x="335" y="97"/>
                    </a:lnTo>
                    <a:lnTo>
                      <a:pt x="335" y="94"/>
                    </a:lnTo>
                    <a:lnTo>
                      <a:pt x="336" y="91"/>
                    </a:lnTo>
                    <a:lnTo>
                      <a:pt x="336" y="88"/>
                    </a:lnTo>
                    <a:lnTo>
                      <a:pt x="336" y="85"/>
                    </a:lnTo>
                    <a:lnTo>
                      <a:pt x="336" y="82"/>
                    </a:lnTo>
                    <a:lnTo>
                      <a:pt x="337" y="79"/>
                    </a:lnTo>
                    <a:lnTo>
                      <a:pt x="336" y="76"/>
                    </a:lnTo>
                    <a:lnTo>
                      <a:pt x="336" y="73"/>
                    </a:lnTo>
                    <a:lnTo>
                      <a:pt x="336" y="70"/>
                    </a:lnTo>
                    <a:lnTo>
                      <a:pt x="335" y="66"/>
                    </a:lnTo>
                    <a:lnTo>
                      <a:pt x="335" y="62"/>
                    </a:lnTo>
                    <a:lnTo>
                      <a:pt x="334" y="60"/>
                    </a:lnTo>
                    <a:lnTo>
                      <a:pt x="333" y="57"/>
                    </a:lnTo>
                    <a:lnTo>
                      <a:pt x="331" y="54"/>
                    </a:lnTo>
                    <a:lnTo>
                      <a:pt x="330" y="51"/>
                    </a:lnTo>
                    <a:lnTo>
                      <a:pt x="328" y="48"/>
                    </a:lnTo>
                    <a:lnTo>
                      <a:pt x="326" y="45"/>
                    </a:lnTo>
                    <a:lnTo>
                      <a:pt x="324" y="43"/>
                    </a:lnTo>
                    <a:lnTo>
                      <a:pt x="321" y="40"/>
                    </a:lnTo>
                    <a:lnTo>
                      <a:pt x="318" y="37"/>
                    </a:lnTo>
                    <a:lnTo>
                      <a:pt x="316" y="35"/>
                    </a:lnTo>
                    <a:lnTo>
                      <a:pt x="312" y="33"/>
                    </a:lnTo>
                    <a:lnTo>
                      <a:pt x="309" y="30"/>
                    </a:lnTo>
                    <a:lnTo>
                      <a:pt x="305" y="28"/>
                    </a:lnTo>
                    <a:lnTo>
                      <a:pt x="301" y="26"/>
                    </a:lnTo>
                    <a:lnTo>
                      <a:pt x="297" y="24"/>
                    </a:lnTo>
                    <a:lnTo>
                      <a:pt x="295" y="23"/>
                    </a:lnTo>
                    <a:lnTo>
                      <a:pt x="293" y="22"/>
                    </a:lnTo>
                    <a:lnTo>
                      <a:pt x="289" y="21"/>
                    </a:lnTo>
                    <a:lnTo>
                      <a:pt x="288" y="19"/>
                    </a:lnTo>
                    <a:lnTo>
                      <a:pt x="283" y="17"/>
                    </a:lnTo>
                    <a:lnTo>
                      <a:pt x="279" y="16"/>
                    </a:lnTo>
                    <a:lnTo>
                      <a:pt x="275" y="14"/>
                    </a:lnTo>
                    <a:lnTo>
                      <a:pt x="271" y="13"/>
                    </a:lnTo>
                    <a:lnTo>
                      <a:pt x="266" y="11"/>
                    </a:lnTo>
                    <a:lnTo>
                      <a:pt x="263" y="10"/>
                    </a:lnTo>
                    <a:lnTo>
                      <a:pt x="258" y="9"/>
                    </a:lnTo>
                    <a:lnTo>
                      <a:pt x="254" y="8"/>
                    </a:lnTo>
                    <a:lnTo>
                      <a:pt x="250" y="7"/>
                    </a:lnTo>
                    <a:lnTo>
                      <a:pt x="246" y="5"/>
                    </a:lnTo>
                    <a:lnTo>
                      <a:pt x="241" y="4"/>
                    </a:lnTo>
                    <a:lnTo>
                      <a:pt x="238" y="4"/>
                    </a:lnTo>
                    <a:lnTo>
                      <a:pt x="235" y="2"/>
                    </a:lnTo>
                    <a:lnTo>
                      <a:pt x="232" y="2"/>
                    </a:lnTo>
                    <a:lnTo>
                      <a:pt x="230" y="1"/>
                    </a:lnTo>
                    <a:lnTo>
                      <a:pt x="227" y="1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16" name="Freeform 111">
                <a:extLst>
                  <a:ext uri="{FF2B5EF4-FFF2-40B4-BE49-F238E27FC236}">
                    <a16:creationId xmlns:a16="http://schemas.microsoft.com/office/drawing/2014/main" id="{69FEE9EA-5F43-4B1F-AB3C-998C214FF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" y="2965"/>
                <a:ext cx="580" cy="118"/>
              </a:xfrm>
              <a:custGeom>
                <a:avLst/>
                <a:gdLst>
                  <a:gd name="T0" fmla="*/ 0 w 1160"/>
                  <a:gd name="T1" fmla="*/ 1 h 235"/>
                  <a:gd name="T2" fmla="*/ 1 w 1160"/>
                  <a:gd name="T3" fmla="*/ 1 h 235"/>
                  <a:gd name="T4" fmla="*/ 1 w 1160"/>
                  <a:gd name="T5" fmla="*/ 0 h 235"/>
                  <a:gd name="T6" fmla="*/ 0 w 1160"/>
                  <a:gd name="T7" fmla="*/ 0 h 235"/>
                  <a:gd name="T8" fmla="*/ 0 w 1160"/>
                  <a:gd name="T9" fmla="*/ 1 h 235"/>
                  <a:gd name="T10" fmla="*/ 0 w 1160"/>
                  <a:gd name="T11" fmla="*/ 1 h 2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0"/>
                  <a:gd name="T19" fmla="*/ 0 h 235"/>
                  <a:gd name="T20" fmla="*/ 1160 w 1160"/>
                  <a:gd name="T21" fmla="*/ 235 h 2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0" h="235">
                    <a:moveTo>
                      <a:pt x="0" y="235"/>
                    </a:moveTo>
                    <a:lnTo>
                      <a:pt x="1160" y="235"/>
                    </a:lnTo>
                    <a:lnTo>
                      <a:pt x="1160" y="0"/>
                    </a:lnTo>
                    <a:lnTo>
                      <a:pt x="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17" name="Freeform 112">
                <a:extLst>
                  <a:ext uri="{FF2B5EF4-FFF2-40B4-BE49-F238E27FC236}">
                    <a16:creationId xmlns:a16="http://schemas.microsoft.com/office/drawing/2014/main" id="{CEA591E8-8DB3-4A1B-B00E-6623A8FE3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" y="2521"/>
                <a:ext cx="398" cy="529"/>
              </a:xfrm>
              <a:custGeom>
                <a:avLst/>
                <a:gdLst>
                  <a:gd name="T0" fmla="*/ 0 w 795"/>
                  <a:gd name="T1" fmla="*/ 1 h 1058"/>
                  <a:gd name="T2" fmla="*/ 1 w 795"/>
                  <a:gd name="T3" fmla="*/ 0 h 1058"/>
                  <a:gd name="T4" fmla="*/ 1 w 795"/>
                  <a:gd name="T5" fmla="*/ 1 h 1058"/>
                  <a:gd name="T6" fmla="*/ 1 w 795"/>
                  <a:gd name="T7" fmla="*/ 1 h 1058"/>
                  <a:gd name="T8" fmla="*/ 1 w 795"/>
                  <a:gd name="T9" fmla="*/ 1 h 1058"/>
                  <a:gd name="T10" fmla="*/ 1 w 795"/>
                  <a:gd name="T11" fmla="*/ 1 h 1058"/>
                  <a:gd name="T12" fmla="*/ 1 w 795"/>
                  <a:gd name="T13" fmla="*/ 1 h 1058"/>
                  <a:gd name="T14" fmla="*/ 1 w 795"/>
                  <a:gd name="T15" fmla="*/ 1 h 1058"/>
                  <a:gd name="T16" fmla="*/ 1 w 795"/>
                  <a:gd name="T17" fmla="*/ 1 h 1058"/>
                  <a:gd name="T18" fmla="*/ 1 w 795"/>
                  <a:gd name="T19" fmla="*/ 1 h 1058"/>
                  <a:gd name="T20" fmla="*/ 1 w 795"/>
                  <a:gd name="T21" fmla="*/ 1 h 1058"/>
                  <a:gd name="T22" fmla="*/ 1 w 795"/>
                  <a:gd name="T23" fmla="*/ 1 h 1058"/>
                  <a:gd name="T24" fmla="*/ 0 w 795"/>
                  <a:gd name="T25" fmla="*/ 1 h 1058"/>
                  <a:gd name="T26" fmla="*/ 0 w 795"/>
                  <a:gd name="T27" fmla="*/ 1 h 10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95"/>
                  <a:gd name="T43" fmla="*/ 0 h 1058"/>
                  <a:gd name="T44" fmla="*/ 795 w 795"/>
                  <a:gd name="T45" fmla="*/ 1058 h 105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95" h="1058">
                    <a:moveTo>
                      <a:pt x="0" y="981"/>
                    </a:moveTo>
                    <a:lnTo>
                      <a:pt x="5" y="0"/>
                    </a:lnTo>
                    <a:lnTo>
                      <a:pt x="147" y="90"/>
                    </a:lnTo>
                    <a:lnTo>
                      <a:pt x="138" y="639"/>
                    </a:lnTo>
                    <a:lnTo>
                      <a:pt x="396" y="881"/>
                    </a:lnTo>
                    <a:lnTo>
                      <a:pt x="404" y="124"/>
                    </a:lnTo>
                    <a:lnTo>
                      <a:pt x="539" y="200"/>
                    </a:lnTo>
                    <a:lnTo>
                      <a:pt x="514" y="948"/>
                    </a:lnTo>
                    <a:lnTo>
                      <a:pt x="681" y="948"/>
                    </a:lnTo>
                    <a:lnTo>
                      <a:pt x="695" y="557"/>
                    </a:lnTo>
                    <a:lnTo>
                      <a:pt x="795" y="647"/>
                    </a:lnTo>
                    <a:lnTo>
                      <a:pt x="790" y="1058"/>
                    </a:lnTo>
                    <a:lnTo>
                      <a:pt x="0" y="981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18" name="Freeform 113">
                <a:extLst>
                  <a:ext uri="{FF2B5EF4-FFF2-40B4-BE49-F238E27FC236}">
                    <a16:creationId xmlns:a16="http://schemas.microsoft.com/office/drawing/2014/main" id="{A639CCCB-77F0-4371-8709-1E958AAB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" y="3002"/>
                <a:ext cx="542" cy="62"/>
              </a:xfrm>
              <a:custGeom>
                <a:avLst/>
                <a:gdLst>
                  <a:gd name="T0" fmla="*/ 1 w 1084"/>
                  <a:gd name="T1" fmla="*/ 0 h 124"/>
                  <a:gd name="T2" fmla="*/ 1 w 1084"/>
                  <a:gd name="T3" fmla="*/ 1 h 124"/>
                  <a:gd name="T4" fmla="*/ 1 w 1084"/>
                  <a:gd name="T5" fmla="*/ 1 h 124"/>
                  <a:gd name="T6" fmla="*/ 0 w 1084"/>
                  <a:gd name="T7" fmla="*/ 1 h 124"/>
                  <a:gd name="T8" fmla="*/ 1 w 1084"/>
                  <a:gd name="T9" fmla="*/ 0 h 124"/>
                  <a:gd name="T10" fmla="*/ 1 w 1084"/>
                  <a:gd name="T11" fmla="*/ 0 h 1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4"/>
                  <a:gd name="T19" fmla="*/ 0 h 124"/>
                  <a:gd name="T20" fmla="*/ 1084 w 1084"/>
                  <a:gd name="T21" fmla="*/ 124 h 1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4" h="124">
                    <a:moveTo>
                      <a:pt x="186" y="0"/>
                    </a:moveTo>
                    <a:lnTo>
                      <a:pt x="1084" y="96"/>
                    </a:lnTo>
                    <a:lnTo>
                      <a:pt x="204" y="124"/>
                    </a:lnTo>
                    <a:lnTo>
                      <a:pt x="0" y="1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19" name="Freeform 114">
                <a:extLst>
                  <a:ext uri="{FF2B5EF4-FFF2-40B4-BE49-F238E27FC236}">
                    <a16:creationId xmlns:a16="http://schemas.microsoft.com/office/drawing/2014/main" id="{634E6937-5880-4CB2-AEA6-ED8138050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" y="2499"/>
                <a:ext cx="85" cy="517"/>
              </a:xfrm>
              <a:custGeom>
                <a:avLst/>
                <a:gdLst>
                  <a:gd name="T0" fmla="*/ 0 w 171"/>
                  <a:gd name="T1" fmla="*/ 0 h 1035"/>
                  <a:gd name="T2" fmla="*/ 0 w 171"/>
                  <a:gd name="T3" fmla="*/ 0 h 1035"/>
                  <a:gd name="T4" fmla="*/ 0 w 171"/>
                  <a:gd name="T5" fmla="*/ 0 h 1035"/>
                  <a:gd name="T6" fmla="*/ 0 w 171"/>
                  <a:gd name="T7" fmla="*/ 0 h 1035"/>
                  <a:gd name="T8" fmla="*/ 0 w 171"/>
                  <a:gd name="T9" fmla="*/ 0 h 1035"/>
                  <a:gd name="T10" fmla="*/ 0 w 171"/>
                  <a:gd name="T11" fmla="*/ 0 h 1035"/>
                  <a:gd name="T12" fmla="*/ 0 w 171"/>
                  <a:gd name="T13" fmla="*/ 0 h 1035"/>
                  <a:gd name="T14" fmla="*/ 0 w 171"/>
                  <a:gd name="T15" fmla="*/ 0 h 1035"/>
                  <a:gd name="T16" fmla="*/ 0 w 171"/>
                  <a:gd name="T17" fmla="*/ 0 h 1035"/>
                  <a:gd name="T18" fmla="*/ 0 w 171"/>
                  <a:gd name="T19" fmla="*/ 0 h 1035"/>
                  <a:gd name="T20" fmla="*/ 0 w 171"/>
                  <a:gd name="T21" fmla="*/ 0 h 1035"/>
                  <a:gd name="T22" fmla="*/ 0 w 171"/>
                  <a:gd name="T23" fmla="*/ 0 h 1035"/>
                  <a:gd name="T24" fmla="*/ 0 w 171"/>
                  <a:gd name="T25" fmla="*/ 0 h 1035"/>
                  <a:gd name="T26" fmla="*/ 0 w 171"/>
                  <a:gd name="T27" fmla="*/ 0 h 1035"/>
                  <a:gd name="T28" fmla="*/ 0 w 171"/>
                  <a:gd name="T29" fmla="*/ 0 h 1035"/>
                  <a:gd name="T30" fmla="*/ 0 w 171"/>
                  <a:gd name="T31" fmla="*/ 0 h 1035"/>
                  <a:gd name="T32" fmla="*/ 0 w 171"/>
                  <a:gd name="T33" fmla="*/ 0 h 1035"/>
                  <a:gd name="T34" fmla="*/ 0 w 171"/>
                  <a:gd name="T35" fmla="*/ 0 h 1035"/>
                  <a:gd name="T36" fmla="*/ 0 w 171"/>
                  <a:gd name="T37" fmla="*/ 0 h 1035"/>
                  <a:gd name="T38" fmla="*/ 0 w 171"/>
                  <a:gd name="T39" fmla="*/ 0 h 1035"/>
                  <a:gd name="T40" fmla="*/ 0 w 171"/>
                  <a:gd name="T41" fmla="*/ 0 h 1035"/>
                  <a:gd name="T42" fmla="*/ 0 w 171"/>
                  <a:gd name="T43" fmla="*/ 0 h 1035"/>
                  <a:gd name="T44" fmla="*/ 0 w 171"/>
                  <a:gd name="T45" fmla="*/ 0 h 1035"/>
                  <a:gd name="T46" fmla="*/ 0 w 171"/>
                  <a:gd name="T47" fmla="*/ 0 h 1035"/>
                  <a:gd name="T48" fmla="*/ 0 w 171"/>
                  <a:gd name="T49" fmla="*/ 0 h 1035"/>
                  <a:gd name="T50" fmla="*/ 0 w 171"/>
                  <a:gd name="T51" fmla="*/ 0 h 1035"/>
                  <a:gd name="T52" fmla="*/ 0 w 171"/>
                  <a:gd name="T53" fmla="*/ 0 h 1035"/>
                  <a:gd name="T54" fmla="*/ 0 w 171"/>
                  <a:gd name="T55" fmla="*/ 0 h 1035"/>
                  <a:gd name="T56" fmla="*/ 0 w 171"/>
                  <a:gd name="T57" fmla="*/ 0 h 1035"/>
                  <a:gd name="T58" fmla="*/ 0 w 171"/>
                  <a:gd name="T59" fmla="*/ 0 h 1035"/>
                  <a:gd name="T60" fmla="*/ 0 w 171"/>
                  <a:gd name="T61" fmla="*/ 0 h 1035"/>
                  <a:gd name="T62" fmla="*/ 0 w 171"/>
                  <a:gd name="T63" fmla="*/ 0 h 1035"/>
                  <a:gd name="T64" fmla="*/ 0 w 171"/>
                  <a:gd name="T65" fmla="*/ 0 h 1035"/>
                  <a:gd name="T66" fmla="*/ 0 w 171"/>
                  <a:gd name="T67" fmla="*/ 0 h 1035"/>
                  <a:gd name="T68" fmla="*/ 0 w 171"/>
                  <a:gd name="T69" fmla="*/ 0 h 1035"/>
                  <a:gd name="T70" fmla="*/ 0 w 171"/>
                  <a:gd name="T71" fmla="*/ 0 h 1035"/>
                  <a:gd name="T72" fmla="*/ 0 w 171"/>
                  <a:gd name="T73" fmla="*/ 0 h 1035"/>
                  <a:gd name="T74" fmla="*/ 0 w 171"/>
                  <a:gd name="T75" fmla="*/ 0 h 1035"/>
                  <a:gd name="T76" fmla="*/ 0 w 171"/>
                  <a:gd name="T77" fmla="*/ 0 h 1035"/>
                  <a:gd name="T78" fmla="*/ 0 w 171"/>
                  <a:gd name="T79" fmla="*/ 0 h 1035"/>
                  <a:gd name="T80" fmla="*/ 0 w 171"/>
                  <a:gd name="T81" fmla="*/ 0 h 1035"/>
                  <a:gd name="T82" fmla="*/ 0 w 171"/>
                  <a:gd name="T83" fmla="*/ 0 h 1035"/>
                  <a:gd name="T84" fmla="*/ 0 w 171"/>
                  <a:gd name="T85" fmla="*/ 0 h 1035"/>
                  <a:gd name="T86" fmla="*/ 0 w 171"/>
                  <a:gd name="T87" fmla="*/ 0 h 1035"/>
                  <a:gd name="T88" fmla="*/ 0 w 171"/>
                  <a:gd name="T89" fmla="*/ 0 h 1035"/>
                  <a:gd name="T90" fmla="*/ 0 w 171"/>
                  <a:gd name="T91" fmla="*/ 0 h 1035"/>
                  <a:gd name="T92" fmla="*/ 0 w 171"/>
                  <a:gd name="T93" fmla="*/ 0 h 1035"/>
                  <a:gd name="T94" fmla="*/ 0 w 171"/>
                  <a:gd name="T95" fmla="*/ 0 h 1035"/>
                  <a:gd name="T96" fmla="*/ 0 w 171"/>
                  <a:gd name="T97" fmla="*/ 0 h 1035"/>
                  <a:gd name="T98" fmla="*/ 0 w 171"/>
                  <a:gd name="T99" fmla="*/ 0 h 1035"/>
                  <a:gd name="T100" fmla="*/ 0 w 171"/>
                  <a:gd name="T101" fmla="*/ 0 h 1035"/>
                  <a:gd name="T102" fmla="*/ 0 w 171"/>
                  <a:gd name="T103" fmla="*/ 0 h 1035"/>
                  <a:gd name="T104" fmla="*/ 0 w 171"/>
                  <a:gd name="T105" fmla="*/ 0 h 1035"/>
                  <a:gd name="T106" fmla="*/ 0 w 171"/>
                  <a:gd name="T107" fmla="*/ 0 h 1035"/>
                  <a:gd name="T108" fmla="*/ 0 w 171"/>
                  <a:gd name="T109" fmla="*/ 0 h 1035"/>
                  <a:gd name="T110" fmla="*/ 0 w 171"/>
                  <a:gd name="T111" fmla="*/ 0 h 1035"/>
                  <a:gd name="T112" fmla="*/ 0 w 171"/>
                  <a:gd name="T113" fmla="*/ 0 h 1035"/>
                  <a:gd name="T114" fmla="*/ 0 w 171"/>
                  <a:gd name="T115" fmla="*/ 0 h 1035"/>
                  <a:gd name="T116" fmla="*/ 0 w 171"/>
                  <a:gd name="T117" fmla="*/ 0 h 1035"/>
                  <a:gd name="T118" fmla="*/ 0 w 171"/>
                  <a:gd name="T119" fmla="*/ 0 h 10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1"/>
                  <a:gd name="T181" fmla="*/ 0 h 1035"/>
                  <a:gd name="T182" fmla="*/ 171 w 171"/>
                  <a:gd name="T183" fmla="*/ 1035 h 10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1" h="1035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5"/>
                    </a:lnTo>
                    <a:lnTo>
                      <a:pt x="16" y="6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7" y="10"/>
                    </a:lnTo>
                    <a:lnTo>
                      <a:pt x="30" y="11"/>
                    </a:lnTo>
                    <a:lnTo>
                      <a:pt x="34" y="13"/>
                    </a:lnTo>
                    <a:lnTo>
                      <a:pt x="38" y="14"/>
                    </a:lnTo>
                    <a:lnTo>
                      <a:pt x="41" y="16"/>
                    </a:lnTo>
                    <a:lnTo>
                      <a:pt x="45" y="17"/>
                    </a:lnTo>
                    <a:lnTo>
                      <a:pt x="49" y="19"/>
                    </a:lnTo>
                    <a:lnTo>
                      <a:pt x="53" y="21"/>
                    </a:lnTo>
                    <a:lnTo>
                      <a:pt x="57" y="23"/>
                    </a:lnTo>
                    <a:lnTo>
                      <a:pt x="61" y="25"/>
                    </a:lnTo>
                    <a:lnTo>
                      <a:pt x="66" y="26"/>
                    </a:lnTo>
                    <a:lnTo>
                      <a:pt x="70" y="28"/>
                    </a:lnTo>
                    <a:lnTo>
                      <a:pt x="75" y="29"/>
                    </a:lnTo>
                    <a:lnTo>
                      <a:pt x="79" y="31"/>
                    </a:lnTo>
                    <a:lnTo>
                      <a:pt x="84" y="33"/>
                    </a:lnTo>
                    <a:lnTo>
                      <a:pt x="87" y="35"/>
                    </a:lnTo>
                    <a:lnTo>
                      <a:pt x="91" y="37"/>
                    </a:lnTo>
                    <a:lnTo>
                      <a:pt x="95" y="39"/>
                    </a:lnTo>
                    <a:lnTo>
                      <a:pt x="100" y="41"/>
                    </a:lnTo>
                    <a:lnTo>
                      <a:pt x="103" y="42"/>
                    </a:lnTo>
                    <a:lnTo>
                      <a:pt x="106" y="44"/>
                    </a:lnTo>
                    <a:lnTo>
                      <a:pt x="110" y="45"/>
                    </a:lnTo>
                    <a:lnTo>
                      <a:pt x="114" y="47"/>
                    </a:lnTo>
                    <a:lnTo>
                      <a:pt x="117" y="49"/>
                    </a:lnTo>
                    <a:lnTo>
                      <a:pt x="120" y="50"/>
                    </a:lnTo>
                    <a:lnTo>
                      <a:pt x="125" y="52"/>
                    </a:lnTo>
                    <a:lnTo>
                      <a:pt x="128" y="54"/>
                    </a:lnTo>
                    <a:lnTo>
                      <a:pt x="131" y="55"/>
                    </a:lnTo>
                    <a:lnTo>
                      <a:pt x="134" y="57"/>
                    </a:lnTo>
                    <a:lnTo>
                      <a:pt x="137" y="58"/>
                    </a:lnTo>
                    <a:lnTo>
                      <a:pt x="140" y="60"/>
                    </a:lnTo>
                    <a:lnTo>
                      <a:pt x="142" y="61"/>
                    </a:lnTo>
                    <a:lnTo>
                      <a:pt x="144" y="63"/>
                    </a:lnTo>
                    <a:lnTo>
                      <a:pt x="147" y="64"/>
                    </a:lnTo>
                    <a:lnTo>
                      <a:pt x="149" y="67"/>
                    </a:lnTo>
                    <a:lnTo>
                      <a:pt x="153" y="69"/>
                    </a:lnTo>
                    <a:lnTo>
                      <a:pt x="156" y="71"/>
                    </a:lnTo>
                    <a:lnTo>
                      <a:pt x="160" y="73"/>
                    </a:lnTo>
                    <a:lnTo>
                      <a:pt x="162" y="75"/>
                    </a:lnTo>
                    <a:lnTo>
                      <a:pt x="165" y="75"/>
                    </a:lnTo>
                    <a:lnTo>
                      <a:pt x="166" y="76"/>
                    </a:lnTo>
                    <a:lnTo>
                      <a:pt x="167" y="78"/>
                    </a:lnTo>
                    <a:lnTo>
                      <a:pt x="169" y="78"/>
                    </a:lnTo>
                    <a:lnTo>
                      <a:pt x="167" y="78"/>
                    </a:lnTo>
                    <a:lnTo>
                      <a:pt x="167" y="79"/>
                    </a:lnTo>
                    <a:lnTo>
                      <a:pt x="166" y="81"/>
                    </a:lnTo>
                    <a:lnTo>
                      <a:pt x="166" y="83"/>
                    </a:lnTo>
                    <a:lnTo>
                      <a:pt x="166" y="87"/>
                    </a:lnTo>
                    <a:lnTo>
                      <a:pt x="166" y="91"/>
                    </a:lnTo>
                    <a:lnTo>
                      <a:pt x="165" y="93"/>
                    </a:lnTo>
                    <a:lnTo>
                      <a:pt x="165" y="95"/>
                    </a:lnTo>
                    <a:lnTo>
                      <a:pt x="165" y="98"/>
                    </a:lnTo>
                    <a:lnTo>
                      <a:pt x="165" y="101"/>
                    </a:lnTo>
                    <a:lnTo>
                      <a:pt x="165" y="103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5"/>
                    </a:lnTo>
                    <a:lnTo>
                      <a:pt x="163" y="118"/>
                    </a:lnTo>
                    <a:lnTo>
                      <a:pt x="163" y="122"/>
                    </a:lnTo>
                    <a:lnTo>
                      <a:pt x="162" y="126"/>
                    </a:lnTo>
                    <a:lnTo>
                      <a:pt x="162" y="131"/>
                    </a:lnTo>
                    <a:lnTo>
                      <a:pt x="162" y="135"/>
                    </a:lnTo>
                    <a:lnTo>
                      <a:pt x="162" y="140"/>
                    </a:lnTo>
                    <a:lnTo>
                      <a:pt x="161" y="145"/>
                    </a:lnTo>
                    <a:lnTo>
                      <a:pt x="161" y="150"/>
                    </a:lnTo>
                    <a:lnTo>
                      <a:pt x="161" y="154"/>
                    </a:lnTo>
                    <a:lnTo>
                      <a:pt x="161" y="161"/>
                    </a:lnTo>
                    <a:lnTo>
                      <a:pt x="160" y="167"/>
                    </a:lnTo>
                    <a:lnTo>
                      <a:pt x="160" y="173"/>
                    </a:lnTo>
                    <a:lnTo>
                      <a:pt x="159" y="178"/>
                    </a:lnTo>
                    <a:lnTo>
                      <a:pt x="159" y="185"/>
                    </a:lnTo>
                    <a:lnTo>
                      <a:pt x="158" y="191"/>
                    </a:lnTo>
                    <a:lnTo>
                      <a:pt x="158" y="197"/>
                    </a:lnTo>
                    <a:lnTo>
                      <a:pt x="158" y="203"/>
                    </a:lnTo>
                    <a:lnTo>
                      <a:pt x="158" y="211"/>
                    </a:lnTo>
                    <a:lnTo>
                      <a:pt x="157" y="218"/>
                    </a:lnTo>
                    <a:lnTo>
                      <a:pt x="157" y="225"/>
                    </a:lnTo>
                    <a:lnTo>
                      <a:pt x="157" y="232"/>
                    </a:lnTo>
                    <a:lnTo>
                      <a:pt x="156" y="239"/>
                    </a:lnTo>
                    <a:lnTo>
                      <a:pt x="156" y="247"/>
                    </a:lnTo>
                    <a:lnTo>
                      <a:pt x="156" y="256"/>
                    </a:lnTo>
                    <a:lnTo>
                      <a:pt x="156" y="264"/>
                    </a:lnTo>
                    <a:lnTo>
                      <a:pt x="155" y="271"/>
                    </a:lnTo>
                    <a:lnTo>
                      <a:pt x="155" y="280"/>
                    </a:lnTo>
                    <a:lnTo>
                      <a:pt x="155" y="288"/>
                    </a:lnTo>
                    <a:lnTo>
                      <a:pt x="155" y="297"/>
                    </a:lnTo>
                    <a:lnTo>
                      <a:pt x="155" y="306"/>
                    </a:lnTo>
                    <a:lnTo>
                      <a:pt x="154" y="315"/>
                    </a:lnTo>
                    <a:lnTo>
                      <a:pt x="154" y="324"/>
                    </a:lnTo>
                    <a:lnTo>
                      <a:pt x="154" y="333"/>
                    </a:lnTo>
                    <a:lnTo>
                      <a:pt x="154" y="342"/>
                    </a:lnTo>
                    <a:lnTo>
                      <a:pt x="154" y="353"/>
                    </a:lnTo>
                    <a:lnTo>
                      <a:pt x="154" y="363"/>
                    </a:lnTo>
                    <a:lnTo>
                      <a:pt x="154" y="372"/>
                    </a:lnTo>
                    <a:lnTo>
                      <a:pt x="154" y="382"/>
                    </a:lnTo>
                    <a:lnTo>
                      <a:pt x="154" y="392"/>
                    </a:lnTo>
                    <a:lnTo>
                      <a:pt x="154" y="404"/>
                    </a:lnTo>
                    <a:lnTo>
                      <a:pt x="154" y="414"/>
                    </a:lnTo>
                    <a:lnTo>
                      <a:pt x="154" y="425"/>
                    </a:lnTo>
                    <a:lnTo>
                      <a:pt x="154" y="436"/>
                    </a:lnTo>
                    <a:lnTo>
                      <a:pt x="154" y="448"/>
                    </a:lnTo>
                    <a:lnTo>
                      <a:pt x="154" y="459"/>
                    </a:lnTo>
                    <a:lnTo>
                      <a:pt x="154" y="470"/>
                    </a:lnTo>
                    <a:lnTo>
                      <a:pt x="154" y="481"/>
                    </a:lnTo>
                    <a:lnTo>
                      <a:pt x="154" y="494"/>
                    </a:lnTo>
                    <a:lnTo>
                      <a:pt x="154" y="506"/>
                    </a:lnTo>
                    <a:lnTo>
                      <a:pt x="154" y="517"/>
                    </a:lnTo>
                    <a:lnTo>
                      <a:pt x="154" y="529"/>
                    </a:lnTo>
                    <a:lnTo>
                      <a:pt x="154" y="542"/>
                    </a:lnTo>
                    <a:lnTo>
                      <a:pt x="154" y="554"/>
                    </a:lnTo>
                    <a:lnTo>
                      <a:pt x="154" y="566"/>
                    </a:lnTo>
                    <a:lnTo>
                      <a:pt x="155" y="578"/>
                    </a:lnTo>
                    <a:lnTo>
                      <a:pt x="155" y="591"/>
                    </a:lnTo>
                    <a:lnTo>
                      <a:pt x="155" y="603"/>
                    </a:lnTo>
                    <a:lnTo>
                      <a:pt x="155" y="615"/>
                    </a:lnTo>
                    <a:lnTo>
                      <a:pt x="156" y="627"/>
                    </a:lnTo>
                    <a:lnTo>
                      <a:pt x="156" y="641"/>
                    </a:lnTo>
                    <a:lnTo>
                      <a:pt x="156" y="653"/>
                    </a:lnTo>
                    <a:lnTo>
                      <a:pt x="156" y="664"/>
                    </a:lnTo>
                    <a:lnTo>
                      <a:pt x="157" y="678"/>
                    </a:lnTo>
                    <a:lnTo>
                      <a:pt x="157" y="690"/>
                    </a:lnTo>
                    <a:lnTo>
                      <a:pt x="157" y="702"/>
                    </a:lnTo>
                    <a:lnTo>
                      <a:pt x="158" y="713"/>
                    </a:lnTo>
                    <a:lnTo>
                      <a:pt x="158" y="727"/>
                    </a:lnTo>
                    <a:lnTo>
                      <a:pt x="159" y="738"/>
                    </a:lnTo>
                    <a:lnTo>
                      <a:pt x="159" y="750"/>
                    </a:lnTo>
                    <a:lnTo>
                      <a:pt x="159" y="761"/>
                    </a:lnTo>
                    <a:lnTo>
                      <a:pt x="160" y="774"/>
                    </a:lnTo>
                    <a:lnTo>
                      <a:pt x="160" y="785"/>
                    </a:lnTo>
                    <a:lnTo>
                      <a:pt x="161" y="797"/>
                    </a:lnTo>
                    <a:lnTo>
                      <a:pt x="161" y="808"/>
                    </a:lnTo>
                    <a:lnTo>
                      <a:pt x="161" y="820"/>
                    </a:lnTo>
                    <a:lnTo>
                      <a:pt x="162" y="831"/>
                    </a:lnTo>
                    <a:lnTo>
                      <a:pt x="162" y="841"/>
                    </a:lnTo>
                    <a:lnTo>
                      <a:pt x="162" y="852"/>
                    </a:lnTo>
                    <a:lnTo>
                      <a:pt x="163" y="862"/>
                    </a:lnTo>
                    <a:lnTo>
                      <a:pt x="163" y="873"/>
                    </a:lnTo>
                    <a:lnTo>
                      <a:pt x="163" y="882"/>
                    </a:lnTo>
                    <a:lnTo>
                      <a:pt x="164" y="892"/>
                    </a:lnTo>
                    <a:lnTo>
                      <a:pt x="164" y="901"/>
                    </a:lnTo>
                    <a:lnTo>
                      <a:pt x="165" y="912"/>
                    </a:lnTo>
                    <a:lnTo>
                      <a:pt x="165" y="920"/>
                    </a:lnTo>
                    <a:lnTo>
                      <a:pt x="165" y="929"/>
                    </a:lnTo>
                    <a:lnTo>
                      <a:pt x="166" y="938"/>
                    </a:lnTo>
                    <a:lnTo>
                      <a:pt x="166" y="946"/>
                    </a:lnTo>
                    <a:lnTo>
                      <a:pt x="166" y="953"/>
                    </a:lnTo>
                    <a:lnTo>
                      <a:pt x="167" y="962"/>
                    </a:lnTo>
                    <a:lnTo>
                      <a:pt x="167" y="969"/>
                    </a:lnTo>
                    <a:lnTo>
                      <a:pt x="169" y="976"/>
                    </a:lnTo>
                    <a:lnTo>
                      <a:pt x="169" y="983"/>
                    </a:lnTo>
                    <a:lnTo>
                      <a:pt x="169" y="989"/>
                    </a:lnTo>
                    <a:lnTo>
                      <a:pt x="169" y="994"/>
                    </a:lnTo>
                    <a:lnTo>
                      <a:pt x="170" y="1000"/>
                    </a:lnTo>
                    <a:lnTo>
                      <a:pt x="170" y="1006"/>
                    </a:lnTo>
                    <a:lnTo>
                      <a:pt x="170" y="1010"/>
                    </a:lnTo>
                    <a:lnTo>
                      <a:pt x="170" y="1015"/>
                    </a:lnTo>
                    <a:lnTo>
                      <a:pt x="171" y="1019"/>
                    </a:lnTo>
                    <a:lnTo>
                      <a:pt x="171" y="1022"/>
                    </a:lnTo>
                    <a:lnTo>
                      <a:pt x="171" y="1026"/>
                    </a:lnTo>
                    <a:lnTo>
                      <a:pt x="171" y="1028"/>
                    </a:lnTo>
                    <a:lnTo>
                      <a:pt x="171" y="1030"/>
                    </a:lnTo>
                    <a:lnTo>
                      <a:pt x="171" y="1034"/>
                    </a:lnTo>
                    <a:lnTo>
                      <a:pt x="171" y="1035"/>
                    </a:lnTo>
                    <a:lnTo>
                      <a:pt x="100" y="1035"/>
                    </a:lnTo>
                    <a:lnTo>
                      <a:pt x="99" y="1034"/>
                    </a:lnTo>
                    <a:lnTo>
                      <a:pt x="99" y="1032"/>
                    </a:lnTo>
                    <a:lnTo>
                      <a:pt x="99" y="1030"/>
                    </a:lnTo>
                    <a:lnTo>
                      <a:pt x="99" y="1028"/>
                    </a:lnTo>
                    <a:lnTo>
                      <a:pt x="99" y="1027"/>
                    </a:lnTo>
                    <a:lnTo>
                      <a:pt x="99" y="1024"/>
                    </a:lnTo>
                    <a:lnTo>
                      <a:pt x="99" y="1022"/>
                    </a:lnTo>
                    <a:lnTo>
                      <a:pt x="98" y="1019"/>
                    </a:lnTo>
                    <a:lnTo>
                      <a:pt x="98" y="1016"/>
                    </a:lnTo>
                    <a:lnTo>
                      <a:pt x="98" y="1013"/>
                    </a:lnTo>
                    <a:lnTo>
                      <a:pt x="98" y="1009"/>
                    </a:lnTo>
                    <a:lnTo>
                      <a:pt x="98" y="1006"/>
                    </a:lnTo>
                    <a:lnTo>
                      <a:pt x="98" y="1001"/>
                    </a:lnTo>
                    <a:lnTo>
                      <a:pt x="98" y="997"/>
                    </a:lnTo>
                    <a:lnTo>
                      <a:pt x="97" y="992"/>
                    </a:lnTo>
                    <a:lnTo>
                      <a:pt x="97" y="987"/>
                    </a:lnTo>
                    <a:lnTo>
                      <a:pt x="96" y="981"/>
                    </a:lnTo>
                    <a:lnTo>
                      <a:pt x="96" y="976"/>
                    </a:lnTo>
                    <a:lnTo>
                      <a:pt x="96" y="971"/>
                    </a:lnTo>
                    <a:lnTo>
                      <a:pt x="96" y="965"/>
                    </a:lnTo>
                    <a:lnTo>
                      <a:pt x="95" y="959"/>
                    </a:lnTo>
                    <a:lnTo>
                      <a:pt x="95" y="952"/>
                    </a:lnTo>
                    <a:lnTo>
                      <a:pt x="95" y="946"/>
                    </a:lnTo>
                    <a:lnTo>
                      <a:pt x="95" y="939"/>
                    </a:lnTo>
                    <a:lnTo>
                      <a:pt x="95" y="932"/>
                    </a:lnTo>
                    <a:lnTo>
                      <a:pt x="95" y="925"/>
                    </a:lnTo>
                    <a:lnTo>
                      <a:pt x="94" y="918"/>
                    </a:lnTo>
                    <a:lnTo>
                      <a:pt x="94" y="910"/>
                    </a:lnTo>
                    <a:lnTo>
                      <a:pt x="94" y="903"/>
                    </a:lnTo>
                    <a:lnTo>
                      <a:pt x="94" y="895"/>
                    </a:lnTo>
                    <a:lnTo>
                      <a:pt x="94" y="887"/>
                    </a:lnTo>
                    <a:lnTo>
                      <a:pt x="93" y="880"/>
                    </a:lnTo>
                    <a:lnTo>
                      <a:pt x="92" y="871"/>
                    </a:lnTo>
                    <a:lnTo>
                      <a:pt x="92" y="862"/>
                    </a:lnTo>
                    <a:lnTo>
                      <a:pt x="92" y="853"/>
                    </a:lnTo>
                    <a:lnTo>
                      <a:pt x="92" y="845"/>
                    </a:lnTo>
                    <a:lnTo>
                      <a:pt x="92" y="836"/>
                    </a:lnTo>
                    <a:lnTo>
                      <a:pt x="92" y="827"/>
                    </a:lnTo>
                    <a:lnTo>
                      <a:pt x="91" y="818"/>
                    </a:lnTo>
                    <a:lnTo>
                      <a:pt x="91" y="808"/>
                    </a:lnTo>
                    <a:lnTo>
                      <a:pt x="91" y="798"/>
                    </a:lnTo>
                    <a:lnTo>
                      <a:pt x="91" y="789"/>
                    </a:lnTo>
                    <a:lnTo>
                      <a:pt x="91" y="780"/>
                    </a:lnTo>
                    <a:lnTo>
                      <a:pt x="91" y="769"/>
                    </a:lnTo>
                    <a:lnTo>
                      <a:pt x="91" y="759"/>
                    </a:lnTo>
                    <a:lnTo>
                      <a:pt x="91" y="750"/>
                    </a:lnTo>
                    <a:lnTo>
                      <a:pt x="91" y="739"/>
                    </a:lnTo>
                    <a:lnTo>
                      <a:pt x="91" y="729"/>
                    </a:lnTo>
                    <a:lnTo>
                      <a:pt x="91" y="718"/>
                    </a:lnTo>
                    <a:lnTo>
                      <a:pt x="91" y="708"/>
                    </a:lnTo>
                    <a:lnTo>
                      <a:pt x="91" y="698"/>
                    </a:lnTo>
                    <a:lnTo>
                      <a:pt x="91" y="687"/>
                    </a:lnTo>
                    <a:lnTo>
                      <a:pt x="91" y="677"/>
                    </a:lnTo>
                    <a:lnTo>
                      <a:pt x="91" y="666"/>
                    </a:lnTo>
                    <a:lnTo>
                      <a:pt x="91" y="655"/>
                    </a:lnTo>
                    <a:lnTo>
                      <a:pt x="92" y="645"/>
                    </a:lnTo>
                    <a:lnTo>
                      <a:pt x="92" y="634"/>
                    </a:lnTo>
                    <a:lnTo>
                      <a:pt x="92" y="623"/>
                    </a:lnTo>
                    <a:lnTo>
                      <a:pt x="92" y="612"/>
                    </a:lnTo>
                    <a:lnTo>
                      <a:pt x="93" y="601"/>
                    </a:lnTo>
                    <a:lnTo>
                      <a:pt x="94" y="590"/>
                    </a:lnTo>
                    <a:lnTo>
                      <a:pt x="94" y="578"/>
                    </a:lnTo>
                    <a:lnTo>
                      <a:pt x="94" y="567"/>
                    </a:lnTo>
                    <a:lnTo>
                      <a:pt x="95" y="556"/>
                    </a:lnTo>
                    <a:lnTo>
                      <a:pt x="95" y="545"/>
                    </a:lnTo>
                    <a:lnTo>
                      <a:pt x="95" y="534"/>
                    </a:lnTo>
                    <a:lnTo>
                      <a:pt x="96" y="522"/>
                    </a:lnTo>
                    <a:lnTo>
                      <a:pt x="97" y="511"/>
                    </a:lnTo>
                    <a:lnTo>
                      <a:pt x="97" y="500"/>
                    </a:lnTo>
                    <a:lnTo>
                      <a:pt x="98" y="490"/>
                    </a:lnTo>
                    <a:lnTo>
                      <a:pt x="98" y="478"/>
                    </a:lnTo>
                    <a:lnTo>
                      <a:pt x="99" y="467"/>
                    </a:lnTo>
                    <a:lnTo>
                      <a:pt x="99" y="456"/>
                    </a:lnTo>
                    <a:lnTo>
                      <a:pt x="100" y="446"/>
                    </a:lnTo>
                    <a:lnTo>
                      <a:pt x="101" y="434"/>
                    </a:lnTo>
                    <a:lnTo>
                      <a:pt x="102" y="423"/>
                    </a:lnTo>
                    <a:lnTo>
                      <a:pt x="102" y="413"/>
                    </a:lnTo>
                    <a:lnTo>
                      <a:pt x="104" y="402"/>
                    </a:lnTo>
                    <a:lnTo>
                      <a:pt x="104" y="390"/>
                    </a:lnTo>
                    <a:lnTo>
                      <a:pt x="105" y="380"/>
                    </a:lnTo>
                    <a:lnTo>
                      <a:pt x="105" y="370"/>
                    </a:lnTo>
                    <a:lnTo>
                      <a:pt x="106" y="359"/>
                    </a:lnTo>
                    <a:lnTo>
                      <a:pt x="106" y="349"/>
                    </a:lnTo>
                    <a:lnTo>
                      <a:pt x="108" y="338"/>
                    </a:lnTo>
                    <a:lnTo>
                      <a:pt x="108" y="328"/>
                    </a:lnTo>
                    <a:lnTo>
                      <a:pt x="109" y="318"/>
                    </a:lnTo>
                    <a:lnTo>
                      <a:pt x="110" y="308"/>
                    </a:lnTo>
                    <a:lnTo>
                      <a:pt x="111" y="298"/>
                    </a:lnTo>
                    <a:lnTo>
                      <a:pt x="112" y="289"/>
                    </a:lnTo>
                    <a:lnTo>
                      <a:pt x="113" y="279"/>
                    </a:lnTo>
                    <a:lnTo>
                      <a:pt x="113" y="270"/>
                    </a:lnTo>
                    <a:lnTo>
                      <a:pt x="114" y="261"/>
                    </a:lnTo>
                    <a:lnTo>
                      <a:pt x="115" y="252"/>
                    </a:lnTo>
                    <a:lnTo>
                      <a:pt x="116" y="243"/>
                    </a:lnTo>
                    <a:lnTo>
                      <a:pt x="117" y="235"/>
                    </a:lnTo>
                    <a:lnTo>
                      <a:pt x="118" y="226"/>
                    </a:lnTo>
                    <a:lnTo>
                      <a:pt x="118" y="218"/>
                    </a:lnTo>
                    <a:lnTo>
                      <a:pt x="119" y="210"/>
                    </a:lnTo>
                    <a:lnTo>
                      <a:pt x="119" y="201"/>
                    </a:lnTo>
                    <a:lnTo>
                      <a:pt x="120" y="193"/>
                    </a:lnTo>
                    <a:lnTo>
                      <a:pt x="122" y="186"/>
                    </a:lnTo>
                    <a:lnTo>
                      <a:pt x="123" y="179"/>
                    </a:lnTo>
                    <a:lnTo>
                      <a:pt x="124" y="172"/>
                    </a:lnTo>
                    <a:lnTo>
                      <a:pt x="124" y="166"/>
                    </a:lnTo>
                    <a:lnTo>
                      <a:pt x="125" y="158"/>
                    </a:lnTo>
                    <a:lnTo>
                      <a:pt x="126" y="152"/>
                    </a:lnTo>
                    <a:lnTo>
                      <a:pt x="126" y="146"/>
                    </a:lnTo>
                    <a:lnTo>
                      <a:pt x="127" y="140"/>
                    </a:lnTo>
                    <a:lnTo>
                      <a:pt x="128" y="135"/>
                    </a:lnTo>
                    <a:lnTo>
                      <a:pt x="128" y="130"/>
                    </a:lnTo>
                    <a:lnTo>
                      <a:pt x="129" y="125"/>
                    </a:lnTo>
                    <a:lnTo>
                      <a:pt x="129" y="120"/>
                    </a:lnTo>
                    <a:lnTo>
                      <a:pt x="130" y="115"/>
                    </a:lnTo>
                    <a:lnTo>
                      <a:pt x="130" y="110"/>
                    </a:lnTo>
                    <a:lnTo>
                      <a:pt x="130" y="106"/>
                    </a:lnTo>
                    <a:lnTo>
                      <a:pt x="131" y="103"/>
                    </a:lnTo>
                    <a:lnTo>
                      <a:pt x="131" y="100"/>
                    </a:lnTo>
                    <a:lnTo>
                      <a:pt x="132" y="97"/>
                    </a:lnTo>
                    <a:lnTo>
                      <a:pt x="132" y="95"/>
                    </a:lnTo>
                    <a:lnTo>
                      <a:pt x="133" y="92"/>
                    </a:lnTo>
                    <a:lnTo>
                      <a:pt x="133" y="90"/>
                    </a:lnTo>
                    <a:lnTo>
                      <a:pt x="133" y="89"/>
                    </a:lnTo>
                    <a:lnTo>
                      <a:pt x="133" y="87"/>
                    </a:lnTo>
                    <a:lnTo>
                      <a:pt x="134" y="86"/>
                    </a:lnTo>
                    <a:lnTo>
                      <a:pt x="6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20" name="Freeform 115">
                <a:extLst>
                  <a:ext uri="{FF2B5EF4-FFF2-40B4-BE49-F238E27FC236}">
                    <a16:creationId xmlns:a16="http://schemas.microsoft.com/office/drawing/2014/main" id="{1BD74A59-F221-4B36-B9FE-45EB78ED0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" y="2529"/>
                <a:ext cx="23" cy="488"/>
              </a:xfrm>
              <a:custGeom>
                <a:avLst/>
                <a:gdLst>
                  <a:gd name="T0" fmla="*/ 1 w 46"/>
                  <a:gd name="T1" fmla="*/ 0 h 977"/>
                  <a:gd name="T2" fmla="*/ 1 w 46"/>
                  <a:gd name="T3" fmla="*/ 0 h 977"/>
                  <a:gd name="T4" fmla="*/ 1 w 46"/>
                  <a:gd name="T5" fmla="*/ 0 h 977"/>
                  <a:gd name="T6" fmla="*/ 1 w 46"/>
                  <a:gd name="T7" fmla="*/ 0 h 977"/>
                  <a:gd name="T8" fmla="*/ 1 w 46"/>
                  <a:gd name="T9" fmla="*/ 0 h 977"/>
                  <a:gd name="T10" fmla="*/ 1 w 46"/>
                  <a:gd name="T11" fmla="*/ 0 h 977"/>
                  <a:gd name="T12" fmla="*/ 1 w 46"/>
                  <a:gd name="T13" fmla="*/ 0 h 977"/>
                  <a:gd name="T14" fmla="*/ 1 w 46"/>
                  <a:gd name="T15" fmla="*/ 0 h 977"/>
                  <a:gd name="T16" fmla="*/ 1 w 46"/>
                  <a:gd name="T17" fmla="*/ 0 h 977"/>
                  <a:gd name="T18" fmla="*/ 1 w 46"/>
                  <a:gd name="T19" fmla="*/ 0 h 977"/>
                  <a:gd name="T20" fmla="*/ 1 w 46"/>
                  <a:gd name="T21" fmla="*/ 0 h 977"/>
                  <a:gd name="T22" fmla="*/ 1 w 46"/>
                  <a:gd name="T23" fmla="*/ 0 h 977"/>
                  <a:gd name="T24" fmla="*/ 1 w 46"/>
                  <a:gd name="T25" fmla="*/ 0 h 977"/>
                  <a:gd name="T26" fmla="*/ 1 w 46"/>
                  <a:gd name="T27" fmla="*/ 0 h 977"/>
                  <a:gd name="T28" fmla="*/ 1 w 46"/>
                  <a:gd name="T29" fmla="*/ 0 h 977"/>
                  <a:gd name="T30" fmla="*/ 1 w 46"/>
                  <a:gd name="T31" fmla="*/ 0 h 977"/>
                  <a:gd name="T32" fmla="*/ 1 w 46"/>
                  <a:gd name="T33" fmla="*/ 0 h 977"/>
                  <a:gd name="T34" fmla="*/ 1 w 46"/>
                  <a:gd name="T35" fmla="*/ 0 h 977"/>
                  <a:gd name="T36" fmla="*/ 1 w 46"/>
                  <a:gd name="T37" fmla="*/ 0 h 977"/>
                  <a:gd name="T38" fmla="*/ 1 w 46"/>
                  <a:gd name="T39" fmla="*/ 0 h 977"/>
                  <a:gd name="T40" fmla="*/ 1 w 46"/>
                  <a:gd name="T41" fmla="*/ 0 h 977"/>
                  <a:gd name="T42" fmla="*/ 1 w 46"/>
                  <a:gd name="T43" fmla="*/ 0 h 977"/>
                  <a:gd name="T44" fmla="*/ 1 w 46"/>
                  <a:gd name="T45" fmla="*/ 0 h 977"/>
                  <a:gd name="T46" fmla="*/ 1 w 46"/>
                  <a:gd name="T47" fmla="*/ 0 h 977"/>
                  <a:gd name="T48" fmla="*/ 1 w 46"/>
                  <a:gd name="T49" fmla="*/ 0 h 977"/>
                  <a:gd name="T50" fmla="*/ 1 w 46"/>
                  <a:gd name="T51" fmla="*/ 0 h 977"/>
                  <a:gd name="T52" fmla="*/ 1 w 46"/>
                  <a:gd name="T53" fmla="*/ 0 h 977"/>
                  <a:gd name="T54" fmla="*/ 1 w 46"/>
                  <a:gd name="T55" fmla="*/ 0 h 977"/>
                  <a:gd name="T56" fmla="*/ 1 w 46"/>
                  <a:gd name="T57" fmla="*/ 0 h 977"/>
                  <a:gd name="T58" fmla="*/ 1 w 46"/>
                  <a:gd name="T59" fmla="*/ 0 h 977"/>
                  <a:gd name="T60" fmla="*/ 1 w 46"/>
                  <a:gd name="T61" fmla="*/ 0 h 977"/>
                  <a:gd name="T62" fmla="*/ 1 w 46"/>
                  <a:gd name="T63" fmla="*/ 0 h 977"/>
                  <a:gd name="T64" fmla="*/ 1 w 46"/>
                  <a:gd name="T65" fmla="*/ 0 h 977"/>
                  <a:gd name="T66" fmla="*/ 1 w 46"/>
                  <a:gd name="T67" fmla="*/ 0 h 977"/>
                  <a:gd name="T68" fmla="*/ 1 w 46"/>
                  <a:gd name="T69" fmla="*/ 0 h 977"/>
                  <a:gd name="T70" fmla="*/ 1 w 46"/>
                  <a:gd name="T71" fmla="*/ 0 h 977"/>
                  <a:gd name="T72" fmla="*/ 1 w 46"/>
                  <a:gd name="T73" fmla="*/ 0 h 977"/>
                  <a:gd name="T74" fmla="*/ 1 w 46"/>
                  <a:gd name="T75" fmla="*/ 0 h 977"/>
                  <a:gd name="T76" fmla="*/ 1 w 46"/>
                  <a:gd name="T77" fmla="*/ 0 h 977"/>
                  <a:gd name="T78" fmla="*/ 0 w 46"/>
                  <a:gd name="T79" fmla="*/ 0 h 977"/>
                  <a:gd name="T80" fmla="*/ 0 w 46"/>
                  <a:gd name="T81" fmla="*/ 0 h 977"/>
                  <a:gd name="T82" fmla="*/ 0 w 46"/>
                  <a:gd name="T83" fmla="*/ 0 h 977"/>
                  <a:gd name="T84" fmla="*/ 0 w 46"/>
                  <a:gd name="T85" fmla="*/ 0 h 977"/>
                  <a:gd name="T86" fmla="*/ 0 w 46"/>
                  <a:gd name="T87" fmla="*/ 0 h 977"/>
                  <a:gd name="T88" fmla="*/ 0 w 46"/>
                  <a:gd name="T89" fmla="*/ 0 h 977"/>
                  <a:gd name="T90" fmla="*/ 1 w 46"/>
                  <a:gd name="T91" fmla="*/ 0 h 977"/>
                  <a:gd name="T92" fmla="*/ 1 w 46"/>
                  <a:gd name="T93" fmla="*/ 0 h 977"/>
                  <a:gd name="T94" fmla="*/ 1 w 46"/>
                  <a:gd name="T95" fmla="*/ 0 h 977"/>
                  <a:gd name="T96" fmla="*/ 1 w 46"/>
                  <a:gd name="T97" fmla="*/ 0 h 977"/>
                  <a:gd name="T98" fmla="*/ 1 w 46"/>
                  <a:gd name="T99" fmla="*/ 0 h 977"/>
                  <a:gd name="T100" fmla="*/ 1 w 46"/>
                  <a:gd name="T101" fmla="*/ 0 h 977"/>
                  <a:gd name="T102" fmla="*/ 1 w 46"/>
                  <a:gd name="T103" fmla="*/ 0 h 977"/>
                  <a:gd name="T104" fmla="*/ 1 w 46"/>
                  <a:gd name="T105" fmla="*/ 0 h 977"/>
                  <a:gd name="T106" fmla="*/ 1 w 46"/>
                  <a:gd name="T107" fmla="*/ 0 h 977"/>
                  <a:gd name="T108" fmla="*/ 1 w 46"/>
                  <a:gd name="T109" fmla="*/ 0 h 977"/>
                  <a:gd name="T110" fmla="*/ 1 w 46"/>
                  <a:gd name="T111" fmla="*/ 0 h 977"/>
                  <a:gd name="T112" fmla="*/ 1 w 46"/>
                  <a:gd name="T113" fmla="*/ 0 h 977"/>
                  <a:gd name="T114" fmla="*/ 1 w 46"/>
                  <a:gd name="T115" fmla="*/ 0 h 977"/>
                  <a:gd name="T116" fmla="*/ 1 w 46"/>
                  <a:gd name="T117" fmla="*/ 0 h 977"/>
                  <a:gd name="T118" fmla="*/ 1 w 46"/>
                  <a:gd name="T119" fmla="*/ 0 h 9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"/>
                  <a:gd name="T181" fmla="*/ 0 h 977"/>
                  <a:gd name="T182" fmla="*/ 46 w 46"/>
                  <a:gd name="T183" fmla="*/ 977 h 9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" h="977">
                    <a:moveTo>
                      <a:pt x="22" y="7"/>
                    </a:moveTo>
                    <a:lnTo>
                      <a:pt x="46" y="0"/>
                    </a:lnTo>
                    <a:lnTo>
                      <a:pt x="46" y="3"/>
                    </a:lnTo>
                    <a:lnTo>
                      <a:pt x="46" y="7"/>
                    </a:lnTo>
                    <a:lnTo>
                      <a:pt x="45" y="9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8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3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43" y="36"/>
                    </a:lnTo>
                    <a:lnTo>
                      <a:pt x="42" y="40"/>
                    </a:lnTo>
                    <a:lnTo>
                      <a:pt x="41" y="43"/>
                    </a:lnTo>
                    <a:lnTo>
                      <a:pt x="41" y="47"/>
                    </a:lnTo>
                    <a:lnTo>
                      <a:pt x="41" y="51"/>
                    </a:lnTo>
                    <a:lnTo>
                      <a:pt x="41" y="57"/>
                    </a:lnTo>
                    <a:lnTo>
                      <a:pt x="40" y="61"/>
                    </a:lnTo>
                    <a:lnTo>
                      <a:pt x="40" y="66"/>
                    </a:lnTo>
                    <a:lnTo>
                      <a:pt x="40" y="71"/>
                    </a:lnTo>
                    <a:lnTo>
                      <a:pt x="40" y="75"/>
                    </a:lnTo>
                    <a:lnTo>
                      <a:pt x="40" y="81"/>
                    </a:lnTo>
                    <a:lnTo>
                      <a:pt x="39" y="86"/>
                    </a:lnTo>
                    <a:lnTo>
                      <a:pt x="39" y="92"/>
                    </a:lnTo>
                    <a:lnTo>
                      <a:pt x="39" y="97"/>
                    </a:lnTo>
                    <a:lnTo>
                      <a:pt x="39" y="104"/>
                    </a:lnTo>
                    <a:lnTo>
                      <a:pt x="38" y="111"/>
                    </a:lnTo>
                    <a:lnTo>
                      <a:pt x="38" y="117"/>
                    </a:lnTo>
                    <a:lnTo>
                      <a:pt x="37" y="123"/>
                    </a:lnTo>
                    <a:lnTo>
                      <a:pt x="37" y="130"/>
                    </a:lnTo>
                    <a:lnTo>
                      <a:pt x="37" y="136"/>
                    </a:lnTo>
                    <a:lnTo>
                      <a:pt x="37" y="143"/>
                    </a:lnTo>
                    <a:lnTo>
                      <a:pt x="36" y="151"/>
                    </a:lnTo>
                    <a:lnTo>
                      <a:pt x="36" y="158"/>
                    </a:lnTo>
                    <a:lnTo>
                      <a:pt x="36" y="166"/>
                    </a:lnTo>
                    <a:lnTo>
                      <a:pt x="36" y="174"/>
                    </a:lnTo>
                    <a:lnTo>
                      <a:pt x="35" y="182"/>
                    </a:lnTo>
                    <a:lnTo>
                      <a:pt x="34" y="190"/>
                    </a:lnTo>
                    <a:lnTo>
                      <a:pt x="34" y="199"/>
                    </a:lnTo>
                    <a:lnTo>
                      <a:pt x="34" y="208"/>
                    </a:lnTo>
                    <a:lnTo>
                      <a:pt x="34" y="216"/>
                    </a:lnTo>
                    <a:lnTo>
                      <a:pt x="33" y="224"/>
                    </a:lnTo>
                    <a:lnTo>
                      <a:pt x="33" y="233"/>
                    </a:lnTo>
                    <a:lnTo>
                      <a:pt x="33" y="243"/>
                    </a:lnTo>
                    <a:lnTo>
                      <a:pt x="33" y="252"/>
                    </a:lnTo>
                    <a:lnTo>
                      <a:pt x="32" y="262"/>
                    </a:lnTo>
                    <a:lnTo>
                      <a:pt x="32" y="271"/>
                    </a:lnTo>
                    <a:lnTo>
                      <a:pt x="32" y="282"/>
                    </a:lnTo>
                    <a:lnTo>
                      <a:pt x="32" y="292"/>
                    </a:lnTo>
                    <a:lnTo>
                      <a:pt x="31" y="302"/>
                    </a:lnTo>
                    <a:lnTo>
                      <a:pt x="30" y="312"/>
                    </a:lnTo>
                    <a:lnTo>
                      <a:pt x="30" y="323"/>
                    </a:lnTo>
                    <a:lnTo>
                      <a:pt x="30" y="335"/>
                    </a:lnTo>
                    <a:lnTo>
                      <a:pt x="30" y="345"/>
                    </a:lnTo>
                    <a:lnTo>
                      <a:pt x="30" y="356"/>
                    </a:lnTo>
                    <a:lnTo>
                      <a:pt x="30" y="368"/>
                    </a:lnTo>
                    <a:lnTo>
                      <a:pt x="30" y="378"/>
                    </a:lnTo>
                    <a:lnTo>
                      <a:pt x="29" y="391"/>
                    </a:lnTo>
                    <a:lnTo>
                      <a:pt x="29" y="402"/>
                    </a:lnTo>
                    <a:lnTo>
                      <a:pt x="29" y="414"/>
                    </a:lnTo>
                    <a:lnTo>
                      <a:pt x="29" y="426"/>
                    </a:lnTo>
                    <a:lnTo>
                      <a:pt x="29" y="439"/>
                    </a:lnTo>
                    <a:lnTo>
                      <a:pt x="29" y="451"/>
                    </a:lnTo>
                    <a:lnTo>
                      <a:pt x="29" y="463"/>
                    </a:lnTo>
                    <a:lnTo>
                      <a:pt x="28" y="476"/>
                    </a:lnTo>
                    <a:lnTo>
                      <a:pt x="28" y="489"/>
                    </a:lnTo>
                    <a:lnTo>
                      <a:pt x="27" y="501"/>
                    </a:lnTo>
                    <a:lnTo>
                      <a:pt x="27" y="514"/>
                    </a:lnTo>
                    <a:lnTo>
                      <a:pt x="27" y="528"/>
                    </a:lnTo>
                    <a:lnTo>
                      <a:pt x="27" y="540"/>
                    </a:lnTo>
                    <a:lnTo>
                      <a:pt x="27" y="553"/>
                    </a:lnTo>
                    <a:lnTo>
                      <a:pt x="27" y="566"/>
                    </a:lnTo>
                    <a:lnTo>
                      <a:pt x="27" y="579"/>
                    </a:lnTo>
                    <a:lnTo>
                      <a:pt x="27" y="592"/>
                    </a:lnTo>
                    <a:lnTo>
                      <a:pt x="27" y="603"/>
                    </a:lnTo>
                    <a:lnTo>
                      <a:pt x="27" y="617"/>
                    </a:lnTo>
                    <a:lnTo>
                      <a:pt x="27" y="630"/>
                    </a:lnTo>
                    <a:lnTo>
                      <a:pt x="27" y="642"/>
                    </a:lnTo>
                    <a:lnTo>
                      <a:pt x="27" y="654"/>
                    </a:lnTo>
                    <a:lnTo>
                      <a:pt x="27" y="668"/>
                    </a:lnTo>
                    <a:lnTo>
                      <a:pt x="27" y="680"/>
                    </a:lnTo>
                    <a:lnTo>
                      <a:pt x="27" y="692"/>
                    </a:lnTo>
                    <a:lnTo>
                      <a:pt x="27" y="704"/>
                    </a:lnTo>
                    <a:lnTo>
                      <a:pt x="27" y="717"/>
                    </a:lnTo>
                    <a:lnTo>
                      <a:pt x="27" y="729"/>
                    </a:lnTo>
                    <a:lnTo>
                      <a:pt x="27" y="741"/>
                    </a:lnTo>
                    <a:lnTo>
                      <a:pt x="27" y="752"/>
                    </a:lnTo>
                    <a:lnTo>
                      <a:pt x="28" y="765"/>
                    </a:lnTo>
                    <a:lnTo>
                      <a:pt x="28" y="775"/>
                    </a:lnTo>
                    <a:lnTo>
                      <a:pt x="28" y="786"/>
                    </a:lnTo>
                    <a:lnTo>
                      <a:pt x="28" y="797"/>
                    </a:lnTo>
                    <a:lnTo>
                      <a:pt x="28" y="808"/>
                    </a:lnTo>
                    <a:lnTo>
                      <a:pt x="28" y="818"/>
                    </a:lnTo>
                    <a:lnTo>
                      <a:pt x="28" y="829"/>
                    </a:lnTo>
                    <a:lnTo>
                      <a:pt x="28" y="839"/>
                    </a:lnTo>
                    <a:lnTo>
                      <a:pt x="29" y="849"/>
                    </a:lnTo>
                    <a:lnTo>
                      <a:pt x="29" y="858"/>
                    </a:lnTo>
                    <a:lnTo>
                      <a:pt x="29" y="868"/>
                    </a:lnTo>
                    <a:lnTo>
                      <a:pt x="29" y="876"/>
                    </a:lnTo>
                    <a:lnTo>
                      <a:pt x="29" y="885"/>
                    </a:lnTo>
                    <a:lnTo>
                      <a:pt x="29" y="892"/>
                    </a:lnTo>
                    <a:lnTo>
                      <a:pt x="29" y="901"/>
                    </a:lnTo>
                    <a:lnTo>
                      <a:pt x="29" y="909"/>
                    </a:lnTo>
                    <a:lnTo>
                      <a:pt x="29" y="917"/>
                    </a:lnTo>
                    <a:lnTo>
                      <a:pt x="29" y="923"/>
                    </a:lnTo>
                    <a:lnTo>
                      <a:pt x="29" y="930"/>
                    </a:lnTo>
                    <a:lnTo>
                      <a:pt x="29" y="935"/>
                    </a:lnTo>
                    <a:lnTo>
                      <a:pt x="29" y="942"/>
                    </a:lnTo>
                    <a:lnTo>
                      <a:pt x="29" y="947"/>
                    </a:lnTo>
                    <a:lnTo>
                      <a:pt x="29" y="953"/>
                    </a:lnTo>
                    <a:lnTo>
                      <a:pt x="29" y="957"/>
                    </a:lnTo>
                    <a:lnTo>
                      <a:pt x="30" y="961"/>
                    </a:lnTo>
                    <a:lnTo>
                      <a:pt x="30" y="964"/>
                    </a:lnTo>
                    <a:lnTo>
                      <a:pt x="30" y="968"/>
                    </a:lnTo>
                    <a:lnTo>
                      <a:pt x="30" y="971"/>
                    </a:lnTo>
                    <a:lnTo>
                      <a:pt x="30" y="973"/>
                    </a:lnTo>
                    <a:lnTo>
                      <a:pt x="30" y="976"/>
                    </a:lnTo>
                    <a:lnTo>
                      <a:pt x="30" y="977"/>
                    </a:lnTo>
                    <a:lnTo>
                      <a:pt x="9" y="975"/>
                    </a:lnTo>
                    <a:lnTo>
                      <a:pt x="9" y="974"/>
                    </a:lnTo>
                    <a:lnTo>
                      <a:pt x="9" y="973"/>
                    </a:lnTo>
                    <a:lnTo>
                      <a:pt x="8" y="969"/>
                    </a:lnTo>
                    <a:lnTo>
                      <a:pt x="8" y="966"/>
                    </a:lnTo>
                    <a:lnTo>
                      <a:pt x="8" y="963"/>
                    </a:lnTo>
                    <a:lnTo>
                      <a:pt x="8" y="960"/>
                    </a:lnTo>
                    <a:lnTo>
                      <a:pt x="8" y="957"/>
                    </a:lnTo>
                    <a:lnTo>
                      <a:pt x="8" y="954"/>
                    </a:lnTo>
                    <a:lnTo>
                      <a:pt x="7" y="950"/>
                    </a:lnTo>
                    <a:lnTo>
                      <a:pt x="7" y="947"/>
                    </a:lnTo>
                    <a:lnTo>
                      <a:pt x="7" y="942"/>
                    </a:lnTo>
                    <a:lnTo>
                      <a:pt x="7" y="939"/>
                    </a:lnTo>
                    <a:lnTo>
                      <a:pt x="7" y="934"/>
                    </a:lnTo>
                    <a:lnTo>
                      <a:pt x="6" y="930"/>
                    </a:lnTo>
                    <a:lnTo>
                      <a:pt x="6" y="925"/>
                    </a:lnTo>
                    <a:lnTo>
                      <a:pt x="6" y="920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3"/>
                    </a:lnTo>
                    <a:lnTo>
                      <a:pt x="5" y="899"/>
                    </a:lnTo>
                    <a:lnTo>
                      <a:pt x="5" y="891"/>
                    </a:lnTo>
                    <a:lnTo>
                      <a:pt x="4" y="885"/>
                    </a:lnTo>
                    <a:lnTo>
                      <a:pt x="4" y="878"/>
                    </a:lnTo>
                    <a:lnTo>
                      <a:pt x="4" y="872"/>
                    </a:lnTo>
                    <a:lnTo>
                      <a:pt x="4" y="865"/>
                    </a:lnTo>
                    <a:lnTo>
                      <a:pt x="4" y="858"/>
                    </a:lnTo>
                    <a:lnTo>
                      <a:pt x="4" y="850"/>
                    </a:lnTo>
                    <a:lnTo>
                      <a:pt x="4" y="843"/>
                    </a:lnTo>
                    <a:lnTo>
                      <a:pt x="3" y="835"/>
                    </a:lnTo>
                    <a:lnTo>
                      <a:pt x="3" y="827"/>
                    </a:lnTo>
                    <a:lnTo>
                      <a:pt x="3" y="820"/>
                    </a:lnTo>
                    <a:lnTo>
                      <a:pt x="3" y="812"/>
                    </a:lnTo>
                    <a:lnTo>
                      <a:pt x="2" y="802"/>
                    </a:lnTo>
                    <a:lnTo>
                      <a:pt x="1" y="794"/>
                    </a:lnTo>
                    <a:lnTo>
                      <a:pt x="1" y="785"/>
                    </a:lnTo>
                    <a:lnTo>
                      <a:pt x="1" y="777"/>
                    </a:lnTo>
                    <a:lnTo>
                      <a:pt x="1" y="768"/>
                    </a:lnTo>
                    <a:lnTo>
                      <a:pt x="1" y="759"/>
                    </a:lnTo>
                    <a:lnTo>
                      <a:pt x="0" y="749"/>
                    </a:lnTo>
                    <a:lnTo>
                      <a:pt x="0" y="741"/>
                    </a:lnTo>
                    <a:lnTo>
                      <a:pt x="0" y="731"/>
                    </a:lnTo>
                    <a:lnTo>
                      <a:pt x="0" y="722"/>
                    </a:lnTo>
                    <a:lnTo>
                      <a:pt x="0" y="712"/>
                    </a:lnTo>
                    <a:lnTo>
                      <a:pt x="0" y="702"/>
                    </a:lnTo>
                    <a:lnTo>
                      <a:pt x="0" y="692"/>
                    </a:lnTo>
                    <a:lnTo>
                      <a:pt x="0" y="682"/>
                    </a:lnTo>
                    <a:lnTo>
                      <a:pt x="0" y="672"/>
                    </a:lnTo>
                    <a:lnTo>
                      <a:pt x="0" y="661"/>
                    </a:lnTo>
                    <a:lnTo>
                      <a:pt x="0" y="650"/>
                    </a:lnTo>
                    <a:lnTo>
                      <a:pt x="0" y="640"/>
                    </a:lnTo>
                    <a:lnTo>
                      <a:pt x="0" y="629"/>
                    </a:lnTo>
                    <a:lnTo>
                      <a:pt x="0" y="619"/>
                    </a:lnTo>
                    <a:lnTo>
                      <a:pt x="0" y="607"/>
                    </a:lnTo>
                    <a:lnTo>
                      <a:pt x="0" y="597"/>
                    </a:lnTo>
                    <a:lnTo>
                      <a:pt x="0" y="586"/>
                    </a:lnTo>
                    <a:lnTo>
                      <a:pt x="0" y="575"/>
                    </a:lnTo>
                    <a:lnTo>
                      <a:pt x="0" y="563"/>
                    </a:lnTo>
                    <a:lnTo>
                      <a:pt x="0" y="552"/>
                    </a:lnTo>
                    <a:lnTo>
                      <a:pt x="0" y="542"/>
                    </a:lnTo>
                    <a:lnTo>
                      <a:pt x="1" y="531"/>
                    </a:lnTo>
                    <a:lnTo>
                      <a:pt x="1" y="518"/>
                    </a:lnTo>
                    <a:lnTo>
                      <a:pt x="1" y="507"/>
                    </a:lnTo>
                    <a:lnTo>
                      <a:pt x="1" y="495"/>
                    </a:lnTo>
                    <a:lnTo>
                      <a:pt x="1" y="485"/>
                    </a:lnTo>
                    <a:lnTo>
                      <a:pt x="1" y="472"/>
                    </a:lnTo>
                    <a:lnTo>
                      <a:pt x="1" y="461"/>
                    </a:lnTo>
                    <a:lnTo>
                      <a:pt x="2" y="449"/>
                    </a:lnTo>
                    <a:lnTo>
                      <a:pt x="3" y="438"/>
                    </a:lnTo>
                    <a:lnTo>
                      <a:pt x="3" y="425"/>
                    </a:lnTo>
                    <a:lnTo>
                      <a:pt x="3" y="414"/>
                    </a:lnTo>
                    <a:lnTo>
                      <a:pt x="3" y="403"/>
                    </a:lnTo>
                    <a:lnTo>
                      <a:pt x="4" y="392"/>
                    </a:lnTo>
                    <a:lnTo>
                      <a:pt x="4" y="379"/>
                    </a:lnTo>
                    <a:lnTo>
                      <a:pt x="4" y="368"/>
                    </a:lnTo>
                    <a:lnTo>
                      <a:pt x="4" y="357"/>
                    </a:lnTo>
                    <a:lnTo>
                      <a:pt x="5" y="346"/>
                    </a:lnTo>
                    <a:lnTo>
                      <a:pt x="5" y="335"/>
                    </a:lnTo>
                    <a:lnTo>
                      <a:pt x="5" y="322"/>
                    </a:lnTo>
                    <a:lnTo>
                      <a:pt x="6" y="312"/>
                    </a:lnTo>
                    <a:lnTo>
                      <a:pt x="6" y="301"/>
                    </a:lnTo>
                    <a:lnTo>
                      <a:pt x="7" y="290"/>
                    </a:lnTo>
                    <a:lnTo>
                      <a:pt x="7" y="278"/>
                    </a:lnTo>
                    <a:lnTo>
                      <a:pt x="8" y="268"/>
                    </a:lnTo>
                    <a:lnTo>
                      <a:pt x="8" y="257"/>
                    </a:lnTo>
                    <a:lnTo>
                      <a:pt x="8" y="247"/>
                    </a:lnTo>
                    <a:lnTo>
                      <a:pt x="9" y="236"/>
                    </a:lnTo>
                    <a:lnTo>
                      <a:pt x="9" y="225"/>
                    </a:lnTo>
                    <a:lnTo>
                      <a:pt x="10" y="216"/>
                    </a:lnTo>
                    <a:lnTo>
                      <a:pt x="10" y="206"/>
                    </a:lnTo>
                    <a:lnTo>
                      <a:pt x="11" y="196"/>
                    </a:lnTo>
                    <a:lnTo>
                      <a:pt x="11" y="186"/>
                    </a:lnTo>
                    <a:lnTo>
                      <a:pt x="12" y="177"/>
                    </a:lnTo>
                    <a:lnTo>
                      <a:pt x="12" y="167"/>
                    </a:lnTo>
                    <a:lnTo>
                      <a:pt x="12" y="158"/>
                    </a:lnTo>
                    <a:lnTo>
                      <a:pt x="12" y="150"/>
                    </a:lnTo>
                    <a:lnTo>
                      <a:pt x="13" y="140"/>
                    </a:lnTo>
                    <a:lnTo>
                      <a:pt x="13" y="131"/>
                    </a:lnTo>
                    <a:lnTo>
                      <a:pt x="14" y="124"/>
                    </a:lnTo>
                    <a:lnTo>
                      <a:pt x="14" y="115"/>
                    </a:lnTo>
                    <a:lnTo>
                      <a:pt x="15" y="108"/>
                    </a:lnTo>
                    <a:lnTo>
                      <a:pt x="15" y="100"/>
                    </a:lnTo>
                    <a:lnTo>
                      <a:pt x="15" y="92"/>
                    </a:lnTo>
                    <a:lnTo>
                      <a:pt x="15" y="85"/>
                    </a:lnTo>
                    <a:lnTo>
                      <a:pt x="18" y="78"/>
                    </a:lnTo>
                    <a:lnTo>
                      <a:pt x="18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9" y="55"/>
                    </a:lnTo>
                    <a:lnTo>
                      <a:pt x="19" y="47"/>
                    </a:lnTo>
                    <a:lnTo>
                      <a:pt x="19" y="43"/>
                    </a:lnTo>
                    <a:lnTo>
                      <a:pt x="19" y="38"/>
                    </a:lnTo>
                    <a:lnTo>
                      <a:pt x="20" y="33"/>
                    </a:lnTo>
                    <a:lnTo>
                      <a:pt x="20" y="29"/>
                    </a:lnTo>
                    <a:lnTo>
                      <a:pt x="20" y="26"/>
                    </a:lnTo>
                    <a:lnTo>
                      <a:pt x="20" y="22"/>
                    </a:lnTo>
                    <a:lnTo>
                      <a:pt x="21" y="19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21" name="Freeform 116">
                <a:extLst>
                  <a:ext uri="{FF2B5EF4-FFF2-40B4-BE49-F238E27FC236}">
                    <a16:creationId xmlns:a16="http://schemas.microsoft.com/office/drawing/2014/main" id="{5F898961-4000-486B-AB4B-4B7EE9E0B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" y="2534"/>
                <a:ext cx="61" cy="46"/>
              </a:xfrm>
              <a:custGeom>
                <a:avLst/>
                <a:gdLst>
                  <a:gd name="T0" fmla="*/ 1 w 122"/>
                  <a:gd name="T1" fmla="*/ 0 h 91"/>
                  <a:gd name="T2" fmla="*/ 0 w 122"/>
                  <a:gd name="T3" fmla="*/ 1 h 91"/>
                  <a:gd name="T4" fmla="*/ 0 w 122"/>
                  <a:gd name="T5" fmla="*/ 1 h 91"/>
                  <a:gd name="T6" fmla="*/ 1 w 122"/>
                  <a:gd name="T7" fmla="*/ 1 h 91"/>
                  <a:gd name="T8" fmla="*/ 1 w 122"/>
                  <a:gd name="T9" fmla="*/ 1 h 91"/>
                  <a:gd name="T10" fmla="*/ 1 w 122"/>
                  <a:gd name="T11" fmla="*/ 1 h 91"/>
                  <a:gd name="T12" fmla="*/ 1 w 122"/>
                  <a:gd name="T13" fmla="*/ 1 h 91"/>
                  <a:gd name="T14" fmla="*/ 1 w 122"/>
                  <a:gd name="T15" fmla="*/ 1 h 91"/>
                  <a:gd name="T16" fmla="*/ 1 w 122"/>
                  <a:gd name="T17" fmla="*/ 1 h 91"/>
                  <a:gd name="T18" fmla="*/ 1 w 122"/>
                  <a:gd name="T19" fmla="*/ 1 h 91"/>
                  <a:gd name="T20" fmla="*/ 1 w 122"/>
                  <a:gd name="T21" fmla="*/ 1 h 91"/>
                  <a:gd name="T22" fmla="*/ 1 w 122"/>
                  <a:gd name="T23" fmla="*/ 1 h 91"/>
                  <a:gd name="T24" fmla="*/ 1 w 122"/>
                  <a:gd name="T25" fmla="*/ 1 h 91"/>
                  <a:gd name="T26" fmla="*/ 1 w 122"/>
                  <a:gd name="T27" fmla="*/ 1 h 91"/>
                  <a:gd name="T28" fmla="*/ 1 w 122"/>
                  <a:gd name="T29" fmla="*/ 1 h 91"/>
                  <a:gd name="T30" fmla="*/ 1 w 122"/>
                  <a:gd name="T31" fmla="*/ 1 h 91"/>
                  <a:gd name="T32" fmla="*/ 1 w 122"/>
                  <a:gd name="T33" fmla="*/ 1 h 91"/>
                  <a:gd name="T34" fmla="*/ 1 w 122"/>
                  <a:gd name="T35" fmla="*/ 1 h 91"/>
                  <a:gd name="T36" fmla="*/ 1 w 122"/>
                  <a:gd name="T37" fmla="*/ 1 h 91"/>
                  <a:gd name="T38" fmla="*/ 1 w 122"/>
                  <a:gd name="T39" fmla="*/ 1 h 91"/>
                  <a:gd name="T40" fmla="*/ 1 w 122"/>
                  <a:gd name="T41" fmla="*/ 1 h 91"/>
                  <a:gd name="T42" fmla="*/ 1 w 122"/>
                  <a:gd name="T43" fmla="*/ 1 h 91"/>
                  <a:gd name="T44" fmla="*/ 1 w 122"/>
                  <a:gd name="T45" fmla="*/ 1 h 91"/>
                  <a:gd name="T46" fmla="*/ 1 w 122"/>
                  <a:gd name="T47" fmla="*/ 1 h 91"/>
                  <a:gd name="T48" fmla="*/ 1 w 122"/>
                  <a:gd name="T49" fmla="*/ 1 h 91"/>
                  <a:gd name="T50" fmla="*/ 1 w 122"/>
                  <a:gd name="T51" fmla="*/ 1 h 91"/>
                  <a:gd name="T52" fmla="*/ 1 w 122"/>
                  <a:gd name="T53" fmla="*/ 1 h 91"/>
                  <a:gd name="T54" fmla="*/ 1 w 122"/>
                  <a:gd name="T55" fmla="*/ 1 h 91"/>
                  <a:gd name="T56" fmla="*/ 1 w 122"/>
                  <a:gd name="T57" fmla="*/ 1 h 91"/>
                  <a:gd name="T58" fmla="*/ 1 w 122"/>
                  <a:gd name="T59" fmla="*/ 1 h 91"/>
                  <a:gd name="T60" fmla="*/ 1 w 122"/>
                  <a:gd name="T61" fmla="*/ 1 h 91"/>
                  <a:gd name="T62" fmla="*/ 1 w 122"/>
                  <a:gd name="T63" fmla="*/ 1 h 91"/>
                  <a:gd name="T64" fmla="*/ 1 w 122"/>
                  <a:gd name="T65" fmla="*/ 1 h 91"/>
                  <a:gd name="T66" fmla="*/ 1 w 122"/>
                  <a:gd name="T67" fmla="*/ 1 h 91"/>
                  <a:gd name="T68" fmla="*/ 1 w 122"/>
                  <a:gd name="T69" fmla="*/ 1 h 91"/>
                  <a:gd name="T70" fmla="*/ 1 w 122"/>
                  <a:gd name="T71" fmla="*/ 1 h 91"/>
                  <a:gd name="T72" fmla="*/ 1 w 122"/>
                  <a:gd name="T73" fmla="*/ 1 h 91"/>
                  <a:gd name="T74" fmla="*/ 1 w 122"/>
                  <a:gd name="T75" fmla="*/ 1 h 91"/>
                  <a:gd name="T76" fmla="*/ 1 w 122"/>
                  <a:gd name="T77" fmla="*/ 1 h 91"/>
                  <a:gd name="T78" fmla="*/ 1 w 122"/>
                  <a:gd name="T79" fmla="*/ 1 h 91"/>
                  <a:gd name="T80" fmla="*/ 1 w 122"/>
                  <a:gd name="T81" fmla="*/ 1 h 91"/>
                  <a:gd name="T82" fmla="*/ 1 w 122"/>
                  <a:gd name="T83" fmla="*/ 1 h 91"/>
                  <a:gd name="T84" fmla="*/ 1 w 122"/>
                  <a:gd name="T85" fmla="*/ 1 h 91"/>
                  <a:gd name="T86" fmla="*/ 1 w 122"/>
                  <a:gd name="T87" fmla="*/ 1 h 91"/>
                  <a:gd name="T88" fmla="*/ 1 w 122"/>
                  <a:gd name="T89" fmla="*/ 1 h 91"/>
                  <a:gd name="T90" fmla="*/ 1 w 122"/>
                  <a:gd name="T91" fmla="*/ 1 h 91"/>
                  <a:gd name="T92" fmla="*/ 1 w 122"/>
                  <a:gd name="T93" fmla="*/ 1 h 91"/>
                  <a:gd name="T94" fmla="*/ 1 w 122"/>
                  <a:gd name="T95" fmla="*/ 1 h 91"/>
                  <a:gd name="T96" fmla="*/ 1 w 122"/>
                  <a:gd name="T97" fmla="*/ 1 h 91"/>
                  <a:gd name="T98" fmla="*/ 1 w 122"/>
                  <a:gd name="T99" fmla="*/ 0 h 91"/>
                  <a:gd name="T100" fmla="*/ 1 w 122"/>
                  <a:gd name="T101" fmla="*/ 0 h 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2"/>
                  <a:gd name="T154" fmla="*/ 0 h 91"/>
                  <a:gd name="T155" fmla="*/ 122 w 122"/>
                  <a:gd name="T156" fmla="*/ 91 h 9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2" h="91">
                    <a:moveTo>
                      <a:pt x="8" y="0"/>
                    </a:moveTo>
                    <a:lnTo>
                      <a:pt x="0" y="52"/>
                    </a:lnTo>
                    <a:lnTo>
                      <a:pt x="0" y="51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8" y="50"/>
                    </a:lnTo>
                    <a:lnTo>
                      <a:pt x="12" y="51"/>
                    </a:lnTo>
                    <a:lnTo>
                      <a:pt x="14" y="51"/>
                    </a:lnTo>
                    <a:lnTo>
                      <a:pt x="18" y="52"/>
                    </a:lnTo>
                    <a:lnTo>
                      <a:pt x="21" y="52"/>
                    </a:lnTo>
                    <a:lnTo>
                      <a:pt x="25" y="53"/>
                    </a:lnTo>
                    <a:lnTo>
                      <a:pt x="28" y="53"/>
                    </a:lnTo>
                    <a:lnTo>
                      <a:pt x="29" y="54"/>
                    </a:lnTo>
                    <a:lnTo>
                      <a:pt x="32" y="54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9" y="57"/>
                    </a:lnTo>
                    <a:lnTo>
                      <a:pt x="42" y="59"/>
                    </a:lnTo>
                    <a:lnTo>
                      <a:pt x="45" y="60"/>
                    </a:lnTo>
                    <a:lnTo>
                      <a:pt x="47" y="61"/>
                    </a:lnTo>
                    <a:lnTo>
                      <a:pt x="51" y="62"/>
                    </a:lnTo>
                    <a:lnTo>
                      <a:pt x="54" y="63"/>
                    </a:lnTo>
                    <a:lnTo>
                      <a:pt x="57" y="64"/>
                    </a:lnTo>
                    <a:lnTo>
                      <a:pt x="60" y="66"/>
                    </a:lnTo>
                    <a:lnTo>
                      <a:pt x="63" y="67"/>
                    </a:lnTo>
                    <a:lnTo>
                      <a:pt x="66" y="68"/>
                    </a:lnTo>
                    <a:lnTo>
                      <a:pt x="69" y="70"/>
                    </a:lnTo>
                    <a:lnTo>
                      <a:pt x="72" y="71"/>
                    </a:lnTo>
                    <a:lnTo>
                      <a:pt x="76" y="72"/>
                    </a:lnTo>
                    <a:lnTo>
                      <a:pt x="79" y="73"/>
                    </a:lnTo>
                    <a:lnTo>
                      <a:pt x="82" y="74"/>
                    </a:lnTo>
                    <a:lnTo>
                      <a:pt x="85" y="75"/>
                    </a:lnTo>
                    <a:lnTo>
                      <a:pt x="88" y="77"/>
                    </a:lnTo>
                    <a:lnTo>
                      <a:pt x="91" y="78"/>
                    </a:lnTo>
                    <a:lnTo>
                      <a:pt x="95" y="80"/>
                    </a:lnTo>
                    <a:lnTo>
                      <a:pt x="97" y="80"/>
                    </a:lnTo>
                    <a:lnTo>
                      <a:pt x="101" y="81"/>
                    </a:lnTo>
                    <a:lnTo>
                      <a:pt x="103" y="82"/>
                    </a:lnTo>
                    <a:lnTo>
                      <a:pt x="106" y="84"/>
                    </a:lnTo>
                    <a:lnTo>
                      <a:pt x="108" y="84"/>
                    </a:lnTo>
                    <a:lnTo>
                      <a:pt x="110" y="85"/>
                    </a:lnTo>
                    <a:lnTo>
                      <a:pt x="112" y="86"/>
                    </a:lnTo>
                    <a:lnTo>
                      <a:pt x="114" y="88"/>
                    </a:lnTo>
                    <a:lnTo>
                      <a:pt x="118" y="89"/>
                    </a:lnTo>
                    <a:lnTo>
                      <a:pt x="120" y="90"/>
                    </a:lnTo>
                    <a:lnTo>
                      <a:pt x="121" y="91"/>
                    </a:lnTo>
                    <a:lnTo>
                      <a:pt x="122" y="91"/>
                    </a:lnTo>
                    <a:lnTo>
                      <a:pt x="122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22" name="Freeform 117">
                <a:extLst>
                  <a:ext uri="{FF2B5EF4-FFF2-40B4-BE49-F238E27FC236}">
                    <a16:creationId xmlns:a16="http://schemas.microsoft.com/office/drawing/2014/main" id="{47EF3463-A4DB-46E6-BB84-0F6F88137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579"/>
                <a:ext cx="64" cy="37"/>
              </a:xfrm>
              <a:custGeom>
                <a:avLst/>
                <a:gdLst>
                  <a:gd name="T0" fmla="*/ 1 w 128"/>
                  <a:gd name="T1" fmla="*/ 0 h 73"/>
                  <a:gd name="T2" fmla="*/ 1 w 128"/>
                  <a:gd name="T3" fmla="*/ 1 h 73"/>
                  <a:gd name="T4" fmla="*/ 1 w 128"/>
                  <a:gd name="T5" fmla="*/ 1 h 73"/>
                  <a:gd name="T6" fmla="*/ 1 w 128"/>
                  <a:gd name="T7" fmla="*/ 1 h 73"/>
                  <a:gd name="T8" fmla="*/ 1 w 128"/>
                  <a:gd name="T9" fmla="*/ 1 h 73"/>
                  <a:gd name="T10" fmla="*/ 1 w 128"/>
                  <a:gd name="T11" fmla="*/ 1 h 73"/>
                  <a:gd name="T12" fmla="*/ 1 w 128"/>
                  <a:gd name="T13" fmla="*/ 1 h 73"/>
                  <a:gd name="T14" fmla="*/ 1 w 128"/>
                  <a:gd name="T15" fmla="*/ 1 h 73"/>
                  <a:gd name="T16" fmla="*/ 1 w 128"/>
                  <a:gd name="T17" fmla="*/ 1 h 73"/>
                  <a:gd name="T18" fmla="*/ 1 w 128"/>
                  <a:gd name="T19" fmla="*/ 1 h 73"/>
                  <a:gd name="T20" fmla="*/ 1 w 128"/>
                  <a:gd name="T21" fmla="*/ 1 h 73"/>
                  <a:gd name="T22" fmla="*/ 1 w 128"/>
                  <a:gd name="T23" fmla="*/ 1 h 73"/>
                  <a:gd name="T24" fmla="*/ 1 w 128"/>
                  <a:gd name="T25" fmla="*/ 1 h 73"/>
                  <a:gd name="T26" fmla="*/ 1 w 128"/>
                  <a:gd name="T27" fmla="*/ 1 h 73"/>
                  <a:gd name="T28" fmla="*/ 1 w 128"/>
                  <a:gd name="T29" fmla="*/ 1 h 73"/>
                  <a:gd name="T30" fmla="*/ 1 w 128"/>
                  <a:gd name="T31" fmla="*/ 1 h 73"/>
                  <a:gd name="T32" fmla="*/ 1 w 128"/>
                  <a:gd name="T33" fmla="*/ 1 h 73"/>
                  <a:gd name="T34" fmla="*/ 1 w 128"/>
                  <a:gd name="T35" fmla="*/ 1 h 73"/>
                  <a:gd name="T36" fmla="*/ 1 w 128"/>
                  <a:gd name="T37" fmla="*/ 1 h 73"/>
                  <a:gd name="T38" fmla="*/ 1 w 128"/>
                  <a:gd name="T39" fmla="*/ 1 h 73"/>
                  <a:gd name="T40" fmla="*/ 1 w 128"/>
                  <a:gd name="T41" fmla="*/ 1 h 73"/>
                  <a:gd name="T42" fmla="*/ 1 w 128"/>
                  <a:gd name="T43" fmla="*/ 1 h 73"/>
                  <a:gd name="T44" fmla="*/ 1 w 128"/>
                  <a:gd name="T45" fmla="*/ 1 h 73"/>
                  <a:gd name="T46" fmla="*/ 1 w 128"/>
                  <a:gd name="T47" fmla="*/ 1 h 73"/>
                  <a:gd name="T48" fmla="*/ 1 w 128"/>
                  <a:gd name="T49" fmla="*/ 1 h 73"/>
                  <a:gd name="T50" fmla="*/ 1 w 128"/>
                  <a:gd name="T51" fmla="*/ 1 h 73"/>
                  <a:gd name="T52" fmla="*/ 1 w 128"/>
                  <a:gd name="T53" fmla="*/ 1 h 73"/>
                  <a:gd name="T54" fmla="*/ 1 w 128"/>
                  <a:gd name="T55" fmla="*/ 1 h 73"/>
                  <a:gd name="T56" fmla="*/ 1 w 128"/>
                  <a:gd name="T57" fmla="*/ 1 h 73"/>
                  <a:gd name="T58" fmla="*/ 1 w 128"/>
                  <a:gd name="T59" fmla="*/ 1 h 73"/>
                  <a:gd name="T60" fmla="*/ 1 w 128"/>
                  <a:gd name="T61" fmla="*/ 1 h 73"/>
                  <a:gd name="T62" fmla="*/ 1 w 128"/>
                  <a:gd name="T63" fmla="*/ 1 h 73"/>
                  <a:gd name="T64" fmla="*/ 1 w 128"/>
                  <a:gd name="T65" fmla="*/ 1 h 73"/>
                  <a:gd name="T66" fmla="*/ 1 w 128"/>
                  <a:gd name="T67" fmla="*/ 1 h 73"/>
                  <a:gd name="T68" fmla="*/ 1 w 128"/>
                  <a:gd name="T69" fmla="*/ 1 h 73"/>
                  <a:gd name="T70" fmla="*/ 1 w 128"/>
                  <a:gd name="T71" fmla="*/ 1 h 73"/>
                  <a:gd name="T72" fmla="*/ 1 w 128"/>
                  <a:gd name="T73" fmla="*/ 1 h 73"/>
                  <a:gd name="T74" fmla="*/ 1 w 128"/>
                  <a:gd name="T75" fmla="*/ 1 h 73"/>
                  <a:gd name="T76" fmla="*/ 1 w 128"/>
                  <a:gd name="T77" fmla="*/ 1 h 73"/>
                  <a:gd name="T78" fmla="*/ 1 w 128"/>
                  <a:gd name="T79" fmla="*/ 1 h 73"/>
                  <a:gd name="T80" fmla="*/ 1 w 128"/>
                  <a:gd name="T81" fmla="*/ 1 h 73"/>
                  <a:gd name="T82" fmla="*/ 1 w 128"/>
                  <a:gd name="T83" fmla="*/ 1 h 73"/>
                  <a:gd name="T84" fmla="*/ 1 w 128"/>
                  <a:gd name="T85" fmla="*/ 1 h 73"/>
                  <a:gd name="T86" fmla="*/ 1 w 128"/>
                  <a:gd name="T87" fmla="*/ 1 h 73"/>
                  <a:gd name="T88" fmla="*/ 1 w 128"/>
                  <a:gd name="T89" fmla="*/ 1 h 73"/>
                  <a:gd name="T90" fmla="*/ 1 w 128"/>
                  <a:gd name="T91" fmla="*/ 1 h 73"/>
                  <a:gd name="T92" fmla="*/ 1 w 128"/>
                  <a:gd name="T93" fmla="*/ 1 h 73"/>
                  <a:gd name="T94" fmla="*/ 1 w 128"/>
                  <a:gd name="T95" fmla="*/ 1 h 73"/>
                  <a:gd name="T96" fmla="*/ 1 w 128"/>
                  <a:gd name="T97" fmla="*/ 1 h 73"/>
                  <a:gd name="T98" fmla="*/ 1 w 128"/>
                  <a:gd name="T99" fmla="*/ 1 h 73"/>
                  <a:gd name="T100" fmla="*/ 1 w 128"/>
                  <a:gd name="T101" fmla="*/ 1 h 73"/>
                  <a:gd name="T102" fmla="*/ 0 w 128"/>
                  <a:gd name="T103" fmla="*/ 1 h 73"/>
                  <a:gd name="T104" fmla="*/ 1 w 128"/>
                  <a:gd name="T105" fmla="*/ 0 h 73"/>
                  <a:gd name="T106" fmla="*/ 1 w 128"/>
                  <a:gd name="T107" fmla="*/ 0 h 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8"/>
                  <a:gd name="T163" fmla="*/ 0 h 73"/>
                  <a:gd name="T164" fmla="*/ 128 w 128"/>
                  <a:gd name="T165" fmla="*/ 73 h 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8" h="73">
                    <a:moveTo>
                      <a:pt x="3" y="0"/>
                    </a:moveTo>
                    <a:lnTo>
                      <a:pt x="128" y="42"/>
                    </a:lnTo>
                    <a:lnTo>
                      <a:pt x="122" y="73"/>
                    </a:lnTo>
                    <a:lnTo>
                      <a:pt x="121" y="73"/>
                    </a:lnTo>
                    <a:lnTo>
                      <a:pt x="121" y="72"/>
                    </a:lnTo>
                    <a:lnTo>
                      <a:pt x="119" y="71"/>
                    </a:lnTo>
                    <a:lnTo>
                      <a:pt x="117" y="71"/>
                    </a:lnTo>
                    <a:lnTo>
                      <a:pt x="114" y="70"/>
                    </a:lnTo>
                    <a:lnTo>
                      <a:pt x="111" y="69"/>
                    </a:lnTo>
                    <a:lnTo>
                      <a:pt x="107" y="68"/>
                    </a:lnTo>
                    <a:lnTo>
                      <a:pt x="104" y="67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96" y="64"/>
                    </a:lnTo>
                    <a:lnTo>
                      <a:pt x="94" y="64"/>
                    </a:lnTo>
                    <a:lnTo>
                      <a:pt x="92" y="63"/>
                    </a:lnTo>
                    <a:lnTo>
                      <a:pt x="89" y="62"/>
                    </a:lnTo>
                    <a:lnTo>
                      <a:pt x="86" y="61"/>
                    </a:lnTo>
                    <a:lnTo>
                      <a:pt x="84" y="61"/>
                    </a:lnTo>
                    <a:lnTo>
                      <a:pt x="81" y="60"/>
                    </a:lnTo>
                    <a:lnTo>
                      <a:pt x="79" y="59"/>
                    </a:lnTo>
                    <a:lnTo>
                      <a:pt x="76" y="58"/>
                    </a:lnTo>
                    <a:lnTo>
                      <a:pt x="74" y="57"/>
                    </a:lnTo>
                    <a:lnTo>
                      <a:pt x="71" y="56"/>
                    </a:lnTo>
                    <a:lnTo>
                      <a:pt x="68" y="56"/>
                    </a:lnTo>
                    <a:lnTo>
                      <a:pt x="65" y="54"/>
                    </a:lnTo>
                    <a:lnTo>
                      <a:pt x="63" y="54"/>
                    </a:lnTo>
                    <a:lnTo>
                      <a:pt x="60" y="53"/>
                    </a:lnTo>
                    <a:lnTo>
                      <a:pt x="57" y="52"/>
                    </a:lnTo>
                    <a:lnTo>
                      <a:pt x="54" y="50"/>
                    </a:lnTo>
                    <a:lnTo>
                      <a:pt x="50" y="50"/>
                    </a:lnTo>
                    <a:lnTo>
                      <a:pt x="48" y="49"/>
                    </a:lnTo>
                    <a:lnTo>
                      <a:pt x="45" y="48"/>
                    </a:lnTo>
                    <a:lnTo>
                      <a:pt x="42" y="47"/>
                    </a:lnTo>
                    <a:lnTo>
                      <a:pt x="39" y="46"/>
                    </a:lnTo>
                    <a:lnTo>
                      <a:pt x="37" y="44"/>
                    </a:lnTo>
                    <a:lnTo>
                      <a:pt x="34" y="43"/>
                    </a:lnTo>
                    <a:lnTo>
                      <a:pt x="32" y="42"/>
                    </a:lnTo>
                    <a:lnTo>
                      <a:pt x="29" y="42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18" y="38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5"/>
                    </a:lnTo>
                    <a:lnTo>
                      <a:pt x="2" y="34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23" name="Freeform 118">
                <a:extLst>
                  <a:ext uri="{FF2B5EF4-FFF2-40B4-BE49-F238E27FC236}">
                    <a16:creationId xmlns:a16="http://schemas.microsoft.com/office/drawing/2014/main" id="{6FBF79DF-6939-4DEF-A853-E0B01222A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" y="2614"/>
                <a:ext cx="60" cy="35"/>
              </a:xfrm>
              <a:custGeom>
                <a:avLst/>
                <a:gdLst>
                  <a:gd name="T0" fmla="*/ 0 w 121"/>
                  <a:gd name="T1" fmla="*/ 0 h 70"/>
                  <a:gd name="T2" fmla="*/ 0 w 121"/>
                  <a:gd name="T3" fmla="*/ 1 h 70"/>
                  <a:gd name="T4" fmla="*/ 0 w 121"/>
                  <a:gd name="T5" fmla="*/ 1 h 70"/>
                  <a:gd name="T6" fmla="*/ 0 w 121"/>
                  <a:gd name="T7" fmla="*/ 1 h 70"/>
                  <a:gd name="T8" fmla="*/ 0 w 121"/>
                  <a:gd name="T9" fmla="*/ 1 h 70"/>
                  <a:gd name="T10" fmla="*/ 0 w 121"/>
                  <a:gd name="T11" fmla="*/ 1 h 70"/>
                  <a:gd name="T12" fmla="*/ 0 w 121"/>
                  <a:gd name="T13" fmla="*/ 1 h 70"/>
                  <a:gd name="T14" fmla="*/ 0 w 121"/>
                  <a:gd name="T15" fmla="*/ 1 h 70"/>
                  <a:gd name="T16" fmla="*/ 0 w 121"/>
                  <a:gd name="T17" fmla="*/ 1 h 70"/>
                  <a:gd name="T18" fmla="*/ 0 w 121"/>
                  <a:gd name="T19" fmla="*/ 1 h 70"/>
                  <a:gd name="T20" fmla="*/ 0 w 121"/>
                  <a:gd name="T21" fmla="*/ 1 h 70"/>
                  <a:gd name="T22" fmla="*/ 0 w 121"/>
                  <a:gd name="T23" fmla="*/ 1 h 70"/>
                  <a:gd name="T24" fmla="*/ 0 w 121"/>
                  <a:gd name="T25" fmla="*/ 1 h 70"/>
                  <a:gd name="T26" fmla="*/ 0 w 121"/>
                  <a:gd name="T27" fmla="*/ 1 h 70"/>
                  <a:gd name="T28" fmla="*/ 0 w 121"/>
                  <a:gd name="T29" fmla="*/ 1 h 70"/>
                  <a:gd name="T30" fmla="*/ 0 w 121"/>
                  <a:gd name="T31" fmla="*/ 1 h 70"/>
                  <a:gd name="T32" fmla="*/ 0 w 121"/>
                  <a:gd name="T33" fmla="*/ 1 h 70"/>
                  <a:gd name="T34" fmla="*/ 0 w 121"/>
                  <a:gd name="T35" fmla="*/ 1 h 70"/>
                  <a:gd name="T36" fmla="*/ 0 w 121"/>
                  <a:gd name="T37" fmla="*/ 1 h 70"/>
                  <a:gd name="T38" fmla="*/ 0 w 121"/>
                  <a:gd name="T39" fmla="*/ 1 h 70"/>
                  <a:gd name="T40" fmla="*/ 0 w 121"/>
                  <a:gd name="T41" fmla="*/ 1 h 70"/>
                  <a:gd name="T42" fmla="*/ 0 w 121"/>
                  <a:gd name="T43" fmla="*/ 1 h 70"/>
                  <a:gd name="T44" fmla="*/ 0 w 121"/>
                  <a:gd name="T45" fmla="*/ 1 h 70"/>
                  <a:gd name="T46" fmla="*/ 0 w 121"/>
                  <a:gd name="T47" fmla="*/ 1 h 70"/>
                  <a:gd name="T48" fmla="*/ 0 w 121"/>
                  <a:gd name="T49" fmla="*/ 1 h 70"/>
                  <a:gd name="T50" fmla="*/ 0 w 121"/>
                  <a:gd name="T51" fmla="*/ 1 h 70"/>
                  <a:gd name="T52" fmla="*/ 0 w 121"/>
                  <a:gd name="T53" fmla="*/ 1 h 70"/>
                  <a:gd name="T54" fmla="*/ 0 w 121"/>
                  <a:gd name="T55" fmla="*/ 1 h 70"/>
                  <a:gd name="T56" fmla="*/ 0 w 121"/>
                  <a:gd name="T57" fmla="*/ 1 h 70"/>
                  <a:gd name="T58" fmla="*/ 0 w 121"/>
                  <a:gd name="T59" fmla="*/ 1 h 70"/>
                  <a:gd name="T60" fmla="*/ 0 w 121"/>
                  <a:gd name="T61" fmla="*/ 1 h 70"/>
                  <a:gd name="T62" fmla="*/ 0 w 121"/>
                  <a:gd name="T63" fmla="*/ 1 h 70"/>
                  <a:gd name="T64" fmla="*/ 0 w 121"/>
                  <a:gd name="T65" fmla="*/ 1 h 70"/>
                  <a:gd name="T66" fmla="*/ 0 w 121"/>
                  <a:gd name="T67" fmla="*/ 1 h 70"/>
                  <a:gd name="T68" fmla="*/ 0 w 121"/>
                  <a:gd name="T69" fmla="*/ 1 h 70"/>
                  <a:gd name="T70" fmla="*/ 0 w 121"/>
                  <a:gd name="T71" fmla="*/ 1 h 70"/>
                  <a:gd name="T72" fmla="*/ 0 w 121"/>
                  <a:gd name="T73" fmla="*/ 1 h 70"/>
                  <a:gd name="T74" fmla="*/ 0 w 121"/>
                  <a:gd name="T75" fmla="*/ 1 h 70"/>
                  <a:gd name="T76" fmla="*/ 0 w 121"/>
                  <a:gd name="T77" fmla="*/ 1 h 70"/>
                  <a:gd name="T78" fmla="*/ 0 w 121"/>
                  <a:gd name="T79" fmla="*/ 1 h 70"/>
                  <a:gd name="T80" fmla="*/ 0 w 121"/>
                  <a:gd name="T81" fmla="*/ 1 h 70"/>
                  <a:gd name="T82" fmla="*/ 0 w 121"/>
                  <a:gd name="T83" fmla="*/ 1 h 70"/>
                  <a:gd name="T84" fmla="*/ 0 w 121"/>
                  <a:gd name="T85" fmla="*/ 1 h 70"/>
                  <a:gd name="T86" fmla="*/ 0 w 121"/>
                  <a:gd name="T87" fmla="*/ 1 h 70"/>
                  <a:gd name="T88" fmla="*/ 0 w 121"/>
                  <a:gd name="T89" fmla="*/ 1 h 70"/>
                  <a:gd name="T90" fmla="*/ 0 w 121"/>
                  <a:gd name="T91" fmla="*/ 0 h 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1"/>
                  <a:gd name="T139" fmla="*/ 0 h 70"/>
                  <a:gd name="T140" fmla="*/ 121 w 121"/>
                  <a:gd name="T141" fmla="*/ 70 h 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1" h="70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2" y="8"/>
                    </a:lnTo>
                    <a:lnTo>
                      <a:pt x="35" y="9"/>
                    </a:lnTo>
                    <a:lnTo>
                      <a:pt x="37" y="10"/>
                    </a:lnTo>
                    <a:lnTo>
                      <a:pt x="40" y="10"/>
                    </a:lnTo>
                    <a:lnTo>
                      <a:pt x="43" y="11"/>
                    </a:lnTo>
                    <a:lnTo>
                      <a:pt x="46" y="12"/>
                    </a:lnTo>
                    <a:lnTo>
                      <a:pt x="49" y="12"/>
                    </a:lnTo>
                    <a:lnTo>
                      <a:pt x="52" y="13"/>
                    </a:lnTo>
                    <a:lnTo>
                      <a:pt x="55" y="14"/>
                    </a:lnTo>
                    <a:lnTo>
                      <a:pt x="58" y="14"/>
                    </a:lnTo>
                    <a:lnTo>
                      <a:pt x="61" y="15"/>
                    </a:lnTo>
                    <a:lnTo>
                      <a:pt x="64" y="16"/>
                    </a:lnTo>
                    <a:lnTo>
                      <a:pt x="67" y="17"/>
                    </a:lnTo>
                    <a:lnTo>
                      <a:pt x="69" y="18"/>
                    </a:lnTo>
                    <a:lnTo>
                      <a:pt x="72" y="18"/>
                    </a:lnTo>
                    <a:lnTo>
                      <a:pt x="74" y="19"/>
                    </a:lnTo>
                    <a:lnTo>
                      <a:pt x="77" y="20"/>
                    </a:lnTo>
                    <a:lnTo>
                      <a:pt x="79" y="21"/>
                    </a:lnTo>
                    <a:lnTo>
                      <a:pt x="82" y="21"/>
                    </a:lnTo>
                    <a:lnTo>
                      <a:pt x="84" y="24"/>
                    </a:lnTo>
                    <a:lnTo>
                      <a:pt x="87" y="25"/>
                    </a:lnTo>
                    <a:lnTo>
                      <a:pt x="89" y="26"/>
                    </a:lnTo>
                    <a:lnTo>
                      <a:pt x="92" y="26"/>
                    </a:lnTo>
                    <a:lnTo>
                      <a:pt x="93" y="27"/>
                    </a:lnTo>
                    <a:lnTo>
                      <a:pt x="96" y="29"/>
                    </a:lnTo>
                    <a:lnTo>
                      <a:pt x="100" y="31"/>
                    </a:lnTo>
                    <a:lnTo>
                      <a:pt x="104" y="33"/>
                    </a:lnTo>
                    <a:lnTo>
                      <a:pt x="108" y="35"/>
                    </a:lnTo>
                    <a:lnTo>
                      <a:pt x="111" y="37"/>
                    </a:lnTo>
                    <a:lnTo>
                      <a:pt x="114" y="38"/>
                    </a:lnTo>
                    <a:lnTo>
                      <a:pt x="117" y="40"/>
                    </a:lnTo>
                    <a:lnTo>
                      <a:pt x="119" y="42"/>
                    </a:lnTo>
                    <a:lnTo>
                      <a:pt x="121" y="43"/>
                    </a:lnTo>
                    <a:lnTo>
                      <a:pt x="118" y="70"/>
                    </a:lnTo>
                    <a:lnTo>
                      <a:pt x="117" y="68"/>
                    </a:lnTo>
                    <a:lnTo>
                      <a:pt x="115" y="67"/>
                    </a:lnTo>
                    <a:lnTo>
                      <a:pt x="113" y="66"/>
                    </a:lnTo>
                    <a:lnTo>
                      <a:pt x="112" y="65"/>
                    </a:lnTo>
                    <a:lnTo>
                      <a:pt x="110" y="65"/>
                    </a:lnTo>
                    <a:lnTo>
                      <a:pt x="107" y="64"/>
                    </a:lnTo>
                    <a:lnTo>
                      <a:pt x="103" y="62"/>
                    </a:lnTo>
                    <a:lnTo>
                      <a:pt x="100" y="61"/>
                    </a:lnTo>
                    <a:lnTo>
                      <a:pt x="97" y="60"/>
                    </a:lnTo>
                    <a:lnTo>
                      <a:pt x="93" y="60"/>
                    </a:lnTo>
                    <a:lnTo>
                      <a:pt x="91" y="58"/>
                    </a:lnTo>
                    <a:lnTo>
                      <a:pt x="89" y="58"/>
                    </a:lnTo>
                    <a:lnTo>
                      <a:pt x="87" y="57"/>
                    </a:lnTo>
                    <a:lnTo>
                      <a:pt x="85" y="57"/>
                    </a:lnTo>
                    <a:lnTo>
                      <a:pt x="82" y="56"/>
                    </a:lnTo>
                    <a:lnTo>
                      <a:pt x="80" y="56"/>
                    </a:lnTo>
                    <a:lnTo>
                      <a:pt x="78" y="55"/>
                    </a:lnTo>
                    <a:lnTo>
                      <a:pt x="75" y="54"/>
                    </a:lnTo>
                    <a:lnTo>
                      <a:pt x="72" y="53"/>
                    </a:lnTo>
                    <a:lnTo>
                      <a:pt x="69" y="53"/>
                    </a:lnTo>
                    <a:lnTo>
                      <a:pt x="67" y="52"/>
                    </a:lnTo>
                    <a:lnTo>
                      <a:pt x="64" y="52"/>
                    </a:lnTo>
                    <a:lnTo>
                      <a:pt x="61" y="51"/>
                    </a:lnTo>
                    <a:lnTo>
                      <a:pt x="58" y="50"/>
                    </a:lnTo>
                    <a:lnTo>
                      <a:pt x="54" y="49"/>
                    </a:lnTo>
                    <a:lnTo>
                      <a:pt x="52" y="49"/>
                    </a:lnTo>
                    <a:lnTo>
                      <a:pt x="48" y="48"/>
                    </a:lnTo>
                    <a:lnTo>
                      <a:pt x="45" y="48"/>
                    </a:lnTo>
                    <a:lnTo>
                      <a:pt x="42" y="47"/>
                    </a:lnTo>
                    <a:lnTo>
                      <a:pt x="40" y="47"/>
                    </a:lnTo>
                    <a:lnTo>
                      <a:pt x="36" y="46"/>
                    </a:lnTo>
                    <a:lnTo>
                      <a:pt x="33" y="46"/>
                    </a:lnTo>
                    <a:lnTo>
                      <a:pt x="31" y="44"/>
                    </a:lnTo>
                    <a:lnTo>
                      <a:pt x="29" y="44"/>
                    </a:lnTo>
                    <a:lnTo>
                      <a:pt x="26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2"/>
                    </a:lnTo>
                    <a:lnTo>
                      <a:pt x="14" y="41"/>
                    </a:lnTo>
                    <a:lnTo>
                      <a:pt x="11" y="41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24" name="Freeform 119">
                <a:extLst>
                  <a:ext uri="{FF2B5EF4-FFF2-40B4-BE49-F238E27FC236}">
                    <a16:creationId xmlns:a16="http://schemas.microsoft.com/office/drawing/2014/main" id="{1B762734-3B6F-4D64-B41B-EDA23174A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" y="2651"/>
                <a:ext cx="55" cy="36"/>
              </a:xfrm>
              <a:custGeom>
                <a:avLst/>
                <a:gdLst>
                  <a:gd name="T0" fmla="*/ 1 w 109"/>
                  <a:gd name="T1" fmla="*/ 0 h 71"/>
                  <a:gd name="T2" fmla="*/ 1 w 109"/>
                  <a:gd name="T3" fmla="*/ 1 h 71"/>
                  <a:gd name="T4" fmla="*/ 1 w 109"/>
                  <a:gd name="T5" fmla="*/ 1 h 71"/>
                  <a:gd name="T6" fmla="*/ 1 w 109"/>
                  <a:gd name="T7" fmla="*/ 1 h 71"/>
                  <a:gd name="T8" fmla="*/ 1 w 109"/>
                  <a:gd name="T9" fmla="*/ 1 h 71"/>
                  <a:gd name="T10" fmla="*/ 1 w 109"/>
                  <a:gd name="T11" fmla="*/ 1 h 71"/>
                  <a:gd name="T12" fmla="*/ 1 w 109"/>
                  <a:gd name="T13" fmla="*/ 1 h 71"/>
                  <a:gd name="T14" fmla="*/ 1 w 109"/>
                  <a:gd name="T15" fmla="*/ 1 h 71"/>
                  <a:gd name="T16" fmla="*/ 1 w 109"/>
                  <a:gd name="T17" fmla="*/ 1 h 71"/>
                  <a:gd name="T18" fmla="*/ 1 w 109"/>
                  <a:gd name="T19" fmla="*/ 1 h 71"/>
                  <a:gd name="T20" fmla="*/ 1 w 109"/>
                  <a:gd name="T21" fmla="*/ 1 h 71"/>
                  <a:gd name="T22" fmla="*/ 1 w 109"/>
                  <a:gd name="T23" fmla="*/ 1 h 71"/>
                  <a:gd name="T24" fmla="*/ 1 w 109"/>
                  <a:gd name="T25" fmla="*/ 1 h 71"/>
                  <a:gd name="T26" fmla="*/ 1 w 109"/>
                  <a:gd name="T27" fmla="*/ 1 h 71"/>
                  <a:gd name="T28" fmla="*/ 1 w 109"/>
                  <a:gd name="T29" fmla="*/ 1 h 71"/>
                  <a:gd name="T30" fmla="*/ 1 w 109"/>
                  <a:gd name="T31" fmla="*/ 1 h 71"/>
                  <a:gd name="T32" fmla="*/ 1 w 109"/>
                  <a:gd name="T33" fmla="*/ 1 h 71"/>
                  <a:gd name="T34" fmla="*/ 1 w 109"/>
                  <a:gd name="T35" fmla="*/ 1 h 71"/>
                  <a:gd name="T36" fmla="*/ 1 w 109"/>
                  <a:gd name="T37" fmla="*/ 1 h 71"/>
                  <a:gd name="T38" fmla="*/ 1 w 109"/>
                  <a:gd name="T39" fmla="*/ 1 h 71"/>
                  <a:gd name="T40" fmla="*/ 1 w 109"/>
                  <a:gd name="T41" fmla="*/ 1 h 71"/>
                  <a:gd name="T42" fmla="*/ 1 w 109"/>
                  <a:gd name="T43" fmla="*/ 1 h 71"/>
                  <a:gd name="T44" fmla="*/ 1 w 109"/>
                  <a:gd name="T45" fmla="*/ 1 h 71"/>
                  <a:gd name="T46" fmla="*/ 1 w 109"/>
                  <a:gd name="T47" fmla="*/ 1 h 71"/>
                  <a:gd name="T48" fmla="*/ 1 w 109"/>
                  <a:gd name="T49" fmla="*/ 1 h 71"/>
                  <a:gd name="T50" fmla="*/ 1 w 109"/>
                  <a:gd name="T51" fmla="*/ 1 h 71"/>
                  <a:gd name="T52" fmla="*/ 1 w 109"/>
                  <a:gd name="T53" fmla="*/ 1 h 71"/>
                  <a:gd name="T54" fmla="*/ 1 w 109"/>
                  <a:gd name="T55" fmla="*/ 1 h 71"/>
                  <a:gd name="T56" fmla="*/ 1 w 109"/>
                  <a:gd name="T57" fmla="*/ 1 h 71"/>
                  <a:gd name="T58" fmla="*/ 1 w 109"/>
                  <a:gd name="T59" fmla="*/ 1 h 71"/>
                  <a:gd name="T60" fmla="*/ 1 w 109"/>
                  <a:gd name="T61" fmla="*/ 1 h 71"/>
                  <a:gd name="T62" fmla="*/ 1 w 109"/>
                  <a:gd name="T63" fmla="*/ 1 h 71"/>
                  <a:gd name="T64" fmla="*/ 1 w 109"/>
                  <a:gd name="T65" fmla="*/ 1 h 71"/>
                  <a:gd name="T66" fmla="*/ 1 w 109"/>
                  <a:gd name="T67" fmla="*/ 1 h 71"/>
                  <a:gd name="T68" fmla="*/ 1 w 109"/>
                  <a:gd name="T69" fmla="*/ 1 h 71"/>
                  <a:gd name="T70" fmla="*/ 1 w 109"/>
                  <a:gd name="T71" fmla="*/ 1 h 71"/>
                  <a:gd name="T72" fmla="*/ 1 w 109"/>
                  <a:gd name="T73" fmla="*/ 1 h 71"/>
                  <a:gd name="T74" fmla="*/ 1 w 109"/>
                  <a:gd name="T75" fmla="*/ 1 h 71"/>
                  <a:gd name="T76" fmla="*/ 0 w 109"/>
                  <a:gd name="T77" fmla="*/ 1 h 71"/>
                  <a:gd name="T78" fmla="*/ 1 w 109"/>
                  <a:gd name="T79" fmla="*/ 0 h 7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9"/>
                  <a:gd name="T121" fmla="*/ 0 h 71"/>
                  <a:gd name="T122" fmla="*/ 109 w 109"/>
                  <a:gd name="T123" fmla="*/ 71 h 7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9" h="71">
                    <a:moveTo>
                      <a:pt x="15" y="0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34" y="4"/>
                    </a:lnTo>
                    <a:lnTo>
                      <a:pt x="37" y="5"/>
                    </a:lnTo>
                    <a:lnTo>
                      <a:pt x="42" y="6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9" y="8"/>
                    </a:lnTo>
                    <a:lnTo>
                      <a:pt x="51" y="9"/>
                    </a:lnTo>
                    <a:lnTo>
                      <a:pt x="54" y="9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4" y="11"/>
                    </a:lnTo>
                    <a:lnTo>
                      <a:pt x="67" y="12"/>
                    </a:lnTo>
                    <a:lnTo>
                      <a:pt x="69" y="13"/>
                    </a:lnTo>
                    <a:lnTo>
                      <a:pt x="72" y="14"/>
                    </a:lnTo>
                    <a:lnTo>
                      <a:pt x="76" y="15"/>
                    </a:lnTo>
                    <a:lnTo>
                      <a:pt x="80" y="16"/>
                    </a:lnTo>
                    <a:lnTo>
                      <a:pt x="84" y="18"/>
                    </a:lnTo>
                    <a:lnTo>
                      <a:pt x="88" y="21"/>
                    </a:lnTo>
                    <a:lnTo>
                      <a:pt x="91" y="23"/>
                    </a:lnTo>
                    <a:lnTo>
                      <a:pt x="94" y="25"/>
                    </a:lnTo>
                    <a:lnTo>
                      <a:pt x="97" y="28"/>
                    </a:lnTo>
                    <a:lnTo>
                      <a:pt x="100" y="30"/>
                    </a:lnTo>
                    <a:lnTo>
                      <a:pt x="103" y="34"/>
                    </a:lnTo>
                    <a:lnTo>
                      <a:pt x="106" y="38"/>
                    </a:lnTo>
                    <a:lnTo>
                      <a:pt x="108" y="40"/>
                    </a:lnTo>
                    <a:lnTo>
                      <a:pt x="109" y="43"/>
                    </a:lnTo>
                    <a:lnTo>
                      <a:pt x="109" y="71"/>
                    </a:lnTo>
                    <a:lnTo>
                      <a:pt x="107" y="70"/>
                    </a:lnTo>
                    <a:lnTo>
                      <a:pt x="105" y="69"/>
                    </a:lnTo>
                    <a:lnTo>
                      <a:pt x="103" y="68"/>
                    </a:lnTo>
                    <a:lnTo>
                      <a:pt x="101" y="67"/>
                    </a:lnTo>
                    <a:lnTo>
                      <a:pt x="98" y="66"/>
                    </a:lnTo>
                    <a:lnTo>
                      <a:pt x="96" y="65"/>
                    </a:lnTo>
                    <a:lnTo>
                      <a:pt x="92" y="64"/>
                    </a:lnTo>
                    <a:lnTo>
                      <a:pt x="89" y="62"/>
                    </a:lnTo>
                    <a:lnTo>
                      <a:pt x="85" y="61"/>
                    </a:lnTo>
                    <a:lnTo>
                      <a:pt x="82" y="59"/>
                    </a:lnTo>
                    <a:lnTo>
                      <a:pt x="79" y="58"/>
                    </a:lnTo>
                    <a:lnTo>
                      <a:pt x="77" y="58"/>
                    </a:lnTo>
                    <a:lnTo>
                      <a:pt x="75" y="57"/>
                    </a:lnTo>
                    <a:lnTo>
                      <a:pt x="73" y="57"/>
                    </a:lnTo>
                    <a:lnTo>
                      <a:pt x="70" y="55"/>
                    </a:lnTo>
                    <a:lnTo>
                      <a:pt x="68" y="55"/>
                    </a:lnTo>
                    <a:lnTo>
                      <a:pt x="64" y="54"/>
                    </a:lnTo>
                    <a:lnTo>
                      <a:pt x="62" y="54"/>
                    </a:lnTo>
                    <a:lnTo>
                      <a:pt x="60" y="52"/>
                    </a:lnTo>
                    <a:lnTo>
                      <a:pt x="57" y="52"/>
                    </a:lnTo>
                    <a:lnTo>
                      <a:pt x="54" y="51"/>
                    </a:lnTo>
                    <a:lnTo>
                      <a:pt x="51" y="50"/>
                    </a:lnTo>
                    <a:lnTo>
                      <a:pt x="49" y="50"/>
                    </a:lnTo>
                    <a:lnTo>
                      <a:pt x="47" y="48"/>
                    </a:lnTo>
                    <a:lnTo>
                      <a:pt x="44" y="48"/>
                    </a:lnTo>
                    <a:lnTo>
                      <a:pt x="41" y="47"/>
                    </a:lnTo>
                    <a:lnTo>
                      <a:pt x="38" y="46"/>
                    </a:lnTo>
                    <a:lnTo>
                      <a:pt x="36" y="45"/>
                    </a:lnTo>
                    <a:lnTo>
                      <a:pt x="33" y="45"/>
                    </a:lnTo>
                    <a:lnTo>
                      <a:pt x="31" y="44"/>
                    </a:lnTo>
                    <a:lnTo>
                      <a:pt x="29" y="44"/>
                    </a:lnTo>
                    <a:lnTo>
                      <a:pt x="26" y="43"/>
                    </a:lnTo>
                    <a:lnTo>
                      <a:pt x="23" y="43"/>
                    </a:lnTo>
                    <a:lnTo>
                      <a:pt x="22" y="42"/>
                    </a:lnTo>
                    <a:lnTo>
                      <a:pt x="19" y="40"/>
                    </a:lnTo>
                    <a:lnTo>
                      <a:pt x="16" y="40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25" name="Freeform 120">
                <a:extLst>
                  <a:ext uri="{FF2B5EF4-FFF2-40B4-BE49-F238E27FC236}">
                    <a16:creationId xmlns:a16="http://schemas.microsoft.com/office/drawing/2014/main" id="{46767091-BA38-4B94-ADD9-389B74269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692"/>
                <a:ext cx="57" cy="28"/>
              </a:xfrm>
              <a:custGeom>
                <a:avLst/>
                <a:gdLst>
                  <a:gd name="T0" fmla="*/ 0 w 113"/>
                  <a:gd name="T1" fmla="*/ 0 h 56"/>
                  <a:gd name="T2" fmla="*/ 1 w 113"/>
                  <a:gd name="T3" fmla="*/ 1 h 56"/>
                  <a:gd name="T4" fmla="*/ 1 w 113"/>
                  <a:gd name="T5" fmla="*/ 1 h 56"/>
                  <a:gd name="T6" fmla="*/ 1 w 113"/>
                  <a:gd name="T7" fmla="*/ 1 h 56"/>
                  <a:gd name="T8" fmla="*/ 0 w 113"/>
                  <a:gd name="T9" fmla="*/ 0 h 56"/>
                  <a:gd name="T10" fmla="*/ 0 w 113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"/>
                  <a:gd name="T19" fmla="*/ 0 h 56"/>
                  <a:gd name="T20" fmla="*/ 113 w 113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" h="56">
                    <a:moveTo>
                      <a:pt x="0" y="0"/>
                    </a:moveTo>
                    <a:lnTo>
                      <a:pt x="113" y="30"/>
                    </a:lnTo>
                    <a:lnTo>
                      <a:pt x="113" y="56"/>
                    </a:lnTo>
                    <a:lnTo>
                      <a:pt x="2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26" name="Freeform 121">
                <a:extLst>
                  <a:ext uri="{FF2B5EF4-FFF2-40B4-BE49-F238E27FC236}">
                    <a16:creationId xmlns:a16="http://schemas.microsoft.com/office/drawing/2014/main" id="{69AE1C2C-9622-46D8-8620-EA5D48849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732"/>
                <a:ext cx="57" cy="29"/>
              </a:xfrm>
              <a:custGeom>
                <a:avLst/>
                <a:gdLst>
                  <a:gd name="T0" fmla="*/ 1 w 113"/>
                  <a:gd name="T1" fmla="*/ 0 h 58"/>
                  <a:gd name="T2" fmla="*/ 1 w 113"/>
                  <a:gd name="T3" fmla="*/ 1 h 58"/>
                  <a:gd name="T4" fmla="*/ 1 w 113"/>
                  <a:gd name="T5" fmla="*/ 1 h 58"/>
                  <a:gd name="T6" fmla="*/ 1 w 113"/>
                  <a:gd name="T7" fmla="*/ 1 h 58"/>
                  <a:gd name="T8" fmla="*/ 1 w 113"/>
                  <a:gd name="T9" fmla="*/ 1 h 58"/>
                  <a:gd name="T10" fmla="*/ 1 w 113"/>
                  <a:gd name="T11" fmla="*/ 1 h 58"/>
                  <a:gd name="T12" fmla="*/ 1 w 113"/>
                  <a:gd name="T13" fmla="*/ 1 h 58"/>
                  <a:gd name="T14" fmla="*/ 1 w 113"/>
                  <a:gd name="T15" fmla="*/ 1 h 58"/>
                  <a:gd name="T16" fmla="*/ 1 w 113"/>
                  <a:gd name="T17" fmla="*/ 1 h 58"/>
                  <a:gd name="T18" fmla="*/ 1 w 113"/>
                  <a:gd name="T19" fmla="*/ 1 h 58"/>
                  <a:gd name="T20" fmla="*/ 1 w 113"/>
                  <a:gd name="T21" fmla="*/ 1 h 58"/>
                  <a:gd name="T22" fmla="*/ 1 w 113"/>
                  <a:gd name="T23" fmla="*/ 1 h 58"/>
                  <a:gd name="T24" fmla="*/ 1 w 113"/>
                  <a:gd name="T25" fmla="*/ 1 h 58"/>
                  <a:gd name="T26" fmla="*/ 1 w 113"/>
                  <a:gd name="T27" fmla="*/ 1 h 58"/>
                  <a:gd name="T28" fmla="*/ 1 w 113"/>
                  <a:gd name="T29" fmla="*/ 1 h 58"/>
                  <a:gd name="T30" fmla="*/ 1 w 113"/>
                  <a:gd name="T31" fmla="*/ 1 h 58"/>
                  <a:gd name="T32" fmla="*/ 1 w 113"/>
                  <a:gd name="T33" fmla="*/ 1 h 58"/>
                  <a:gd name="T34" fmla="*/ 1 w 113"/>
                  <a:gd name="T35" fmla="*/ 1 h 58"/>
                  <a:gd name="T36" fmla="*/ 1 w 113"/>
                  <a:gd name="T37" fmla="*/ 1 h 58"/>
                  <a:gd name="T38" fmla="*/ 1 w 113"/>
                  <a:gd name="T39" fmla="*/ 1 h 58"/>
                  <a:gd name="T40" fmla="*/ 1 w 113"/>
                  <a:gd name="T41" fmla="*/ 1 h 58"/>
                  <a:gd name="T42" fmla="*/ 1 w 113"/>
                  <a:gd name="T43" fmla="*/ 1 h 58"/>
                  <a:gd name="T44" fmla="*/ 1 w 113"/>
                  <a:gd name="T45" fmla="*/ 1 h 58"/>
                  <a:gd name="T46" fmla="*/ 1 w 113"/>
                  <a:gd name="T47" fmla="*/ 1 h 58"/>
                  <a:gd name="T48" fmla="*/ 1 w 113"/>
                  <a:gd name="T49" fmla="*/ 1 h 58"/>
                  <a:gd name="T50" fmla="*/ 1 w 113"/>
                  <a:gd name="T51" fmla="*/ 1 h 58"/>
                  <a:gd name="T52" fmla="*/ 1 w 113"/>
                  <a:gd name="T53" fmla="*/ 1 h 58"/>
                  <a:gd name="T54" fmla="*/ 1 w 113"/>
                  <a:gd name="T55" fmla="*/ 1 h 58"/>
                  <a:gd name="T56" fmla="*/ 1 w 113"/>
                  <a:gd name="T57" fmla="*/ 1 h 58"/>
                  <a:gd name="T58" fmla="*/ 1 w 113"/>
                  <a:gd name="T59" fmla="*/ 1 h 58"/>
                  <a:gd name="T60" fmla="*/ 1 w 113"/>
                  <a:gd name="T61" fmla="*/ 1 h 58"/>
                  <a:gd name="T62" fmla="*/ 1 w 113"/>
                  <a:gd name="T63" fmla="*/ 1 h 58"/>
                  <a:gd name="T64" fmla="*/ 1 w 113"/>
                  <a:gd name="T65" fmla="*/ 1 h 58"/>
                  <a:gd name="T66" fmla="*/ 1 w 113"/>
                  <a:gd name="T67" fmla="*/ 1 h 58"/>
                  <a:gd name="T68" fmla="*/ 1 w 113"/>
                  <a:gd name="T69" fmla="*/ 1 h 58"/>
                  <a:gd name="T70" fmla="*/ 1 w 113"/>
                  <a:gd name="T71" fmla="*/ 1 h 58"/>
                  <a:gd name="T72" fmla="*/ 1 w 113"/>
                  <a:gd name="T73" fmla="*/ 1 h 58"/>
                  <a:gd name="T74" fmla="*/ 1 w 113"/>
                  <a:gd name="T75" fmla="*/ 1 h 58"/>
                  <a:gd name="T76" fmla="*/ 1 w 113"/>
                  <a:gd name="T77" fmla="*/ 1 h 58"/>
                  <a:gd name="T78" fmla="*/ 1 w 113"/>
                  <a:gd name="T79" fmla="*/ 1 h 58"/>
                  <a:gd name="T80" fmla="*/ 1 w 113"/>
                  <a:gd name="T81" fmla="*/ 1 h 58"/>
                  <a:gd name="T82" fmla="*/ 1 w 113"/>
                  <a:gd name="T83" fmla="*/ 1 h 58"/>
                  <a:gd name="T84" fmla="*/ 1 w 113"/>
                  <a:gd name="T85" fmla="*/ 1 h 58"/>
                  <a:gd name="T86" fmla="*/ 0 w 113"/>
                  <a:gd name="T87" fmla="*/ 1 h 58"/>
                  <a:gd name="T88" fmla="*/ 0 w 113"/>
                  <a:gd name="T89" fmla="*/ 1 h 58"/>
                  <a:gd name="T90" fmla="*/ 1 w 113"/>
                  <a:gd name="T91" fmla="*/ 0 h 58"/>
                  <a:gd name="T92" fmla="*/ 1 w 113"/>
                  <a:gd name="T93" fmla="*/ 0 h 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3"/>
                  <a:gd name="T142" fmla="*/ 0 h 58"/>
                  <a:gd name="T143" fmla="*/ 113 w 113"/>
                  <a:gd name="T144" fmla="*/ 58 h 5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3" h="58">
                    <a:moveTo>
                      <a:pt x="2" y="0"/>
                    </a:moveTo>
                    <a:lnTo>
                      <a:pt x="113" y="22"/>
                    </a:lnTo>
                    <a:lnTo>
                      <a:pt x="111" y="58"/>
                    </a:lnTo>
                    <a:lnTo>
                      <a:pt x="110" y="57"/>
                    </a:lnTo>
                    <a:lnTo>
                      <a:pt x="109" y="57"/>
                    </a:lnTo>
                    <a:lnTo>
                      <a:pt x="107" y="56"/>
                    </a:lnTo>
                    <a:lnTo>
                      <a:pt x="104" y="55"/>
                    </a:lnTo>
                    <a:lnTo>
                      <a:pt x="100" y="53"/>
                    </a:lnTo>
                    <a:lnTo>
                      <a:pt x="97" y="52"/>
                    </a:lnTo>
                    <a:lnTo>
                      <a:pt x="93" y="50"/>
                    </a:lnTo>
                    <a:lnTo>
                      <a:pt x="89" y="49"/>
                    </a:lnTo>
                    <a:lnTo>
                      <a:pt x="86" y="47"/>
                    </a:lnTo>
                    <a:lnTo>
                      <a:pt x="84" y="47"/>
                    </a:lnTo>
                    <a:lnTo>
                      <a:pt x="81" y="46"/>
                    </a:lnTo>
                    <a:lnTo>
                      <a:pt x="78" y="45"/>
                    </a:lnTo>
                    <a:lnTo>
                      <a:pt x="75" y="44"/>
                    </a:lnTo>
                    <a:lnTo>
                      <a:pt x="72" y="43"/>
                    </a:lnTo>
                    <a:lnTo>
                      <a:pt x="70" y="42"/>
                    </a:lnTo>
                    <a:lnTo>
                      <a:pt x="66" y="42"/>
                    </a:lnTo>
                    <a:lnTo>
                      <a:pt x="64" y="40"/>
                    </a:lnTo>
                    <a:lnTo>
                      <a:pt x="61" y="40"/>
                    </a:lnTo>
                    <a:lnTo>
                      <a:pt x="58" y="39"/>
                    </a:lnTo>
                    <a:lnTo>
                      <a:pt x="56" y="38"/>
                    </a:lnTo>
                    <a:lnTo>
                      <a:pt x="53" y="37"/>
                    </a:lnTo>
                    <a:lnTo>
                      <a:pt x="50" y="36"/>
                    </a:lnTo>
                    <a:lnTo>
                      <a:pt x="47" y="36"/>
                    </a:lnTo>
                    <a:lnTo>
                      <a:pt x="45" y="35"/>
                    </a:lnTo>
                    <a:lnTo>
                      <a:pt x="42" y="34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1" y="32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2" y="30"/>
                    </a:lnTo>
                    <a:lnTo>
                      <a:pt x="18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27" name="Freeform 122">
                <a:extLst>
                  <a:ext uri="{FF2B5EF4-FFF2-40B4-BE49-F238E27FC236}">
                    <a16:creationId xmlns:a16="http://schemas.microsoft.com/office/drawing/2014/main" id="{0F1B7DE8-3CC0-4E24-956A-6B37EEE59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" y="2815"/>
                <a:ext cx="57" cy="24"/>
              </a:xfrm>
              <a:custGeom>
                <a:avLst/>
                <a:gdLst>
                  <a:gd name="T0" fmla="*/ 0 w 115"/>
                  <a:gd name="T1" fmla="*/ 0 h 48"/>
                  <a:gd name="T2" fmla="*/ 0 w 115"/>
                  <a:gd name="T3" fmla="*/ 1 h 48"/>
                  <a:gd name="T4" fmla="*/ 0 w 115"/>
                  <a:gd name="T5" fmla="*/ 1 h 48"/>
                  <a:gd name="T6" fmla="*/ 0 w 115"/>
                  <a:gd name="T7" fmla="*/ 1 h 48"/>
                  <a:gd name="T8" fmla="*/ 0 w 115"/>
                  <a:gd name="T9" fmla="*/ 0 h 48"/>
                  <a:gd name="T10" fmla="*/ 0 w 115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48"/>
                  <a:gd name="T20" fmla="*/ 115 w 115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48">
                    <a:moveTo>
                      <a:pt x="0" y="0"/>
                    </a:moveTo>
                    <a:lnTo>
                      <a:pt x="115" y="16"/>
                    </a:lnTo>
                    <a:lnTo>
                      <a:pt x="115" y="48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28" name="Freeform 123">
                <a:extLst>
                  <a:ext uri="{FF2B5EF4-FFF2-40B4-BE49-F238E27FC236}">
                    <a16:creationId xmlns:a16="http://schemas.microsoft.com/office/drawing/2014/main" id="{2E25B3F5-249A-4303-AFA2-0B426B065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" y="2859"/>
                <a:ext cx="53" cy="27"/>
              </a:xfrm>
              <a:custGeom>
                <a:avLst/>
                <a:gdLst>
                  <a:gd name="T0" fmla="*/ 0 w 105"/>
                  <a:gd name="T1" fmla="*/ 0 h 55"/>
                  <a:gd name="T2" fmla="*/ 1 w 105"/>
                  <a:gd name="T3" fmla="*/ 0 h 55"/>
                  <a:gd name="T4" fmla="*/ 1 w 105"/>
                  <a:gd name="T5" fmla="*/ 0 h 55"/>
                  <a:gd name="T6" fmla="*/ 0 w 105"/>
                  <a:gd name="T7" fmla="*/ 0 h 55"/>
                  <a:gd name="T8" fmla="*/ 0 w 105"/>
                  <a:gd name="T9" fmla="*/ 0 h 55"/>
                  <a:gd name="T10" fmla="*/ 0 w 105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"/>
                  <a:gd name="T19" fmla="*/ 0 h 55"/>
                  <a:gd name="T20" fmla="*/ 105 w 105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" h="55">
                    <a:moveTo>
                      <a:pt x="0" y="0"/>
                    </a:moveTo>
                    <a:lnTo>
                      <a:pt x="97" y="12"/>
                    </a:lnTo>
                    <a:lnTo>
                      <a:pt x="105" y="55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29" name="Freeform 124">
                <a:extLst>
                  <a:ext uri="{FF2B5EF4-FFF2-40B4-BE49-F238E27FC236}">
                    <a16:creationId xmlns:a16="http://schemas.microsoft.com/office/drawing/2014/main" id="{DBF5CADF-BAEB-4D47-B98D-C6B0F50A8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" y="2904"/>
                <a:ext cx="49" cy="19"/>
              </a:xfrm>
              <a:custGeom>
                <a:avLst/>
                <a:gdLst>
                  <a:gd name="T0" fmla="*/ 0 w 97"/>
                  <a:gd name="T1" fmla="*/ 0 h 39"/>
                  <a:gd name="T2" fmla="*/ 1 w 97"/>
                  <a:gd name="T3" fmla="*/ 0 h 39"/>
                  <a:gd name="T4" fmla="*/ 1 w 97"/>
                  <a:gd name="T5" fmla="*/ 0 h 39"/>
                  <a:gd name="T6" fmla="*/ 0 w 97"/>
                  <a:gd name="T7" fmla="*/ 0 h 39"/>
                  <a:gd name="T8" fmla="*/ 0 w 97"/>
                  <a:gd name="T9" fmla="*/ 0 h 39"/>
                  <a:gd name="T10" fmla="*/ 0 w 97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39"/>
                  <a:gd name="T20" fmla="*/ 97 w 97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39">
                    <a:moveTo>
                      <a:pt x="0" y="0"/>
                    </a:moveTo>
                    <a:lnTo>
                      <a:pt x="97" y="11"/>
                    </a:lnTo>
                    <a:lnTo>
                      <a:pt x="9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30" name="Freeform 125">
                <a:extLst>
                  <a:ext uri="{FF2B5EF4-FFF2-40B4-BE49-F238E27FC236}">
                    <a16:creationId xmlns:a16="http://schemas.microsoft.com/office/drawing/2014/main" id="{0B8759DA-29A6-4E8D-97F9-ACE51799E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936"/>
                <a:ext cx="51" cy="23"/>
              </a:xfrm>
              <a:custGeom>
                <a:avLst/>
                <a:gdLst>
                  <a:gd name="T0" fmla="*/ 0 w 102"/>
                  <a:gd name="T1" fmla="*/ 0 h 46"/>
                  <a:gd name="T2" fmla="*/ 1 w 102"/>
                  <a:gd name="T3" fmla="*/ 1 h 46"/>
                  <a:gd name="T4" fmla="*/ 1 w 102"/>
                  <a:gd name="T5" fmla="*/ 1 h 46"/>
                  <a:gd name="T6" fmla="*/ 1 w 102"/>
                  <a:gd name="T7" fmla="*/ 1 h 46"/>
                  <a:gd name="T8" fmla="*/ 0 w 102"/>
                  <a:gd name="T9" fmla="*/ 0 h 46"/>
                  <a:gd name="T10" fmla="*/ 0 w 102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6"/>
                  <a:gd name="T20" fmla="*/ 102 w 102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6">
                    <a:moveTo>
                      <a:pt x="0" y="0"/>
                    </a:moveTo>
                    <a:lnTo>
                      <a:pt x="102" y="9"/>
                    </a:lnTo>
                    <a:lnTo>
                      <a:pt x="102" y="43"/>
                    </a:lnTo>
                    <a:lnTo>
                      <a:pt x="2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31" name="Freeform 126">
                <a:extLst>
                  <a:ext uri="{FF2B5EF4-FFF2-40B4-BE49-F238E27FC236}">
                    <a16:creationId xmlns:a16="http://schemas.microsoft.com/office/drawing/2014/main" id="{8B50AE5D-3572-4DC2-BADC-3499A7B51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" y="2980"/>
                <a:ext cx="50" cy="26"/>
              </a:xfrm>
              <a:custGeom>
                <a:avLst/>
                <a:gdLst>
                  <a:gd name="T0" fmla="*/ 0 w 100"/>
                  <a:gd name="T1" fmla="*/ 0 h 52"/>
                  <a:gd name="T2" fmla="*/ 1 w 100"/>
                  <a:gd name="T3" fmla="*/ 1 h 52"/>
                  <a:gd name="T4" fmla="*/ 1 w 100"/>
                  <a:gd name="T5" fmla="*/ 1 h 52"/>
                  <a:gd name="T6" fmla="*/ 0 w 100"/>
                  <a:gd name="T7" fmla="*/ 1 h 52"/>
                  <a:gd name="T8" fmla="*/ 0 w 100"/>
                  <a:gd name="T9" fmla="*/ 0 h 52"/>
                  <a:gd name="T10" fmla="*/ 0 w 100"/>
                  <a:gd name="T11" fmla="*/ 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52"/>
                  <a:gd name="T20" fmla="*/ 100 w 10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52">
                    <a:moveTo>
                      <a:pt x="0" y="0"/>
                    </a:moveTo>
                    <a:lnTo>
                      <a:pt x="97" y="9"/>
                    </a:lnTo>
                    <a:lnTo>
                      <a:pt x="100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32" name="Freeform 127">
                <a:extLst>
                  <a:ext uri="{FF2B5EF4-FFF2-40B4-BE49-F238E27FC236}">
                    <a16:creationId xmlns:a16="http://schemas.microsoft.com/office/drawing/2014/main" id="{EEB6A9DD-9DC5-4DAA-B205-EB50CA59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" y="2685"/>
                <a:ext cx="70" cy="337"/>
              </a:xfrm>
              <a:custGeom>
                <a:avLst/>
                <a:gdLst>
                  <a:gd name="T0" fmla="*/ 1 w 140"/>
                  <a:gd name="T1" fmla="*/ 1 h 674"/>
                  <a:gd name="T2" fmla="*/ 1 w 140"/>
                  <a:gd name="T3" fmla="*/ 1 h 674"/>
                  <a:gd name="T4" fmla="*/ 1 w 140"/>
                  <a:gd name="T5" fmla="*/ 1 h 674"/>
                  <a:gd name="T6" fmla="*/ 1 w 140"/>
                  <a:gd name="T7" fmla="*/ 1 h 674"/>
                  <a:gd name="T8" fmla="*/ 1 w 140"/>
                  <a:gd name="T9" fmla="*/ 1 h 674"/>
                  <a:gd name="T10" fmla="*/ 1 w 140"/>
                  <a:gd name="T11" fmla="*/ 1 h 674"/>
                  <a:gd name="T12" fmla="*/ 1 w 140"/>
                  <a:gd name="T13" fmla="*/ 1 h 674"/>
                  <a:gd name="T14" fmla="*/ 1 w 140"/>
                  <a:gd name="T15" fmla="*/ 1 h 674"/>
                  <a:gd name="T16" fmla="*/ 1 w 140"/>
                  <a:gd name="T17" fmla="*/ 1 h 674"/>
                  <a:gd name="T18" fmla="*/ 1 w 140"/>
                  <a:gd name="T19" fmla="*/ 1 h 674"/>
                  <a:gd name="T20" fmla="*/ 1 w 140"/>
                  <a:gd name="T21" fmla="*/ 1 h 674"/>
                  <a:gd name="T22" fmla="*/ 1 w 140"/>
                  <a:gd name="T23" fmla="*/ 1 h 674"/>
                  <a:gd name="T24" fmla="*/ 1 w 140"/>
                  <a:gd name="T25" fmla="*/ 1 h 674"/>
                  <a:gd name="T26" fmla="*/ 1 w 140"/>
                  <a:gd name="T27" fmla="*/ 1 h 674"/>
                  <a:gd name="T28" fmla="*/ 1 w 140"/>
                  <a:gd name="T29" fmla="*/ 1 h 674"/>
                  <a:gd name="T30" fmla="*/ 1 w 140"/>
                  <a:gd name="T31" fmla="*/ 1 h 674"/>
                  <a:gd name="T32" fmla="*/ 1 w 140"/>
                  <a:gd name="T33" fmla="*/ 1 h 674"/>
                  <a:gd name="T34" fmla="*/ 1 w 140"/>
                  <a:gd name="T35" fmla="*/ 1 h 674"/>
                  <a:gd name="T36" fmla="*/ 1 w 140"/>
                  <a:gd name="T37" fmla="*/ 1 h 674"/>
                  <a:gd name="T38" fmla="*/ 1 w 140"/>
                  <a:gd name="T39" fmla="*/ 1 h 674"/>
                  <a:gd name="T40" fmla="*/ 1 w 140"/>
                  <a:gd name="T41" fmla="*/ 1 h 674"/>
                  <a:gd name="T42" fmla="*/ 1 w 140"/>
                  <a:gd name="T43" fmla="*/ 1 h 674"/>
                  <a:gd name="T44" fmla="*/ 1 w 140"/>
                  <a:gd name="T45" fmla="*/ 1 h 674"/>
                  <a:gd name="T46" fmla="*/ 1 w 140"/>
                  <a:gd name="T47" fmla="*/ 1 h 674"/>
                  <a:gd name="T48" fmla="*/ 1 w 140"/>
                  <a:gd name="T49" fmla="*/ 1 h 674"/>
                  <a:gd name="T50" fmla="*/ 1 w 140"/>
                  <a:gd name="T51" fmla="*/ 1 h 674"/>
                  <a:gd name="T52" fmla="*/ 1 w 140"/>
                  <a:gd name="T53" fmla="*/ 1 h 674"/>
                  <a:gd name="T54" fmla="*/ 1 w 140"/>
                  <a:gd name="T55" fmla="*/ 1 h 674"/>
                  <a:gd name="T56" fmla="*/ 0 w 140"/>
                  <a:gd name="T57" fmla="*/ 1 h 674"/>
                  <a:gd name="T58" fmla="*/ 1 w 140"/>
                  <a:gd name="T59" fmla="*/ 1 h 674"/>
                  <a:gd name="T60" fmla="*/ 1 w 140"/>
                  <a:gd name="T61" fmla="*/ 1 h 674"/>
                  <a:gd name="T62" fmla="*/ 1 w 140"/>
                  <a:gd name="T63" fmla="*/ 1 h 674"/>
                  <a:gd name="T64" fmla="*/ 1 w 140"/>
                  <a:gd name="T65" fmla="*/ 1 h 674"/>
                  <a:gd name="T66" fmla="*/ 1 w 140"/>
                  <a:gd name="T67" fmla="*/ 1 h 674"/>
                  <a:gd name="T68" fmla="*/ 1 w 140"/>
                  <a:gd name="T69" fmla="*/ 1 h 674"/>
                  <a:gd name="T70" fmla="*/ 1 w 140"/>
                  <a:gd name="T71" fmla="*/ 1 h 674"/>
                  <a:gd name="T72" fmla="*/ 1 w 140"/>
                  <a:gd name="T73" fmla="*/ 1 h 674"/>
                  <a:gd name="T74" fmla="*/ 1 w 140"/>
                  <a:gd name="T75" fmla="*/ 1 h 674"/>
                  <a:gd name="T76" fmla="*/ 1 w 140"/>
                  <a:gd name="T77" fmla="*/ 1 h 674"/>
                  <a:gd name="T78" fmla="*/ 1 w 140"/>
                  <a:gd name="T79" fmla="*/ 1 h 674"/>
                  <a:gd name="T80" fmla="*/ 1 w 140"/>
                  <a:gd name="T81" fmla="*/ 1 h 674"/>
                  <a:gd name="T82" fmla="*/ 1 w 140"/>
                  <a:gd name="T83" fmla="*/ 1 h 674"/>
                  <a:gd name="T84" fmla="*/ 1 w 140"/>
                  <a:gd name="T85" fmla="*/ 1 h 674"/>
                  <a:gd name="T86" fmla="*/ 1 w 140"/>
                  <a:gd name="T87" fmla="*/ 1 h 674"/>
                  <a:gd name="T88" fmla="*/ 1 w 140"/>
                  <a:gd name="T89" fmla="*/ 1 h 674"/>
                  <a:gd name="T90" fmla="*/ 1 w 140"/>
                  <a:gd name="T91" fmla="*/ 1 h 674"/>
                  <a:gd name="T92" fmla="*/ 1 w 140"/>
                  <a:gd name="T93" fmla="*/ 1 h 674"/>
                  <a:gd name="T94" fmla="*/ 1 w 140"/>
                  <a:gd name="T95" fmla="*/ 1 h 674"/>
                  <a:gd name="T96" fmla="*/ 1 w 140"/>
                  <a:gd name="T97" fmla="*/ 1 h 674"/>
                  <a:gd name="T98" fmla="*/ 1 w 140"/>
                  <a:gd name="T99" fmla="*/ 1 h 674"/>
                  <a:gd name="T100" fmla="*/ 1 w 140"/>
                  <a:gd name="T101" fmla="*/ 1 h 674"/>
                  <a:gd name="T102" fmla="*/ 1 w 140"/>
                  <a:gd name="T103" fmla="*/ 1 h 674"/>
                  <a:gd name="T104" fmla="*/ 1 w 140"/>
                  <a:gd name="T105" fmla="*/ 1 h 674"/>
                  <a:gd name="T106" fmla="*/ 1 w 140"/>
                  <a:gd name="T107" fmla="*/ 1 h 674"/>
                  <a:gd name="T108" fmla="*/ 1 w 140"/>
                  <a:gd name="T109" fmla="*/ 1 h 674"/>
                  <a:gd name="T110" fmla="*/ 1 w 140"/>
                  <a:gd name="T111" fmla="*/ 1 h 674"/>
                  <a:gd name="T112" fmla="*/ 1 w 140"/>
                  <a:gd name="T113" fmla="*/ 1 h 674"/>
                  <a:gd name="T114" fmla="*/ 1 w 140"/>
                  <a:gd name="T115" fmla="*/ 1 h 674"/>
                  <a:gd name="T116" fmla="*/ 1 w 140"/>
                  <a:gd name="T117" fmla="*/ 0 h 6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0"/>
                  <a:gd name="T178" fmla="*/ 0 h 674"/>
                  <a:gd name="T179" fmla="*/ 140 w 140"/>
                  <a:gd name="T180" fmla="*/ 674 h 6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0" h="674">
                    <a:moveTo>
                      <a:pt x="133" y="0"/>
                    </a:moveTo>
                    <a:lnTo>
                      <a:pt x="43" y="95"/>
                    </a:lnTo>
                    <a:lnTo>
                      <a:pt x="43" y="96"/>
                    </a:lnTo>
                    <a:lnTo>
                      <a:pt x="43" y="99"/>
                    </a:lnTo>
                    <a:lnTo>
                      <a:pt x="43" y="101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5" y="110"/>
                    </a:lnTo>
                    <a:lnTo>
                      <a:pt x="45" y="112"/>
                    </a:lnTo>
                    <a:lnTo>
                      <a:pt x="45" y="114"/>
                    </a:lnTo>
                    <a:lnTo>
                      <a:pt x="46" y="117"/>
                    </a:lnTo>
                    <a:lnTo>
                      <a:pt x="47" y="120"/>
                    </a:lnTo>
                    <a:lnTo>
                      <a:pt x="47" y="121"/>
                    </a:lnTo>
                    <a:lnTo>
                      <a:pt x="47" y="124"/>
                    </a:lnTo>
                    <a:lnTo>
                      <a:pt x="48" y="127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0" y="135"/>
                    </a:lnTo>
                    <a:lnTo>
                      <a:pt x="50" y="137"/>
                    </a:lnTo>
                    <a:lnTo>
                      <a:pt x="51" y="141"/>
                    </a:lnTo>
                    <a:lnTo>
                      <a:pt x="51" y="144"/>
                    </a:lnTo>
                    <a:lnTo>
                      <a:pt x="52" y="146"/>
                    </a:lnTo>
                    <a:lnTo>
                      <a:pt x="52" y="150"/>
                    </a:lnTo>
                    <a:lnTo>
                      <a:pt x="53" y="154"/>
                    </a:lnTo>
                    <a:lnTo>
                      <a:pt x="53" y="157"/>
                    </a:lnTo>
                    <a:lnTo>
                      <a:pt x="54" y="160"/>
                    </a:lnTo>
                    <a:lnTo>
                      <a:pt x="54" y="165"/>
                    </a:lnTo>
                    <a:lnTo>
                      <a:pt x="55" y="168"/>
                    </a:lnTo>
                    <a:lnTo>
                      <a:pt x="55" y="172"/>
                    </a:lnTo>
                    <a:lnTo>
                      <a:pt x="56" y="175"/>
                    </a:lnTo>
                    <a:lnTo>
                      <a:pt x="57" y="180"/>
                    </a:lnTo>
                    <a:lnTo>
                      <a:pt x="57" y="184"/>
                    </a:lnTo>
                    <a:lnTo>
                      <a:pt x="57" y="188"/>
                    </a:lnTo>
                    <a:lnTo>
                      <a:pt x="58" y="192"/>
                    </a:lnTo>
                    <a:lnTo>
                      <a:pt x="58" y="196"/>
                    </a:lnTo>
                    <a:lnTo>
                      <a:pt x="59" y="201"/>
                    </a:lnTo>
                    <a:lnTo>
                      <a:pt x="59" y="205"/>
                    </a:lnTo>
                    <a:lnTo>
                      <a:pt x="61" y="209"/>
                    </a:lnTo>
                    <a:lnTo>
                      <a:pt x="61" y="214"/>
                    </a:lnTo>
                    <a:lnTo>
                      <a:pt x="62" y="219"/>
                    </a:lnTo>
                    <a:lnTo>
                      <a:pt x="62" y="224"/>
                    </a:lnTo>
                    <a:lnTo>
                      <a:pt x="62" y="228"/>
                    </a:lnTo>
                    <a:lnTo>
                      <a:pt x="63" y="233"/>
                    </a:lnTo>
                    <a:lnTo>
                      <a:pt x="64" y="238"/>
                    </a:lnTo>
                    <a:lnTo>
                      <a:pt x="64" y="242"/>
                    </a:lnTo>
                    <a:lnTo>
                      <a:pt x="65" y="247"/>
                    </a:lnTo>
                    <a:lnTo>
                      <a:pt x="65" y="252"/>
                    </a:lnTo>
                    <a:lnTo>
                      <a:pt x="66" y="258"/>
                    </a:lnTo>
                    <a:lnTo>
                      <a:pt x="66" y="263"/>
                    </a:lnTo>
                    <a:lnTo>
                      <a:pt x="67" y="269"/>
                    </a:lnTo>
                    <a:lnTo>
                      <a:pt x="67" y="273"/>
                    </a:lnTo>
                    <a:lnTo>
                      <a:pt x="68" y="278"/>
                    </a:lnTo>
                    <a:lnTo>
                      <a:pt x="68" y="284"/>
                    </a:lnTo>
                    <a:lnTo>
                      <a:pt x="68" y="290"/>
                    </a:lnTo>
                    <a:lnTo>
                      <a:pt x="69" y="295"/>
                    </a:lnTo>
                    <a:lnTo>
                      <a:pt x="69" y="300"/>
                    </a:lnTo>
                    <a:lnTo>
                      <a:pt x="69" y="306"/>
                    </a:lnTo>
                    <a:lnTo>
                      <a:pt x="70" y="312"/>
                    </a:lnTo>
                    <a:lnTo>
                      <a:pt x="70" y="317"/>
                    </a:lnTo>
                    <a:lnTo>
                      <a:pt x="71" y="323"/>
                    </a:lnTo>
                    <a:lnTo>
                      <a:pt x="71" y="328"/>
                    </a:lnTo>
                    <a:lnTo>
                      <a:pt x="71" y="334"/>
                    </a:lnTo>
                    <a:lnTo>
                      <a:pt x="71" y="340"/>
                    </a:lnTo>
                    <a:lnTo>
                      <a:pt x="72" y="345"/>
                    </a:lnTo>
                    <a:lnTo>
                      <a:pt x="72" y="352"/>
                    </a:lnTo>
                    <a:lnTo>
                      <a:pt x="72" y="357"/>
                    </a:lnTo>
                    <a:lnTo>
                      <a:pt x="72" y="363"/>
                    </a:lnTo>
                    <a:lnTo>
                      <a:pt x="72" y="369"/>
                    </a:lnTo>
                    <a:lnTo>
                      <a:pt x="72" y="374"/>
                    </a:lnTo>
                    <a:lnTo>
                      <a:pt x="72" y="380"/>
                    </a:lnTo>
                    <a:lnTo>
                      <a:pt x="72" y="385"/>
                    </a:lnTo>
                    <a:lnTo>
                      <a:pt x="73" y="391"/>
                    </a:lnTo>
                    <a:lnTo>
                      <a:pt x="73" y="397"/>
                    </a:lnTo>
                    <a:lnTo>
                      <a:pt x="73" y="403"/>
                    </a:lnTo>
                    <a:lnTo>
                      <a:pt x="73" y="408"/>
                    </a:lnTo>
                    <a:lnTo>
                      <a:pt x="73" y="414"/>
                    </a:lnTo>
                    <a:lnTo>
                      <a:pt x="73" y="419"/>
                    </a:lnTo>
                    <a:lnTo>
                      <a:pt x="73" y="425"/>
                    </a:lnTo>
                    <a:lnTo>
                      <a:pt x="73" y="430"/>
                    </a:lnTo>
                    <a:lnTo>
                      <a:pt x="73" y="436"/>
                    </a:lnTo>
                    <a:lnTo>
                      <a:pt x="73" y="440"/>
                    </a:lnTo>
                    <a:lnTo>
                      <a:pt x="73" y="446"/>
                    </a:lnTo>
                    <a:lnTo>
                      <a:pt x="73" y="452"/>
                    </a:lnTo>
                    <a:lnTo>
                      <a:pt x="73" y="457"/>
                    </a:lnTo>
                    <a:lnTo>
                      <a:pt x="73" y="462"/>
                    </a:lnTo>
                    <a:lnTo>
                      <a:pt x="73" y="467"/>
                    </a:lnTo>
                    <a:lnTo>
                      <a:pt x="73" y="472"/>
                    </a:lnTo>
                    <a:lnTo>
                      <a:pt x="73" y="477"/>
                    </a:lnTo>
                    <a:lnTo>
                      <a:pt x="73" y="481"/>
                    </a:lnTo>
                    <a:lnTo>
                      <a:pt x="73" y="486"/>
                    </a:lnTo>
                    <a:lnTo>
                      <a:pt x="73" y="490"/>
                    </a:lnTo>
                    <a:lnTo>
                      <a:pt x="73" y="496"/>
                    </a:lnTo>
                    <a:lnTo>
                      <a:pt x="73" y="500"/>
                    </a:lnTo>
                    <a:lnTo>
                      <a:pt x="73" y="504"/>
                    </a:lnTo>
                    <a:lnTo>
                      <a:pt x="73" y="508"/>
                    </a:lnTo>
                    <a:lnTo>
                      <a:pt x="73" y="513"/>
                    </a:lnTo>
                    <a:lnTo>
                      <a:pt x="72" y="516"/>
                    </a:lnTo>
                    <a:lnTo>
                      <a:pt x="72" y="520"/>
                    </a:lnTo>
                    <a:lnTo>
                      <a:pt x="72" y="524"/>
                    </a:lnTo>
                    <a:lnTo>
                      <a:pt x="72" y="527"/>
                    </a:lnTo>
                    <a:lnTo>
                      <a:pt x="72" y="531"/>
                    </a:lnTo>
                    <a:lnTo>
                      <a:pt x="72" y="534"/>
                    </a:lnTo>
                    <a:lnTo>
                      <a:pt x="72" y="537"/>
                    </a:lnTo>
                    <a:lnTo>
                      <a:pt x="72" y="541"/>
                    </a:lnTo>
                    <a:lnTo>
                      <a:pt x="72" y="544"/>
                    </a:lnTo>
                    <a:lnTo>
                      <a:pt x="72" y="546"/>
                    </a:lnTo>
                    <a:lnTo>
                      <a:pt x="72" y="549"/>
                    </a:lnTo>
                    <a:lnTo>
                      <a:pt x="72" y="551"/>
                    </a:lnTo>
                    <a:lnTo>
                      <a:pt x="72" y="555"/>
                    </a:lnTo>
                    <a:lnTo>
                      <a:pt x="72" y="559"/>
                    </a:lnTo>
                    <a:lnTo>
                      <a:pt x="72" y="561"/>
                    </a:lnTo>
                    <a:lnTo>
                      <a:pt x="72" y="563"/>
                    </a:lnTo>
                    <a:lnTo>
                      <a:pt x="72" y="565"/>
                    </a:lnTo>
                    <a:lnTo>
                      <a:pt x="72" y="566"/>
                    </a:lnTo>
                    <a:lnTo>
                      <a:pt x="0" y="543"/>
                    </a:lnTo>
                    <a:lnTo>
                      <a:pt x="0" y="665"/>
                    </a:lnTo>
                    <a:lnTo>
                      <a:pt x="133" y="674"/>
                    </a:lnTo>
                    <a:lnTo>
                      <a:pt x="133" y="673"/>
                    </a:lnTo>
                    <a:lnTo>
                      <a:pt x="133" y="672"/>
                    </a:lnTo>
                    <a:lnTo>
                      <a:pt x="133" y="669"/>
                    </a:lnTo>
                    <a:lnTo>
                      <a:pt x="133" y="665"/>
                    </a:lnTo>
                    <a:lnTo>
                      <a:pt x="133" y="663"/>
                    </a:lnTo>
                    <a:lnTo>
                      <a:pt x="133" y="661"/>
                    </a:lnTo>
                    <a:lnTo>
                      <a:pt x="133" y="658"/>
                    </a:lnTo>
                    <a:lnTo>
                      <a:pt x="134" y="655"/>
                    </a:lnTo>
                    <a:lnTo>
                      <a:pt x="134" y="652"/>
                    </a:lnTo>
                    <a:lnTo>
                      <a:pt x="134" y="649"/>
                    </a:lnTo>
                    <a:lnTo>
                      <a:pt x="134" y="645"/>
                    </a:lnTo>
                    <a:lnTo>
                      <a:pt x="134" y="642"/>
                    </a:lnTo>
                    <a:lnTo>
                      <a:pt x="134" y="638"/>
                    </a:lnTo>
                    <a:lnTo>
                      <a:pt x="134" y="634"/>
                    </a:lnTo>
                    <a:lnTo>
                      <a:pt x="134" y="629"/>
                    </a:lnTo>
                    <a:lnTo>
                      <a:pt x="134" y="625"/>
                    </a:lnTo>
                    <a:lnTo>
                      <a:pt x="134" y="620"/>
                    </a:lnTo>
                    <a:lnTo>
                      <a:pt x="135" y="615"/>
                    </a:lnTo>
                    <a:lnTo>
                      <a:pt x="135" y="611"/>
                    </a:lnTo>
                    <a:lnTo>
                      <a:pt x="136" y="605"/>
                    </a:lnTo>
                    <a:lnTo>
                      <a:pt x="136" y="600"/>
                    </a:lnTo>
                    <a:lnTo>
                      <a:pt x="136" y="595"/>
                    </a:lnTo>
                    <a:lnTo>
                      <a:pt x="136" y="589"/>
                    </a:lnTo>
                    <a:lnTo>
                      <a:pt x="136" y="583"/>
                    </a:lnTo>
                    <a:lnTo>
                      <a:pt x="136" y="577"/>
                    </a:lnTo>
                    <a:lnTo>
                      <a:pt x="136" y="571"/>
                    </a:lnTo>
                    <a:lnTo>
                      <a:pt x="137" y="565"/>
                    </a:lnTo>
                    <a:lnTo>
                      <a:pt x="137" y="559"/>
                    </a:lnTo>
                    <a:lnTo>
                      <a:pt x="137" y="552"/>
                    </a:lnTo>
                    <a:lnTo>
                      <a:pt x="137" y="546"/>
                    </a:lnTo>
                    <a:lnTo>
                      <a:pt x="137" y="538"/>
                    </a:lnTo>
                    <a:lnTo>
                      <a:pt x="137" y="532"/>
                    </a:lnTo>
                    <a:lnTo>
                      <a:pt x="137" y="526"/>
                    </a:lnTo>
                    <a:lnTo>
                      <a:pt x="138" y="519"/>
                    </a:lnTo>
                    <a:lnTo>
                      <a:pt x="138" y="512"/>
                    </a:lnTo>
                    <a:lnTo>
                      <a:pt x="138" y="505"/>
                    </a:lnTo>
                    <a:lnTo>
                      <a:pt x="138" y="498"/>
                    </a:lnTo>
                    <a:lnTo>
                      <a:pt x="138" y="490"/>
                    </a:lnTo>
                    <a:lnTo>
                      <a:pt x="138" y="482"/>
                    </a:lnTo>
                    <a:lnTo>
                      <a:pt x="138" y="476"/>
                    </a:lnTo>
                    <a:lnTo>
                      <a:pt x="138" y="468"/>
                    </a:lnTo>
                    <a:lnTo>
                      <a:pt x="139" y="460"/>
                    </a:lnTo>
                    <a:lnTo>
                      <a:pt x="139" y="453"/>
                    </a:lnTo>
                    <a:lnTo>
                      <a:pt x="139" y="446"/>
                    </a:lnTo>
                    <a:lnTo>
                      <a:pt x="139" y="437"/>
                    </a:lnTo>
                    <a:lnTo>
                      <a:pt x="139" y="430"/>
                    </a:lnTo>
                    <a:lnTo>
                      <a:pt x="139" y="422"/>
                    </a:lnTo>
                    <a:lnTo>
                      <a:pt x="139" y="415"/>
                    </a:lnTo>
                    <a:lnTo>
                      <a:pt x="139" y="407"/>
                    </a:lnTo>
                    <a:lnTo>
                      <a:pt x="139" y="399"/>
                    </a:lnTo>
                    <a:lnTo>
                      <a:pt x="139" y="391"/>
                    </a:lnTo>
                    <a:lnTo>
                      <a:pt x="140" y="383"/>
                    </a:lnTo>
                    <a:lnTo>
                      <a:pt x="140" y="375"/>
                    </a:lnTo>
                    <a:lnTo>
                      <a:pt x="140" y="367"/>
                    </a:lnTo>
                    <a:lnTo>
                      <a:pt x="140" y="360"/>
                    </a:lnTo>
                    <a:lnTo>
                      <a:pt x="140" y="353"/>
                    </a:lnTo>
                    <a:lnTo>
                      <a:pt x="140" y="344"/>
                    </a:lnTo>
                    <a:lnTo>
                      <a:pt x="140" y="337"/>
                    </a:lnTo>
                    <a:lnTo>
                      <a:pt x="140" y="329"/>
                    </a:lnTo>
                    <a:lnTo>
                      <a:pt x="140" y="322"/>
                    </a:lnTo>
                    <a:lnTo>
                      <a:pt x="140" y="314"/>
                    </a:lnTo>
                    <a:lnTo>
                      <a:pt x="140" y="306"/>
                    </a:lnTo>
                    <a:lnTo>
                      <a:pt x="139" y="298"/>
                    </a:lnTo>
                    <a:lnTo>
                      <a:pt x="139" y="291"/>
                    </a:lnTo>
                    <a:lnTo>
                      <a:pt x="139" y="283"/>
                    </a:lnTo>
                    <a:lnTo>
                      <a:pt x="139" y="276"/>
                    </a:lnTo>
                    <a:lnTo>
                      <a:pt x="139" y="269"/>
                    </a:lnTo>
                    <a:lnTo>
                      <a:pt x="139" y="261"/>
                    </a:lnTo>
                    <a:lnTo>
                      <a:pt x="138" y="252"/>
                    </a:lnTo>
                    <a:lnTo>
                      <a:pt x="138" y="245"/>
                    </a:lnTo>
                    <a:lnTo>
                      <a:pt x="138" y="238"/>
                    </a:lnTo>
                    <a:lnTo>
                      <a:pt x="138" y="231"/>
                    </a:lnTo>
                    <a:lnTo>
                      <a:pt x="138" y="224"/>
                    </a:lnTo>
                    <a:lnTo>
                      <a:pt x="138" y="216"/>
                    </a:lnTo>
                    <a:lnTo>
                      <a:pt x="138" y="209"/>
                    </a:lnTo>
                    <a:lnTo>
                      <a:pt x="138" y="202"/>
                    </a:lnTo>
                    <a:lnTo>
                      <a:pt x="137" y="195"/>
                    </a:lnTo>
                    <a:lnTo>
                      <a:pt x="137" y="188"/>
                    </a:lnTo>
                    <a:lnTo>
                      <a:pt x="137" y="181"/>
                    </a:lnTo>
                    <a:lnTo>
                      <a:pt x="137" y="174"/>
                    </a:lnTo>
                    <a:lnTo>
                      <a:pt x="137" y="167"/>
                    </a:lnTo>
                    <a:lnTo>
                      <a:pt x="137" y="160"/>
                    </a:lnTo>
                    <a:lnTo>
                      <a:pt x="137" y="153"/>
                    </a:lnTo>
                    <a:lnTo>
                      <a:pt x="137" y="148"/>
                    </a:lnTo>
                    <a:lnTo>
                      <a:pt x="136" y="141"/>
                    </a:lnTo>
                    <a:lnTo>
                      <a:pt x="136" y="135"/>
                    </a:lnTo>
                    <a:lnTo>
                      <a:pt x="136" y="128"/>
                    </a:lnTo>
                    <a:lnTo>
                      <a:pt x="136" y="123"/>
                    </a:lnTo>
                    <a:lnTo>
                      <a:pt x="136" y="117"/>
                    </a:lnTo>
                    <a:lnTo>
                      <a:pt x="136" y="110"/>
                    </a:lnTo>
                    <a:lnTo>
                      <a:pt x="136" y="105"/>
                    </a:lnTo>
                    <a:lnTo>
                      <a:pt x="136" y="99"/>
                    </a:lnTo>
                    <a:lnTo>
                      <a:pt x="136" y="93"/>
                    </a:lnTo>
                    <a:lnTo>
                      <a:pt x="136" y="88"/>
                    </a:lnTo>
                    <a:lnTo>
                      <a:pt x="135" y="82"/>
                    </a:lnTo>
                    <a:lnTo>
                      <a:pt x="135" y="77"/>
                    </a:lnTo>
                    <a:lnTo>
                      <a:pt x="134" y="73"/>
                    </a:lnTo>
                    <a:lnTo>
                      <a:pt x="134" y="67"/>
                    </a:lnTo>
                    <a:lnTo>
                      <a:pt x="134" y="62"/>
                    </a:lnTo>
                    <a:lnTo>
                      <a:pt x="134" y="58"/>
                    </a:lnTo>
                    <a:lnTo>
                      <a:pt x="134" y="53"/>
                    </a:lnTo>
                    <a:lnTo>
                      <a:pt x="134" y="49"/>
                    </a:lnTo>
                    <a:lnTo>
                      <a:pt x="134" y="45"/>
                    </a:lnTo>
                    <a:lnTo>
                      <a:pt x="134" y="41"/>
                    </a:lnTo>
                    <a:lnTo>
                      <a:pt x="134" y="37"/>
                    </a:lnTo>
                    <a:lnTo>
                      <a:pt x="134" y="34"/>
                    </a:lnTo>
                    <a:lnTo>
                      <a:pt x="134" y="30"/>
                    </a:lnTo>
                    <a:lnTo>
                      <a:pt x="134" y="27"/>
                    </a:lnTo>
                    <a:lnTo>
                      <a:pt x="133" y="24"/>
                    </a:lnTo>
                    <a:lnTo>
                      <a:pt x="133" y="20"/>
                    </a:lnTo>
                    <a:lnTo>
                      <a:pt x="133" y="17"/>
                    </a:lnTo>
                    <a:lnTo>
                      <a:pt x="133" y="15"/>
                    </a:lnTo>
                    <a:lnTo>
                      <a:pt x="133" y="12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33" y="6"/>
                    </a:lnTo>
                    <a:lnTo>
                      <a:pt x="133" y="3"/>
                    </a:lnTo>
                    <a:lnTo>
                      <a:pt x="133" y="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33" name="Freeform 128">
                <a:extLst>
                  <a:ext uri="{FF2B5EF4-FFF2-40B4-BE49-F238E27FC236}">
                    <a16:creationId xmlns:a16="http://schemas.microsoft.com/office/drawing/2014/main" id="{B340B88E-1C3C-45B4-B4A1-0117126D0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564"/>
                <a:ext cx="72" cy="409"/>
              </a:xfrm>
              <a:custGeom>
                <a:avLst/>
                <a:gdLst>
                  <a:gd name="T0" fmla="*/ 1 w 143"/>
                  <a:gd name="T1" fmla="*/ 1 h 817"/>
                  <a:gd name="T2" fmla="*/ 1 w 143"/>
                  <a:gd name="T3" fmla="*/ 1 h 817"/>
                  <a:gd name="T4" fmla="*/ 1 w 143"/>
                  <a:gd name="T5" fmla="*/ 1 h 817"/>
                  <a:gd name="T6" fmla="*/ 1 w 143"/>
                  <a:gd name="T7" fmla="*/ 1 h 817"/>
                  <a:gd name="T8" fmla="*/ 1 w 143"/>
                  <a:gd name="T9" fmla="*/ 1 h 817"/>
                  <a:gd name="T10" fmla="*/ 1 w 143"/>
                  <a:gd name="T11" fmla="*/ 1 h 817"/>
                  <a:gd name="T12" fmla="*/ 1 w 143"/>
                  <a:gd name="T13" fmla="*/ 1 h 817"/>
                  <a:gd name="T14" fmla="*/ 1 w 143"/>
                  <a:gd name="T15" fmla="*/ 1 h 817"/>
                  <a:gd name="T16" fmla="*/ 1 w 143"/>
                  <a:gd name="T17" fmla="*/ 1 h 817"/>
                  <a:gd name="T18" fmla="*/ 1 w 143"/>
                  <a:gd name="T19" fmla="*/ 1 h 817"/>
                  <a:gd name="T20" fmla="*/ 1 w 143"/>
                  <a:gd name="T21" fmla="*/ 1 h 817"/>
                  <a:gd name="T22" fmla="*/ 1 w 143"/>
                  <a:gd name="T23" fmla="*/ 1 h 817"/>
                  <a:gd name="T24" fmla="*/ 1 w 143"/>
                  <a:gd name="T25" fmla="*/ 1 h 817"/>
                  <a:gd name="T26" fmla="*/ 0 w 143"/>
                  <a:gd name="T27" fmla="*/ 1 h 817"/>
                  <a:gd name="T28" fmla="*/ 0 w 143"/>
                  <a:gd name="T29" fmla="*/ 1 h 817"/>
                  <a:gd name="T30" fmla="*/ 0 w 143"/>
                  <a:gd name="T31" fmla="*/ 1 h 817"/>
                  <a:gd name="T32" fmla="*/ 1 w 143"/>
                  <a:gd name="T33" fmla="*/ 1 h 817"/>
                  <a:gd name="T34" fmla="*/ 1 w 143"/>
                  <a:gd name="T35" fmla="*/ 1 h 817"/>
                  <a:gd name="T36" fmla="*/ 1 w 143"/>
                  <a:gd name="T37" fmla="*/ 1 h 817"/>
                  <a:gd name="T38" fmla="*/ 1 w 143"/>
                  <a:gd name="T39" fmla="*/ 1 h 817"/>
                  <a:gd name="T40" fmla="*/ 1 w 143"/>
                  <a:gd name="T41" fmla="*/ 1 h 817"/>
                  <a:gd name="T42" fmla="*/ 1 w 143"/>
                  <a:gd name="T43" fmla="*/ 1 h 817"/>
                  <a:gd name="T44" fmla="*/ 1 w 143"/>
                  <a:gd name="T45" fmla="*/ 1 h 817"/>
                  <a:gd name="T46" fmla="*/ 1 w 143"/>
                  <a:gd name="T47" fmla="*/ 1 h 817"/>
                  <a:gd name="T48" fmla="*/ 1 w 143"/>
                  <a:gd name="T49" fmla="*/ 1 h 817"/>
                  <a:gd name="T50" fmla="*/ 1 w 143"/>
                  <a:gd name="T51" fmla="*/ 1 h 817"/>
                  <a:gd name="T52" fmla="*/ 1 w 143"/>
                  <a:gd name="T53" fmla="*/ 1 h 817"/>
                  <a:gd name="T54" fmla="*/ 1 w 143"/>
                  <a:gd name="T55" fmla="*/ 1 h 817"/>
                  <a:gd name="T56" fmla="*/ 1 w 143"/>
                  <a:gd name="T57" fmla="*/ 1 h 817"/>
                  <a:gd name="T58" fmla="*/ 1 w 143"/>
                  <a:gd name="T59" fmla="*/ 1 h 817"/>
                  <a:gd name="T60" fmla="*/ 1 w 143"/>
                  <a:gd name="T61" fmla="*/ 1 h 817"/>
                  <a:gd name="T62" fmla="*/ 1 w 143"/>
                  <a:gd name="T63" fmla="*/ 1 h 817"/>
                  <a:gd name="T64" fmla="*/ 1 w 143"/>
                  <a:gd name="T65" fmla="*/ 1 h 817"/>
                  <a:gd name="T66" fmla="*/ 1 w 143"/>
                  <a:gd name="T67" fmla="*/ 1 h 817"/>
                  <a:gd name="T68" fmla="*/ 1 w 143"/>
                  <a:gd name="T69" fmla="*/ 1 h 817"/>
                  <a:gd name="T70" fmla="*/ 1 w 143"/>
                  <a:gd name="T71" fmla="*/ 1 h 817"/>
                  <a:gd name="T72" fmla="*/ 1 w 143"/>
                  <a:gd name="T73" fmla="*/ 1 h 817"/>
                  <a:gd name="T74" fmla="*/ 1 w 143"/>
                  <a:gd name="T75" fmla="*/ 1 h 817"/>
                  <a:gd name="T76" fmla="*/ 1 w 143"/>
                  <a:gd name="T77" fmla="*/ 1 h 817"/>
                  <a:gd name="T78" fmla="*/ 1 w 143"/>
                  <a:gd name="T79" fmla="*/ 1 h 817"/>
                  <a:gd name="T80" fmla="*/ 1 w 143"/>
                  <a:gd name="T81" fmla="*/ 1 h 817"/>
                  <a:gd name="T82" fmla="*/ 1 w 143"/>
                  <a:gd name="T83" fmla="*/ 1 h 817"/>
                  <a:gd name="T84" fmla="*/ 1 w 143"/>
                  <a:gd name="T85" fmla="*/ 1 h 817"/>
                  <a:gd name="T86" fmla="*/ 1 w 143"/>
                  <a:gd name="T87" fmla="*/ 1 h 817"/>
                  <a:gd name="T88" fmla="*/ 1 w 143"/>
                  <a:gd name="T89" fmla="*/ 1 h 817"/>
                  <a:gd name="T90" fmla="*/ 1 w 143"/>
                  <a:gd name="T91" fmla="*/ 1 h 817"/>
                  <a:gd name="T92" fmla="*/ 1 w 143"/>
                  <a:gd name="T93" fmla="*/ 1 h 817"/>
                  <a:gd name="T94" fmla="*/ 1 w 143"/>
                  <a:gd name="T95" fmla="*/ 1 h 817"/>
                  <a:gd name="T96" fmla="*/ 1 w 143"/>
                  <a:gd name="T97" fmla="*/ 1 h 817"/>
                  <a:gd name="T98" fmla="*/ 1 w 143"/>
                  <a:gd name="T99" fmla="*/ 1 h 817"/>
                  <a:gd name="T100" fmla="*/ 1 w 143"/>
                  <a:gd name="T101" fmla="*/ 1 h 817"/>
                  <a:gd name="T102" fmla="*/ 1 w 143"/>
                  <a:gd name="T103" fmla="*/ 1 h 817"/>
                  <a:gd name="T104" fmla="*/ 1 w 143"/>
                  <a:gd name="T105" fmla="*/ 1 h 817"/>
                  <a:gd name="T106" fmla="*/ 1 w 143"/>
                  <a:gd name="T107" fmla="*/ 1 h 817"/>
                  <a:gd name="T108" fmla="*/ 1 w 143"/>
                  <a:gd name="T109" fmla="*/ 1 h 817"/>
                  <a:gd name="T110" fmla="*/ 1 w 143"/>
                  <a:gd name="T111" fmla="*/ 1 h 817"/>
                  <a:gd name="T112" fmla="*/ 1 w 143"/>
                  <a:gd name="T113" fmla="*/ 1 h 817"/>
                  <a:gd name="T114" fmla="*/ 1 w 143"/>
                  <a:gd name="T115" fmla="*/ 1 h 817"/>
                  <a:gd name="T116" fmla="*/ 1 w 143"/>
                  <a:gd name="T117" fmla="*/ 1 h 817"/>
                  <a:gd name="T118" fmla="*/ 1 w 143"/>
                  <a:gd name="T119" fmla="*/ 1 h 817"/>
                  <a:gd name="T120" fmla="*/ 1 w 143"/>
                  <a:gd name="T121" fmla="*/ 0 h 8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3"/>
                  <a:gd name="T184" fmla="*/ 0 h 817"/>
                  <a:gd name="T185" fmla="*/ 143 w 143"/>
                  <a:gd name="T186" fmla="*/ 817 h 8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3" h="817">
                    <a:moveTo>
                      <a:pt x="140" y="0"/>
                    </a:moveTo>
                    <a:lnTo>
                      <a:pt x="14" y="85"/>
                    </a:lnTo>
                    <a:lnTo>
                      <a:pt x="14" y="86"/>
                    </a:lnTo>
                    <a:lnTo>
                      <a:pt x="14" y="88"/>
                    </a:lnTo>
                    <a:lnTo>
                      <a:pt x="14" y="91"/>
                    </a:lnTo>
                    <a:lnTo>
                      <a:pt x="12" y="94"/>
                    </a:lnTo>
                    <a:lnTo>
                      <a:pt x="12" y="98"/>
                    </a:lnTo>
                    <a:lnTo>
                      <a:pt x="12" y="100"/>
                    </a:lnTo>
                    <a:lnTo>
                      <a:pt x="12" y="103"/>
                    </a:lnTo>
                    <a:lnTo>
                      <a:pt x="12" y="105"/>
                    </a:lnTo>
                    <a:lnTo>
                      <a:pt x="12" y="109"/>
                    </a:lnTo>
                    <a:lnTo>
                      <a:pt x="11" y="111"/>
                    </a:lnTo>
                    <a:lnTo>
                      <a:pt x="11" y="114"/>
                    </a:lnTo>
                    <a:lnTo>
                      <a:pt x="11" y="117"/>
                    </a:lnTo>
                    <a:lnTo>
                      <a:pt x="11" y="122"/>
                    </a:lnTo>
                    <a:lnTo>
                      <a:pt x="10" y="125"/>
                    </a:lnTo>
                    <a:lnTo>
                      <a:pt x="10" y="129"/>
                    </a:lnTo>
                    <a:lnTo>
                      <a:pt x="9" y="133"/>
                    </a:lnTo>
                    <a:lnTo>
                      <a:pt x="9" y="137"/>
                    </a:lnTo>
                    <a:lnTo>
                      <a:pt x="9" y="140"/>
                    </a:lnTo>
                    <a:lnTo>
                      <a:pt x="9" y="145"/>
                    </a:lnTo>
                    <a:lnTo>
                      <a:pt x="8" y="150"/>
                    </a:lnTo>
                    <a:lnTo>
                      <a:pt x="8" y="154"/>
                    </a:lnTo>
                    <a:lnTo>
                      <a:pt x="8" y="159"/>
                    </a:lnTo>
                    <a:lnTo>
                      <a:pt x="8" y="164"/>
                    </a:lnTo>
                    <a:lnTo>
                      <a:pt x="7" y="170"/>
                    </a:lnTo>
                    <a:lnTo>
                      <a:pt x="7" y="175"/>
                    </a:lnTo>
                    <a:lnTo>
                      <a:pt x="6" y="180"/>
                    </a:lnTo>
                    <a:lnTo>
                      <a:pt x="6" y="185"/>
                    </a:lnTo>
                    <a:lnTo>
                      <a:pt x="5" y="190"/>
                    </a:lnTo>
                    <a:lnTo>
                      <a:pt x="5" y="197"/>
                    </a:lnTo>
                    <a:lnTo>
                      <a:pt x="5" y="202"/>
                    </a:lnTo>
                    <a:lnTo>
                      <a:pt x="5" y="208"/>
                    </a:lnTo>
                    <a:lnTo>
                      <a:pt x="4" y="214"/>
                    </a:lnTo>
                    <a:lnTo>
                      <a:pt x="4" y="221"/>
                    </a:lnTo>
                    <a:lnTo>
                      <a:pt x="4" y="227"/>
                    </a:lnTo>
                    <a:lnTo>
                      <a:pt x="4" y="233"/>
                    </a:lnTo>
                    <a:lnTo>
                      <a:pt x="3" y="239"/>
                    </a:lnTo>
                    <a:lnTo>
                      <a:pt x="3" y="246"/>
                    </a:lnTo>
                    <a:lnTo>
                      <a:pt x="2" y="252"/>
                    </a:lnTo>
                    <a:lnTo>
                      <a:pt x="2" y="259"/>
                    </a:lnTo>
                    <a:lnTo>
                      <a:pt x="2" y="267"/>
                    </a:lnTo>
                    <a:lnTo>
                      <a:pt x="2" y="274"/>
                    </a:lnTo>
                    <a:lnTo>
                      <a:pt x="2" y="281"/>
                    </a:lnTo>
                    <a:lnTo>
                      <a:pt x="1" y="287"/>
                    </a:lnTo>
                    <a:lnTo>
                      <a:pt x="1" y="295"/>
                    </a:lnTo>
                    <a:lnTo>
                      <a:pt x="1" y="302"/>
                    </a:lnTo>
                    <a:lnTo>
                      <a:pt x="1" y="310"/>
                    </a:lnTo>
                    <a:lnTo>
                      <a:pt x="1" y="317"/>
                    </a:lnTo>
                    <a:lnTo>
                      <a:pt x="1" y="325"/>
                    </a:lnTo>
                    <a:lnTo>
                      <a:pt x="1" y="332"/>
                    </a:lnTo>
                    <a:lnTo>
                      <a:pt x="0" y="339"/>
                    </a:lnTo>
                    <a:lnTo>
                      <a:pt x="0" y="347"/>
                    </a:lnTo>
                    <a:lnTo>
                      <a:pt x="0" y="355"/>
                    </a:lnTo>
                    <a:lnTo>
                      <a:pt x="0" y="364"/>
                    </a:lnTo>
                    <a:lnTo>
                      <a:pt x="0" y="371"/>
                    </a:lnTo>
                    <a:lnTo>
                      <a:pt x="0" y="379"/>
                    </a:lnTo>
                    <a:lnTo>
                      <a:pt x="0" y="387"/>
                    </a:lnTo>
                    <a:lnTo>
                      <a:pt x="0" y="395"/>
                    </a:lnTo>
                    <a:lnTo>
                      <a:pt x="0" y="404"/>
                    </a:lnTo>
                    <a:lnTo>
                      <a:pt x="0" y="412"/>
                    </a:lnTo>
                    <a:lnTo>
                      <a:pt x="0" y="420"/>
                    </a:lnTo>
                    <a:lnTo>
                      <a:pt x="0" y="428"/>
                    </a:lnTo>
                    <a:lnTo>
                      <a:pt x="0" y="436"/>
                    </a:lnTo>
                    <a:lnTo>
                      <a:pt x="0" y="445"/>
                    </a:lnTo>
                    <a:lnTo>
                      <a:pt x="0" y="453"/>
                    </a:lnTo>
                    <a:lnTo>
                      <a:pt x="1" y="462"/>
                    </a:lnTo>
                    <a:lnTo>
                      <a:pt x="1" y="470"/>
                    </a:lnTo>
                    <a:lnTo>
                      <a:pt x="1" y="478"/>
                    </a:lnTo>
                    <a:lnTo>
                      <a:pt x="1" y="487"/>
                    </a:lnTo>
                    <a:lnTo>
                      <a:pt x="1" y="495"/>
                    </a:lnTo>
                    <a:lnTo>
                      <a:pt x="1" y="504"/>
                    </a:lnTo>
                    <a:lnTo>
                      <a:pt x="1" y="512"/>
                    </a:lnTo>
                    <a:lnTo>
                      <a:pt x="2" y="520"/>
                    </a:lnTo>
                    <a:lnTo>
                      <a:pt x="2" y="529"/>
                    </a:lnTo>
                    <a:lnTo>
                      <a:pt x="2" y="537"/>
                    </a:lnTo>
                    <a:lnTo>
                      <a:pt x="2" y="546"/>
                    </a:lnTo>
                    <a:lnTo>
                      <a:pt x="2" y="553"/>
                    </a:lnTo>
                    <a:lnTo>
                      <a:pt x="3" y="562"/>
                    </a:lnTo>
                    <a:lnTo>
                      <a:pt x="3" y="570"/>
                    </a:lnTo>
                    <a:lnTo>
                      <a:pt x="4" y="577"/>
                    </a:lnTo>
                    <a:lnTo>
                      <a:pt x="4" y="585"/>
                    </a:lnTo>
                    <a:lnTo>
                      <a:pt x="4" y="593"/>
                    </a:lnTo>
                    <a:lnTo>
                      <a:pt x="4" y="601"/>
                    </a:lnTo>
                    <a:lnTo>
                      <a:pt x="5" y="609"/>
                    </a:lnTo>
                    <a:lnTo>
                      <a:pt x="5" y="616"/>
                    </a:lnTo>
                    <a:lnTo>
                      <a:pt x="5" y="623"/>
                    </a:lnTo>
                    <a:lnTo>
                      <a:pt x="5" y="631"/>
                    </a:lnTo>
                    <a:lnTo>
                      <a:pt x="6" y="639"/>
                    </a:lnTo>
                    <a:lnTo>
                      <a:pt x="6" y="646"/>
                    </a:lnTo>
                    <a:lnTo>
                      <a:pt x="7" y="653"/>
                    </a:lnTo>
                    <a:lnTo>
                      <a:pt x="7" y="660"/>
                    </a:lnTo>
                    <a:lnTo>
                      <a:pt x="8" y="666"/>
                    </a:lnTo>
                    <a:lnTo>
                      <a:pt x="8" y="673"/>
                    </a:lnTo>
                    <a:lnTo>
                      <a:pt x="8" y="679"/>
                    </a:lnTo>
                    <a:lnTo>
                      <a:pt x="8" y="686"/>
                    </a:lnTo>
                    <a:lnTo>
                      <a:pt x="9" y="692"/>
                    </a:lnTo>
                    <a:lnTo>
                      <a:pt x="9" y="698"/>
                    </a:lnTo>
                    <a:lnTo>
                      <a:pt x="9" y="704"/>
                    </a:lnTo>
                    <a:lnTo>
                      <a:pt x="9" y="709"/>
                    </a:lnTo>
                    <a:lnTo>
                      <a:pt x="10" y="714"/>
                    </a:lnTo>
                    <a:lnTo>
                      <a:pt x="10" y="720"/>
                    </a:lnTo>
                    <a:lnTo>
                      <a:pt x="11" y="725"/>
                    </a:lnTo>
                    <a:lnTo>
                      <a:pt x="11" y="730"/>
                    </a:lnTo>
                    <a:lnTo>
                      <a:pt x="11" y="735"/>
                    </a:lnTo>
                    <a:lnTo>
                      <a:pt x="11" y="740"/>
                    </a:lnTo>
                    <a:lnTo>
                      <a:pt x="12" y="745"/>
                    </a:lnTo>
                    <a:lnTo>
                      <a:pt x="12" y="748"/>
                    </a:lnTo>
                    <a:lnTo>
                      <a:pt x="12" y="752"/>
                    </a:lnTo>
                    <a:lnTo>
                      <a:pt x="12" y="755"/>
                    </a:lnTo>
                    <a:lnTo>
                      <a:pt x="12" y="759"/>
                    </a:lnTo>
                    <a:lnTo>
                      <a:pt x="12" y="762"/>
                    </a:lnTo>
                    <a:lnTo>
                      <a:pt x="12" y="765"/>
                    </a:lnTo>
                    <a:lnTo>
                      <a:pt x="13" y="767"/>
                    </a:lnTo>
                    <a:lnTo>
                      <a:pt x="14" y="770"/>
                    </a:lnTo>
                    <a:lnTo>
                      <a:pt x="14" y="774"/>
                    </a:lnTo>
                    <a:lnTo>
                      <a:pt x="14" y="777"/>
                    </a:lnTo>
                    <a:lnTo>
                      <a:pt x="14" y="780"/>
                    </a:lnTo>
                    <a:lnTo>
                      <a:pt x="14" y="781"/>
                    </a:lnTo>
                    <a:lnTo>
                      <a:pt x="36" y="817"/>
                    </a:lnTo>
                    <a:lnTo>
                      <a:pt x="36" y="816"/>
                    </a:lnTo>
                    <a:lnTo>
                      <a:pt x="36" y="814"/>
                    </a:lnTo>
                    <a:lnTo>
                      <a:pt x="36" y="811"/>
                    </a:lnTo>
                    <a:lnTo>
                      <a:pt x="36" y="807"/>
                    </a:lnTo>
                    <a:lnTo>
                      <a:pt x="35" y="805"/>
                    </a:lnTo>
                    <a:lnTo>
                      <a:pt x="35" y="802"/>
                    </a:lnTo>
                    <a:lnTo>
                      <a:pt x="35" y="800"/>
                    </a:lnTo>
                    <a:lnTo>
                      <a:pt x="35" y="797"/>
                    </a:lnTo>
                    <a:lnTo>
                      <a:pt x="35" y="793"/>
                    </a:lnTo>
                    <a:lnTo>
                      <a:pt x="35" y="790"/>
                    </a:lnTo>
                    <a:lnTo>
                      <a:pt x="35" y="786"/>
                    </a:lnTo>
                    <a:lnTo>
                      <a:pt x="35" y="783"/>
                    </a:lnTo>
                    <a:lnTo>
                      <a:pt x="35" y="777"/>
                    </a:lnTo>
                    <a:lnTo>
                      <a:pt x="35" y="773"/>
                    </a:lnTo>
                    <a:lnTo>
                      <a:pt x="35" y="768"/>
                    </a:lnTo>
                    <a:lnTo>
                      <a:pt x="35" y="764"/>
                    </a:lnTo>
                    <a:lnTo>
                      <a:pt x="35" y="759"/>
                    </a:lnTo>
                    <a:lnTo>
                      <a:pt x="35" y="753"/>
                    </a:lnTo>
                    <a:lnTo>
                      <a:pt x="35" y="748"/>
                    </a:lnTo>
                    <a:lnTo>
                      <a:pt x="35" y="743"/>
                    </a:lnTo>
                    <a:lnTo>
                      <a:pt x="34" y="737"/>
                    </a:lnTo>
                    <a:lnTo>
                      <a:pt x="34" y="730"/>
                    </a:lnTo>
                    <a:lnTo>
                      <a:pt x="34" y="724"/>
                    </a:lnTo>
                    <a:lnTo>
                      <a:pt x="34" y="719"/>
                    </a:lnTo>
                    <a:lnTo>
                      <a:pt x="34" y="712"/>
                    </a:lnTo>
                    <a:lnTo>
                      <a:pt x="34" y="706"/>
                    </a:lnTo>
                    <a:lnTo>
                      <a:pt x="34" y="699"/>
                    </a:lnTo>
                    <a:lnTo>
                      <a:pt x="34" y="693"/>
                    </a:lnTo>
                    <a:lnTo>
                      <a:pt x="33" y="684"/>
                    </a:lnTo>
                    <a:lnTo>
                      <a:pt x="33" y="678"/>
                    </a:lnTo>
                    <a:lnTo>
                      <a:pt x="33" y="670"/>
                    </a:lnTo>
                    <a:lnTo>
                      <a:pt x="33" y="663"/>
                    </a:lnTo>
                    <a:lnTo>
                      <a:pt x="33" y="656"/>
                    </a:lnTo>
                    <a:lnTo>
                      <a:pt x="33" y="648"/>
                    </a:lnTo>
                    <a:lnTo>
                      <a:pt x="33" y="641"/>
                    </a:lnTo>
                    <a:lnTo>
                      <a:pt x="33" y="633"/>
                    </a:lnTo>
                    <a:lnTo>
                      <a:pt x="32" y="625"/>
                    </a:lnTo>
                    <a:lnTo>
                      <a:pt x="32" y="617"/>
                    </a:lnTo>
                    <a:lnTo>
                      <a:pt x="32" y="609"/>
                    </a:lnTo>
                    <a:lnTo>
                      <a:pt x="32" y="602"/>
                    </a:lnTo>
                    <a:lnTo>
                      <a:pt x="32" y="593"/>
                    </a:lnTo>
                    <a:lnTo>
                      <a:pt x="32" y="585"/>
                    </a:lnTo>
                    <a:lnTo>
                      <a:pt x="32" y="576"/>
                    </a:lnTo>
                    <a:lnTo>
                      <a:pt x="32" y="568"/>
                    </a:lnTo>
                    <a:lnTo>
                      <a:pt x="32" y="560"/>
                    </a:lnTo>
                    <a:lnTo>
                      <a:pt x="32" y="552"/>
                    </a:lnTo>
                    <a:lnTo>
                      <a:pt x="32" y="542"/>
                    </a:lnTo>
                    <a:lnTo>
                      <a:pt x="32" y="534"/>
                    </a:lnTo>
                    <a:lnTo>
                      <a:pt x="31" y="526"/>
                    </a:lnTo>
                    <a:lnTo>
                      <a:pt x="31" y="517"/>
                    </a:lnTo>
                    <a:lnTo>
                      <a:pt x="31" y="509"/>
                    </a:lnTo>
                    <a:lnTo>
                      <a:pt x="31" y="501"/>
                    </a:lnTo>
                    <a:lnTo>
                      <a:pt x="31" y="492"/>
                    </a:lnTo>
                    <a:lnTo>
                      <a:pt x="31" y="483"/>
                    </a:lnTo>
                    <a:lnTo>
                      <a:pt x="31" y="475"/>
                    </a:lnTo>
                    <a:lnTo>
                      <a:pt x="31" y="466"/>
                    </a:lnTo>
                    <a:lnTo>
                      <a:pt x="31" y="458"/>
                    </a:lnTo>
                    <a:lnTo>
                      <a:pt x="31" y="449"/>
                    </a:lnTo>
                    <a:lnTo>
                      <a:pt x="31" y="441"/>
                    </a:lnTo>
                    <a:lnTo>
                      <a:pt x="31" y="432"/>
                    </a:lnTo>
                    <a:lnTo>
                      <a:pt x="30" y="424"/>
                    </a:lnTo>
                    <a:lnTo>
                      <a:pt x="30" y="415"/>
                    </a:lnTo>
                    <a:lnTo>
                      <a:pt x="30" y="407"/>
                    </a:lnTo>
                    <a:lnTo>
                      <a:pt x="30" y="398"/>
                    </a:lnTo>
                    <a:lnTo>
                      <a:pt x="30" y="390"/>
                    </a:lnTo>
                    <a:lnTo>
                      <a:pt x="30" y="382"/>
                    </a:lnTo>
                    <a:lnTo>
                      <a:pt x="30" y="374"/>
                    </a:lnTo>
                    <a:lnTo>
                      <a:pt x="30" y="366"/>
                    </a:lnTo>
                    <a:lnTo>
                      <a:pt x="30" y="358"/>
                    </a:lnTo>
                    <a:lnTo>
                      <a:pt x="30" y="349"/>
                    </a:lnTo>
                    <a:lnTo>
                      <a:pt x="30" y="341"/>
                    </a:lnTo>
                    <a:lnTo>
                      <a:pt x="30" y="334"/>
                    </a:lnTo>
                    <a:lnTo>
                      <a:pt x="30" y="326"/>
                    </a:lnTo>
                    <a:lnTo>
                      <a:pt x="30" y="318"/>
                    </a:lnTo>
                    <a:lnTo>
                      <a:pt x="30" y="311"/>
                    </a:lnTo>
                    <a:lnTo>
                      <a:pt x="30" y="303"/>
                    </a:lnTo>
                    <a:lnTo>
                      <a:pt x="30" y="295"/>
                    </a:lnTo>
                    <a:lnTo>
                      <a:pt x="30" y="288"/>
                    </a:lnTo>
                    <a:lnTo>
                      <a:pt x="30" y="281"/>
                    </a:lnTo>
                    <a:lnTo>
                      <a:pt x="30" y="274"/>
                    </a:lnTo>
                    <a:lnTo>
                      <a:pt x="30" y="267"/>
                    </a:lnTo>
                    <a:lnTo>
                      <a:pt x="30" y="259"/>
                    </a:lnTo>
                    <a:lnTo>
                      <a:pt x="30" y="252"/>
                    </a:lnTo>
                    <a:lnTo>
                      <a:pt x="30" y="245"/>
                    </a:lnTo>
                    <a:lnTo>
                      <a:pt x="30" y="239"/>
                    </a:lnTo>
                    <a:lnTo>
                      <a:pt x="30" y="232"/>
                    </a:lnTo>
                    <a:lnTo>
                      <a:pt x="30" y="226"/>
                    </a:lnTo>
                    <a:lnTo>
                      <a:pt x="30" y="219"/>
                    </a:lnTo>
                    <a:lnTo>
                      <a:pt x="30" y="212"/>
                    </a:lnTo>
                    <a:lnTo>
                      <a:pt x="30" y="206"/>
                    </a:lnTo>
                    <a:lnTo>
                      <a:pt x="30" y="200"/>
                    </a:lnTo>
                    <a:lnTo>
                      <a:pt x="30" y="195"/>
                    </a:lnTo>
                    <a:lnTo>
                      <a:pt x="30" y="189"/>
                    </a:lnTo>
                    <a:lnTo>
                      <a:pt x="30" y="183"/>
                    </a:lnTo>
                    <a:lnTo>
                      <a:pt x="30" y="178"/>
                    </a:lnTo>
                    <a:lnTo>
                      <a:pt x="30" y="173"/>
                    </a:lnTo>
                    <a:lnTo>
                      <a:pt x="30" y="167"/>
                    </a:lnTo>
                    <a:lnTo>
                      <a:pt x="30" y="162"/>
                    </a:lnTo>
                    <a:lnTo>
                      <a:pt x="30" y="157"/>
                    </a:lnTo>
                    <a:lnTo>
                      <a:pt x="30" y="153"/>
                    </a:lnTo>
                    <a:lnTo>
                      <a:pt x="30" y="148"/>
                    </a:lnTo>
                    <a:lnTo>
                      <a:pt x="30" y="143"/>
                    </a:lnTo>
                    <a:lnTo>
                      <a:pt x="30" y="139"/>
                    </a:lnTo>
                    <a:lnTo>
                      <a:pt x="30" y="136"/>
                    </a:lnTo>
                    <a:lnTo>
                      <a:pt x="30" y="132"/>
                    </a:lnTo>
                    <a:lnTo>
                      <a:pt x="30" y="128"/>
                    </a:lnTo>
                    <a:lnTo>
                      <a:pt x="30" y="124"/>
                    </a:lnTo>
                    <a:lnTo>
                      <a:pt x="30" y="120"/>
                    </a:lnTo>
                    <a:lnTo>
                      <a:pt x="30" y="117"/>
                    </a:lnTo>
                    <a:lnTo>
                      <a:pt x="30" y="114"/>
                    </a:lnTo>
                    <a:lnTo>
                      <a:pt x="30" y="111"/>
                    </a:lnTo>
                    <a:lnTo>
                      <a:pt x="30" y="109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30" y="102"/>
                    </a:lnTo>
                    <a:lnTo>
                      <a:pt x="30" y="100"/>
                    </a:lnTo>
                    <a:lnTo>
                      <a:pt x="30" y="97"/>
                    </a:lnTo>
                    <a:lnTo>
                      <a:pt x="30" y="95"/>
                    </a:lnTo>
                    <a:lnTo>
                      <a:pt x="30" y="94"/>
                    </a:lnTo>
                    <a:lnTo>
                      <a:pt x="31" y="94"/>
                    </a:lnTo>
                    <a:lnTo>
                      <a:pt x="143" y="57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34" name="Freeform 129">
                <a:extLst>
                  <a:ext uri="{FF2B5EF4-FFF2-40B4-BE49-F238E27FC236}">
                    <a16:creationId xmlns:a16="http://schemas.microsoft.com/office/drawing/2014/main" id="{05AFBAAE-694A-4589-B5CF-37DF2DCE1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" y="2561"/>
                <a:ext cx="71" cy="454"/>
              </a:xfrm>
              <a:custGeom>
                <a:avLst/>
                <a:gdLst>
                  <a:gd name="T0" fmla="*/ 1 w 141"/>
                  <a:gd name="T1" fmla="*/ 1 h 907"/>
                  <a:gd name="T2" fmla="*/ 1 w 141"/>
                  <a:gd name="T3" fmla="*/ 1 h 907"/>
                  <a:gd name="T4" fmla="*/ 1 w 141"/>
                  <a:gd name="T5" fmla="*/ 1 h 907"/>
                  <a:gd name="T6" fmla="*/ 1 w 141"/>
                  <a:gd name="T7" fmla="*/ 1 h 907"/>
                  <a:gd name="T8" fmla="*/ 1 w 141"/>
                  <a:gd name="T9" fmla="*/ 1 h 907"/>
                  <a:gd name="T10" fmla="*/ 1 w 141"/>
                  <a:gd name="T11" fmla="*/ 1 h 907"/>
                  <a:gd name="T12" fmla="*/ 1 w 141"/>
                  <a:gd name="T13" fmla="*/ 1 h 907"/>
                  <a:gd name="T14" fmla="*/ 1 w 141"/>
                  <a:gd name="T15" fmla="*/ 1 h 907"/>
                  <a:gd name="T16" fmla="*/ 1 w 141"/>
                  <a:gd name="T17" fmla="*/ 1 h 907"/>
                  <a:gd name="T18" fmla="*/ 1 w 141"/>
                  <a:gd name="T19" fmla="*/ 1 h 907"/>
                  <a:gd name="T20" fmla="*/ 1 w 141"/>
                  <a:gd name="T21" fmla="*/ 1 h 907"/>
                  <a:gd name="T22" fmla="*/ 1 w 141"/>
                  <a:gd name="T23" fmla="*/ 1 h 907"/>
                  <a:gd name="T24" fmla="*/ 1 w 141"/>
                  <a:gd name="T25" fmla="*/ 1 h 907"/>
                  <a:gd name="T26" fmla="*/ 1 w 141"/>
                  <a:gd name="T27" fmla="*/ 1 h 907"/>
                  <a:gd name="T28" fmla="*/ 1 w 141"/>
                  <a:gd name="T29" fmla="*/ 1 h 907"/>
                  <a:gd name="T30" fmla="*/ 1 w 141"/>
                  <a:gd name="T31" fmla="*/ 1 h 907"/>
                  <a:gd name="T32" fmla="*/ 1 w 141"/>
                  <a:gd name="T33" fmla="*/ 1 h 907"/>
                  <a:gd name="T34" fmla="*/ 1 w 141"/>
                  <a:gd name="T35" fmla="*/ 1 h 907"/>
                  <a:gd name="T36" fmla="*/ 1 w 141"/>
                  <a:gd name="T37" fmla="*/ 1 h 907"/>
                  <a:gd name="T38" fmla="*/ 1 w 141"/>
                  <a:gd name="T39" fmla="*/ 1 h 907"/>
                  <a:gd name="T40" fmla="*/ 1 w 141"/>
                  <a:gd name="T41" fmla="*/ 1 h 907"/>
                  <a:gd name="T42" fmla="*/ 1 w 141"/>
                  <a:gd name="T43" fmla="*/ 1 h 907"/>
                  <a:gd name="T44" fmla="*/ 1 w 141"/>
                  <a:gd name="T45" fmla="*/ 1 h 907"/>
                  <a:gd name="T46" fmla="*/ 1 w 141"/>
                  <a:gd name="T47" fmla="*/ 1 h 907"/>
                  <a:gd name="T48" fmla="*/ 1 w 141"/>
                  <a:gd name="T49" fmla="*/ 1 h 907"/>
                  <a:gd name="T50" fmla="*/ 1 w 141"/>
                  <a:gd name="T51" fmla="*/ 1 h 907"/>
                  <a:gd name="T52" fmla="*/ 1 w 141"/>
                  <a:gd name="T53" fmla="*/ 1 h 907"/>
                  <a:gd name="T54" fmla="*/ 1 w 141"/>
                  <a:gd name="T55" fmla="*/ 1 h 907"/>
                  <a:gd name="T56" fmla="*/ 1 w 141"/>
                  <a:gd name="T57" fmla="*/ 1 h 907"/>
                  <a:gd name="T58" fmla="*/ 1 w 141"/>
                  <a:gd name="T59" fmla="*/ 1 h 907"/>
                  <a:gd name="T60" fmla="*/ 1 w 141"/>
                  <a:gd name="T61" fmla="*/ 1 h 907"/>
                  <a:gd name="T62" fmla="*/ 1 w 141"/>
                  <a:gd name="T63" fmla="*/ 1 h 907"/>
                  <a:gd name="T64" fmla="*/ 1 w 141"/>
                  <a:gd name="T65" fmla="*/ 1 h 907"/>
                  <a:gd name="T66" fmla="*/ 1 w 141"/>
                  <a:gd name="T67" fmla="*/ 1 h 907"/>
                  <a:gd name="T68" fmla="*/ 1 w 141"/>
                  <a:gd name="T69" fmla="*/ 1 h 907"/>
                  <a:gd name="T70" fmla="*/ 1 w 141"/>
                  <a:gd name="T71" fmla="*/ 1 h 907"/>
                  <a:gd name="T72" fmla="*/ 1 w 141"/>
                  <a:gd name="T73" fmla="*/ 1 h 907"/>
                  <a:gd name="T74" fmla="*/ 1 w 141"/>
                  <a:gd name="T75" fmla="*/ 1 h 907"/>
                  <a:gd name="T76" fmla="*/ 1 w 141"/>
                  <a:gd name="T77" fmla="*/ 1 h 907"/>
                  <a:gd name="T78" fmla="*/ 1 w 141"/>
                  <a:gd name="T79" fmla="*/ 1 h 907"/>
                  <a:gd name="T80" fmla="*/ 1 w 141"/>
                  <a:gd name="T81" fmla="*/ 1 h 907"/>
                  <a:gd name="T82" fmla="*/ 1 w 141"/>
                  <a:gd name="T83" fmla="*/ 1 h 907"/>
                  <a:gd name="T84" fmla="*/ 1 w 141"/>
                  <a:gd name="T85" fmla="*/ 1 h 907"/>
                  <a:gd name="T86" fmla="*/ 1 w 141"/>
                  <a:gd name="T87" fmla="*/ 1 h 907"/>
                  <a:gd name="T88" fmla="*/ 1 w 141"/>
                  <a:gd name="T89" fmla="*/ 1 h 907"/>
                  <a:gd name="T90" fmla="*/ 1 w 141"/>
                  <a:gd name="T91" fmla="*/ 1 h 907"/>
                  <a:gd name="T92" fmla="*/ 1 w 141"/>
                  <a:gd name="T93" fmla="*/ 1 h 907"/>
                  <a:gd name="T94" fmla="*/ 1 w 141"/>
                  <a:gd name="T95" fmla="*/ 1 h 907"/>
                  <a:gd name="T96" fmla="*/ 1 w 141"/>
                  <a:gd name="T97" fmla="*/ 1 h 907"/>
                  <a:gd name="T98" fmla="*/ 1 w 141"/>
                  <a:gd name="T99" fmla="*/ 1 h 907"/>
                  <a:gd name="T100" fmla="*/ 1 w 141"/>
                  <a:gd name="T101" fmla="*/ 1 h 907"/>
                  <a:gd name="T102" fmla="*/ 1 w 141"/>
                  <a:gd name="T103" fmla="*/ 1 h 907"/>
                  <a:gd name="T104" fmla="*/ 1 w 141"/>
                  <a:gd name="T105" fmla="*/ 1 h 907"/>
                  <a:gd name="T106" fmla="*/ 1 w 141"/>
                  <a:gd name="T107" fmla="*/ 1 h 907"/>
                  <a:gd name="T108" fmla="*/ 1 w 141"/>
                  <a:gd name="T109" fmla="*/ 1 h 907"/>
                  <a:gd name="T110" fmla="*/ 1 w 141"/>
                  <a:gd name="T111" fmla="*/ 1 h 907"/>
                  <a:gd name="T112" fmla="*/ 1 w 141"/>
                  <a:gd name="T113" fmla="*/ 1 h 907"/>
                  <a:gd name="T114" fmla="*/ 1 w 141"/>
                  <a:gd name="T115" fmla="*/ 1 h 90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1"/>
                  <a:gd name="T175" fmla="*/ 0 h 907"/>
                  <a:gd name="T176" fmla="*/ 141 w 141"/>
                  <a:gd name="T177" fmla="*/ 907 h 90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1" h="907">
                    <a:moveTo>
                      <a:pt x="0" y="0"/>
                    </a:moveTo>
                    <a:lnTo>
                      <a:pt x="1" y="63"/>
                    </a:lnTo>
                    <a:lnTo>
                      <a:pt x="2" y="63"/>
                    </a:lnTo>
                    <a:lnTo>
                      <a:pt x="4" y="64"/>
                    </a:lnTo>
                    <a:lnTo>
                      <a:pt x="7" y="65"/>
                    </a:lnTo>
                    <a:lnTo>
                      <a:pt x="11" y="67"/>
                    </a:lnTo>
                    <a:lnTo>
                      <a:pt x="15" y="69"/>
                    </a:lnTo>
                    <a:lnTo>
                      <a:pt x="17" y="70"/>
                    </a:lnTo>
                    <a:lnTo>
                      <a:pt x="20" y="71"/>
                    </a:lnTo>
                    <a:lnTo>
                      <a:pt x="22" y="72"/>
                    </a:lnTo>
                    <a:lnTo>
                      <a:pt x="25" y="73"/>
                    </a:lnTo>
                    <a:lnTo>
                      <a:pt x="28" y="74"/>
                    </a:lnTo>
                    <a:lnTo>
                      <a:pt x="30" y="76"/>
                    </a:lnTo>
                    <a:lnTo>
                      <a:pt x="33" y="77"/>
                    </a:lnTo>
                    <a:lnTo>
                      <a:pt x="37" y="78"/>
                    </a:lnTo>
                    <a:lnTo>
                      <a:pt x="40" y="79"/>
                    </a:lnTo>
                    <a:lnTo>
                      <a:pt x="44" y="82"/>
                    </a:lnTo>
                    <a:lnTo>
                      <a:pt x="46" y="84"/>
                    </a:lnTo>
                    <a:lnTo>
                      <a:pt x="50" y="85"/>
                    </a:lnTo>
                    <a:lnTo>
                      <a:pt x="53" y="87"/>
                    </a:lnTo>
                    <a:lnTo>
                      <a:pt x="55" y="88"/>
                    </a:lnTo>
                    <a:lnTo>
                      <a:pt x="59" y="89"/>
                    </a:lnTo>
                    <a:lnTo>
                      <a:pt x="62" y="91"/>
                    </a:lnTo>
                    <a:lnTo>
                      <a:pt x="65" y="92"/>
                    </a:lnTo>
                    <a:lnTo>
                      <a:pt x="68" y="94"/>
                    </a:lnTo>
                    <a:lnTo>
                      <a:pt x="71" y="95"/>
                    </a:lnTo>
                    <a:lnTo>
                      <a:pt x="74" y="97"/>
                    </a:lnTo>
                    <a:lnTo>
                      <a:pt x="76" y="98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2"/>
                    </a:lnTo>
                    <a:lnTo>
                      <a:pt x="87" y="103"/>
                    </a:lnTo>
                    <a:lnTo>
                      <a:pt x="90" y="105"/>
                    </a:lnTo>
                    <a:lnTo>
                      <a:pt x="92" y="106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103" y="112"/>
                    </a:lnTo>
                    <a:lnTo>
                      <a:pt x="106" y="114"/>
                    </a:lnTo>
                    <a:lnTo>
                      <a:pt x="110" y="116"/>
                    </a:lnTo>
                    <a:lnTo>
                      <a:pt x="112" y="118"/>
                    </a:lnTo>
                    <a:lnTo>
                      <a:pt x="115" y="120"/>
                    </a:lnTo>
                    <a:lnTo>
                      <a:pt x="117" y="121"/>
                    </a:lnTo>
                    <a:lnTo>
                      <a:pt x="119" y="123"/>
                    </a:lnTo>
                    <a:lnTo>
                      <a:pt x="121" y="124"/>
                    </a:lnTo>
                    <a:lnTo>
                      <a:pt x="122" y="125"/>
                    </a:lnTo>
                    <a:lnTo>
                      <a:pt x="122" y="128"/>
                    </a:lnTo>
                    <a:lnTo>
                      <a:pt x="122" y="130"/>
                    </a:lnTo>
                    <a:lnTo>
                      <a:pt x="122" y="132"/>
                    </a:lnTo>
                    <a:lnTo>
                      <a:pt x="121" y="134"/>
                    </a:lnTo>
                    <a:lnTo>
                      <a:pt x="121" y="137"/>
                    </a:lnTo>
                    <a:lnTo>
                      <a:pt x="121" y="139"/>
                    </a:lnTo>
                    <a:lnTo>
                      <a:pt x="121" y="142"/>
                    </a:lnTo>
                    <a:lnTo>
                      <a:pt x="120" y="145"/>
                    </a:lnTo>
                    <a:lnTo>
                      <a:pt x="120" y="149"/>
                    </a:lnTo>
                    <a:lnTo>
                      <a:pt x="120" y="153"/>
                    </a:lnTo>
                    <a:lnTo>
                      <a:pt x="119" y="157"/>
                    </a:lnTo>
                    <a:lnTo>
                      <a:pt x="119" y="162"/>
                    </a:lnTo>
                    <a:lnTo>
                      <a:pt x="119" y="167"/>
                    </a:lnTo>
                    <a:lnTo>
                      <a:pt x="118" y="172"/>
                    </a:lnTo>
                    <a:lnTo>
                      <a:pt x="118" y="177"/>
                    </a:lnTo>
                    <a:lnTo>
                      <a:pt x="118" y="182"/>
                    </a:lnTo>
                    <a:lnTo>
                      <a:pt x="118" y="189"/>
                    </a:lnTo>
                    <a:lnTo>
                      <a:pt x="117" y="194"/>
                    </a:lnTo>
                    <a:lnTo>
                      <a:pt x="117" y="200"/>
                    </a:lnTo>
                    <a:lnTo>
                      <a:pt x="116" y="206"/>
                    </a:lnTo>
                    <a:lnTo>
                      <a:pt x="116" y="213"/>
                    </a:lnTo>
                    <a:lnTo>
                      <a:pt x="115" y="220"/>
                    </a:lnTo>
                    <a:lnTo>
                      <a:pt x="115" y="228"/>
                    </a:lnTo>
                    <a:lnTo>
                      <a:pt x="114" y="235"/>
                    </a:lnTo>
                    <a:lnTo>
                      <a:pt x="114" y="242"/>
                    </a:lnTo>
                    <a:lnTo>
                      <a:pt x="113" y="250"/>
                    </a:lnTo>
                    <a:lnTo>
                      <a:pt x="113" y="258"/>
                    </a:lnTo>
                    <a:lnTo>
                      <a:pt x="112" y="265"/>
                    </a:lnTo>
                    <a:lnTo>
                      <a:pt x="112" y="274"/>
                    </a:lnTo>
                    <a:lnTo>
                      <a:pt x="111" y="282"/>
                    </a:lnTo>
                    <a:lnTo>
                      <a:pt x="111" y="290"/>
                    </a:lnTo>
                    <a:lnTo>
                      <a:pt x="110" y="298"/>
                    </a:lnTo>
                    <a:lnTo>
                      <a:pt x="110" y="306"/>
                    </a:lnTo>
                    <a:lnTo>
                      <a:pt x="109" y="316"/>
                    </a:lnTo>
                    <a:lnTo>
                      <a:pt x="109" y="324"/>
                    </a:lnTo>
                    <a:lnTo>
                      <a:pt x="108" y="333"/>
                    </a:lnTo>
                    <a:lnTo>
                      <a:pt x="108" y="342"/>
                    </a:lnTo>
                    <a:lnTo>
                      <a:pt x="107" y="351"/>
                    </a:lnTo>
                    <a:lnTo>
                      <a:pt x="107" y="359"/>
                    </a:lnTo>
                    <a:lnTo>
                      <a:pt x="107" y="369"/>
                    </a:lnTo>
                    <a:lnTo>
                      <a:pt x="106" y="379"/>
                    </a:lnTo>
                    <a:lnTo>
                      <a:pt x="106" y="388"/>
                    </a:lnTo>
                    <a:lnTo>
                      <a:pt x="105" y="397"/>
                    </a:lnTo>
                    <a:lnTo>
                      <a:pt x="105" y="406"/>
                    </a:lnTo>
                    <a:lnTo>
                      <a:pt x="105" y="417"/>
                    </a:lnTo>
                    <a:lnTo>
                      <a:pt x="104" y="426"/>
                    </a:lnTo>
                    <a:lnTo>
                      <a:pt x="104" y="435"/>
                    </a:lnTo>
                    <a:lnTo>
                      <a:pt x="103" y="444"/>
                    </a:lnTo>
                    <a:lnTo>
                      <a:pt x="103" y="454"/>
                    </a:lnTo>
                    <a:lnTo>
                      <a:pt x="103" y="464"/>
                    </a:lnTo>
                    <a:lnTo>
                      <a:pt x="103" y="473"/>
                    </a:lnTo>
                    <a:lnTo>
                      <a:pt x="102" y="483"/>
                    </a:lnTo>
                    <a:lnTo>
                      <a:pt x="102" y="492"/>
                    </a:lnTo>
                    <a:lnTo>
                      <a:pt x="102" y="501"/>
                    </a:lnTo>
                    <a:lnTo>
                      <a:pt x="102" y="511"/>
                    </a:lnTo>
                    <a:lnTo>
                      <a:pt x="101" y="520"/>
                    </a:lnTo>
                    <a:lnTo>
                      <a:pt x="101" y="530"/>
                    </a:lnTo>
                    <a:lnTo>
                      <a:pt x="101" y="538"/>
                    </a:lnTo>
                    <a:lnTo>
                      <a:pt x="101" y="548"/>
                    </a:lnTo>
                    <a:lnTo>
                      <a:pt x="101" y="558"/>
                    </a:lnTo>
                    <a:lnTo>
                      <a:pt x="101" y="566"/>
                    </a:lnTo>
                    <a:lnTo>
                      <a:pt x="101" y="575"/>
                    </a:lnTo>
                    <a:lnTo>
                      <a:pt x="101" y="583"/>
                    </a:lnTo>
                    <a:lnTo>
                      <a:pt x="101" y="592"/>
                    </a:lnTo>
                    <a:lnTo>
                      <a:pt x="101" y="602"/>
                    </a:lnTo>
                    <a:lnTo>
                      <a:pt x="101" y="610"/>
                    </a:lnTo>
                    <a:lnTo>
                      <a:pt x="101" y="618"/>
                    </a:lnTo>
                    <a:lnTo>
                      <a:pt x="101" y="626"/>
                    </a:lnTo>
                    <a:lnTo>
                      <a:pt x="101" y="635"/>
                    </a:lnTo>
                    <a:lnTo>
                      <a:pt x="101" y="643"/>
                    </a:lnTo>
                    <a:lnTo>
                      <a:pt x="101" y="652"/>
                    </a:lnTo>
                    <a:lnTo>
                      <a:pt x="101" y="660"/>
                    </a:lnTo>
                    <a:lnTo>
                      <a:pt x="101" y="668"/>
                    </a:lnTo>
                    <a:lnTo>
                      <a:pt x="101" y="676"/>
                    </a:lnTo>
                    <a:lnTo>
                      <a:pt x="102" y="683"/>
                    </a:lnTo>
                    <a:lnTo>
                      <a:pt x="102" y="692"/>
                    </a:lnTo>
                    <a:lnTo>
                      <a:pt x="103" y="700"/>
                    </a:lnTo>
                    <a:lnTo>
                      <a:pt x="103" y="707"/>
                    </a:lnTo>
                    <a:lnTo>
                      <a:pt x="103" y="714"/>
                    </a:lnTo>
                    <a:lnTo>
                      <a:pt x="103" y="722"/>
                    </a:lnTo>
                    <a:lnTo>
                      <a:pt x="104" y="729"/>
                    </a:lnTo>
                    <a:lnTo>
                      <a:pt x="104" y="736"/>
                    </a:lnTo>
                    <a:lnTo>
                      <a:pt x="104" y="744"/>
                    </a:lnTo>
                    <a:lnTo>
                      <a:pt x="105" y="751"/>
                    </a:lnTo>
                    <a:lnTo>
                      <a:pt x="105" y="758"/>
                    </a:lnTo>
                    <a:lnTo>
                      <a:pt x="105" y="764"/>
                    </a:lnTo>
                    <a:lnTo>
                      <a:pt x="105" y="770"/>
                    </a:lnTo>
                    <a:lnTo>
                      <a:pt x="106" y="776"/>
                    </a:lnTo>
                    <a:lnTo>
                      <a:pt x="106" y="783"/>
                    </a:lnTo>
                    <a:lnTo>
                      <a:pt x="106" y="790"/>
                    </a:lnTo>
                    <a:lnTo>
                      <a:pt x="107" y="795"/>
                    </a:lnTo>
                    <a:lnTo>
                      <a:pt x="107" y="802"/>
                    </a:lnTo>
                    <a:lnTo>
                      <a:pt x="108" y="808"/>
                    </a:lnTo>
                    <a:lnTo>
                      <a:pt x="108" y="813"/>
                    </a:lnTo>
                    <a:lnTo>
                      <a:pt x="108" y="818"/>
                    </a:lnTo>
                    <a:lnTo>
                      <a:pt x="108" y="823"/>
                    </a:lnTo>
                    <a:lnTo>
                      <a:pt x="109" y="829"/>
                    </a:lnTo>
                    <a:lnTo>
                      <a:pt x="109" y="834"/>
                    </a:lnTo>
                    <a:lnTo>
                      <a:pt x="110" y="839"/>
                    </a:lnTo>
                    <a:lnTo>
                      <a:pt x="110" y="844"/>
                    </a:lnTo>
                    <a:lnTo>
                      <a:pt x="111" y="849"/>
                    </a:lnTo>
                    <a:lnTo>
                      <a:pt x="111" y="853"/>
                    </a:lnTo>
                    <a:lnTo>
                      <a:pt x="111" y="857"/>
                    </a:lnTo>
                    <a:lnTo>
                      <a:pt x="111" y="861"/>
                    </a:lnTo>
                    <a:lnTo>
                      <a:pt x="112" y="865"/>
                    </a:lnTo>
                    <a:lnTo>
                      <a:pt x="112" y="869"/>
                    </a:lnTo>
                    <a:lnTo>
                      <a:pt x="112" y="872"/>
                    </a:lnTo>
                    <a:lnTo>
                      <a:pt x="112" y="876"/>
                    </a:lnTo>
                    <a:lnTo>
                      <a:pt x="113" y="881"/>
                    </a:lnTo>
                    <a:lnTo>
                      <a:pt x="113" y="883"/>
                    </a:lnTo>
                    <a:lnTo>
                      <a:pt x="114" y="886"/>
                    </a:lnTo>
                    <a:lnTo>
                      <a:pt x="114" y="888"/>
                    </a:lnTo>
                    <a:lnTo>
                      <a:pt x="114" y="891"/>
                    </a:lnTo>
                    <a:lnTo>
                      <a:pt x="114" y="894"/>
                    </a:lnTo>
                    <a:lnTo>
                      <a:pt x="114" y="896"/>
                    </a:lnTo>
                    <a:lnTo>
                      <a:pt x="115" y="898"/>
                    </a:lnTo>
                    <a:lnTo>
                      <a:pt x="115" y="900"/>
                    </a:lnTo>
                    <a:lnTo>
                      <a:pt x="115" y="902"/>
                    </a:lnTo>
                    <a:lnTo>
                      <a:pt x="115" y="905"/>
                    </a:lnTo>
                    <a:lnTo>
                      <a:pt x="115" y="906"/>
                    </a:lnTo>
                    <a:lnTo>
                      <a:pt x="116" y="907"/>
                    </a:lnTo>
                    <a:lnTo>
                      <a:pt x="141" y="907"/>
                    </a:lnTo>
                    <a:lnTo>
                      <a:pt x="140" y="906"/>
                    </a:lnTo>
                    <a:lnTo>
                      <a:pt x="140" y="905"/>
                    </a:lnTo>
                    <a:lnTo>
                      <a:pt x="140" y="902"/>
                    </a:lnTo>
                    <a:lnTo>
                      <a:pt x="140" y="900"/>
                    </a:lnTo>
                    <a:lnTo>
                      <a:pt x="140" y="898"/>
                    </a:lnTo>
                    <a:lnTo>
                      <a:pt x="139" y="897"/>
                    </a:lnTo>
                    <a:lnTo>
                      <a:pt x="139" y="895"/>
                    </a:lnTo>
                    <a:lnTo>
                      <a:pt x="139" y="893"/>
                    </a:lnTo>
                    <a:lnTo>
                      <a:pt x="139" y="890"/>
                    </a:lnTo>
                    <a:lnTo>
                      <a:pt x="139" y="888"/>
                    </a:lnTo>
                    <a:lnTo>
                      <a:pt x="139" y="886"/>
                    </a:lnTo>
                    <a:lnTo>
                      <a:pt x="139" y="883"/>
                    </a:lnTo>
                    <a:lnTo>
                      <a:pt x="138" y="880"/>
                    </a:lnTo>
                    <a:lnTo>
                      <a:pt x="137" y="876"/>
                    </a:lnTo>
                    <a:lnTo>
                      <a:pt x="137" y="872"/>
                    </a:lnTo>
                    <a:lnTo>
                      <a:pt x="137" y="869"/>
                    </a:lnTo>
                    <a:lnTo>
                      <a:pt x="137" y="865"/>
                    </a:lnTo>
                    <a:lnTo>
                      <a:pt x="136" y="862"/>
                    </a:lnTo>
                    <a:lnTo>
                      <a:pt x="136" y="858"/>
                    </a:lnTo>
                    <a:lnTo>
                      <a:pt x="136" y="854"/>
                    </a:lnTo>
                    <a:lnTo>
                      <a:pt x="136" y="849"/>
                    </a:lnTo>
                    <a:lnTo>
                      <a:pt x="135" y="845"/>
                    </a:lnTo>
                    <a:lnTo>
                      <a:pt x="135" y="840"/>
                    </a:lnTo>
                    <a:lnTo>
                      <a:pt x="135" y="836"/>
                    </a:lnTo>
                    <a:lnTo>
                      <a:pt x="134" y="830"/>
                    </a:lnTo>
                    <a:lnTo>
                      <a:pt x="134" y="825"/>
                    </a:lnTo>
                    <a:lnTo>
                      <a:pt x="134" y="820"/>
                    </a:lnTo>
                    <a:lnTo>
                      <a:pt x="134" y="815"/>
                    </a:lnTo>
                    <a:lnTo>
                      <a:pt x="133" y="809"/>
                    </a:lnTo>
                    <a:lnTo>
                      <a:pt x="133" y="804"/>
                    </a:lnTo>
                    <a:lnTo>
                      <a:pt x="132" y="798"/>
                    </a:lnTo>
                    <a:lnTo>
                      <a:pt x="132" y="792"/>
                    </a:lnTo>
                    <a:lnTo>
                      <a:pt x="132" y="784"/>
                    </a:lnTo>
                    <a:lnTo>
                      <a:pt x="130" y="779"/>
                    </a:lnTo>
                    <a:lnTo>
                      <a:pt x="130" y="772"/>
                    </a:lnTo>
                    <a:lnTo>
                      <a:pt x="130" y="766"/>
                    </a:lnTo>
                    <a:lnTo>
                      <a:pt x="129" y="759"/>
                    </a:lnTo>
                    <a:lnTo>
                      <a:pt x="129" y="752"/>
                    </a:lnTo>
                    <a:lnTo>
                      <a:pt x="129" y="746"/>
                    </a:lnTo>
                    <a:lnTo>
                      <a:pt x="129" y="739"/>
                    </a:lnTo>
                    <a:lnTo>
                      <a:pt x="128" y="731"/>
                    </a:lnTo>
                    <a:lnTo>
                      <a:pt x="128" y="723"/>
                    </a:lnTo>
                    <a:lnTo>
                      <a:pt x="128" y="716"/>
                    </a:lnTo>
                    <a:lnTo>
                      <a:pt x="128" y="709"/>
                    </a:lnTo>
                    <a:lnTo>
                      <a:pt x="128" y="701"/>
                    </a:lnTo>
                    <a:lnTo>
                      <a:pt x="127" y="693"/>
                    </a:lnTo>
                    <a:lnTo>
                      <a:pt x="126" y="684"/>
                    </a:lnTo>
                    <a:lnTo>
                      <a:pt x="126" y="676"/>
                    </a:lnTo>
                    <a:lnTo>
                      <a:pt x="126" y="668"/>
                    </a:lnTo>
                    <a:lnTo>
                      <a:pt x="126" y="660"/>
                    </a:lnTo>
                    <a:lnTo>
                      <a:pt x="126" y="652"/>
                    </a:lnTo>
                    <a:lnTo>
                      <a:pt x="126" y="643"/>
                    </a:lnTo>
                    <a:lnTo>
                      <a:pt x="125" y="634"/>
                    </a:lnTo>
                    <a:lnTo>
                      <a:pt x="125" y="625"/>
                    </a:lnTo>
                    <a:lnTo>
                      <a:pt x="125" y="616"/>
                    </a:lnTo>
                    <a:lnTo>
                      <a:pt x="125" y="607"/>
                    </a:lnTo>
                    <a:lnTo>
                      <a:pt x="125" y="598"/>
                    </a:lnTo>
                    <a:lnTo>
                      <a:pt x="125" y="588"/>
                    </a:lnTo>
                    <a:lnTo>
                      <a:pt x="125" y="579"/>
                    </a:lnTo>
                    <a:lnTo>
                      <a:pt x="125" y="570"/>
                    </a:lnTo>
                    <a:lnTo>
                      <a:pt x="125" y="560"/>
                    </a:lnTo>
                    <a:lnTo>
                      <a:pt x="125" y="549"/>
                    </a:lnTo>
                    <a:lnTo>
                      <a:pt x="125" y="540"/>
                    </a:lnTo>
                    <a:lnTo>
                      <a:pt x="125" y="530"/>
                    </a:lnTo>
                    <a:lnTo>
                      <a:pt x="125" y="520"/>
                    </a:lnTo>
                    <a:lnTo>
                      <a:pt x="125" y="510"/>
                    </a:lnTo>
                    <a:lnTo>
                      <a:pt x="125" y="499"/>
                    </a:lnTo>
                    <a:lnTo>
                      <a:pt x="125" y="490"/>
                    </a:lnTo>
                    <a:lnTo>
                      <a:pt x="125" y="480"/>
                    </a:lnTo>
                    <a:lnTo>
                      <a:pt x="125" y="470"/>
                    </a:lnTo>
                    <a:lnTo>
                      <a:pt x="125" y="459"/>
                    </a:lnTo>
                    <a:lnTo>
                      <a:pt x="126" y="449"/>
                    </a:lnTo>
                    <a:lnTo>
                      <a:pt x="126" y="439"/>
                    </a:lnTo>
                    <a:lnTo>
                      <a:pt x="126" y="429"/>
                    </a:lnTo>
                    <a:lnTo>
                      <a:pt x="126" y="419"/>
                    </a:lnTo>
                    <a:lnTo>
                      <a:pt x="127" y="408"/>
                    </a:lnTo>
                    <a:lnTo>
                      <a:pt x="127" y="398"/>
                    </a:lnTo>
                    <a:lnTo>
                      <a:pt x="128" y="388"/>
                    </a:lnTo>
                    <a:lnTo>
                      <a:pt x="128" y="378"/>
                    </a:lnTo>
                    <a:lnTo>
                      <a:pt x="128" y="369"/>
                    </a:lnTo>
                    <a:lnTo>
                      <a:pt x="128" y="358"/>
                    </a:lnTo>
                    <a:lnTo>
                      <a:pt x="129" y="348"/>
                    </a:lnTo>
                    <a:lnTo>
                      <a:pt x="129" y="339"/>
                    </a:lnTo>
                    <a:lnTo>
                      <a:pt x="129" y="330"/>
                    </a:lnTo>
                    <a:lnTo>
                      <a:pt x="129" y="320"/>
                    </a:lnTo>
                    <a:lnTo>
                      <a:pt x="130" y="309"/>
                    </a:lnTo>
                    <a:lnTo>
                      <a:pt x="130" y="300"/>
                    </a:lnTo>
                    <a:lnTo>
                      <a:pt x="132" y="291"/>
                    </a:lnTo>
                    <a:lnTo>
                      <a:pt x="132" y="283"/>
                    </a:lnTo>
                    <a:lnTo>
                      <a:pt x="132" y="274"/>
                    </a:lnTo>
                    <a:lnTo>
                      <a:pt x="132" y="264"/>
                    </a:lnTo>
                    <a:lnTo>
                      <a:pt x="133" y="256"/>
                    </a:lnTo>
                    <a:lnTo>
                      <a:pt x="133" y="247"/>
                    </a:lnTo>
                    <a:lnTo>
                      <a:pt x="134" y="238"/>
                    </a:lnTo>
                    <a:lnTo>
                      <a:pt x="134" y="231"/>
                    </a:lnTo>
                    <a:lnTo>
                      <a:pt x="134" y="223"/>
                    </a:lnTo>
                    <a:lnTo>
                      <a:pt x="134" y="214"/>
                    </a:lnTo>
                    <a:lnTo>
                      <a:pt x="135" y="206"/>
                    </a:lnTo>
                    <a:lnTo>
                      <a:pt x="135" y="199"/>
                    </a:lnTo>
                    <a:lnTo>
                      <a:pt x="136" y="192"/>
                    </a:lnTo>
                    <a:lnTo>
                      <a:pt x="136" y="185"/>
                    </a:lnTo>
                    <a:lnTo>
                      <a:pt x="136" y="178"/>
                    </a:lnTo>
                    <a:lnTo>
                      <a:pt x="136" y="170"/>
                    </a:lnTo>
                    <a:lnTo>
                      <a:pt x="137" y="165"/>
                    </a:lnTo>
                    <a:lnTo>
                      <a:pt x="137" y="158"/>
                    </a:lnTo>
                    <a:lnTo>
                      <a:pt x="137" y="152"/>
                    </a:lnTo>
                    <a:lnTo>
                      <a:pt x="137" y="146"/>
                    </a:lnTo>
                    <a:lnTo>
                      <a:pt x="138" y="142"/>
                    </a:lnTo>
                    <a:lnTo>
                      <a:pt x="138" y="137"/>
                    </a:lnTo>
                    <a:lnTo>
                      <a:pt x="138" y="132"/>
                    </a:lnTo>
                    <a:lnTo>
                      <a:pt x="139" y="126"/>
                    </a:lnTo>
                    <a:lnTo>
                      <a:pt x="139" y="122"/>
                    </a:lnTo>
                    <a:lnTo>
                      <a:pt x="139" y="118"/>
                    </a:lnTo>
                    <a:lnTo>
                      <a:pt x="139" y="115"/>
                    </a:lnTo>
                    <a:lnTo>
                      <a:pt x="139" y="111"/>
                    </a:lnTo>
                    <a:lnTo>
                      <a:pt x="140" y="109"/>
                    </a:lnTo>
                    <a:lnTo>
                      <a:pt x="140" y="106"/>
                    </a:lnTo>
                    <a:lnTo>
                      <a:pt x="140" y="103"/>
                    </a:lnTo>
                    <a:lnTo>
                      <a:pt x="140" y="101"/>
                    </a:lnTo>
                    <a:lnTo>
                      <a:pt x="140" y="100"/>
                    </a:lnTo>
                    <a:lnTo>
                      <a:pt x="140" y="98"/>
                    </a:lnTo>
                    <a:lnTo>
                      <a:pt x="14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35" name="Freeform 130">
                <a:extLst>
                  <a:ext uri="{FF2B5EF4-FFF2-40B4-BE49-F238E27FC236}">
                    <a16:creationId xmlns:a16="http://schemas.microsoft.com/office/drawing/2014/main" id="{204741F5-35D8-4D8D-B284-20153E580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2607"/>
                <a:ext cx="63" cy="48"/>
              </a:xfrm>
              <a:custGeom>
                <a:avLst/>
                <a:gdLst>
                  <a:gd name="T0" fmla="*/ 0 w 127"/>
                  <a:gd name="T1" fmla="*/ 0 h 97"/>
                  <a:gd name="T2" fmla="*/ 0 w 127"/>
                  <a:gd name="T3" fmla="*/ 0 h 97"/>
                  <a:gd name="T4" fmla="*/ 0 w 127"/>
                  <a:gd name="T5" fmla="*/ 0 h 97"/>
                  <a:gd name="T6" fmla="*/ 0 w 127"/>
                  <a:gd name="T7" fmla="*/ 0 h 97"/>
                  <a:gd name="T8" fmla="*/ 0 w 127"/>
                  <a:gd name="T9" fmla="*/ 0 h 97"/>
                  <a:gd name="T10" fmla="*/ 0 w 127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97"/>
                  <a:gd name="T20" fmla="*/ 127 w 127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97">
                    <a:moveTo>
                      <a:pt x="0" y="0"/>
                    </a:moveTo>
                    <a:lnTo>
                      <a:pt x="127" y="62"/>
                    </a:lnTo>
                    <a:lnTo>
                      <a:pt x="121" y="97"/>
                    </a:lnTo>
                    <a:lnTo>
                      <a:pt x="2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36" name="Freeform 131">
                <a:extLst>
                  <a:ext uri="{FF2B5EF4-FFF2-40B4-BE49-F238E27FC236}">
                    <a16:creationId xmlns:a16="http://schemas.microsoft.com/office/drawing/2014/main" id="{C2E43561-287B-4540-8A90-C29B8A291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" y="2651"/>
                <a:ext cx="57" cy="36"/>
              </a:xfrm>
              <a:custGeom>
                <a:avLst/>
                <a:gdLst>
                  <a:gd name="T0" fmla="*/ 0 w 113"/>
                  <a:gd name="T1" fmla="*/ 0 h 71"/>
                  <a:gd name="T2" fmla="*/ 1 w 113"/>
                  <a:gd name="T3" fmla="*/ 1 h 71"/>
                  <a:gd name="T4" fmla="*/ 1 w 113"/>
                  <a:gd name="T5" fmla="*/ 1 h 71"/>
                  <a:gd name="T6" fmla="*/ 1 w 113"/>
                  <a:gd name="T7" fmla="*/ 1 h 71"/>
                  <a:gd name="T8" fmla="*/ 0 w 113"/>
                  <a:gd name="T9" fmla="*/ 0 h 71"/>
                  <a:gd name="T10" fmla="*/ 0 w 113"/>
                  <a:gd name="T11" fmla="*/ 0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"/>
                  <a:gd name="T19" fmla="*/ 0 h 71"/>
                  <a:gd name="T20" fmla="*/ 113 w 11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" h="71">
                    <a:moveTo>
                      <a:pt x="0" y="0"/>
                    </a:moveTo>
                    <a:lnTo>
                      <a:pt x="113" y="39"/>
                    </a:lnTo>
                    <a:lnTo>
                      <a:pt x="113" y="71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37" name="Freeform 132">
                <a:extLst>
                  <a:ext uri="{FF2B5EF4-FFF2-40B4-BE49-F238E27FC236}">
                    <a16:creationId xmlns:a16="http://schemas.microsoft.com/office/drawing/2014/main" id="{84AF5CCB-FF0B-4519-870A-E0727DC6D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689"/>
                <a:ext cx="47" cy="31"/>
              </a:xfrm>
              <a:custGeom>
                <a:avLst/>
                <a:gdLst>
                  <a:gd name="T0" fmla="*/ 0 w 93"/>
                  <a:gd name="T1" fmla="*/ 0 h 63"/>
                  <a:gd name="T2" fmla="*/ 1 w 93"/>
                  <a:gd name="T3" fmla="*/ 0 h 63"/>
                  <a:gd name="T4" fmla="*/ 1 w 93"/>
                  <a:gd name="T5" fmla="*/ 0 h 63"/>
                  <a:gd name="T6" fmla="*/ 1 w 93"/>
                  <a:gd name="T7" fmla="*/ 0 h 63"/>
                  <a:gd name="T8" fmla="*/ 0 w 93"/>
                  <a:gd name="T9" fmla="*/ 0 h 63"/>
                  <a:gd name="T10" fmla="*/ 0 w 93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63"/>
                  <a:gd name="T20" fmla="*/ 93 w 93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63">
                    <a:moveTo>
                      <a:pt x="0" y="0"/>
                    </a:moveTo>
                    <a:lnTo>
                      <a:pt x="93" y="25"/>
                    </a:lnTo>
                    <a:lnTo>
                      <a:pt x="93" y="63"/>
                    </a:lnTo>
                    <a:lnTo>
                      <a:pt x="1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38" name="Freeform 133">
                <a:extLst>
                  <a:ext uri="{FF2B5EF4-FFF2-40B4-BE49-F238E27FC236}">
                    <a16:creationId xmlns:a16="http://schemas.microsoft.com/office/drawing/2014/main" id="{ECC4BF3C-A773-471B-9D95-F1118F272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721"/>
                <a:ext cx="45" cy="31"/>
              </a:xfrm>
              <a:custGeom>
                <a:avLst/>
                <a:gdLst>
                  <a:gd name="T0" fmla="*/ 0 w 91"/>
                  <a:gd name="T1" fmla="*/ 0 h 62"/>
                  <a:gd name="T2" fmla="*/ 0 w 91"/>
                  <a:gd name="T3" fmla="*/ 1 h 62"/>
                  <a:gd name="T4" fmla="*/ 0 w 91"/>
                  <a:gd name="T5" fmla="*/ 1 h 62"/>
                  <a:gd name="T6" fmla="*/ 0 w 91"/>
                  <a:gd name="T7" fmla="*/ 1 h 62"/>
                  <a:gd name="T8" fmla="*/ 0 w 91"/>
                  <a:gd name="T9" fmla="*/ 0 h 62"/>
                  <a:gd name="T10" fmla="*/ 0 w 91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62"/>
                  <a:gd name="T20" fmla="*/ 91 w 91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62">
                    <a:moveTo>
                      <a:pt x="0" y="0"/>
                    </a:moveTo>
                    <a:lnTo>
                      <a:pt x="91" y="30"/>
                    </a:lnTo>
                    <a:lnTo>
                      <a:pt x="91" y="62"/>
                    </a:lnTo>
                    <a:lnTo>
                      <a:pt x="3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39" name="Freeform 134">
                <a:extLst>
                  <a:ext uri="{FF2B5EF4-FFF2-40B4-BE49-F238E27FC236}">
                    <a16:creationId xmlns:a16="http://schemas.microsoft.com/office/drawing/2014/main" id="{2F3C4BF0-25AA-46FD-B169-AFC649FCD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788"/>
                <a:ext cx="44" cy="26"/>
              </a:xfrm>
              <a:custGeom>
                <a:avLst/>
                <a:gdLst>
                  <a:gd name="T0" fmla="*/ 0 w 88"/>
                  <a:gd name="T1" fmla="*/ 0 h 53"/>
                  <a:gd name="T2" fmla="*/ 1 w 88"/>
                  <a:gd name="T3" fmla="*/ 0 h 53"/>
                  <a:gd name="T4" fmla="*/ 1 w 88"/>
                  <a:gd name="T5" fmla="*/ 0 h 53"/>
                  <a:gd name="T6" fmla="*/ 1 w 88"/>
                  <a:gd name="T7" fmla="*/ 0 h 53"/>
                  <a:gd name="T8" fmla="*/ 0 w 88"/>
                  <a:gd name="T9" fmla="*/ 0 h 53"/>
                  <a:gd name="T10" fmla="*/ 0 w 88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3"/>
                  <a:gd name="T20" fmla="*/ 88 w 8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3">
                    <a:moveTo>
                      <a:pt x="0" y="0"/>
                    </a:moveTo>
                    <a:lnTo>
                      <a:pt x="88" y="27"/>
                    </a:lnTo>
                    <a:lnTo>
                      <a:pt x="88" y="53"/>
                    </a:lnTo>
                    <a:lnTo>
                      <a:pt x="3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40" name="Freeform 135">
                <a:extLst>
                  <a:ext uri="{FF2B5EF4-FFF2-40B4-BE49-F238E27FC236}">
                    <a16:creationId xmlns:a16="http://schemas.microsoft.com/office/drawing/2014/main" id="{B49E17F8-D6A6-4173-9D99-7FE97B610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2823"/>
                <a:ext cx="50" cy="27"/>
              </a:xfrm>
              <a:custGeom>
                <a:avLst/>
                <a:gdLst>
                  <a:gd name="T0" fmla="*/ 1 w 100"/>
                  <a:gd name="T1" fmla="*/ 0 h 52"/>
                  <a:gd name="T2" fmla="*/ 1 w 100"/>
                  <a:gd name="T3" fmla="*/ 1 h 52"/>
                  <a:gd name="T4" fmla="*/ 1 w 100"/>
                  <a:gd name="T5" fmla="*/ 1 h 52"/>
                  <a:gd name="T6" fmla="*/ 0 w 100"/>
                  <a:gd name="T7" fmla="*/ 1 h 52"/>
                  <a:gd name="T8" fmla="*/ 1 w 100"/>
                  <a:gd name="T9" fmla="*/ 0 h 52"/>
                  <a:gd name="T10" fmla="*/ 1 w 100"/>
                  <a:gd name="T11" fmla="*/ 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52"/>
                  <a:gd name="T20" fmla="*/ 100 w 10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52">
                    <a:moveTo>
                      <a:pt x="3" y="0"/>
                    </a:moveTo>
                    <a:lnTo>
                      <a:pt x="100" y="20"/>
                    </a:lnTo>
                    <a:lnTo>
                      <a:pt x="94" y="52"/>
                    </a:lnTo>
                    <a:lnTo>
                      <a:pt x="0" y="3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41" name="Freeform 136">
                <a:extLst>
                  <a:ext uri="{FF2B5EF4-FFF2-40B4-BE49-F238E27FC236}">
                    <a16:creationId xmlns:a16="http://schemas.microsoft.com/office/drawing/2014/main" id="{D58089CC-FD35-4C7C-80E3-689B6462B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" y="2859"/>
                <a:ext cx="48" cy="21"/>
              </a:xfrm>
              <a:custGeom>
                <a:avLst/>
                <a:gdLst>
                  <a:gd name="T0" fmla="*/ 0 w 97"/>
                  <a:gd name="T1" fmla="*/ 0 h 43"/>
                  <a:gd name="T2" fmla="*/ 0 w 97"/>
                  <a:gd name="T3" fmla="*/ 0 h 43"/>
                  <a:gd name="T4" fmla="*/ 0 w 97"/>
                  <a:gd name="T5" fmla="*/ 0 h 43"/>
                  <a:gd name="T6" fmla="*/ 0 w 97"/>
                  <a:gd name="T7" fmla="*/ 0 h 43"/>
                  <a:gd name="T8" fmla="*/ 0 w 97"/>
                  <a:gd name="T9" fmla="*/ 0 h 43"/>
                  <a:gd name="T10" fmla="*/ 0 w 9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43"/>
                  <a:gd name="T20" fmla="*/ 97 w 9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43">
                    <a:moveTo>
                      <a:pt x="0" y="0"/>
                    </a:moveTo>
                    <a:lnTo>
                      <a:pt x="97" y="12"/>
                    </a:lnTo>
                    <a:lnTo>
                      <a:pt x="97" y="43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42" name="Freeform 137">
                <a:extLst>
                  <a:ext uri="{FF2B5EF4-FFF2-40B4-BE49-F238E27FC236}">
                    <a16:creationId xmlns:a16="http://schemas.microsoft.com/office/drawing/2014/main" id="{94073858-5ECC-4552-87C0-63370B4ED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2889"/>
                <a:ext cx="53" cy="21"/>
              </a:xfrm>
              <a:custGeom>
                <a:avLst/>
                <a:gdLst>
                  <a:gd name="T0" fmla="*/ 0 w 106"/>
                  <a:gd name="T1" fmla="*/ 0 h 43"/>
                  <a:gd name="T2" fmla="*/ 1 w 106"/>
                  <a:gd name="T3" fmla="*/ 0 h 43"/>
                  <a:gd name="T4" fmla="*/ 1 w 106"/>
                  <a:gd name="T5" fmla="*/ 0 h 43"/>
                  <a:gd name="T6" fmla="*/ 1 w 106"/>
                  <a:gd name="T7" fmla="*/ 0 h 43"/>
                  <a:gd name="T8" fmla="*/ 0 w 106"/>
                  <a:gd name="T9" fmla="*/ 0 h 43"/>
                  <a:gd name="T10" fmla="*/ 0 w 106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43"/>
                  <a:gd name="T20" fmla="*/ 106 w 106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43">
                    <a:moveTo>
                      <a:pt x="0" y="0"/>
                    </a:moveTo>
                    <a:lnTo>
                      <a:pt x="106" y="20"/>
                    </a:lnTo>
                    <a:lnTo>
                      <a:pt x="106" y="4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43" name="Freeform 138">
                <a:extLst>
                  <a:ext uri="{FF2B5EF4-FFF2-40B4-BE49-F238E27FC236}">
                    <a16:creationId xmlns:a16="http://schemas.microsoft.com/office/drawing/2014/main" id="{DC83E118-887E-4B59-9486-ED27C70AF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2925"/>
                <a:ext cx="49" cy="21"/>
              </a:xfrm>
              <a:custGeom>
                <a:avLst/>
                <a:gdLst>
                  <a:gd name="T0" fmla="*/ 0 w 98"/>
                  <a:gd name="T1" fmla="*/ 0 h 43"/>
                  <a:gd name="T2" fmla="*/ 1 w 98"/>
                  <a:gd name="T3" fmla="*/ 0 h 43"/>
                  <a:gd name="T4" fmla="*/ 1 w 98"/>
                  <a:gd name="T5" fmla="*/ 0 h 43"/>
                  <a:gd name="T6" fmla="*/ 0 w 98"/>
                  <a:gd name="T7" fmla="*/ 0 h 43"/>
                  <a:gd name="T8" fmla="*/ 0 w 98"/>
                  <a:gd name="T9" fmla="*/ 0 h 43"/>
                  <a:gd name="T10" fmla="*/ 0 w 98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43"/>
                  <a:gd name="T20" fmla="*/ 98 w 98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43">
                    <a:moveTo>
                      <a:pt x="0" y="0"/>
                    </a:moveTo>
                    <a:lnTo>
                      <a:pt x="95" y="11"/>
                    </a:lnTo>
                    <a:lnTo>
                      <a:pt x="98" y="43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44" name="Freeform 139">
                <a:extLst>
                  <a:ext uri="{FF2B5EF4-FFF2-40B4-BE49-F238E27FC236}">
                    <a16:creationId xmlns:a16="http://schemas.microsoft.com/office/drawing/2014/main" id="{E42443DC-12B5-433B-9894-E482B14DF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959"/>
                <a:ext cx="50" cy="17"/>
              </a:xfrm>
              <a:custGeom>
                <a:avLst/>
                <a:gdLst>
                  <a:gd name="T0" fmla="*/ 1 w 99"/>
                  <a:gd name="T1" fmla="*/ 0 h 34"/>
                  <a:gd name="T2" fmla="*/ 1 w 99"/>
                  <a:gd name="T3" fmla="*/ 1 h 34"/>
                  <a:gd name="T4" fmla="*/ 1 w 99"/>
                  <a:gd name="T5" fmla="*/ 1 h 34"/>
                  <a:gd name="T6" fmla="*/ 0 w 99"/>
                  <a:gd name="T7" fmla="*/ 1 h 34"/>
                  <a:gd name="T8" fmla="*/ 1 w 99"/>
                  <a:gd name="T9" fmla="*/ 0 h 34"/>
                  <a:gd name="T10" fmla="*/ 1 w 99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34"/>
                  <a:gd name="T20" fmla="*/ 99 w 99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34">
                    <a:moveTo>
                      <a:pt x="2" y="0"/>
                    </a:moveTo>
                    <a:lnTo>
                      <a:pt x="99" y="6"/>
                    </a:lnTo>
                    <a:lnTo>
                      <a:pt x="99" y="34"/>
                    </a:lnTo>
                    <a:lnTo>
                      <a:pt x="0" y="3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45" name="Freeform 140">
                <a:extLst>
                  <a:ext uri="{FF2B5EF4-FFF2-40B4-BE49-F238E27FC236}">
                    <a16:creationId xmlns:a16="http://schemas.microsoft.com/office/drawing/2014/main" id="{8659AED4-4C01-4DCE-9165-980B405C9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2987"/>
                <a:ext cx="57" cy="23"/>
              </a:xfrm>
              <a:custGeom>
                <a:avLst/>
                <a:gdLst>
                  <a:gd name="T0" fmla="*/ 1 w 113"/>
                  <a:gd name="T1" fmla="*/ 0 h 46"/>
                  <a:gd name="T2" fmla="*/ 1 w 113"/>
                  <a:gd name="T3" fmla="*/ 1 h 46"/>
                  <a:gd name="T4" fmla="*/ 1 w 113"/>
                  <a:gd name="T5" fmla="*/ 1 h 46"/>
                  <a:gd name="T6" fmla="*/ 0 w 113"/>
                  <a:gd name="T7" fmla="*/ 1 h 46"/>
                  <a:gd name="T8" fmla="*/ 1 w 113"/>
                  <a:gd name="T9" fmla="*/ 0 h 46"/>
                  <a:gd name="T10" fmla="*/ 1 w 113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"/>
                  <a:gd name="T19" fmla="*/ 0 h 46"/>
                  <a:gd name="T20" fmla="*/ 113 w 113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" h="46">
                    <a:moveTo>
                      <a:pt x="3" y="0"/>
                    </a:moveTo>
                    <a:lnTo>
                      <a:pt x="103" y="5"/>
                    </a:lnTo>
                    <a:lnTo>
                      <a:pt x="113" y="46"/>
                    </a:lnTo>
                    <a:lnTo>
                      <a:pt x="0" y="4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46" name="Freeform 141">
                <a:extLst>
                  <a:ext uri="{FF2B5EF4-FFF2-40B4-BE49-F238E27FC236}">
                    <a16:creationId xmlns:a16="http://schemas.microsoft.com/office/drawing/2014/main" id="{31579CFF-175A-434C-8818-81131ACC9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" y="2522"/>
                <a:ext cx="18" cy="88"/>
              </a:xfrm>
              <a:custGeom>
                <a:avLst/>
                <a:gdLst>
                  <a:gd name="T0" fmla="*/ 0 w 35"/>
                  <a:gd name="T1" fmla="*/ 0 h 178"/>
                  <a:gd name="T2" fmla="*/ 1 w 35"/>
                  <a:gd name="T3" fmla="*/ 0 h 178"/>
                  <a:gd name="T4" fmla="*/ 1 w 35"/>
                  <a:gd name="T5" fmla="*/ 0 h 178"/>
                  <a:gd name="T6" fmla="*/ 1 w 35"/>
                  <a:gd name="T7" fmla="*/ 0 h 178"/>
                  <a:gd name="T8" fmla="*/ 1 w 35"/>
                  <a:gd name="T9" fmla="*/ 0 h 178"/>
                  <a:gd name="T10" fmla="*/ 1 w 35"/>
                  <a:gd name="T11" fmla="*/ 0 h 178"/>
                  <a:gd name="T12" fmla="*/ 1 w 35"/>
                  <a:gd name="T13" fmla="*/ 0 h 178"/>
                  <a:gd name="T14" fmla="*/ 1 w 35"/>
                  <a:gd name="T15" fmla="*/ 0 h 178"/>
                  <a:gd name="T16" fmla="*/ 0 w 35"/>
                  <a:gd name="T17" fmla="*/ 0 h 178"/>
                  <a:gd name="T18" fmla="*/ 0 w 35"/>
                  <a:gd name="T19" fmla="*/ 0 h 1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"/>
                  <a:gd name="T31" fmla="*/ 0 h 178"/>
                  <a:gd name="T32" fmla="*/ 35 w 35"/>
                  <a:gd name="T33" fmla="*/ 178 h 1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" h="178">
                    <a:moveTo>
                      <a:pt x="0" y="162"/>
                    </a:moveTo>
                    <a:lnTo>
                      <a:pt x="2" y="1"/>
                    </a:lnTo>
                    <a:lnTo>
                      <a:pt x="17" y="0"/>
                    </a:lnTo>
                    <a:lnTo>
                      <a:pt x="22" y="25"/>
                    </a:lnTo>
                    <a:lnTo>
                      <a:pt x="35" y="32"/>
                    </a:lnTo>
                    <a:lnTo>
                      <a:pt x="34" y="97"/>
                    </a:lnTo>
                    <a:lnTo>
                      <a:pt x="19" y="104"/>
                    </a:lnTo>
                    <a:lnTo>
                      <a:pt x="19" y="17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47" name="Freeform 142">
                <a:extLst>
                  <a:ext uri="{FF2B5EF4-FFF2-40B4-BE49-F238E27FC236}">
                    <a16:creationId xmlns:a16="http://schemas.microsoft.com/office/drawing/2014/main" id="{9E5B29D7-79EE-47A8-8049-981686BC1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" y="2792"/>
                <a:ext cx="17" cy="212"/>
              </a:xfrm>
              <a:custGeom>
                <a:avLst/>
                <a:gdLst>
                  <a:gd name="T0" fmla="*/ 0 w 35"/>
                  <a:gd name="T1" fmla="*/ 0 h 424"/>
                  <a:gd name="T2" fmla="*/ 0 w 35"/>
                  <a:gd name="T3" fmla="*/ 1 h 424"/>
                  <a:gd name="T4" fmla="*/ 0 w 35"/>
                  <a:gd name="T5" fmla="*/ 1 h 424"/>
                  <a:gd name="T6" fmla="*/ 0 w 35"/>
                  <a:gd name="T7" fmla="*/ 1 h 424"/>
                  <a:gd name="T8" fmla="*/ 0 w 35"/>
                  <a:gd name="T9" fmla="*/ 1 h 424"/>
                  <a:gd name="T10" fmla="*/ 0 w 35"/>
                  <a:gd name="T11" fmla="*/ 1 h 424"/>
                  <a:gd name="T12" fmla="*/ 0 w 35"/>
                  <a:gd name="T13" fmla="*/ 1 h 424"/>
                  <a:gd name="T14" fmla="*/ 0 w 35"/>
                  <a:gd name="T15" fmla="*/ 1 h 424"/>
                  <a:gd name="T16" fmla="*/ 0 w 35"/>
                  <a:gd name="T17" fmla="*/ 1 h 424"/>
                  <a:gd name="T18" fmla="*/ 0 w 35"/>
                  <a:gd name="T19" fmla="*/ 1 h 424"/>
                  <a:gd name="T20" fmla="*/ 0 w 35"/>
                  <a:gd name="T21" fmla="*/ 1 h 424"/>
                  <a:gd name="T22" fmla="*/ 0 w 35"/>
                  <a:gd name="T23" fmla="*/ 1 h 424"/>
                  <a:gd name="T24" fmla="*/ 0 w 35"/>
                  <a:gd name="T25" fmla="*/ 1 h 424"/>
                  <a:gd name="T26" fmla="*/ 0 w 35"/>
                  <a:gd name="T27" fmla="*/ 1 h 424"/>
                  <a:gd name="T28" fmla="*/ 0 w 35"/>
                  <a:gd name="T29" fmla="*/ 1 h 424"/>
                  <a:gd name="T30" fmla="*/ 0 w 35"/>
                  <a:gd name="T31" fmla="*/ 1 h 424"/>
                  <a:gd name="T32" fmla="*/ 0 w 35"/>
                  <a:gd name="T33" fmla="*/ 1 h 424"/>
                  <a:gd name="T34" fmla="*/ 0 w 35"/>
                  <a:gd name="T35" fmla="*/ 1 h 424"/>
                  <a:gd name="T36" fmla="*/ 0 w 35"/>
                  <a:gd name="T37" fmla="*/ 1 h 424"/>
                  <a:gd name="T38" fmla="*/ 0 w 35"/>
                  <a:gd name="T39" fmla="*/ 1 h 424"/>
                  <a:gd name="T40" fmla="*/ 0 w 35"/>
                  <a:gd name="T41" fmla="*/ 1 h 424"/>
                  <a:gd name="T42" fmla="*/ 0 w 35"/>
                  <a:gd name="T43" fmla="*/ 1 h 424"/>
                  <a:gd name="T44" fmla="*/ 0 w 35"/>
                  <a:gd name="T45" fmla="*/ 1 h 424"/>
                  <a:gd name="T46" fmla="*/ 0 w 35"/>
                  <a:gd name="T47" fmla="*/ 1 h 424"/>
                  <a:gd name="T48" fmla="*/ 0 w 35"/>
                  <a:gd name="T49" fmla="*/ 1 h 424"/>
                  <a:gd name="T50" fmla="*/ 0 w 35"/>
                  <a:gd name="T51" fmla="*/ 1 h 424"/>
                  <a:gd name="T52" fmla="*/ 0 w 35"/>
                  <a:gd name="T53" fmla="*/ 1 h 424"/>
                  <a:gd name="T54" fmla="*/ 0 w 35"/>
                  <a:gd name="T55" fmla="*/ 1 h 424"/>
                  <a:gd name="T56" fmla="*/ 0 w 35"/>
                  <a:gd name="T57" fmla="*/ 1 h 424"/>
                  <a:gd name="T58" fmla="*/ 0 w 35"/>
                  <a:gd name="T59" fmla="*/ 1 h 424"/>
                  <a:gd name="T60" fmla="*/ 0 w 35"/>
                  <a:gd name="T61" fmla="*/ 1 h 424"/>
                  <a:gd name="T62" fmla="*/ 0 w 35"/>
                  <a:gd name="T63" fmla="*/ 1 h 424"/>
                  <a:gd name="T64" fmla="*/ 0 w 35"/>
                  <a:gd name="T65" fmla="*/ 1 h 424"/>
                  <a:gd name="T66" fmla="*/ 0 w 35"/>
                  <a:gd name="T67" fmla="*/ 1 h 424"/>
                  <a:gd name="T68" fmla="*/ 0 w 35"/>
                  <a:gd name="T69" fmla="*/ 1 h 424"/>
                  <a:gd name="T70" fmla="*/ 0 w 35"/>
                  <a:gd name="T71" fmla="*/ 1 h 424"/>
                  <a:gd name="T72" fmla="*/ 0 w 35"/>
                  <a:gd name="T73" fmla="*/ 1 h 424"/>
                  <a:gd name="T74" fmla="*/ 0 w 35"/>
                  <a:gd name="T75" fmla="*/ 1 h 424"/>
                  <a:gd name="T76" fmla="*/ 0 w 35"/>
                  <a:gd name="T77" fmla="*/ 1 h 424"/>
                  <a:gd name="T78" fmla="*/ 0 w 35"/>
                  <a:gd name="T79" fmla="*/ 1 h 424"/>
                  <a:gd name="T80" fmla="*/ 0 w 35"/>
                  <a:gd name="T81" fmla="*/ 1 h 424"/>
                  <a:gd name="T82" fmla="*/ 0 w 35"/>
                  <a:gd name="T83" fmla="*/ 1 h 424"/>
                  <a:gd name="T84" fmla="*/ 0 w 35"/>
                  <a:gd name="T85" fmla="*/ 1 h 424"/>
                  <a:gd name="T86" fmla="*/ 0 w 35"/>
                  <a:gd name="T87" fmla="*/ 1 h 424"/>
                  <a:gd name="T88" fmla="*/ 0 w 35"/>
                  <a:gd name="T89" fmla="*/ 1 h 424"/>
                  <a:gd name="T90" fmla="*/ 0 w 35"/>
                  <a:gd name="T91" fmla="*/ 1 h 424"/>
                  <a:gd name="T92" fmla="*/ 0 w 35"/>
                  <a:gd name="T93" fmla="*/ 1 h 42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"/>
                  <a:gd name="T142" fmla="*/ 0 h 424"/>
                  <a:gd name="T143" fmla="*/ 35 w 35"/>
                  <a:gd name="T144" fmla="*/ 424 h 42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" h="424">
                    <a:moveTo>
                      <a:pt x="0" y="5"/>
                    </a:moveTo>
                    <a:lnTo>
                      <a:pt x="21" y="0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4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7" y="27"/>
                    </a:lnTo>
                    <a:lnTo>
                      <a:pt x="17" y="29"/>
                    </a:lnTo>
                    <a:lnTo>
                      <a:pt x="17" y="32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7" y="40"/>
                    </a:lnTo>
                    <a:lnTo>
                      <a:pt x="17" y="43"/>
                    </a:lnTo>
                    <a:lnTo>
                      <a:pt x="17" y="47"/>
                    </a:lnTo>
                    <a:lnTo>
                      <a:pt x="17" y="50"/>
                    </a:lnTo>
                    <a:lnTo>
                      <a:pt x="17" y="54"/>
                    </a:lnTo>
                    <a:lnTo>
                      <a:pt x="17" y="57"/>
                    </a:lnTo>
                    <a:lnTo>
                      <a:pt x="17" y="61"/>
                    </a:lnTo>
                    <a:lnTo>
                      <a:pt x="17" y="65"/>
                    </a:lnTo>
                    <a:lnTo>
                      <a:pt x="17" y="69"/>
                    </a:lnTo>
                    <a:lnTo>
                      <a:pt x="17" y="73"/>
                    </a:lnTo>
                    <a:lnTo>
                      <a:pt x="17" y="78"/>
                    </a:lnTo>
                    <a:lnTo>
                      <a:pt x="18" y="82"/>
                    </a:lnTo>
                    <a:lnTo>
                      <a:pt x="18" y="89"/>
                    </a:lnTo>
                    <a:lnTo>
                      <a:pt x="18" y="93"/>
                    </a:lnTo>
                    <a:lnTo>
                      <a:pt x="18" y="98"/>
                    </a:lnTo>
                    <a:lnTo>
                      <a:pt x="18" y="103"/>
                    </a:lnTo>
                    <a:lnTo>
                      <a:pt x="18" y="109"/>
                    </a:lnTo>
                    <a:lnTo>
                      <a:pt x="18" y="114"/>
                    </a:lnTo>
                    <a:lnTo>
                      <a:pt x="19" y="120"/>
                    </a:lnTo>
                    <a:lnTo>
                      <a:pt x="19" y="126"/>
                    </a:lnTo>
                    <a:lnTo>
                      <a:pt x="19" y="132"/>
                    </a:lnTo>
                    <a:lnTo>
                      <a:pt x="19" y="139"/>
                    </a:lnTo>
                    <a:lnTo>
                      <a:pt x="19" y="144"/>
                    </a:lnTo>
                    <a:lnTo>
                      <a:pt x="20" y="151"/>
                    </a:lnTo>
                    <a:lnTo>
                      <a:pt x="21" y="157"/>
                    </a:lnTo>
                    <a:lnTo>
                      <a:pt x="21" y="163"/>
                    </a:lnTo>
                    <a:lnTo>
                      <a:pt x="21" y="170"/>
                    </a:lnTo>
                    <a:lnTo>
                      <a:pt x="21" y="176"/>
                    </a:lnTo>
                    <a:lnTo>
                      <a:pt x="22" y="185"/>
                    </a:lnTo>
                    <a:lnTo>
                      <a:pt x="22" y="191"/>
                    </a:lnTo>
                    <a:lnTo>
                      <a:pt x="22" y="197"/>
                    </a:lnTo>
                    <a:lnTo>
                      <a:pt x="23" y="204"/>
                    </a:lnTo>
                    <a:lnTo>
                      <a:pt x="24" y="211"/>
                    </a:lnTo>
                    <a:lnTo>
                      <a:pt x="24" y="218"/>
                    </a:lnTo>
                    <a:lnTo>
                      <a:pt x="24" y="224"/>
                    </a:lnTo>
                    <a:lnTo>
                      <a:pt x="24" y="232"/>
                    </a:lnTo>
                    <a:lnTo>
                      <a:pt x="25" y="239"/>
                    </a:lnTo>
                    <a:lnTo>
                      <a:pt x="25" y="246"/>
                    </a:lnTo>
                    <a:lnTo>
                      <a:pt x="25" y="253"/>
                    </a:lnTo>
                    <a:lnTo>
                      <a:pt x="25" y="260"/>
                    </a:lnTo>
                    <a:lnTo>
                      <a:pt x="26" y="266"/>
                    </a:lnTo>
                    <a:lnTo>
                      <a:pt x="26" y="272"/>
                    </a:lnTo>
                    <a:lnTo>
                      <a:pt x="26" y="280"/>
                    </a:lnTo>
                    <a:lnTo>
                      <a:pt x="27" y="287"/>
                    </a:lnTo>
                    <a:lnTo>
                      <a:pt x="28" y="294"/>
                    </a:lnTo>
                    <a:lnTo>
                      <a:pt x="28" y="300"/>
                    </a:lnTo>
                    <a:lnTo>
                      <a:pt x="28" y="306"/>
                    </a:lnTo>
                    <a:lnTo>
                      <a:pt x="29" y="312"/>
                    </a:lnTo>
                    <a:lnTo>
                      <a:pt x="29" y="318"/>
                    </a:lnTo>
                    <a:lnTo>
                      <a:pt x="29" y="325"/>
                    </a:lnTo>
                    <a:lnTo>
                      <a:pt x="29" y="331"/>
                    </a:lnTo>
                    <a:lnTo>
                      <a:pt x="30" y="337"/>
                    </a:lnTo>
                    <a:lnTo>
                      <a:pt x="30" y="343"/>
                    </a:lnTo>
                    <a:lnTo>
                      <a:pt x="30" y="348"/>
                    </a:lnTo>
                    <a:lnTo>
                      <a:pt x="31" y="353"/>
                    </a:lnTo>
                    <a:lnTo>
                      <a:pt x="31" y="358"/>
                    </a:lnTo>
                    <a:lnTo>
                      <a:pt x="31" y="364"/>
                    </a:lnTo>
                    <a:lnTo>
                      <a:pt x="31" y="368"/>
                    </a:lnTo>
                    <a:lnTo>
                      <a:pt x="32" y="374"/>
                    </a:lnTo>
                    <a:lnTo>
                      <a:pt x="32" y="379"/>
                    </a:lnTo>
                    <a:lnTo>
                      <a:pt x="32" y="383"/>
                    </a:lnTo>
                    <a:lnTo>
                      <a:pt x="32" y="387"/>
                    </a:lnTo>
                    <a:lnTo>
                      <a:pt x="32" y="391"/>
                    </a:lnTo>
                    <a:lnTo>
                      <a:pt x="33" y="395"/>
                    </a:lnTo>
                    <a:lnTo>
                      <a:pt x="33" y="399"/>
                    </a:lnTo>
                    <a:lnTo>
                      <a:pt x="33" y="402"/>
                    </a:lnTo>
                    <a:lnTo>
                      <a:pt x="33" y="405"/>
                    </a:lnTo>
                    <a:lnTo>
                      <a:pt x="33" y="407"/>
                    </a:lnTo>
                    <a:lnTo>
                      <a:pt x="34" y="410"/>
                    </a:lnTo>
                    <a:lnTo>
                      <a:pt x="34" y="413"/>
                    </a:lnTo>
                    <a:lnTo>
                      <a:pt x="34" y="414"/>
                    </a:lnTo>
                    <a:lnTo>
                      <a:pt x="34" y="416"/>
                    </a:lnTo>
                    <a:lnTo>
                      <a:pt x="35" y="419"/>
                    </a:lnTo>
                    <a:lnTo>
                      <a:pt x="35" y="421"/>
                    </a:lnTo>
                    <a:lnTo>
                      <a:pt x="0" y="42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48" name="Freeform 143">
                <a:extLst>
                  <a:ext uri="{FF2B5EF4-FFF2-40B4-BE49-F238E27FC236}">
                    <a16:creationId xmlns:a16="http://schemas.microsoft.com/office/drawing/2014/main" id="{8827CD06-246C-4479-ABD1-EDD4B1372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" y="2772"/>
                <a:ext cx="44" cy="23"/>
              </a:xfrm>
              <a:custGeom>
                <a:avLst/>
                <a:gdLst>
                  <a:gd name="T0" fmla="*/ 1 w 88"/>
                  <a:gd name="T1" fmla="*/ 0 h 46"/>
                  <a:gd name="T2" fmla="*/ 1 w 88"/>
                  <a:gd name="T3" fmla="*/ 1 h 46"/>
                  <a:gd name="T4" fmla="*/ 1 w 88"/>
                  <a:gd name="T5" fmla="*/ 1 h 46"/>
                  <a:gd name="T6" fmla="*/ 1 w 88"/>
                  <a:gd name="T7" fmla="*/ 1 h 46"/>
                  <a:gd name="T8" fmla="*/ 0 w 88"/>
                  <a:gd name="T9" fmla="*/ 1 h 46"/>
                  <a:gd name="T10" fmla="*/ 1 w 88"/>
                  <a:gd name="T11" fmla="*/ 0 h 46"/>
                  <a:gd name="T12" fmla="*/ 1 w 88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"/>
                  <a:gd name="T22" fmla="*/ 0 h 46"/>
                  <a:gd name="T23" fmla="*/ 88 w 88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" h="46">
                    <a:moveTo>
                      <a:pt x="2" y="0"/>
                    </a:moveTo>
                    <a:lnTo>
                      <a:pt x="88" y="14"/>
                    </a:lnTo>
                    <a:lnTo>
                      <a:pt x="88" y="46"/>
                    </a:lnTo>
                    <a:lnTo>
                      <a:pt x="48" y="41"/>
                    </a:lnTo>
                    <a:lnTo>
                      <a:pt x="0" y="3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49" name="Freeform 144">
                <a:extLst>
                  <a:ext uri="{FF2B5EF4-FFF2-40B4-BE49-F238E27FC236}">
                    <a16:creationId xmlns:a16="http://schemas.microsoft.com/office/drawing/2014/main" id="{5E4E4114-5E7B-4D73-BFF8-DF119758B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757"/>
                <a:ext cx="44" cy="26"/>
              </a:xfrm>
              <a:custGeom>
                <a:avLst/>
                <a:gdLst>
                  <a:gd name="T0" fmla="*/ 1 w 88"/>
                  <a:gd name="T1" fmla="*/ 0 h 52"/>
                  <a:gd name="T2" fmla="*/ 1 w 88"/>
                  <a:gd name="T3" fmla="*/ 1 h 52"/>
                  <a:gd name="T4" fmla="*/ 1 w 88"/>
                  <a:gd name="T5" fmla="*/ 1 h 52"/>
                  <a:gd name="T6" fmla="*/ 0 w 88"/>
                  <a:gd name="T7" fmla="*/ 1 h 52"/>
                  <a:gd name="T8" fmla="*/ 1 w 88"/>
                  <a:gd name="T9" fmla="*/ 0 h 52"/>
                  <a:gd name="T10" fmla="*/ 1 w 88"/>
                  <a:gd name="T11" fmla="*/ 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2"/>
                  <a:gd name="T20" fmla="*/ 88 w 88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2">
                    <a:moveTo>
                      <a:pt x="3" y="0"/>
                    </a:moveTo>
                    <a:lnTo>
                      <a:pt x="88" y="29"/>
                    </a:lnTo>
                    <a:lnTo>
                      <a:pt x="88" y="52"/>
                    </a:lnTo>
                    <a:lnTo>
                      <a:pt x="0" y="3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50" name="Freeform 145">
                <a:extLst>
                  <a:ext uri="{FF2B5EF4-FFF2-40B4-BE49-F238E27FC236}">
                    <a16:creationId xmlns:a16="http://schemas.microsoft.com/office/drawing/2014/main" id="{D20F36F3-DD9F-4DE2-BC53-4FBAA8B95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" y="2838"/>
                <a:ext cx="74" cy="160"/>
              </a:xfrm>
              <a:custGeom>
                <a:avLst/>
                <a:gdLst>
                  <a:gd name="T0" fmla="*/ 0 w 148"/>
                  <a:gd name="T1" fmla="*/ 0 h 319"/>
                  <a:gd name="T2" fmla="*/ 1 w 148"/>
                  <a:gd name="T3" fmla="*/ 1 h 319"/>
                  <a:gd name="T4" fmla="*/ 1 w 148"/>
                  <a:gd name="T5" fmla="*/ 1 h 319"/>
                  <a:gd name="T6" fmla="*/ 1 w 148"/>
                  <a:gd name="T7" fmla="*/ 1 h 319"/>
                  <a:gd name="T8" fmla="*/ 1 w 148"/>
                  <a:gd name="T9" fmla="*/ 1 h 319"/>
                  <a:gd name="T10" fmla="*/ 1 w 148"/>
                  <a:gd name="T11" fmla="*/ 1 h 319"/>
                  <a:gd name="T12" fmla="*/ 1 w 148"/>
                  <a:gd name="T13" fmla="*/ 1 h 319"/>
                  <a:gd name="T14" fmla="*/ 1 w 148"/>
                  <a:gd name="T15" fmla="*/ 1 h 319"/>
                  <a:gd name="T16" fmla="*/ 1 w 148"/>
                  <a:gd name="T17" fmla="*/ 1 h 319"/>
                  <a:gd name="T18" fmla="*/ 1 w 148"/>
                  <a:gd name="T19" fmla="*/ 1 h 319"/>
                  <a:gd name="T20" fmla="*/ 0 w 148"/>
                  <a:gd name="T21" fmla="*/ 0 h 319"/>
                  <a:gd name="T22" fmla="*/ 0 w 148"/>
                  <a:gd name="T23" fmla="*/ 0 h 3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319"/>
                  <a:gd name="T38" fmla="*/ 148 w 148"/>
                  <a:gd name="T39" fmla="*/ 319 h 3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319">
                    <a:moveTo>
                      <a:pt x="0" y="0"/>
                    </a:moveTo>
                    <a:lnTo>
                      <a:pt x="57" y="13"/>
                    </a:lnTo>
                    <a:lnTo>
                      <a:pt x="68" y="191"/>
                    </a:lnTo>
                    <a:lnTo>
                      <a:pt x="90" y="184"/>
                    </a:lnTo>
                    <a:lnTo>
                      <a:pt x="88" y="90"/>
                    </a:lnTo>
                    <a:lnTo>
                      <a:pt x="148" y="85"/>
                    </a:lnTo>
                    <a:lnTo>
                      <a:pt x="142" y="315"/>
                    </a:lnTo>
                    <a:lnTo>
                      <a:pt x="51" y="319"/>
                    </a:lnTo>
                    <a:lnTo>
                      <a:pt x="34" y="57"/>
                    </a:lnTo>
                    <a:lnTo>
                      <a:pt x="2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51" name="Freeform 146">
                <a:extLst>
                  <a:ext uri="{FF2B5EF4-FFF2-40B4-BE49-F238E27FC236}">
                    <a16:creationId xmlns:a16="http://schemas.microsoft.com/office/drawing/2014/main" id="{3182B20D-9721-4A1A-9FCF-08824C6E0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" y="3010"/>
                <a:ext cx="506" cy="63"/>
              </a:xfrm>
              <a:custGeom>
                <a:avLst/>
                <a:gdLst>
                  <a:gd name="T0" fmla="*/ 0 w 1013"/>
                  <a:gd name="T1" fmla="*/ 1 h 125"/>
                  <a:gd name="T2" fmla="*/ 0 w 1013"/>
                  <a:gd name="T3" fmla="*/ 1 h 125"/>
                  <a:gd name="T4" fmla="*/ 0 w 1013"/>
                  <a:gd name="T5" fmla="*/ 0 h 125"/>
                  <a:gd name="T6" fmla="*/ 0 w 1013"/>
                  <a:gd name="T7" fmla="*/ 0 h 125"/>
                  <a:gd name="T8" fmla="*/ 0 w 1013"/>
                  <a:gd name="T9" fmla="*/ 1 h 125"/>
                  <a:gd name="T10" fmla="*/ 0 w 1013"/>
                  <a:gd name="T11" fmla="*/ 1 h 125"/>
                  <a:gd name="T12" fmla="*/ 0 w 1013"/>
                  <a:gd name="T13" fmla="*/ 1 h 125"/>
                  <a:gd name="T14" fmla="*/ 0 w 1013"/>
                  <a:gd name="T15" fmla="*/ 1 h 125"/>
                  <a:gd name="T16" fmla="*/ 0 w 1013"/>
                  <a:gd name="T17" fmla="*/ 1 h 125"/>
                  <a:gd name="T18" fmla="*/ 0 w 1013"/>
                  <a:gd name="T19" fmla="*/ 1 h 125"/>
                  <a:gd name="T20" fmla="*/ 0 w 1013"/>
                  <a:gd name="T21" fmla="*/ 1 h 125"/>
                  <a:gd name="T22" fmla="*/ 0 w 1013"/>
                  <a:gd name="T23" fmla="*/ 1 h 125"/>
                  <a:gd name="T24" fmla="*/ 0 w 1013"/>
                  <a:gd name="T25" fmla="*/ 1 h 125"/>
                  <a:gd name="T26" fmla="*/ 0 w 1013"/>
                  <a:gd name="T27" fmla="*/ 1 h 125"/>
                  <a:gd name="T28" fmla="*/ 0 w 1013"/>
                  <a:gd name="T29" fmla="*/ 1 h 125"/>
                  <a:gd name="T30" fmla="*/ 0 w 1013"/>
                  <a:gd name="T31" fmla="*/ 1 h 125"/>
                  <a:gd name="T32" fmla="*/ 0 w 1013"/>
                  <a:gd name="T33" fmla="*/ 1 h 125"/>
                  <a:gd name="T34" fmla="*/ 0 w 1013"/>
                  <a:gd name="T35" fmla="*/ 1 h 125"/>
                  <a:gd name="T36" fmla="*/ 0 w 1013"/>
                  <a:gd name="T37" fmla="*/ 1 h 125"/>
                  <a:gd name="T38" fmla="*/ 0 w 1013"/>
                  <a:gd name="T39" fmla="*/ 1 h 125"/>
                  <a:gd name="T40" fmla="*/ 0 w 1013"/>
                  <a:gd name="T41" fmla="*/ 1 h 125"/>
                  <a:gd name="T42" fmla="*/ 0 w 1013"/>
                  <a:gd name="T43" fmla="*/ 1 h 125"/>
                  <a:gd name="T44" fmla="*/ 0 w 1013"/>
                  <a:gd name="T45" fmla="*/ 1 h 125"/>
                  <a:gd name="T46" fmla="*/ 0 w 1013"/>
                  <a:gd name="T47" fmla="*/ 1 h 125"/>
                  <a:gd name="T48" fmla="*/ 0 w 1013"/>
                  <a:gd name="T49" fmla="*/ 1 h 125"/>
                  <a:gd name="T50" fmla="*/ 0 w 1013"/>
                  <a:gd name="T51" fmla="*/ 1 h 125"/>
                  <a:gd name="T52" fmla="*/ 0 w 1013"/>
                  <a:gd name="T53" fmla="*/ 1 h 125"/>
                  <a:gd name="T54" fmla="*/ 0 w 1013"/>
                  <a:gd name="T55" fmla="*/ 1 h 125"/>
                  <a:gd name="T56" fmla="*/ 0 w 1013"/>
                  <a:gd name="T57" fmla="*/ 1 h 125"/>
                  <a:gd name="T58" fmla="*/ 0 w 1013"/>
                  <a:gd name="T59" fmla="*/ 1 h 125"/>
                  <a:gd name="T60" fmla="*/ 0 w 1013"/>
                  <a:gd name="T61" fmla="*/ 1 h 125"/>
                  <a:gd name="T62" fmla="*/ 0 w 1013"/>
                  <a:gd name="T63" fmla="*/ 1 h 125"/>
                  <a:gd name="T64" fmla="*/ 0 w 1013"/>
                  <a:gd name="T65" fmla="*/ 1 h 125"/>
                  <a:gd name="T66" fmla="*/ 0 w 1013"/>
                  <a:gd name="T67" fmla="*/ 1 h 125"/>
                  <a:gd name="T68" fmla="*/ 0 w 1013"/>
                  <a:gd name="T69" fmla="*/ 1 h 125"/>
                  <a:gd name="T70" fmla="*/ 0 w 1013"/>
                  <a:gd name="T71" fmla="*/ 1 h 125"/>
                  <a:gd name="T72" fmla="*/ 0 w 1013"/>
                  <a:gd name="T73" fmla="*/ 1 h 125"/>
                  <a:gd name="T74" fmla="*/ 0 w 1013"/>
                  <a:gd name="T75" fmla="*/ 1 h 125"/>
                  <a:gd name="T76" fmla="*/ 0 w 1013"/>
                  <a:gd name="T77" fmla="*/ 1 h 125"/>
                  <a:gd name="T78" fmla="*/ 0 w 1013"/>
                  <a:gd name="T79" fmla="*/ 1 h 125"/>
                  <a:gd name="T80" fmla="*/ 0 w 1013"/>
                  <a:gd name="T81" fmla="*/ 1 h 125"/>
                  <a:gd name="T82" fmla="*/ 0 w 1013"/>
                  <a:gd name="T83" fmla="*/ 1 h 125"/>
                  <a:gd name="T84" fmla="*/ 0 w 1013"/>
                  <a:gd name="T85" fmla="*/ 1 h 125"/>
                  <a:gd name="T86" fmla="*/ 0 w 1013"/>
                  <a:gd name="T87" fmla="*/ 1 h 125"/>
                  <a:gd name="T88" fmla="*/ 0 w 1013"/>
                  <a:gd name="T89" fmla="*/ 1 h 125"/>
                  <a:gd name="T90" fmla="*/ 0 w 1013"/>
                  <a:gd name="T91" fmla="*/ 1 h 125"/>
                  <a:gd name="T92" fmla="*/ 0 w 1013"/>
                  <a:gd name="T93" fmla="*/ 1 h 125"/>
                  <a:gd name="T94" fmla="*/ 0 w 1013"/>
                  <a:gd name="T95" fmla="*/ 1 h 125"/>
                  <a:gd name="T96" fmla="*/ 0 w 1013"/>
                  <a:gd name="T97" fmla="*/ 1 h 125"/>
                  <a:gd name="T98" fmla="*/ 0 w 1013"/>
                  <a:gd name="T99" fmla="*/ 1 h 125"/>
                  <a:gd name="T100" fmla="*/ 0 w 1013"/>
                  <a:gd name="T101" fmla="*/ 1 h 125"/>
                  <a:gd name="T102" fmla="*/ 0 w 1013"/>
                  <a:gd name="T103" fmla="*/ 1 h 125"/>
                  <a:gd name="T104" fmla="*/ 0 w 1013"/>
                  <a:gd name="T105" fmla="*/ 1 h 125"/>
                  <a:gd name="T106" fmla="*/ 0 w 1013"/>
                  <a:gd name="T107" fmla="*/ 1 h 125"/>
                  <a:gd name="T108" fmla="*/ 0 w 1013"/>
                  <a:gd name="T109" fmla="*/ 1 h 125"/>
                  <a:gd name="T110" fmla="*/ 0 w 1013"/>
                  <a:gd name="T111" fmla="*/ 1 h 125"/>
                  <a:gd name="T112" fmla="*/ 0 w 1013"/>
                  <a:gd name="T113" fmla="*/ 1 h 1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3"/>
                  <a:gd name="T172" fmla="*/ 0 h 125"/>
                  <a:gd name="T173" fmla="*/ 1013 w 1013"/>
                  <a:gd name="T174" fmla="*/ 125 h 1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3" h="125">
                    <a:moveTo>
                      <a:pt x="238" y="37"/>
                    </a:moveTo>
                    <a:lnTo>
                      <a:pt x="144" y="2"/>
                    </a:lnTo>
                    <a:lnTo>
                      <a:pt x="145" y="2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3" y="2"/>
                    </a:lnTo>
                    <a:lnTo>
                      <a:pt x="157" y="2"/>
                    </a:lnTo>
                    <a:lnTo>
                      <a:pt x="159" y="1"/>
                    </a:lnTo>
                    <a:lnTo>
                      <a:pt x="163" y="1"/>
                    </a:lnTo>
                    <a:lnTo>
                      <a:pt x="166" y="1"/>
                    </a:lnTo>
                    <a:lnTo>
                      <a:pt x="171" y="1"/>
                    </a:lnTo>
                    <a:lnTo>
                      <a:pt x="174" y="1"/>
                    </a:lnTo>
                    <a:lnTo>
                      <a:pt x="179" y="1"/>
                    </a:lnTo>
                    <a:lnTo>
                      <a:pt x="184" y="1"/>
                    </a:lnTo>
                    <a:lnTo>
                      <a:pt x="189" y="1"/>
                    </a:lnTo>
                    <a:lnTo>
                      <a:pt x="194" y="0"/>
                    </a:lnTo>
                    <a:lnTo>
                      <a:pt x="200" y="0"/>
                    </a:lnTo>
                    <a:lnTo>
                      <a:pt x="207" y="0"/>
                    </a:lnTo>
                    <a:lnTo>
                      <a:pt x="213" y="0"/>
                    </a:lnTo>
                    <a:lnTo>
                      <a:pt x="219" y="0"/>
                    </a:lnTo>
                    <a:lnTo>
                      <a:pt x="227" y="0"/>
                    </a:lnTo>
                    <a:lnTo>
                      <a:pt x="233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6" y="0"/>
                    </a:lnTo>
                    <a:lnTo>
                      <a:pt x="264" y="0"/>
                    </a:lnTo>
                    <a:lnTo>
                      <a:pt x="272" y="0"/>
                    </a:lnTo>
                    <a:lnTo>
                      <a:pt x="281" y="0"/>
                    </a:lnTo>
                    <a:lnTo>
                      <a:pt x="289" y="0"/>
                    </a:lnTo>
                    <a:lnTo>
                      <a:pt x="299" y="0"/>
                    </a:lnTo>
                    <a:lnTo>
                      <a:pt x="307" y="0"/>
                    </a:lnTo>
                    <a:lnTo>
                      <a:pt x="316" y="0"/>
                    </a:lnTo>
                    <a:lnTo>
                      <a:pt x="325" y="0"/>
                    </a:lnTo>
                    <a:lnTo>
                      <a:pt x="334" y="0"/>
                    </a:lnTo>
                    <a:lnTo>
                      <a:pt x="345" y="0"/>
                    </a:lnTo>
                    <a:lnTo>
                      <a:pt x="354" y="0"/>
                    </a:lnTo>
                    <a:lnTo>
                      <a:pt x="364" y="0"/>
                    </a:lnTo>
                    <a:lnTo>
                      <a:pt x="374" y="0"/>
                    </a:lnTo>
                    <a:lnTo>
                      <a:pt x="384" y="1"/>
                    </a:lnTo>
                    <a:lnTo>
                      <a:pt x="395" y="1"/>
                    </a:lnTo>
                    <a:lnTo>
                      <a:pt x="405" y="1"/>
                    </a:lnTo>
                    <a:lnTo>
                      <a:pt x="416" y="1"/>
                    </a:lnTo>
                    <a:lnTo>
                      <a:pt x="426" y="2"/>
                    </a:lnTo>
                    <a:lnTo>
                      <a:pt x="437" y="2"/>
                    </a:lnTo>
                    <a:lnTo>
                      <a:pt x="449" y="2"/>
                    </a:lnTo>
                    <a:lnTo>
                      <a:pt x="459" y="2"/>
                    </a:lnTo>
                    <a:lnTo>
                      <a:pt x="470" y="3"/>
                    </a:lnTo>
                    <a:lnTo>
                      <a:pt x="481" y="3"/>
                    </a:lnTo>
                    <a:lnTo>
                      <a:pt x="493" y="3"/>
                    </a:lnTo>
                    <a:lnTo>
                      <a:pt x="503" y="3"/>
                    </a:lnTo>
                    <a:lnTo>
                      <a:pt x="514" y="4"/>
                    </a:lnTo>
                    <a:lnTo>
                      <a:pt x="525" y="4"/>
                    </a:lnTo>
                    <a:lnTo>
                      <a:pt x="537" y="4"/>
                    </a:lnTo>
                    <a:lnTo>
                      <a:pt x="549" y="4"/>
                    </a:lnTo>
                    <a:lnTo>
                      <a:pt x="560" y="6"/>
                    </a:lnTo>
                    <a:lnTo>
                      <a:pt x="571" y="6"/>
                    </a:lnTo>
                    <a:lnTo>
                      <a:pt x="583" y="7"/>
                    </a:lnTo>
                    <a:lnTo>
                      <a:pt x="594" y="7"/>
                    </a:lnTo>
                    <a:lnTo>
                      <a:pt x="606" y="8"/>
                    </a:lnTo>
                    <a:lnTo>
                      <a:pt x="616" y="9"/>
                    </a:lnTo>
                    <a:lnTo>
                      <a:pt x="629" y="9"/>
                    </a:lnTo>
                    <a:lnTo>
                      <a:pt x="640" y="10"/>
                    </a:lnTo>
                    <a:lnTo>
                      <a:pt x="651" y="11"/>
                    </a:lnTo>
                    <a:lnTo>
                      <a:pt x="662" y="11"/>
                    </a:lnTo>
                    <a:lnTo>
                      <a:pt x="673" y="12"/>
                    </a:lnTo>
                    <a:lnTo>
                      <a:pt x="684" y="12"/>
                    </a:lnTo>
                    <a:lnTo>
                      <a:pt x="695" y="13"/>
                    </a:lnTo>
                    <a:lnTo>
                      <a:pt x="705" y="13"/>
                    </a:lnTo>
                    <a:lnTo>
                      <a:pt x="715" y="14"/>
                    </a:lnTo>
                    <a:lnTo>
                      <a:pt x="726" y="15"/>
                    </a:lnTo>
                    <a:lnTo>
                      <a:pt x="736" y="16"/>
                    </a:lnTo>
                    <a:lnTo>
                      <a:pt x="745" y="17"/>
                    </a:lnTo>
                    <a:lnTo>
                      <a:pt x="755" y="18"/>
                    </a:lnTo>
                    <a:lnTo>
                      <a:pt x="764" y="18"/>
                    </a:lnTo>
                    <a:lnTo>
                      <a:pt x="774" y="20"/>
                    </a:lnTo>
                    <a:lnTo>
                      <a:pt x="783" y="20"/>
                    </a:lnTo>
                    <a:lnTo>
                      <a:pt x="792" y="21"/>
                    </a:lnTo>
                    <a:lnTo>
                      <a:pt x="800" y="22"/>
                    </a:lnTo>
                    <a:lnTo>
                      <a:pt x="809" y="23"/>
                    </a:lnTo>
                    <a:lnTo>
                      <a:pt x="817" y="24"/>
                    </a:lnTo>
                    <a:lnTo>
                      <a:pt x="825" y="24"/>
                    </a:lnTo>
                    <a:lnTo>
                      <a:pt x="833" y="25"/>
                    </a:lnTo>
                    <a:lnTo>
                      <a:pt x="841" y="26"/>
                    </a:lnTo>
                    <a:lnTo>
                      <a:pt x="848" y="27"/>
                    </a:lnTo>
                    <a:lnTo>
                      <a:pt x="856" y="27"/>
                    </a:lnTo>
                    <a:lnTo>
                      <a:pt x="864" y="29"/>
                    </a:lnTo>
                    <a:lnTo>
                      <a:pt x="871" y="31"/>
                    </a:lnTo>
                    <a:lnTo>
                      <a:pt x="878" y="31"/>
                    </a:lnTo>
                    <a:lnTo>
                      <a:pt x="884" y="32"/>
                    </a:lnTo>
                    <a:lnTo>
                      <a:pt x="891" y="32"/>
                    </a:lnTo>
                    <a:lnTo>
                      <a:pt x="897" y="33"/>
                    </a:lnTo>
                    <a:lnTo>
                      <a:pt x="904" y="34"/>
                    </a:lnTo>
                    <a:lnTo>
                      <a:pt x="909" y="35"/>
                    </a:lnTo>
                    <a:lnTo>
                      <a:pt x="916" y="36"/>
                    </a:lnTo>
                    <a:lnTo>
                      <a:pt x="923" y="37"/>
                    </a:lnTo>
                    <a:lnTo>
                      <a:pt x="927" y="38"/>
                    </a:lnTo>
                    <a:lnTo>
                      <a:pt x="933" y="38"/>
                    </a:lnTo>
                    <a:lnTo>
                      <a:pt x="938" y="39"/>
                    </a:lnTo>
                    <a:lnTo>
                      <a:pt x="943" y="39"/>
                    </a:lnTo>
                    <a:lnTo>
                      <a:pt x="947" y="40"/>
                    </a:lnTo>
                    <a:lnTo>
                      <a:pt x="952" y="40"/>
                    </a:lnTo>
                    <a:lnTo>
                      <a:pt x="956" y="41"/>
                    </a:lnTo>
                    <a:lnTo>
                      <a:pt x="962" y="42"/>
                    </a:lnTo>
                    <a:lnTo>
                      <a:pt x="966" y="43"/>
                    </a:lnTo>
                    <a:lnTo>
                      <a:pt x="969" y="43"/>
                    </a:lnTo>
                    <a:lnTo>
                      <a:pt x="973" y="43"/>
                    </a:lnTo>
                    <a:lnTo>
                      <a:pt x="977" y="44"/>
                    </a:lnTo>
                    <a:lnTo>
                      <a:pt x="980" y="45"/>
                    </a:lnTo>
                    <a:lnTo>
                      <a:pt x="983" y="45"/>
                    </a:lnTo>
                    <a:lnTo>
                      <a:pt x="986" y="46"/>
                    </a:lnTo>
                    <a:lnTo>
                      <a:pt x="990" y="46"/>
                    </a:lnTo>
                    <a:lnTo>
                      <a:pt x="992" y="46"/>
                    </a:lnTo>
                    <a:lnTo>
                      <a:pt x="994" y="47"/>
                    </a:lnTo>
                    <a:lnTo>
                      <a:pt x="996" y="47"/>
                    </a:lnTo>
                    <a:lnTo>
                      <a:pt x="999" y="47"/>
                    </a:lnTo>
                    <a:lnTo>
                      <a:pt x="1002" y="49"/>
                    </a:lnTo>
                    <a:lnTo>
                      <a:pt x="1007" y="49"/>
                    </a:lnTo>
                    <a:lnTo>
                      <a:pt x="1009" y="50"/>
                    </a:lnTo>
                    <a:lnTo>
                      <a:pt x="1011" y="50"/>
                    </a:lnTo>
                    <a:lnTo>
                      <a:pt x="1012" y="50"/>
                    </a:lnTo>
                    <a:lnTo>
                      <a:pt x="1013" y="50"/>
                    </a:lnTo>
                    <a:lnTo>
                      <a:pt x="1013" y="96"/>
                    </a:lnTo>
                    <a:lnTo>
                      <a:pt x="1012" y="96"/>
                    </a:lnTo>
                    <a:lnTo>
                      <a:pt x="1010" y="96"/>
                    </a:lnTo>
                    <a:lnTo>
                      <a:pt x="1009" y="96"/>
                    </a:lnTo>
                    <a:lnTo>
                      <a:pt x="1007" y="96"/>
                    </a:lnTo>
                    <a:lnTo>
                      <a:pt x="1004" y="96"/>
                    </a:lnTo>
                    <a:lnTo>
                      <a:pt x="1001" y="96"/>
                    </a:lnTo>
                    <a:lnTo>
                      <a:pt x="998" y="95"/>
                    </a:lnTo>
                    <a:lnTo>
                      <a:pt x="995" y="95"/>
                    </a:lnTo>
                    <a:lnTo>
                      <a:pt x="992" y="95"/>
                    </a:lnTo>
                    <a:lnTo>
                      <a:pt x="989" y="95"/>
                    </a:lnTo>
                    <a:lnTo>
                      <a:pt x="985" y="95"/>
                    </a:lnTo>
                    <a:lnTo>
                      <a:pt x="981" y="95"/>
                    </a:lnTo>
                    <a:lnTo>
                      <a:pt x="977" y="95"/>
                    </a:lnTo>
                    <a:lnTo>
                      <a:pt x="973" y="95"/>
                    </a:lnTo>
                    <a:lnTo>
                      <a:pt x="967" y="95"/>
                    </a:lnTo>
                    <a:lnTo>
                      <a:pt x="962" y="95"/>
                    </a:lnTo>
                    <a:lnTo>
                      <a:pt x="955" y="95"/>
                    </a:lnTo>
                    <a:lnTo>
                      <a:pt x="951" y="95"/>
                    </a:lnTo>
                    <a:lnTo>
                      <a:pt x="944" y="94"/>
                    </a:lnTo>
                    <a:lnTo>
                      <a:pt x="938" y="94"/>
                    </a:lnTo>
                    <a:lnTo>
                      <a:pt x="932" y="94"/>
                    </a:lnTo>
                    <a:lnTo>
                      <a:pt x="926" y="94"/>
                    </a:lnTo>
                    <a:lnTo>
                      <a:pt x="919" y="93"/>
                    </a:lnTo>
                    <a:lnTo>
                      <a:pt x="912" y="93"/>
                    </a:lnTo>
                    <a:lnTo>
                      <a:pt x="904" y="93"/>
                    </a:lnTo>
                    <a:lnTo>
                      <a:pt x="897" y="93"/>
                    </a:lnTo>
                    <a:lnTo>
                      <a:pt x="889" y="93"/>
                    </a:lnTo>
                    <a:lnTo>
                      <a:pt x="881" y="93"/>
                    </a:lnTo>
                    <a:lnTo>
                      <a:pt x="873" y="93"/>
                    </a:lnTo>
                    <a:lnTo>
                      <a:pt x="866" y="93"/>
                    </a:lnTo>
                    <a:lnTo>
                      <a:pt x="856" y="93"/>
                    </a:lnTo>
                    <a:lnTo>
                      <a:pt x="848" y="93"/>
                    </a:lnTo>
                    <a:lnTo>
                      <a:pt x="839" y="93"/>
                    </a:lnTo>
                    <a:lnTo>
                      <a:pt x="830" y="93"/>
                    </a:lnTo>
                    <a:lnTo>
                      <a:pt x="821" y="93"/>
                    </a:lnTo>
                    <a:lnTo>
                      <a:pt x="811" y="93"/>
                    </a:lnTo>
                    <a:lnTo>
                      <a:pt x="802" y="93"/>
                    </a:lnTo>
                    <a:lnTo>
                      <a:pt x="792" y="93"/>
                    </a:lnTo>
                    <a:lnTo>
                      <a:pt x="782" y="93"/>
                    </a:lnTo>
                    <a:lnTo>
                      <a:pt x="773" y="93"/>
                    </a:lnTo>
                    <a:lnTo>
                      <a:pt x="762" y="93"/>
                    </a:lnTo>
                    <a:lnTo>
                      <a:pt x="752" y="93"/>
                    </a:lnTo>
                    <a:lnTo>
                      <a:pt x="742" y="93"/>
                    </a:lnTo>
                    <a:lnTo>
                      <a:pt x="732" y="93"/>
                    </a:lnTo>
                    <a:lnTo>
                      <a:pt x="720" y="93"/>
                    </a:lnTo>
                    <a:lnTo>
                      <a:pt x="710" y="93"/>
                    </a:lnTo>
                    <a:lnTo>
                      <a:pt x="699" y="93"/>
                    </a:lnTo>
                    <a:lnTo>
                      <a:pt x="689" y="93"/>
                    </a:lnTo>
                    <a:lnTo>
                      <a:pt x="678" y="93"/>
                    </a:lnTo>
                    <a:lnTo>
                      <a:pt x="666" y="93"/>
                    </a:lnTo>
                    <a:lnTo>
                      <a:pt x="655" y="93"/>
                    </a:lnTo>
                    <a:lnTo>
                      <a:pt x="644" y="93"/>
                    </a:lnTo>
                    <a:lnTo>
                      <a:pt x="633" y="93"/>
                    </a:lnTo>
                    <a:lnTo>
                      <a:pt x="621" y="94"/>
                    </a:lnTo>
                    <a:lnTo>
                      <a:pt x="609" y="94"/>
                    </a:lnTo>
                    <a:lnTo>
                      <a:pt x="598" y="94"/>
                    </a:lnTo>
                    <a:lnTo>
                      <a:pt x="587" y="95"/>
                    </a:lnTo>
                    <a:lnTo>
                      <a:pt x="575" y="95"/>
                    </a:lnTo>
                    <a:lnTo>
                      <a:pt x="563" y="95"/>
                    </a:lnTo>
                    <a:lnTo>
                      <a:pt x="552" y="95"/>
                    </a:lnTo>
                    <a:lnTo>
                      <a:pt x="541" y="96"/>
                    </a:lnTo>
                    <a:lnTo>
                      <a:pt x="528" y="96"/>
                    </a:lnTo>
                    <a:lnTo>
                      <a:pt x="516" y="96"/>
                    </a:lnTo>
                    <a:lnTo>
                      <a:pt x="505" y="96"/>
                    </a:lnTo>
                    <a:lnTo>
                      <a:pt x="493" y="97"/>
                    </a:lnTo>
                    <a:lnTo>
                      <a:pt x="480" y="97"/>
                    </a:lnTo>
                    <a:lnTo>
                      <a:pt x="469" y="97"/>
                    </a:lnTo>
                    <a:lnTo>
                      <a:pt x="457" y="97"/>
                    </a:lnTo>
                    <a:lnTo>
                      <a:pt x="445" y="98"/>
                    </a:lnTo>
                    <a:lnTo>
                      <a:pt x="432" y="99"/>
                    </a:lnTo>
                    <a:lnTo>
                      <a:pt x="421" y="99"/>
                    </a:lnTo>
                    <a:lnTo>
                      <a:pt x="409" y="100"/>
                    </a:lnTo>
                    <a:lnTo>
                      <a:pt x="397" y="100"/>
                    </a:lnTo>
                    <a:lnTo>
                      <a:pt x="385" y="101"/>
                    </a:lnTo>
                    <a:lnTo>
                      <a:pt x="373" y="101"/>
                    </a:lnTo>
                    <a:lnTo>
                      <a:pt x="362" y="102"/>
                    </a:lnTo>
                    <a:lnTo>
                      <a:pt x="350" y="102"/>
                    </a:lnTo>
                    <a:lnTo>
                      <a:pt x="338" y="103"/>
                    </a:lnTo>
                    <a:lnTo>
                      <a:pt x="327" y="103"/>
                    </a:lnTo>
                    <a:lnTo>
                      <a:pt x="316" y="104"/>
                    </a:lnTo>
                    <a:lnTo>
                      <a:pt x="305" y="104"/>
                    </a:lnTo>
                    <a:lnTo>
                      <a:pt x="293" y="105"/>
                    </a:lnTo>
                    <a:lnTo>
                      <a:pt x="282" y="106"/>
                    </a:lnTo>
                    <a:lnTo>
                      <a:pt x="271" y="106"/>
                    </a:lnTo>
                    <a:lnTo>
                      <a:pt x="261" y="107"/>
                    </a:lnTo>
                    <a:lnTo>
                      <a:pt x="250" y="107"/>
                    </a:lnTo>
                    <a:lnTo>
                      <a:pt x="238" y="108"/>
                    </a:lnTo>
                    <a:lnTo>
                      <a:pt x="228" y="109"/>
                    </a:lnTo>
                    <a:lnTo>
                      <a:pt x="218" y="109"/>
                    </a:lnTo>
                    <a:lnTo>
                      <a:pt x="208" y="110"/>
                    </a:lnTo>
                    <a:lnTo>
                      <a:pt x="198" y="110"/>
                    </a:lnTo>
                    <a:lnTo>
                      <a:pt x="188" y="111"/>
                    </a:lnTo>
                    <a:lnTo>
                      <a:pt x="178" y="112"/>
                    </a:lnTo>
                    <a:lnTo>
                      <a:pt x="170" y="113"/>
                    </a:lnTo>
                    <a:lnTo>
                      <a:pt x="160" y="113"/>
                    </a:lnTo>
                    <a:lnTo>
                      <a:pt x="150" y="114"/>
                    </a:lnTo>
                    <a:lnTo>
                      <a:pt x="141" y="114"/>
                    </a:lnTo>
                    <a:lnTo>
                      <a:pt x="133" y="115"/>
                    </a:lnTo>
                    <a:lnTo>
                      <a:pt x="124" y="115"/>
                    </a:lnTo>
                    <a:lnTo>
                      <a:pt x="116" y="116"/>
                    </a:lnTo>
                    <a:lnTo>
                      <a:pt x="107" y="116"/>
                    </a:lnTo>
                    <a:lnTo>
                      <a:pt x="100" y="117"/>
                    </a:lnTo>
                    <a:lnTo>
                      <a:pt x="92" y="117"/>
                    </a:lnTo>
                    <a:lnTo>
                      <a:pt x="85" y="118"/>
                    </a:lnTo>
                    <a:lnTo>
                      <a:pt x="77" y="118"/>
                    </a:lnTo>
                    <a:lnTo>
                      <a:pt x="71" y="119"/>
                    </a:lnTo>
                    <a:lnTo>
                      <a:pt x="64" y="119"/>
                    </a:lnTo>
                    <a:lnTo>
                      <a:pt x="57" y="120"/>
                    </a:lnTo>
                    <a:lnTo>
                      <a:pt x="52" y="120"/>
                    </a:lnTo>
                    <a:lnTo>
                      <a:pt x="46" y="121"/>
                    </a:lnTo>
                    <a:lnTo>
                      <a:pt x="40" y="121"/>
                    </a:lnTo>
                    <a:lnTo>
                      <a:pt x="36" y="121"/>
                    </a:lnTo>
                    <a:lnTo>
                      <a:pt x="31" y="121"/>
                    </a:lnTo>
                    <a:lnTo>
                      <a:pt x="26" y="123"/>
                    </a:lnTo>
                    <a:lnTo>
                      <a:pt x="22" y="123"/>
                    </a:lnTo>
                    <a:lnTo>
                      <a:pt x="19" y="124"/>
                    </a:lnTo>
                    <a:lnTo>
                      <a:pt x="15" y="124"/>
                    </a:lnTo>
                    <a:lnTo>
                      <a:pt x="0" y="125"/>
                    </a:lnTo>
                    <a:lnTo>
                      <a:pt x="14" y="119"/>
                    </a:lnTo>
                    <a:lnTo>
                      <a:pt x="15" y="118"/>
                    </a:lnTo>
                    <a:lnTo>
                      <a:pt x="18" y="118"/>
                    </a:lnTo>
                    <a:lnTo>
                      <a:pt x="20" y="117"/>
                    </a:lnTo>
                    <a:lnTo>
                      <a:pt x="22" y="117"/>
                    </a:lnTo>
                    <a:lnTo>
                      <a:pt x="25" y="115"/>
                    </a:lnTo>
                    <a:lnTo>
                      <a:pt x="28" y="115"/>
                    </a:lnTo>
                    <a:lnTo>
                      <a:pt x="30" y="114"/>
                    </a:lnTo>
                    <a:lnTo>
                      <a:pt x="33" y="113"/>
                    </a:lnTo>
                    <a:lnTo>
                      <a:pt x="36" y="112"/>
                    </a:lnTo>
                    <a:lnTo>
                      <a:pt x="39" y="111"/>
                    </a:lnTo>
                    <a:lnTo>
                      <a:pt x="43" y="110"/>
                    </a:lnTo>
                    <a:lnTo>
                      <a:pt x="46" y="110"/>
                    </a:lnTo>
                    <a:lnTo>
                      <a:pt x="50" y="109"/>
                    </a:lnTo>
                    <a:lnTo>
                      <a:pt x="54" y="107"/>
                    </a:lnTo>
                    <a:lnTo>
                      <a:pt x="57" y="106"/>
                    </a:lnTo>
                    <a:lnTo>
                      <a:pt x="63" y="106"/>
                    </a:lnTo>
                    <a:lnTo>
                      <a:pt x="67" y="105"/>
                    </a:lnTo>
                    <a:lnTo>
                      <a:pt x="72" y="104"/>
                    </a:lnTo>
                    <a:lnTo>
                      <a:pt x="76" y="103"/>
                    </a:lnTo>
                    <a:lnTo>
                      <a:pt x="81" y="102"/>
                    </a:lnTo>
                    <a:lnTo>
                      <a:pt x="85" y="100"/>
                    </a:lnTo>
                    <a:lnTo>
                      <a:pt x="90" y="100"/>
                    </a:lnTo>
                    <a:lnTo>
                      <a:pt x="95" y="99"/>
                    </a:lnTo>
                    <a:lnTo>
                      <a:pt x="100" y="97"/>
                    </a:lnTo>
                    <a:lnTo>
                      <a:pt x="105" y="96"/>
                    </a:lnTo>
                    <a:lnTo>
                      <a:pt x="113" y="95"/>
                    </a:lnTo>
                    <a:lnTo>
                      <a:pt x="118" y="94"/>
                    </a:lnTo>
                    <a:lnTo>
                      <a:pt x="124" y="93"/>
                    </a:lnTo>
                    <a:lnTo>
                      <a:pt x="129" y="92"/>
                    </a:lnTo>
                    <a:lnTo>
                      <a:pt x="136" y="91"/>
                    </a:lnTo>
                    <a:lnTo>
                      <a:pt x="142" y="89"/>
                    </a:lnTo>
                    <a:lnTo>
                      <a:pt x="148" y="89"/>
                    </a:lnTo>
                    <a:lnTo>
                      <a:pt x="156" y="88"/>
                    </a:lnTo>
                    <a:lnTo>
                      <a:pt x="163" y="87"/>
                    </a:lnTo>
                    <a:lnTo>
                      <a:pt x="170" y="86"/>
                    </a:lnTo>
                    <a:lnTo>
                      <a:pt x="177" y="85"/>
                    </a:lnTo>
                    <a:lnTo>
                      <a:pt x="184" y="84"/>
                    </a:lnTo>
                    <a:lnTo>
                      <a:pt x="191" y="83"/>
                    </a:lnTo>
                    <a:lnTo>
                      <a:pt x="198" y="82"/>
                    </a:lnTo>
                    <a:lnTo>
                      <a:pt x="207" y="81"/>
                    </a:lnTo>
                    <a:lnTo>
                      <a:pt x="214" y="81"/>
                    </a:lnTo>
                    <a:lnTo>
                      <a:pt x="223" y="79"/>
                    </a:lnTo>
                    <a:lnTo>
                      <a:pt x="231" y="78"/>
                    </a:lnTo>
                    <a:lnTo>
                      <a:pt x="239" y="78"/>
                    </a:lnTo>
                    <a:lnTo>
                      <a:pt x="247" y="76"/>
                    </a:lnTo>
                    <a:lnTo>
                      <a:pt x="257" y="76"/>
                    </a:lnTo>
                    <a:lnTo>
                      <a:pt x="266" y="74"/>
                    </a:lnTo>
                    <a:lnTo>
                      <a:pt x="274" y="74"/>
                    </a:lnTo>
                    <a:lnTo>
                      <a:pt x="283" y="73"/>
                    </a:lnTo>
                    <a:lnTo>
                      <a:pt x="293" y="73"/>
                    </a:lnTo>
                    <a:lnTo>
                      <a:pt x="303" y="72"/>
                    </a:lnTo>
                    <a:lnTo>
                      <a:pt x="311" y="71"/>
                    </a:lnTo>
                    <a:lnTo>
                      <a:pt x="321" y="71"/>
                    </a:lnTo>
                    <a:lnTo>
                      <a:pt x="331" y="70"/>
                    </a:lnTo>
                    <a:lnTo>
                      <a:pt x="341" y="70"/>
                    </a:lnTo>
                    <a:lnTo>
                      <a:pt x="351" y="70"/>
                    </a:lnTo>
                    <a:lnTo>
                      <a:pt x="361" y="68"/>
                    </a:lnTo>
                    <a:lnTo>
                      <a:pt x="371" y="68"/>
                    </a:lnTo>
                    <a:lnTo>
                      <a:pt x="381" y="68"/>
                    </a:lnTo>
                    <a:lnTo>
                      <a:pt x="392" y="67"/>
                    </a:lnTo>
                    <a:lnTo>
                      <a:pt x="403" y="67"/>
                    </a:lnTo>
                    <a:lnTo>
                      <a:pt x="413" y="67"/>
                    </a:lnTo>
                    <a:lnTo>
                      <a:pt x="423" y="67"/>
                    </a:lnTo>
                    <a:lnTo>
                      <a:pt x="434" y="67"/>
                    </a:lnTo>
                    <a:lnTo>
                      <a:pt x="445" y="67"/>
                    </a:lnTo>
                    <a:lnTo>
                      <a:pt x="456" y="67"/>
                    </a:lnTo>
                    <a:lnTo>
                      <a:pt x="466" y="66"/>
                    </a:lnTo>
                    <a:lnTo>
                      <a:pt x="476" y="66"/>
                    </a:lnTo>
                    <a:lnTo>
                      <a:pt x="488" y="66"/>
                    </a:lnTo>
                    <a:lnTo>
                      <a:pt x="498" y="66"/>
                    </a:lnTo>
                    <a:lnTo>
                      <a:pt x="508" y="66"/>
                    </a:lnTo>
                    <a:lnTo>
                      <a:pt x="519" y="66"/>
                    </a:lnTo>
                    <a:lnTo>
                      <a:pt x="528" y="66"/>
                    </a:lnTo>
                    <a:lnTo>
                      <a:pt x="539" y="66"/>
                    </a:lnTo>
                    <a:lnTo>
                      <a:pt x="549" y="66"/>
                    </a:lnTo>
                    <a:lnTo>
                      <a:pt x="559" y="66"/>
                    </a:lnTo>
                    <a:lnTo>
                      <a:pt x="569" y="66"/>
                    </a:lnTo>
                    <a:lnTo>
                      <a:pt x="579" y="66"/>
                    </a:lnTo>
                    <a:lnTo>
                      <a:pt x="590" y="66"/>
                    </a:lnTo>
                    <a:lnTo>
                      <a:pt x="599" y="66"/>
                    </a:lnTo>
                    <a:lnTo>
                      <a:pt x="609" y="66"/>
                    </a:lnTo>
                    <a:lnTo>
                      <a:pt x="619" y="66"/>
                    </a:lnTo>
                    <a:lnTo>
                      <a:pt x="628" y="66"/>
                    </a:lnTo>
                    <a:lnTo>
                      <a:pt x="637" y="66"/>
                    </a:lnTo>
                    <a:lnTo>
                      <a:pt x="646" y="66"/>
                    </a:lnTo>
                    <a:lnTo>
                      <a:pt x="655" y="66"/>
                    </a:lnTo>
                    <a:lnTo>
                      <a:pt x="663" y="66"/>
                    </a:lnTo>
                    <a:lnTo>
                      <a:pt x="672" y="67"/>
                    </a:lnTo>
                    <a:lnTo>
                      <a:pt x="681" y="67"/>
                    </a:lnTo>
                    <a:lnTo>
                      <a:pt x="689" y="67"/>
                    </a:lnTo>
                    <a:lnTo>
                      <a:pt x="696" y="67"/>
                    </a:lnTo>
                    <a:lnTo>
                      <a:pt x="704" y="67"/>
                    </a:lnTo>
                    <a:lnTo>
                      <a:pt x="711" y="67"/>
                    </a:lnTo>
                    <a:lnTo>
                      <a:pt x="719" y="67"/>
                    </a:lnTo>
                    <a:lnTo>
                      <a:pt x="726" y="67"/>
                    </a:lnTo>
                    <a:lnTo>
                      <a:pt x="733" y="68"/>
                    </a:lnTo>
                    <a:lnTo>
                      <a:pt x="739" y="68"/>
                    </a:lnTo>
                    <a:lnTo>
                      <a:pt x="745" y="68"/>
                    </a:lnTo>
                    <a:lnTo>
                      <a:pt x="751" y="68"/>
                    </a:lnTo>
                    <a:lnTo>
                      <a:pt x="756" y="68"/>
                    </a:lnTo>
                    <a:lnTo>
                      <a:pt x="761" y="68"/>
                    </a:lnTo>
                    <a:lnTo>
                      <a:pt x="766" y="68"/>
                    </a:lnTo>
                    <a:lnTo>
                      <a:pt x="771" y="68"/>
                    </a:lnTo>
                    <a:lnTo>
                      <a:pt x="775" y="68"/>
                    </a:lnTo>
                    <a:lnTo>
                      <a:pt x="779" y="68"/>
                    </a:lnTo>
                    <a:lnTo>
                      <a:pt x="782" y="69"/>
                    </a:lnTo>
                    <a:lnTo>
                      <a:pt x="785" y="69"/>
                    </a:lnTo>
                    <a:lnTo>
                      <a:pt x="788" y="69"/>
                    </a:lnTo>
                    <a:lnTo>
                      <a:pt x="790" y="69"/>
                    </a:lnTo>
                    <a:lnTo>
                      <a:pt x="792" y="70"/>
                    </a:lnTo>
                    <a:lnTo>
                      <a:pt x="795" y="70"/>
                    </a:lnTo>
                    <a:lnTo>
                      <a:pt x="796" y="70"/>
                    </a:lnTo>
                    <a:lnTo>
                      <a:pt x="795" y="70"/>
                    </a:lnTo>
                    <a:lnTo>
                      <a:pt x="795" y="69"/>
                    </a:lnTo>
                    <a:lnTo>
                      <a:pt x="792" y="68"/>
                    </a:lnTo>
                    <a:lnTo>
                      <a:pt x="790" y="68"/>
                    </a:lnTo>
                    <a:lnTo>
                      <a:pt x="787" y="67"/>
                    </a:lnTo>
                    <a:lnTo>
                      <a:pt x="783" y="67"/>
                    </a:lnTo>
                    <a:lnTo>
                      <a:pt x="781" y="66"/>
                    </a:lnTo>
                    <a:lnTo>
                      <a:pt x="778" y="66"/>
                    </a:lnTo>
                    <a:lnTo>
                      <a:pt x="776" y="65"/>
                    </a:lnTo>
                    <a:lnTo>
                      <a:pt x="774" y="64"/>
                    </a:lnTo>
                    <a:lnTo>
                      <a:pt x="770" y="64"/>
                    </a:lnTo>
                    <a:lnTo>
                      <a:pt x="766" y="63"/>
                    </a:lnTo>
                    <a:lnTo>
                      <a:pt x="763" y="62"/>
                    </a:lnTo>
                    <a:lnTo>
                      <a:pt x="760" y="61"/>
                    </a:lnTo>
                    <a:lnTo>
                      <a:pt x="756" y="61"/>
                    </a:lnTo>
                    <a:lnTo>
                      <a:pt x="753" y="60"/>
                    </a:lnTo>
                    <a:lnTo>
                      <a:pt x="749" y="59"/>
                    </a:lnTo>
                    <a:lnTo>
                      <a:pt x="745" y="59"/>
                    </a:lnTo>
                    <a:lnTo>
                      <a:pt x="741" y="58"/>
                    </a:lnTo>
                    <a:lnTo>
                      <a:pt x="737" y="57"/>
                    </a:lnTo>
                    <a:lnTo>
                      <a:pt x="732" y="56"/>
                    </a:lnTo>
                    <a:lnTo>
                      <a:pt x="728" y="56"/>
                    </a:lnTo>
                    <a:lnTo>
                      <a:pt x="723" y="55"/>
                    </a:lnTo>
                    <a:lnTo>
                      <a:pt x="717" y="54"/>
                    </a:lnTo>
                    <a:lnTo>
                      <a:pt x="713" y="53"/>
                    </a:lnTo>
                    <a:lnTo>
                      <a:pt x="708" y="53"/>
                    </a:lnTo>
                    <a:lnTo>
                      <a:pt x="702" y="52"/>
                    </a:lnTo>
                    <a:lnTo>
                      <a:pt x="697" y="51"/>
                    </a:lnTo>
                    <a:lnTo>
                      <a:pt x="691" y="50"/>
                    </a:lnTo>
                    <a:lnTo>
                      <a:pt x="686" y="49"/>
                    </a:lnTo>
                    <a:lnTo>
                      <a:pt x="680" y="48"/>
                    </a:lnTo>
                    <a:lnTo>
                      <a:pt x="673" y="47"/>
                    </a:lnTo>
                    <a:lnTo>
                      <a:pt x="666" y="46"/>
                    </a:lnTo>
                    <a:lnTo>
                      <a:pt x="660" y="46"/>
                    </a:lnTo>
                    <a:lnTo>
                      <a:pt x="654" y="45"/>
                    </a:lnTo>
                    <a:lnTo>
                      <a:pt x="648" y="45"/>
                    </a:lnTo>
                    <a:lnTo>
                      <a:pt x="641" y="43"/>
                    </a:lnTo>
                    <a:lnTo>
                      <a:pt x="634" y="43"/>
                    </a:lnTo>
                    <a:lnTo>
                      <a:pt x="626" y="42"/>
                    </a:lnTo>
                    <a:lnTo>
                      <a:pt x="619" y="41"/>
                    </a:lnTo>
                    <a:lnTo>
                      <a:pt x="612" y="40"/>
                    </a:lnTo>
                    <a:lnTo>
                      <a:pt x="605" y="40"/>
                    </a:lnTo>
                    <a:lnTo>
                      <a:pt x="598" y="39"/>
                    </a:lnTo>
                    <a:lnTo>
                      <a:pt x="590" y="39"/>
                    </a:lnTo>
                    <a:lnTo>
                      <a:pt x="582" y="38"/>
                    </a:lnTo>
                    <a:lnTo>
                      <a:pt x="573" y="37"/>
                    </a:lnTo>
                    <a:lnTo>
                      <a:pt x="565" y="36"/>
                    </a:lnTo>
                    <a:lnTo>
                      <a:pt x="557" y="36"/>
                    </a:lnTo>
                    <a:lnTo>
                      <a:pt x="549" y="35"/>
                    </a:lnTo>
                    <a:lnTo>
                      <a:pt x="541" y="35"/>
                    </a:lnTo>
                    <a:lnTo>
                      <a:pt x="531" y="33"/>
                    </a:lnTo>
                    <a:lnTo>
                      <a:pt x="523" y="33"/>
                    </a:lnTo>
                    <a:lnTo>
                      <a:pt x="514" y="33"/>
                    </a:lnTo>
                    <a:lnTo>
                      <a:pt x="506" y="32"/>
                    </a:lnTo>
                    <a:lnTo>
                      <a:pt x="496" y="32"/>
                    </a:lnTo>
                    <a:lnTo>
                      <a:pt x="488" y="32"/>
                    </a:lnTo>
                    <a:lnTo>
                      <a:pt x="478" y="31"/>
                    </a:lnTo>
                    <a:lnTo>
                      <a:pt x="469" y="31"/>
                    </a:lnTo>
                    <a:lnTo>
                      <a:pt x="459" y="31"/>
                    </a:lnTo>
                    <a:lnTo>
                      <a:pt x="450" y="30"/>
                    </a:lnTo>
                    <a:lnTo>
                      <a:pt x="442" y="30"/>
                    </a:lnTo>
                    <a:lnTo>
                      <a:pt x="432" y="30"/>
                    </a:lnTo>
                    <a:lnTo>
                      <a:pt x="424" y="29"/>
                    </a:lnTo>
                    <a:lnTo>
                      <a:pt x="416" y="29"/>
                    </a:lnTo>
                    <a:lnTo>
                      <a:pt x="408" y="29"/>
                    </a:lnTo>
                    <a:lnTo>
                      <a:pt x="401" y="29"/>
                    </a:lnTo>
                    <a:lnTo>
                      <a:pt x="393" y="27"/>
                    </a:lnTo>
                    <a:lnTo>
                      <a:pt x="385" y="27"/>
                    </a:lnTo>
                    <a:lnTo>
                      <a:pt x="378" y="27"/>
                    </a:lnTo>
                    <a:lnTo>
                      <a:pt x="372" y="27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3" y="27"/>
                    </a:lnTo>
                    <a:lnTo>
                      <a:pt x="347" y="27"/>
                    </a:lnTo>
                    <a:lnTo>
                      <a:pt x="341" y="27"/>
                    </a:lnTo>
                    <a:lnTo>
                      <a:pt x="335" y="27"/>
                    </a:lnTo>
                    <a:lnTo>
                      <a:pt x="330" y="27"/>
                    </a:lnTo>
                    <a:lnTo>
                      <a:pt x="325" y="27"/>
                    </a:lnTo>
                    <a:lnTo>
                      <a:pt x="320" y="27"/>
                    </a:lnTo>
                    <a:lnTo>
                      <a:pt x="316" y="29"/>
                    </a:lnTo>
                    <a:lnTo>
                      <a:pt x="311" y="29"/>
                    </a:lnTo>
                    <a:lnTo>
                      <a:pt x="307" y="29"/>
                    </a:lnTo>
                    <a:lnTo>
                      <a:pt x="303" y="29"/>
                    </a:lnTo>
                    <a:lnTo>
                      <a:pt x="299" y="29"/>
                    </a:lnTo>
                    <a:lnTo>
                      <a:pt x="294" y="29"/>
                    </a:lnTo>
                    <a:lnTo>
                      <a:pt x="290" y="30"/>
                    </a:lnTo>
                    <a:lnTo>
                      <a:pt x="287" y="30"/>
                    </a:lnTo>
                    <a:lnTo>
                      <a:pt x="283" y="30"/>
                    </a:lnTo>
                    <a:lnTo>
                      <a:pt x="280" y="31"/>
                    </a:lnTo>
                    <a:lnTo>
                      <a:pt x="277" y="31"/>
                    </a:lnTo>
                    <a:lnTo>
                      <a:pt x="274" y="31"/>
                    </a:lnTo>
                    <a:lnTo>
                      <a:pt x="271" y="31"/>
                    </a:lnTo>
                    <a:lnTo>
                      <a:pt x="268" y="31"/>
                    </a:lnTo>
                    <a:lnTo>
                      <a:pt x="266" y="32"/>
                    </a:lnTo>
                    <a:lnTo>
                      <a:pt x="264" y="32"/>
                    </a:lnTo>
                    <a:lnTo>
                      <a:pt x="261" y="32"/>
                    </a:lnTo>
                    <a:lnTo>
                      <a:pt x="260" y="32"/>
                    </a:lnTo>
                    <a:lnTo>
                      <a:pt x="258" y="32"/>
                    </a:lnTo>
                    <a:lnTo>
                      <a:pt x="254" y="33"/>
                    </a:lnTo>
                    <a:lnTo>
                      <a:pt x="251" y="33"/>
                    </a:lnTo>
                    <a:lnTo>
                      <a:pt x="247" y="33"/>
                    </a:lnTo>
                    <a:lnTo>
                      <a:pt x="245" y="35"/>
                    </a:lnTo>
                    <a:lnTo>
                      <a:pt x="242" y="35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8" y="37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52" name="Freeform 147">
                <a:extLst>
                  <a:ext uri="{FF2B5EF4-FFF2-40B4-BE49-F238E27FC236}">
                    <a16:creationId xmlns:a16="http://schemas.microsoft.com/office/drawing/2014/main" id="{C9ED35C5-4508-4DCB-B1F9-37610ED9E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" y="2721"/>
                <a:ext cx="94" cy="281"/>
              </a:xfrm>
              <a:custGeom>
                <a:avLst/>
                <a:gdLst>
                  <a:gd name="T0" fmla="*/ 1 w 188"/>
                  <a:gd name="T1" fmla="*/ 1 h 562"/>
                  <a:gd name="T2" fmla="*/ 1 w 188"/>
                  <a:gd name="T3" fmla="*/ 1 h 562"/>
                  <a:gd name="T4" fmla="*/ 1 w 188"/>
                  <a:gd name="T5" fmla="*/ 1 h 562"/>
                  <a:gd name="T6" fmla="*/ 1 w 188"/>
                  <a:gd name="T7" fmla="*/ 1 h 562"/>
                  <a:gd name="T8" fmla="*/ 1 w 188"/>
                  <a:gd name="T9" fmla="*/ 1 h 562"/>
                  <a:gd name="T10" fmla="*/ 1 w 188"/>
                  <a:gd name="T11" fmla="*/ 1 h 562"/>
                  <a:gd name="T12" fmla="*/ 1 w 188"/>
                  <a:gd name="T13" fmla="*/ 1 h 562"/>
                  <a:gd name="T14" fmla="*/ 0 w 188"/>
                  <a:gd name="T15" fmla="*/ 0 h 562"/>
                  <a:gd name="T16" fmla="*/ 0 w 188"/>
                  <a:gd name="T17" fmla="*/ 1 h 562"/>
                  <a:gd name="T18" fmla="*/ 1 w 188"/>
                  <a:gd name="T19" fmla="*/ 1 h 562"/>
                  <a:gd name="T20" fmla="*/ 1 w 188"/>
                  <a:gd name="T21" fmla="*/ 1 h 562"/>
                  <a:gd name="T22" fmla="*/ 1 w 188"/>
                  <a:gd name="T23" fmla="*/ 1 h 562"/>
                  <a:gd name="T24" fmla="*/ 1 w 188"/>
                  <a:gd name="T25" fmla="*/ 1 h 562"/>
                  <a:gd name="T26" fmla="*/ 1 w 188"/>
                  <a:gd name="T27" fmla="*/ 1 h 562"/>
                  <a:gd name="T28" fmla="*/ 1 w 188"/>
                  <a:gd name="T29" fmla="*/ 1 h 562"/>
                  <a:gd name="T30" fmla="*/ 1 w 188"/>
                  <a:gd name="T31" fmla="*/ 1 h 562"/>
                  <a:gd name="T32" fmla="*/ 1 w 188"/>
                  <a:gd name="T33" fmla="*/ 1 h 562"/>
                  <a:gd name="T34" fmla="*/ 1 w 188"/>
                  <a:gd name="T35" fmla="*/ 1 h 5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8"/>
                  <a:gd name="T55" fmla="*/ 0 h 562"/>
                  <a:gd name="T56" fmla="*/ 188 w 188"/>
                  <a:gd name="T57" fmla="*/ 562 h 5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8" h="562">
                    <a:moveTo>
                      <a:pt x="182" y="328"/>
                    </a:moveTo>
                    <a:lnTo>
                      <a:pt x="133" y="328"/>
                    </a:lnTo>
                    <a:lnTo>
                      <a:pt x="133" y="393"/>
                    </a:lnTo>
                    <a:lnTo>
                      <a:pt x="96" y="393"/>
                    </a:lnTo>
                    <a:lnTo>
                      <a:pt x="96" y="81"/>
                    </a:lnTo>
                    <a:lnTo>
                      <a:pt x="74" y="59"/>
                    </a:lnTo>
                    <a:lnTo>
                      <a:pt x="58" y="11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66" y="109"/>
                    </a:lnTo>
                    <a:lnTo>
                      <a:pt x="63" y="562"/>
                    </a:lnTo>
                    <a:lnTo>
                      <a:pt x="99" y="562"/>
                    </a:lnTo>
                    <a:lnTo>
                      <a:pt x="99" y="538"/>
                    </a:lnTo>
                    <a:lnTo>
                      <a:pt x="152" y="538"/>
                    </a:lnTo>
                    <a:lnTo>
                      <a:pt x="149" y="353"/>
                    </a:lnTo>
                    <a:lnTo>
                      <a:pt x="188" y="351"/>
                    </a:lnTo>
                    <a:lnTo>
                      <a:pt x="182" y="328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53" name="Freeform 148">
                <a:extLst>
                  <a:ext uri="{FF2B5EF4-FFF2-40B4-BE49-F238E27FC236}">
                    <a16:creationId xmlns:a16="http://schemas.microsoft.com/office/drawing/2014/main" id="{A718BFD4-9E4C-487D-A4F6-42FC587F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496"/>
                <a:ext cx="75" cy="514"/>
              </a:xfrm>
              <a:custGeom>
                <a:avLst/>
                <a:gdLst>
                  <a:gd name="T0" fmla="*/ 1 w 150"/>
                  <a:gd name="T1" fmla="*/ 1 h 1028"/>
                  <a:gd name="T2" fmla="*/ 1 w 150"/>
                  <a:gd name="T3" fmla="*/ 1 h 1028"/>
                  <a:gd name="T4" fmla="*/ 1 w 150"/>
                  <a:gd name="T5" fmla="*/ 1 h 1028"/>
                  <a:gd name="T6" fmla="*/ 1 w 150"/>
                  <a:gd name="T7" fmla="*/ 1 h 1028"/>
                  <a:gd name="T8" fmla="*/ 1 w 150"/>
                  <a:gd name="T9" fmla="*/ 1 h 1028"/>
                  <a:gd name="T10" fmla="*/ 1 w 150"/>
                  <a:gd name="T11" fmla="*/ 1 h 1028"/>
                  <a:gd name="T12" fmla="*/ 1 w 150"/>
                  <a:gd name="T13" fmla="*/ 1 h 1028"/>
                  <a:gd name="T14" fmla="*/ 1 w 150"/>
                  <a:gd name="T15" fmla="*/ 1 h 1028"/>
                  <a:gd name="T16" fmla="*/ 1 w 150"/>
                  <a:gd name="T17" fmla="*/ 1 h 1028"/>
                  <a:gd name="T18" fmla="*/ 1 w 150"/>
                  <a:gd name="T19" fmla="*/ 1 h 1028"/>
                  <a:gd name="T20" fmla="*/ 1 w 150"/>
                  <a:gd name="T21" fmla="*/ 1 h 1028"/>
                  <a:gd name="T22" fmla="*/ 1 w 150"/>
                  <a:gd name="T23" fmla="*/ 1 h 1028"/>
                  <a:gd name="T24" fmla="*/ 1 w 150"/>
                  <a:gd name="T25" fmla="*/ 1 h 1028"/>
                  <a:gd name="T26" fmla="*/ 1 w 150"/>
                  <a:gd name="T27" fmla="*/ 1 h 1028"/>
                  <a:gd name="T28" fmla="*/ 0 w 150"/>
                  <a:gd name="T29" fmla="*/ 1 h 1028"/>
                  <a:gd name="T30" fmla="*/ 0 w 150"/>
                  <a:gd name="T31" fmla="*/ 1 h 1028"/>
                  <a:gd name="T32" fmla="*/ 0 w 150"/>
                  <a:gd name="T33" fmla="*/ 1 h 1028"/>
                  <a:gd name="T34" fmla="*/ 0 w 150"/>
                  <a:gd name="T35" fmla="*/ 1 h 1028"/>
                  <a:gd name="T36" fmla="*/ 0 w 150"/>
                  <a:gd name="T37" fmla="*/ 1 h 1028"/>
                  <a:gd name="T38" fmla="*/ 1 w 150"/>
                  <a:gd name="T39" fmla="*/ 1 h 1028"/>
                  <a:gd name="T40" fmla="*/ 1 w 150"/>
                  <a:gd name="T41" fmla="*/ 1 h 1028"/>
                  <a:gd name="T42" fmla="*/ 1 w 150"/>
                  <a:gd name="T43" fmla="*/ 1 h 1028"/>
                  <a:gd name="T44" fmla="*/ 1 w 150"/>
                  <a:gd name="T45" fmla="*/ 1 h 1028"/>
                  <a:gd name="T46" fmla="*/ 1 w 150"/>
                  <a:gd name="T47" fmla="*/ 1 h 1028"/>
                  <a:gd name="T48" fmla="*/ 1 w 150"/>
                  <a:gd name="T49" fmla="*/ 1 h 1028"/>
                  <a:gd name="T50" fmla="*/ 1 w 150"/>
                  <a:gd name="T51" fmla="*/ 1 h 1028"/>
                  <a:gd name="T52" fmla="*/ 1 w 150"/>
                  <a:gd name="T53" fmla="*/ 1 h 1028"/>
                  <a:gd name="T54" fmla="*/ 1 w 150"/>
                  <a:gd name="T55" fmla="*/ 1 h 1028"/>
                  <a:gd name="T56" fmla="*/ 1 w 150"/>
                  <a:gd name="T57" fmla="*/ 1 h 1028"/>
                  <a:gd name="T58" fmla="*/ 1 w 150"/>
                  <a:gd name="T59" fmla="*/ 1 h 1028"/>
                  <a:gd name="T60" fmla="*/ 1 w 150"/>
                  <a:gd name="T61" fmla="*/ 1 h 1028"/>
                  <a:gd name="T62" fmla="*/ 1 w 150"/>
                  <a:gd name="T63" fmla="*/ 1 h 1028"/>
                  <a:gd name="T64" fmla="*/ 1 w 150"/>
                  <a:gd name="T65" fmla="*/ 1 h 1028"/>
                  <a:gd name="T66" fmla="*/ 1 w 150"/>
                  <a:gd name="T67" fmla="*/ 1 h 1028"/>
                  <a:gd name="T68" fmla="*/ 1 w 150"/>
                  <a:gd name="T69" fmla="*/ 1 h 1028"/>
                  <a:gd name="T70" fmla="*/ 1 w 150"/>
                  <a:gd name="T71" fmla="*/ 1 h 1028"/>
                  <a:gd name="T72" fmla="*/ 1 w 150"/>
                  <a:gd name="T73" fmla="*/ 1 h 1028"/>
                  <a:gd name="T74" fmla="*/ 1 w 150"/>
                  <a:gd name="T75" fmla="*/ 1 h 1028"/>
                  <a:gd name="T76" fmla="*/ 1 w 150"/>
                  <a:gd name="T77" fmla="*/ 1 h 1028"/>
                  <a:gd name="T78" fmla="*/ 1 w 150"/>
                  <a:gd name="T79" fmla="*/ 1 h 1028"/>
                  <a:gd name="T80" fmla="*/ 1 w 150"/>
                  <a:gd name="T81" fmla="*/ 1 h 1028"/>
                  <a:gd name="T82" fmla="*/ 1 w 150"/>
                  <a:gd name="T83" fmla="*/ 1 h 1028"/>
                  <a:gd name="T84" fmla="*/ 1 w 150"/>
                  <a:gd name="T85" fmla="*/ 1 h 1028"/>
                  <a:gd name="T86" fmla="*/ 1 w 150"/>
                  <a:gd name="T87" fmla="*/ 1 h 1028"/>
                  <a:gd name="T88" fmla="*/ 1 w 150"/>
                  <a:gd name="T89" fmla="*/ 1 h 1028"/>
                  <a:gd name="T90" fmla="*/ 1 w 150"/>
                  <a:gd name="T91" fmla="*/ 1 h 1028"/>
                  <a:gd name="T92" fmla="*/ 1 w 150"/>
                  <a:gd name="T93" fmla="*/ 1 h 1028"/>
                  <a:gd name="T94" fmla="*/ 1 w 150"/>
                  <a:gd name="T95" fmla="*/ 1 h 1028"/>
                  <a:gd name="T96" fmla="*/ 1 w 150"/>
                  <a:gd name="T97" fmla="*/ 1 h 1028"/>
                  <a:gd name="T98" fmla="*/ 1 w 150"/>
                  <a:gd name="T99" fmla="*/ 1 h 1028"/>
                  <a:gd name="T100" fmla="*/ 1 w 150"/>
                  <a:gd name="T101" fmla="*/ 1 h 1028"/>
                  <a:gd name="T102" fmla="*/ 1 w 150"/>
                  <a:gd name="T103" fmla="*/ 1 h 1028"/>
                  <a:gd name="T104" fmla="*/ 1 w 150"/>
                  <a:gd name="T105" fmla="*/ 1 h 1028"/>
                  <a:gd name="T106" fmla="*/ 1 w 150"/>
                  <a:gd name="T107" fmla="*/ 1 h 1028"/>
                  <a:gd name="T108" fmla="*/ 1 w 150"/>
                  <a:gd name="T109" fmla="*/ 1 h 1028"/>
                  <a:gd name="T110" fmla="*/ 1 w 150"/>
                  <a:gd name="T111" fmla="*/ 1 h 1028"/>
                  <a:gd name="T112" fmla="*/ 1 w 150"/>
                  <a:gd name="T113" fmla="*/ 1 h 1028"/>
                  <a:gd name="T114" fmla="*/ 1 w 150"/>
                  <a:gd name="T115" fmla="*/ 0 h 10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0"/>
                  <a:gd name="T175" fmla="*/ 0 h 1028"/>
                  <a:gd name="T176" fmla="*/ 150 w 150"/>
                  <a:gd name="T177" fmla="*/ 1028 h 10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0" h="1028">
                    <a:moveTo>
                      <a:pt x="146" y="0"/>
                    </a:moveTo>
                    <a:lnTo>
                      <a:pt x="8" y="86"/>
                    </a:lnTo>
                    <a:lnTo>
                      <a:pt x="7" y="86"/>
                    </a:lnTo>
                    <a:lnTo>
                      <a:pt x="7" y="87"/>
                    </a:lnTo>
                    <a:lnTo>
                      <a:pt x="7" y="88"/>
                    </a:lnTo>
                    <a:lnTo>
                      <a:pt x="7" y="91"/>
                    </a:lnTo>
                    <a:lnTo>
                      <a:pt x="7" y="94"/>
                    </a:lnTo>
                    <a:lnTo>
                      <a:pt x="7" y="98"/>
                    </a:lnTo>
                    <a:lnTo>
                      <a:pt x="6" y="101"/>
                    </a:lnTo>
                    <a:lnTo>
                      <a:pt x="6" y="104"/>
                    </a:lnTo>
                    <a:lnTo>
                      <a:pt x="6" y="106"/>
                    </a:lnTo>
                    <a:lnTo>
                      <a:pt x="6" y="109"/>
                    </a:lnTo>
                    <a:lnTo>
                      <a:pt x="5" y="112"/>
                    </a:lnTo>
                    <a:lnTo>
                      <a:pt x="5" y="115"/>
                    </a:lnTo>
                    <a:lnTo>
                      <a:pt x="5" y="120"/>
                    </a:lnTo>
                    <a:lnTo>
                      <a:pt x="5" y="123"/>
                    </a:lnTo>
                    <a:lnTo>
                      <a:pt x="5" y="127"/>
                    </a:lnTo>
                    <a:lnTo>
                      <a:pt x="4" y="130"/>
                    </a:lnTo>
                    <a:lnTo>
                      <a:pt x="4" y="134"/>
                    </a:lnTo>
                    <a:lnTo>
                      <a:pt x="4" y="139"/>
                    </a:lnTo>
                    <a:lnTo>
                      <a:pt x="4" y="143"/>
                    </a:lnTo>
                    <a:lnTo>
                      <a:pt x="4" y="148"/>
                    </a:lnTo>
                    <a:lnTo>
                      <a:pt x="4" y="153"/>
                    </a:lnTo>
                    <a:lnTo>
                      <a:pt x="4" y="158"/>
                    </a:lnTo>
                    <a:lnTo>
                      <a:pt x="3" y="163"/>
                    </a:lnTo>
                    <a:lnTo>
                      <a:pt x="3" y="169"/>
                    </a:lnTo>
                    <a:lnTo>
                      <a:pt x="3" y="174"/>
                    </a:lnTo>
                    <a:lnTo>
                      <a:pt x="3" y="181"/>
                    </a:lnTo>
                    <a:lnTo>
                      <a:pt x="3" y="186"/>
                    </a:lnTo>
                    <a:lnTo>
                      <a:pt x="3" y="192"/>
                    </a:lnTo>
                    <a:lnTo>
                      <a:pt x="2" y="198"/>
                    </a:lnTo>
                    <a:lnTo>
                      <a:pt x="2" y="204"/>
                    </a:lnTo>
                    <a:lnTo>
                      <a:pt x="1" y="210"/>
                    </a:lnTo>
                    <a:lnTo>
                      <a:pt x="1" y="218"/>
                    </a:lnTo>
                    <a:lnTo>
                      <a:pt x="1" y="225"/>
                    </a:lnTo>
                    <a:lnTo>
                      <a:pt x="1" y="232"/>
                    </a:lnTo>
                    <a:lnTo>
                      <a:pt x="1" y="239"/>
                    </a:lnTo>
                    <a:lnTo>
                      <a:pt x="1" y="246"/>
                    </a:lnTo>
                    <a:lnTo>
                      <a:pt x="1" y="254"/>
                    </a:lnTo>
                    <a:lnTo>
                      <a:pt x="1" y="262"/>
                    </a:lnTo>
                    <a:lnTo>
                      <a:pt x="1" y="270"/>
                    </a:lnTo>
                    <a:lnTo>
                      <a:pt x="1" y="277"/>
                    </a:lnTo>
                    <a:lnTo>
                      <a:pt x="1" y="286"/>
                    </a:lnTo>
                    <a:lnTo>
                      <a:pt x="1" y="294"/>
                    </a:lnTo>
                    <a:lnTo>
                      <a:pt x="0" y="302"/>
                    </a:lnTo>
                    <a:lnTo>
                      <a:pt x="0" y="312"/>
                    </a:lnTo>
                    <a:lnTo>
                      <a:pt x="0" y="320"/>
                    </a:lnTo>
                    <a:lnTo>
                      <a:pt x="0" y="329"/>
                    </a:lnTo>
                    <a:lnTo>
                      <a:pt x="0" y="338"/>
                    </a:lnTo>
                    <a:lnTo>
                      <a:pt x="0" y="347"/>
                    </a:lnTo>
                    <a:lnTo>
                      <a:pt x="0" y="358"/>
                    </a:lnTo>
                    <a:lnTo>
                      <a:pt x="0" y="367"/>
                    </a:lnTo>
                    <a:lnTo>
                      <a:pt x="0" y="376"/>
                    </a:lnTo>
                    <a:lnTo>
                      <a:pt x="0" y="386"/>
                    </a:lnTo>
                    <a:lnTo>
                      <a:pt x="0" y="396"/>
                    </a:lnTo>
                    <a:lnTo>
                      <a:pt x="0" y="407"/>
                    </a:lnTo>
                    <a:lnTo>
                      <a:pt x="0" y="417"/>
                    </a:lnTo>
                    <a:lnTo>
                      <a:pt x="1" y="428"/>
                    </a:lnTo>
                    <a:lnTo>
                      <a:pt x="1" y="438"/>
                    </a:lnTo>
                    <a:lnTo>
                      <a:pt x="1" y="450"/>
                    </a:lnTo>
                    <a:lnTo>
                      <a:pt x="1" y="460"/>
                    </a:lnTo>
                    <a:lnTo>
                      <a:pt x="1" y="471"/>
                    </a:lnTo>
                    <a:lnTo>
                      <a:pt x="1" y="482"/>
                    </a:lnTo>
                    <a:lnTo>
                      <a:pt x="1" y="494"/>
                    </a:lnTo>
                    <a:lnTo>
                      <a:pt x="1" y="505"/>
                    </a:lnTo>
                    <a:lnTo>
                      <a:pt x="2" y="516"/>
                    </a:lnTo>
                    <a:lnTo>
                      <a:pt x="3" y="528"/>
                    </a:lnTo>
                    <a:lnTo>
                      <a:pt x="3" y="539"/>
                    </a:lnTo>
                    <a:lnTo>
                      <a:pt x="3" y="551"/>
                    </a:lnTo>
                    <a:lnTo>
                      <a:pt x="3" y="563"/>
                    </a:lnTo>
                    <a:lnTo>
                      <a:pt x="4" y="574"/>
                    </a:lnTo>
                    <a:lnTo>
                      <a:pt x="4" y="586"/>
                    </a:lnTo>
                    <a:lnTo>
                      <a:pt x="4" y="599"/>
                    </a:lnTo>
                    <a:lnTo>
                      <a:pt x="4" y="611"/>
                    </a:lnTo>
                    <a:lnTo>
                      <a:pt x="5" y="622"/>
                    </a:lnTo>
                    <a:lnTo>
                      <a:pt x="5" y="635"/>
                    </a:lnTo>
                    <a:lnTo>
                      <a:pt x="5" y="647"/>
                    </a:lnTo>
                    <a:lnTo>
                      <a:pt x="5" y="658"/>
                    </a:lnTo>
                    <a:lnTo>
                      <a:pt x="6" y="669"/>
                    </a:lnTo>
                    <a:lnTo>
                      <a:pt x="7" y="682"/>
                    </a:lnTo>
                    <a:lnTo>
                      <a:pt x="7" y="694"/>
                    </a:lnTo>
                    <a:lnTo>
                      <a:pt x="7" y="705"/>
                    </a:lnTo>
                    <a:lnTo>
                      <a:pt x="8" y="717"/>
                    </a:lnTo>
                    <a:lnTo>
                      <a:pt x="8" y="729"/>
                    </a:lnTo>
                    <a:lnTo>
                      <a:pt x="8" y="740"/>
                    </a:lnTo>
                    <a:lnTo>
                      <a:pt x="9" y="751"/>
                    </a:lnTo>
                    <a:lnTo>
                      <a:pt x="9" y="762"/>
                    </a:lnTo>
                    <a:lnTo>
                      <a:pt x="10" y="773"/>
                    </a:lnTo>
                    <a:lnTo>
                      <a:pt x="10" y="785"/>
                    </a:lnTo>
                    <a:lnTo>
                      <a:pt x="11" y="796"/>
                    </a:lnTo>
                    <a:lnTo>
                      <a:pt x="11" y="806"/>
                    </a:lnTo>
                    <a:lnTo>
                      <a:pt x="12" y="817"/>
                    </a:lnTo>
                    <a:lnTo>
                      <a:pt x="12" y="827"/>
                    </a:lnTo>
                    <a:lnTo>
                      <a:pt x="12" y="837"/>
                    </a:lnTo>
                    <a:lnTo>
                      <a:pt x="13" y="847"/>
                    </a:lnTo>
                    <a:lnTo>
                      <a:pt x="14" y="857"/>
                    </a:lnTo>
                    <a:lnTo>
                      <a:pt x="14" y="866"/>
                    </a:lnTo>
                    <a:lnTo>
                      <a:pt x="14" y="876"/>
                    </a:lnTo>
                    <a:lnTo>
                      <a:pt x="14" y="885"/>
                    </a:lnTo>
                    <a:lnTo>
                      <a:pt x="15" y="894"/>
                    </a:lnTo>
                    <a:lnTo>
                      <a:pt x="15" y="903"/>
                    </a:lnTo>
                    <a:lnTo>
                      <a:pt x="15" y="911"/>
                    </a:lnTo>
                    <a:lnTo>
                      <a:pt x="16" y="919"/>
                    </a:lnTo>
                    <a:lnTo>
                      <a:pt x="17" y="928"/>
                    </a:lnTo>
                    <a:lnTo>
                      <a:pt x="17" y="935"/>
                    </a:lnTo>
                    <a:lnTo>
                      <a:pt x="17" y="942"/>
                    </a:lnTo>
                    <a:lnTo>
                      <a:pt x="17" y="949"/>
                    </a:lnTo>
                    <a:lnTo>
                      <a:pt x="18" y="956"/>
                    </a:lnTo>
                    <a:lnTo>
                      <a:pt x="18" y="961"/>
                    </a:lnTo>
                    <a:lnTo>
                      <a:pt x="18" y="968"/>
                    </a:lnTo>
                    <a:lnTo>
                      <a:pt x="18" y="974"/>
                    </a:lnTo>
                    <a:lnTo>
                      <a:pt x="19" y="979"/>
                    </a:lnTo>
                    <a:lnTo>
                      <a:pt x="19" y="983"/>
                    </a:lnTo>
                    <a:lnTo>
                      <a:pt x="19" y="988"/>
                    </a:lnTo>
                    <a:lnTo>
                      <a:pt x="19" y="992"/>
                    </a:lnTo>
                    <a:lnTo>
                      <a:pt x="20" y="996"/>
                    </a:lnTo>
                    <a:lnTo>
                      <a:pt x="20" y="999"/>
                    </a:lnTo>
                    <a:lnTo>
                      <a:pt x="20" y="1002"/>
                    </a:lnTo>
                    <a:lnTo>
                      <a:pt x="20" y="1004"/>
                    </a:lnTo>
                    <a:lnTo>
                      <a:pt x="21" y="1007"/>
                    </a:lnTo>
                    <a:lnTo>
                      <a:pt x="21" y="1011"/>
                    </a:lnTo>
                    <a:lnTo>
                      <a:pt x="21" y="1012"/>
                    </a:lnTo>
                    <a:lnTo>
                      <a:pt x="74" y="1028"/>
                    </a:lnTo>
                    <a:lnTo>
                      <a:pt x="91" y="639"/>
                    </a:lnTo>
                    <a:lnTo>
                      <a:pt x="60" y="635"/>
                    </a:lnTo>
                    <a:lnTo>
                      <a:pt x="51" y="568"/>
                    </a:lnTo>
                    <a:lnTo>
                      <a:pt x="21" y="535"/>
                    </a:lnTo>
                    <a:lnTo>
                      <a:pt x="36" y="122"/>
                    </a:lnTo>
                    <a:lnTo>
                      <a:pt x="37" y="121"/>
                    </a:lnTo>
                    <a:lnTo>
                      <a:pt x="41" y="119"/>
                    </a:lnTo>
                    <a:lnTo>
                      <a:pt x="42" y="115"/>
                    </a:lnTo>
                    <a:lnTo>
                      <a:pt x="44" y="114"/>
                    </a:lnTo>
                    <a:lnTo>
                      <a:pt x="47" y="111"/>
                    </a:lnTo>
                    <a:lnTo>
                      <a:pt x="50" y="108"/>
                    </a:lnTo>
                    <a:lnTo>
                      <a:pt x="53" y="105"/>
                    </a:lnTo>
                    <a:lnTo>
                      <a:pt x="56" y="102"/>
                    </a:lnTo>
                    <a:lnTo>
                      <a:pt x="60" y="99"/>
                    </a:lnTo>
                    <a:lnTo>
                      <a:pt x="64" y="96"/>
                    </a:lnTo>
                    <a:lnTo>
                      <a:pt x="66" y="94"/>
                    </a:lnTo>
                    <a:lnTo>
                      <a:pt x="68" y="92"/>
                    </a:lnTo>
                    <a:lnTo>
                      <a:pt x="70" y="91"/>
                    </a:lnTo>
                    <a:lnTo>
                      <a:pt x="72" y="89"/>
                    </a:lnTo>
                    <a:lnTo>
                      <a:pt x="75" y="87"/>
                    </a:lnTo>
                    <a:lnTo>
                      <a:pt x="78" y="86"/>
                    </a:lnTo>
                    <a:lnTo>
                      <a:pt x="80" y="84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9" y="79"/>
                    </a:lnTo>
                    <a:lnTo>
                      <a:pt x="92" y="77"/>
                    </a:lnTo>
                    <a:lnTo>
                      <a:pt x="94" y="76"/>
                    </a:lnTo>
                    <a:lnTo>
                      <a:pt x="97" y="74"/>
                    </a:lnTo>
                    <a:lnTo>
                      <a:pt x="100" y="73"/>
                    </a:lnTo>
                    <a:lnTo>
                      <a:pt x="103" y="72"/>
                    </a:lnTo>
                    <a:lnTo>
                      <a:pt x="106" y="69"/>
                    </a:lnTo>
                    <a:lnTo>
                      <a:pt x="108" y="68"/>
                    </a:lnTo>
                    <a:lnTo>
                      <a:pt x="110" y="66"/>
                    </a:lnTo>
                    <a:lnTo>
                      <a:pt x="113" y="64"/>
                    </a:lnTo>
                    <a:lnTo>
                      <a:pt x="116" y="63"/>
                    </a:lnTo>
                    <a:lnTo>
                      <a:pt x="118" y="62"/>
                    </a:lnTo>
                    <a:lnTo>
                      <a:pt x="121" y="61"/>
                    </a:lnTo>
                    <a:lnTo>
                      <a:pt x="124" y="59"/>
                    </a:lnTo>
                    <a:lnTo>
                      <a:pt x="127" y="59"/>
                    </a:lnTo>
                    <a:lnTo>
                      <a:pt x="128" y="58"/>
                    </a:lnTo>
                    <a:lnTo>
                      <a:pt x="131" y="57"/>
                    </a:lnTo>
                    <a:lnTo>
                      <a:pt x="133" y="55"/>
                    </a:lnTo>
                    <a:lnTo>
                      <a:pt x="136" y="55"/>
                    </a:lnTo>
                    <a:lnTo>
                      <a:pt x="140" y="53"/>
                    </a:lnTo>
                    <a:lnTo>
                      <a:pt x="143" y="52"/>
                    </a:lnTo>
                    <a:lnTo>
                      <a:pt x="146" y="51"/>
                    </a:lnTo>
                    <a:lnTo>
                      <a:pt x="147" y="50"/>
                    </a:lnTo>
                    <a:lnTo>
                      <a:pt x="149" y="50"/>
                    </a:lnTo>
                    <a:lnTo>
                      <a:pt x="150" y="5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54" name="Freeform 149">
                <a:extLst>
                  <a:ext uri="{FF2B5EF4-FFF2-40B4-BE49-F238E27FC236}">
                    <a16:creationId xmlns:a16="http://schemas.microsoft.com/office/drawing/2014/main" id="{CC738C8C-AF96-4C57-B509-70B42915C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2998"/>
                <a:ext cx="128" cy="30"/>
              </a:xfrm>
              <a:custGeom>
                <a:avLst/>
                <a:gdLst>
                  <a:gd name="T0" fmla="*/ 1 w 256"/>
                  <a:gd name="T1" fmla="*/ 0 h 61"/>
                  <a:gd name="T2" fmla="*/ 1 w 256"/>
                  <a:gd name="T3" fmla="*/ 0 h 61"/>
                  <a:gd name="T4" fmla="*/ 1 w 256"/>
                  <a:gd name="T5" fmla="*/ 0 h 61"/>
                  <a:gd name="T6" fmla="*/ 1 w 256"/>
                  <a:gd name="T7" fmla="*/ 0 h 61"/>
                  <a:gd name="T8" fmla="*/ 0 w 256"/>
                  <a:gd name="T9" fmla="*/ 0 h 61"/>
                  <a:gd name="T10" fmla="*/ 1 w 256"/>
                  <a:gd name="T11" fmla="*/ 0 h 61"/>
                  <a:gd name="T12" fmla="*/ 1 w 256"/>
                  <a:gd name="T13" fmla="*/ 0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"/>
                  <a:gd name="T22" fmla="*/ 0 h 61"/>
                  <a:gd name="T23" fmla="*/ 256 w 256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" h="61">
                    <a:moveTo>
                      <a:pt x="82" y="0"/>
                    </a:moveTo>
                    <a:lnTo>
                      <a:pt x="204" y="8"/>
                    </a:lnTo>
                    <a:lnTo>
                      <a:pt x="256" y="24"/>
                    </a:lnTo>
                    <a:lnTo>
                      <a:pt x="125" y="61"/>
                    </a:lnTo>
                    <a:lnTo>
                      <a:pt x="0" y="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55" name="Freeform 150">
                <a:extLst>
                  <a:ext uri="{FF2B5EF4-FFF2-40B4-BE49-F238E27FC236}">
                    <a16:creationId xmlns:a16="http://schemas.microsoft.com/office/drawing/2014/main" id="{313E08F8-CBED-4365-BFBF-527B3C0A5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2789"/>
                <a:ext cx="154" cy="234"/>
              </a:xfrm>
              <a:custGeom>
                <a:avLst/>
                <a:gdLst>
                  <a:gd name="T0" fmla="*/ 1 w 308"/>
                  <a:gd name="T1" fmla="*/ 0 h 469"/>
                  <a:gd name="T2" fmla="*/ 1 w 308"/>
                  <a:gd name="T3" fmla="*/ 0 h 469"/>
                  <a:gd name="T4" fmla="*/ 1 w 308"/>
                  <a:gd name="T5" fmla="*/ 0 h 469"/>
                  <a:gd name="T6" fmla="*/ 1 w 308"/>
                  <a:gd name="T7" fmla="*/ 0 h 469"/>
                  <a:gd name="T8" fmla="*/ 1 w 308"/>
                  <a:gd name="T9" fmla="*/ 0 h 469"/>
                  <a:gd name="T10" fmla="*/ 1 w 308"/>
                  <a:gd name="T11" fmla="*/ 0 h 469"/>
                  <a:gd name="T12" fmla="*/ 1 w 308"/>
                  <a:gd name="T13" fmla="*/ 0 h 469"/>
                  <a:gd name="T14" fmla="*/ 1 w 308"/>
                  <a:gd name="T15" fmla="*/ 0 h 469"/>
                  <a:gd name="T16" fmla="*/ 1 w 308"/>
                  <a:gd name="T17" fmla="*/ 0 h 469"/>
                  <a:gd name="T18" fmla="*/ 1 w 308"/>
                  <a:gd name="T19" fmla="*/ 0 h 469"/>
                  <a:gd name="T20" fmla="*/ 1 w 308"/>
                  <a:gd name="T21" fmla="*/ 0 h 469"/>
                  <a:gd name="T22" fmla="*/ 1 w 308"/>
                  <a:gd name="T23" fmla="*/ 0 h 469"/>
                  <a:gd name="T24" fmla="*/ 1 w 308"/>
                  <a:gd name="T25" fmla="*/ 0 h 469"/>
                  <a:gd name="T26" fmla="*/ 1 w 308"/>
                  <a:gd name="T27" fmla="*/ 0 h 469"/>
                  <a:gd name="T28" fmla="*/ 1 w 308"/>
                  <a:gd name="T29" fmla="*/ 0 h 469"/>
                  <a:gd name="T30" fmla="*/ 1 w 308"/>
                  <a:gd name="T31" fmla="*/ 0 h 469"/>
                  <a:gd name="T32" fmla="*/ 1 w 308"/>
                  <a:gd name="T33" fmla="*/ 0 h 469"/>
                  <a:gd name="T34" fmla="*/ 1 w 308"/>
                  <a:gd name="T35" fmla="*/ 0 h 469"/>
                  <a:gd name="T36" fmla="*/ 1 w 308"/>
                  <a:gd name="T37" fmla="*/ 0 h 469"/>
                  <a:gd name="T38" fmla="*/ 1 w 308"/>
                  <a:gd name="T39" fmla="*/ 0 h 469"/>
                  <a:gd name="T40" fmla="*/ 1 w 308"/>
                  <a:gd name="T41" fmla="*/ 0 h 469"/>
                  <a:gd name="T42" fmla="*/ 1 w 308"/>
                  <a:gd name="T43" fmla="*/ 0 h 469"/>
                  <a:gd name="T44" fmla="*/ 1 w 308"/>
                  <a:gd name="T45" fmla="*/ 0 h 469"/>
                  <a:gd name="T46" fmla="*/ 1 w 308"/>
                  <a:gd name="T47" fmla="*/ 0 h 469"/>
                  <a:gd name="T48" fmla="*/ 1 w 308"/>
                  <a:gd name="T49" fmla="*/ 0 h 469"/>
                  <a:gd name="T50" fmla="*/ 0 w 308"/>
                  <a:gd name="T51" fmla="*/ 0 h 469"/>
                  <a:gd name="T52" fmla="*/ 1 w 308"/>
                  <a:gd name="T53" fmla="*/ 0 h 469"/>
                  <a:gd name="T54" fmla="*/ 1 w 308"/>
                  <a:gd name="T55" fmla="*/ 0 h 46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8"/>
                  <a:gd name="T85" fmla="*/ 0 h 469"/>
                  <a:gd name="T86" fmla="*/ 308 w 308"/>
                  <a:gd name="T87" fmla="*/ 469 h 46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8" h="469">
                    <a:moveTo>
                      <a:pt x="11" y="154"/>
                    </a:moveTo>
                    <a:lnTo>
                      <a:pt x="41" y="161"/>
                    </a:lnTo>
                    <a:lnTo>
                      <a:pt x="43" y="195"/>
                    </a:lnTo>
                    <a:lnTo>
                      <a:pt x="63" y="195"/>
                    </a:lnTo>
                    <a:lnTo>
                      <a:pt x="70" y="59"/>
                    </a:lnTo>
                    <a:lnTo>
                      <a:pt x="176" y="0"/>
                    </a:lnTo>
                    <a:lnTo>
                      <a:pt x="281" y="66"/>
                    </a:lnTo>
                    <a:lnTo>
                      <a:pt x="271" y="241"/>
                    </a:lnTo>
                    <a:lnTo>
                      <a:pt x="308" y="261"/>
                    </a:lnTo>
                    <a:lnTo>
                      <a:pt x="308" y="298"/>
                    </a:lnTo>
                    <a:lnTo>
                      <a:pt x="271" y="298"/>
                    </a:lnTo>
                    <a:lnTo>
                      <a:pt x="271" y="469"/>
                    </a:lnTo>
                    <a:lnTo>
                      <a:pt x="239" y="465"/>
                    </a:lnTo>
                    <a:lnTo>
                      <a:pt x="232" y="373"/>
                    </a:lnTo>
                    <a:lnTo>
                      <a:pt x="232" y="139"/>
                    </a:lnTo>
                    <a:lnTo>
                      <a:pt x="219" y="97"/>
                    </a:lnTo>
                    <a:lnTo>
                      <a:pt x="219" y="462"/>
                    </a:lnTo>
                    <a:lnTo>
                      <a:pt x="195" y="458"/>
                    </a:lnTo>
                    <a:lnTo>
                      <a:pt x="192" y="73"/>
                    </a:lnTo>
                    <a:lnTo>
                      <a:pt x="173" y="36"/>
                    </a:lnTo>
                    <a:lnTo>
                      <a:pt x="166" y="464"/>
                    </a:lnTo>
                    <a:lnTo>
                      <a:pt x="137" y="465"/>
                    </a:lnTo>
                    <a:lnTo>
                      <a:pt x="147" y="50"/>
                    </a:lnTo>
                    <a:lnTo>
                      <a:pt x="93" y="79"/>
                    </a:lnTo>
                    <a:lnTo>
                      <a:pt x="77" y="406"/>
                    </a:lnTo>
                    <a:lnTo>
                      <a:pt x="0" y="403"/>
                    </a:lnTo>
                    <a:lnTo>
                      <a:pt x="11" y="154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2339" name="Picture 151" descr="untitled1local__telecommuni">
              <a:extLst>
                <a:ext uri="{FF2B5EF4-FFF2-40B4-BE49-F238E27FC236}">
                  <a16:creationId xmlns:a16="http://schemas.microsoft.com/office/drawing/2014/main" id="{40925152-348F-4407-BEBF-C03E70192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2528"/>
              <a:ext cx="811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40" name="Freeform 152">
              <a:extLst>
                <a:ext uri="{FF2B5EF4-FFF2-40B4-BE49-F238E27FC236}">
                  <a16:creationId xmlns:a16="http://schemas.microsoft.com/office/drawing/2014/main" id="{CC5F1396-AE8D-4125-82B9-AC5D32BF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448"/>
              <a:ext cx="336" cy="1200"/>
            </a:xfrm>
            <a:custGeom>
              <a:avLst/>
              <a:gdLst>
                <a:gd name="T0" fmla="*/ 0 w 288"/>
                <a:gd name="T1" fmla="*/ 290374 h 912"/>
                <a:gd name="T2" fmla="*/ 0 w 288"/>
                <a:gd name="T3" fmla="*/ 244596 h 912"/>
                <a:gd name="T4" fmla="*/ 7333 w 288"/>
                <a:gd name="T5" fmla="*/ 244596 h 912"/>
                <a:gd name="T6" fmla="*/ 7333 w 288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912"/>
                <a:gd name="T14" fmla="*/ 288 w 288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912">
                  <a:moveTo>
                    <a:pt x="0" y="912"/>
                  </a:moveTo>
                  <a:lnTo>
                    <a:pt x="0" y="768"/>
                  </a:lnTo>
                  <a:lnTo>
                    <a:pt x="288" y="768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41" name="Freeform 153">
              <a:extLst>
                <a:ext uri="{FF2B5EF4-FFF2-40B4-BE49-F238E27FC236}">
                  <a16:creationId xmlns:a16="http://schemas.microsoft.com/office/drawing/2014/main" id="{B86E5747-E9A4-46C8-994D-D46C7B22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2448"/>
              <a:ext cx="624" cy="1104"/>
            </a:xfrm>
            <a:custGeom>
              <a:avLst/>
              <a:gdLst>
                <a:gd name="T0" fmla="*/ 0 w 576"/>
                <a:gd name="T1" fmla="*/ 50378 h 912"/>
                <a:gd name="T2" fmla="*/ 0 w 576"/>
                <a:gd name="T3" fmla="*/ 42460 h 912"/>
                <a:gd name="T4" fmla="*/ 3096 w 576"/>
                <a:gd name="T5" fmla="*/ 42460 h 912"/>
                <a:gd name="T6" fmla="*/ 3096 w 576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912"/>
                <a:gd name="T14" fmla="*/ 576 w 576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912">
                  <a:moveTo>
                    <a:pt x="0" y="912"/>
                  </a:moveTo>
                  <a:lnTo>
                    <a:pt x="0" y="768"/>
                  </a:lnTo>
                  <a:lnTo>
                    <a:pt x="576" y="768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42" name="Freeform 154">
              <a:extLst>
                <a:ext uri="{FF2B5EF4-FFF2-40B4-BE49-F238E27FC236}">
                  <a16:creationId xmlns:a16="http://schemas.microsoft.com/office/drawing/2014/main" id="{F1D370DD-83C5-4040-BDEF-58CB4C785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448"/>
              <a:ext cx="864" cy="1104"/>
            </a:xfrm>
            <a:custGeom>
              <a:avLst/>
              <a:gdLst>
                <a:gd name="T0" fmla="*/ 0 w 816"/>
                <a:gd name="T1" fmla="*/ 50378 h 912"/>
                <a:gd name="T2" fmla="*/ 0 w 816"/>
                <a:gd name="T3" fmla="*/ 37127 h 912"/>
                <a:gd name="T4" fmla="*/ 2711 w 816"/>
                <a:gd name="T5" fmla="*/ 37127 h 912"/>
                <a:gd name="T6" fmla="*/ 2711 w 816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912"/>
                <a:gd name="T14" fmla="*/ 816 w 816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912">
                  <a:moveTo>
                    <a:pt x="0" y="912"/>
                  </a:moveTo>
                  <a:lnTo>
                    <a:pt x="0" y="672"/>
                  </a:lnTo>
                  <a:lnTo>
                    <a:pt x="816" y="672"/>
                  </a:lnTo>
                  <a:lnTo>
                    <a:pt x="81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43" name="Freeform 155">
              <a:extLst>
                <a:ext uri="{FF2B5EF4-FFF2-40B4-BE49-F238E27FC236}">
                  <a16:creationId xmlns:a16="http://schemas.microsoft.com/office/drawing/2014/main" id="{14D0EB1C-AD08-4484-A1C3-A0B8B1FCE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448"/>
              <a:ext cx="1536" cy="1248"/>
            </a:xfrm>
            <a:custGeom>
              <a:avLst/>
              <a:gdLst>
                <a:gd name="T0" fmla="*/ 0 w 1488"/>
                <a:gd name="T1" fmla="*/ 89373 h 1008"/>
                <a:gd name="T2" fmla="*/ 0 w 1488"/>
                <a:gd name="T3" fmla="*/ 51057 h 1008"/>
                <a:gd name="T4" fmla="*/ 2900 w 1488"/>
                <a:gd name="T5" fmla="*/ 51057 h 1008"/>
                <a:gd name="T6" fmla="*/ 2900 w 1488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8"/>
                <a:gd name="T13" fmla="*/ 0 h 1008"/>
                <a:gd name="T14" fmla="*/ 1488 w 1488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8" h="1008">
                  <a:moveTo>
                    <a:pt x="0" y="1008"/>
                  </a:moveTo>
                  <a:lnTo>
                    <a:pt x="0" y="576"/>
                  </a:lnTo>
                  <a:lnTo>
                    <a:pt x="1488" y="576"/>
                  </a:lnTo>
                  <a:lnTo>
                    <a:pt x="14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44" name="Line 156">
              <a:extLst>
                <a:ext uri="{FF2B5EF4-FFF2-40B4-BE49-F238E27FC236}">
                  <a16:creationId xmlns:a16="http://schemas.microsoft.com/office/drawing/2014/main" id="{5C384E5A-9064-4404-B9D1-7E84F9334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1" y="2448"/>
              <a:ext cx="1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graphicFrame>
          <p:nvGraphicFramePr>
            <p:cNvPr id="12345" name="Object 157">
              <a:extLst>
                <a:ext uri="{FF2B5EF4-FFF2-40B4-BE49-F238E27FC236}">
                  <a16:creationId xmlns:a16="http://schemas.microsoft.com/office/drawing/2014/main" id="{BDC00D55-6A61-4C6D-A215-21060280251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128" y="3456"/>
            <a:ext cx="192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647700" imgH="625475" progId="MS_ClipArt_Gallery.2">
                    <p:embed/>
                  </p:oleObj>
                </mc:Choice>
                <mc:Fallback>
                  <p:oleObj name="Clip" r:id="rId15" imgW="647700" imgH="625475" progId="MS_ClipArt_Gallery.2">
                    <p:embed/>
                    <p:pic>
                      <p:nvPicPr>
                        <p:cNvPr id="0" name="Object 1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3456"/>
                          <a:ext cx="192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346" name="Group 158">
              <a:extLst>
                <a:ext uri="{FF2B5EF4-FFF2-40B4-BE49-F238E27FC236}">
                  <a16:creationId xmlns:a16="http://schemas.microsoft.com/office/drawing/2014/main" id="{A16FA52E-DB0A-463B-9CA3-6BB184CBE7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3504"/>
              <a:ext cx="528" cy="255"/>
              <a:chOff x="4176" y="3118"/>
              <a:chExt cx="971" cy="449"/>
            </a:xfrm>
          </p:grpSpPr>
          <p:sp>
            <p:nvSpPr>
              <p:cNvPr id="12374" name="Freeform 159">
                <a:extLst>
                  <a:ext uri="{FF2B5EF4-FFF2-40B4-BE49-F238E27FC236}">
                    <a16:creationId xmlns:a16="http://schemas.microsoft.com/office/drawing/2014/main" id="{7E8CCAED-C098-4D31-9DC4-39FCF3F14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3145"/>
                <a:ext cx="310" cy="274"/>
              </a:xfrm>
              <a:custGeom>
                <a:avLst/>
                <a:gdLst>
                  <a:gd name="T0" fmla="*/ 0 w 929"/>
                  <a:gd name="T1" fmla="*/ 0 h 822"/>
                  <a:gd name="T2" fmla="*/ 0 w 929"/>
                  <a:gd name="T3" fmla="*/ 0 h 822"/>
                  <a:gd name="T4" fmla="*/ 0 w 929"/>
                  <a:gd name="T5" fmla="*/ 0 h 822"/>
                  <a:gd name="T6" fmla="*/ 0 w 929"/>
                  <a:gd name="T7" fmla="*/ 0 h 822"/>
                  <a:gd name="T8" fmla="*/ 0 w 929"/>
                  <a:gd name="T9" fmla="*/ 0 h 822"/>
                  <a:gd name="T10" fmla="*/ 0 w 929"/>
                  <a:gd name="T11" fmla="*/ 0 h 822"/>
                  <a:gd name="T12" fmla="*/ 0 w 929"/>
                  <a:gd name="T13" fmla="*/ 0 h 822"/>
                  <a:gd name="T14" fmla="*/ 0 w 929"/>
                  <a:gd name="T15" fmla="*/ 0 h 822"/>
                  <a:gd name="T16" fmla="*/ 0 w 929"/>
                  <a:gd name="T17" fmla="*/ 0 h 822"/>
                  <a:gd name="T18" fmla="*/ 0 w 929"/>
                  <a:gd name="T19" fmla="*/ 0 h 822"/>
                  <a:gd name="T20" fmla="*/ 0 w 929"/>
                  <a:gd name="T21" fmla="*/ 0 h 822"/>
                  <a:gd name="T22" fmla="*/ 0 w 929"/>
                  <a:gd name="T23" fmla="*/ 0 h 822"/>
                  <a:gd name="T24" fmla="*/ 0 w 929"/>
                  <a:gd name="T25" fmla="*/ 0 h 822"/>
                  <a:gd name="T26" fmla="*/ 0 w 929"/>
                  <a:gd name="T27" fmla="*/ 0 h 822"/>
                  <a:gd name="T28" fmla="*/ 0 w 929"/>
                  <a:gd name="T29" fmla="*/ 0 h 822"/>
                  <a:gd name="T30" fmla="*/ 0 w 929"/>
                  <a:gd name="T31" fmla="*/ 0 h 822"/>
                  <a:gd name="T32" fmla="*/ 0 w 929"/>
                  <a:gd name="T33" fmla="*/ 0 h 822"/>
                  <a:gd name="T34" fmla="*/ 0 w 929"/>
                  <a:gd name="T35" fmla="*/ 0 h 822"/>
                  <a:gd name="T36" fmla="*/ 0 w 929"/>
                  <a:gd name="T37" fmla="*/ 0 h 822"/>
                  <a:gd name="T38" fmla="*/ 0 w 929"/>
                  <a:gd name="T39" fmla="*/ 0 h 822"/>
                  <a:gd name="T40" fmla="*/ 0 w 929"/>
                  <a:gd name="T41" fmla="*/ 0 h 822"/>
                  <a:gd name="T42" fmla="*/ 0 w 929"/>
                  <a:gd name="T43" fmla="*/ 0 h 822"/>
                  <a:gd name="T44" fmla="*/ 0 w 929"/>
                  <a:gd name="T45" fmla="*/ 0 h 822"/>
                  <a:gd name="T46" fmla="*/ 0 w 929"/>
                  <a:gd name="T47" fmla="*/ 0 h 822"/>
                  <a:gd name="T48" fmla="*/ 0 w 929"/>
                  <a:gd name="T49" fmla="*/ 0 h 822"/>
                  <a:gd name="T50" fmla="*/ 0 w 929"/>
                  <a:gd name="T51" fmla="*/ 0 h 822"/>
                  <a:gd name="T52" fmla="*/ 0 w 929"/>
                  <a:gd name="T53" fmla="*/ 0 h 822"/>
                  <a:gd name="T54" fmla="*/ 0 w 929"/>
                  <a:gd name="T55" fmla="*/ 0 h 822"/>
                  <a:gd name="T56" fmla="*/ 0 w 929"/>
                  <a:gd name="T57" fmla="*/ 0 h 822"/>
                  <a:gd name="T58" fmla="*/ 0 w 929"/>
                  <a:gd name="T59" fmla="*/ 0 h 822"/>
                  <a:gd name="T60" fmla="*/ 0 w 929"/>
                  <a:gd name="T61" fmla="*/ 0 h 822"/>
                  <a:gd name="T62" fmla="*/ 0 w 929"/>
                  <a:gd name="T63" fmla="*/ 0 h 822"/>
                  <a:gd name="T64" fmla="*/ 0 w 929"/>
                  <a:gd name="T65" fmla="*/ 0 h 822"/>
                  <a:gd name="T66" fmla="*/ 0 w 929"/>
                  <a:gd name="T67" fmla="*/ 0 h 822"/>
                  <a:gd name="T68" fmla="*/ 0 w 929"/>
                  <a:gd name="T69" fmla="*/ 0 h 822"/>
                  <a:gd name="T70" fmla="*/ 0 w 929"/>
                  <a:gd name="T71" fmla="*/ 0 h 822"/>
                  <a:gd name="T72" fmla="*/ 0 w 929"/>
                  <a:gd name="T73" fmla="*/ 0 h 822"/>
                  <a:gd name="T74" fmla="*/ 0 w 929"/>
                  <a:gd name="T75" fmla="*/ 0 h 822"/>
                  <a:gd name="T76" fmla="*/ 0 w 929"/>
                  <a:gd name="T77" fmla="*/ 0 h 822"/>
                  <a:gd name="T78" fmla="*/ 0 w 929"/>
                  <a:gd name="T79" fmla="*/ 0 h 822"/>
                  <a:gd name="T80" fmla="*/ 0 w 929"/>
                  <a:gd name="T81" fmla="*/ 0 h 822"/>
                  <a:gd name="T82" fmla="*/ 0 w 929"/>
                  <a:gd name="T83" fmla="*/ 0 h 822"/>
                  <a:gd name="T84" fmla="*/ 0 w 929"/>
                  <a:gd name="T85" fmla="*/ 0 h 822"/>
                  <a:gd name="T86" fmla="*/ 0 w 929"/>
                  <a:gd name="T87" fmla="*/ 0 h 822"/>
                  <a:gd name="T88" fmla="*/ 0 w 929"/>
                  <a:gd name="T89" fmla="*/ 0 h 822"/>
                  <a:gd name="T90" fmla="*/ 0 w 929"/>
                  <a:gd name="T91" fmla="*/ 0 h 822"/>
                  <a:gd name="T92" fmla="*/ 0 w 929"/>
                  <a:gd name="T93" fmla="*/ 0 h 822"/>
                  <a:gd name="T94" fmla="*/ 0 w 929"/>
                  <a:gd name="T95" fmla="*/ 0 h 822"/>
                  <a:gd name="T96" fmla="*/ 0 w 929"/>
                  <a:gd name="T97" fmla="*/ 0 h 822"/>
                  <a:gd name="T98" fmla="*/ 0 w 929"/>
                  <a:gd name="T99" fmla="*/ 0 h 822"/>
                  <a:gd name="T100" fmla="*/ 0 w 929"/>
                  <a:gd name="T101" fmla="*/ 0 h 822"/>
                  <a:gd name="T102" fmla="*/ 0 w 929"/>
                  <a:gd name="T103" fmla="*/ 0 h 822"/>
                  <a:gd name="T104" fmla="*/ 0 w 929"/>
                  <a:gd name="T105" fmla="*/ 0 h 8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29"/>
                  <a:gd name="T160" fmla="*/ 0 h 822"/>
                  <a:gd name="T161" fmla="*/ 929 w 929"/>
                  <a:gd name="T162" fmla="*/ 822 h 8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29" h="822">
                    <a:moveTo>
                      <a:pt x="23" y="150"/>
                    </a:moveTo>
                    <a:lnTo>
                      <a:pt x="24" y="147"/>
                    </a:lnTo>
                    <a:lnTo>
                      <a:pt x="29" y="145"/>
                    </a:lnTo>
                    <a:lnTo>
                      <a:pt x="36" y="140"/>
                    </a:lnTo>
                    <a:lnTo>
                      <a:pt x="47" y="133"/>
                    </a:lnTo>
                    <a:lnTo>
                      <a:pt x="58" y="124"/>
                    </a:lnTo>
                    <a:lnTo>
                      <a:pt x="74" y="116"/>
                    </a:lnTo>
                    <a:lnTo>
                      <a:pt x="92" y="106"/>
                    </a:lnTo>
                    <a:lnTo>
                      <a:pt x="112" y="97"/>
                    </a:lnTo>
                    <a:lnTo>
                      <a:pt x="131" y="85"/>
                    </a:lnTo>
                    <a:lnTo>
                      <a:pt x="153" y="74"/>
                    </a:lnTo>
                    <a:lnTo>
                      <a:pt x="175" y="63"/>
                    </a:lnTo>
                    <a:lnTo>
                      <a:pt x="198" y="53"/>
                    </a:lnTo>
                    <a:lnTo>
                      <a:pt x="222" y="41"/>
                    </a:lnTo>
                    <a:lnTo>
                      <a:pt x="246" y="32"/>
                    </a:lnTo>
                    <a:lnTo>
                      <a:pt x="270" y="23"/>
                    </a:lnTo>
                    <a:lnTo>
                      <a:pt x="295" y="17"/>
                    </a:lnTo>
                    <a:lnTo>
                      <a:pt x="318" y="11"/>
                    </a:lnTo>
                    <a:lnTo>
                      <a:pt x="340" y="6"/>
                    </a:lnTo>
                    <a:lnTo>
                      <a:pt x="361" y="3"/>
                    </a:lnTo>
                    <a:lnTo>
                      <a:pt x="385" y="2"/>
                    </a:lnTo>
                    <a:lnTo>
                      <a:pt x="403" y="0"/>
                    </a:lnTo>
                    <a:lnTo>
                      <a:pt x="425" y="1"/>
                    </a:lnTo>
                    <a:lnTo>
                      <a:pt x="443" y="1"/>
                    </a:lnTo>
                    <a:lnTo>
                      <a:pt x="461" y="4"/>
                    </a:lnTo>
                    <a:lnTo>
                      <a:pt x="477" y="5"/>
                    </a:lnTo>
                    <a:lnTo>
                      <a:pt x="492" y="6"/>
                    </a:lnTo>
                    <a:lnTo>
                      <a:pt x="503" y="9"/>
                    </a:lnTo>
                    <a:lnTo>
                      <a:pt x="515" y="12"/>
                    </a:lnTo>
                    <a:lnTo>
                      <a:pt x="523" y="13"/>
                    </a:lnTo>
                    <a:lnTo>
                      <a:pt x="539" y="17"/>
                    </a:lnTo>
                    <a:lnTo>
                      <a:pt x="326" y="93"/>
                    </a:lnTo>
                    <a:lnTo>
                      <a:pt x="348" y="93"/>
                    </a:lnTo>
                    <a:lnTo>
                      <a:pt x="360" y="92"/>
                    </a:lnTo>
                    <a:lnTo>
                      <a:pt x="376" y="92"/>
                    </a:lnTo>
                    <a:lnTo>
                      <a:pt x="392" y="92"/>
                    </a:lnTo>
                    <a:lnTo>
                      <a:pt x="411" y="93"/>
                    </a:lnTo>
                    <a:lnTo>
                      <a:pt x="431" y="93"/>
                    </a:lnTo>
                    <a:lnTo>
                      <a:pt x="452" y="94"/>
                    </a:lnTo>
                    <a:lnTo>
                      <a:pt x="473" y="95"/>
                    </a:lnTo>
                    <a:lnTo>
                      <a:pt x="497" y="97"/>
                    </a:lnTo>
                    <a:lnTo>
                      <a:pt x="519" y="97"/>
                    </a:lnTo>
                    <a:lnTo>
                      <a:pt x="543" y="101"/>
                    </a:lnTo>
                    <a:lnTo>
                      <a:pt x="567" y="104"/>
                    </a:lnTo>
                    <a:lnTo>
                      <a:pt x="591" y="107"/>
                    </a:lnTo>
                    <a:lnTo>
                      <a:pt x="612" y="111"/>
                    </a:lnTo>
                    <a:lnTo>
                      <a:pt x="634" y="115"/>
                    </a:lnTo>
                    <a:lnTo>
                      <a:pt x="655" y="120"/>
                    </a:lnTo>
                    <a:lnTo>
                      <a:pt x="676" y="125"/>
                    </a:lnTo>
                    <a:lnTo>
                      <a:pt x="696" y="130"/>
                    </a:lnTo>
                    <a:lnTo>
                      <a:pt x="715" y="135"/>
                    </a:lnTo>
                    <a:lnTo>
                      <a:pt x="732" y="140"/>
                    </a:lnTo>
                    <a:lnTo>
                      <a:pt x="748" y="146"/>
                    </a:lnTo>
                    <a:lnTo>
                      <a:pt x="762" y="150"/>
                    </a:lnTo>
                    <a:lnTo>
                      <a:pt x="775" y="154"/>
                    </a:lnTo>
                    <a:lnTo>
                      <a:pt x="786" y="157"/>
                    </a:lnTo>
                    <a:lnTo>
                      <a:pt x="796" y="162"/>
                    </a:lnTo>
                    <a:lnTo>
                      <a:pt x="803" y="164"/>
                    </a:lnTo>
                    <a:lnTo>
                      <a:pt x="809" y="166"/>
                    </a:lnTo>
                    <a:lnTo>
                      <a:pt x="813" y="168"/>
                    </a:lnTo>
                    <a:lnTo>
                      <a:pt x="815" y="170"/>
                    </a:lnTo>
                    <a:lnTo>
                      <a:pt x="449" y="187"/>
                    </a:lnTo>
                    <a:lnTo>
                      <a:pt x="450" y="187"/>
                    </a:lnTo>
                    <a:lnTo>
                      <a:pt x="456" y="188"/>
                    </a:lnTo>
                    <a:lnTo>
                      <a:pt x="466" y="190"/>
                    </a:lnTo>
                    <a:lnTo>
                      <a:pt x="478" y="193"/>
                    </a:lnTo>
                    <a:lnTo>
                      <a:pt x="493" y="196"/>
                    </a:lnTo>
                    <a:lnTo>
                      <a:pt x="511" y="198"/>
                    </a:lnTo>
                    <a:lnTo>
                      <a:pt x="531" y="203"/>
                    </a:lnTo>
                    <a:lnTo>
                      <a:pt x="552" y="208"/>
                    </a:lnTo>
                    <a:lnTo>
                      <a:pt x="574" y="213"/>
                    </a:lnTo>
                    <a:lnTo>
                      <a:pt x="596" y="217"/>
                    </a:lnTo>
                    <a:lnTo>
                      <a:pt x="620" y="223"/>
                    </a:lnTo>
                    <a:lnTo>
                      <a:pt x="643" y="229"/>
                    </a:lnTo>
                    <a:lnTo>
                      <a:pt x="665" y="234"/>
                    </a:lnTo>
                    <a:lnTo>
                      <a:pt x="687" y="239"/>
                    </a:lnTo>
                    <a:lnTo>
                      <a:pt x="707" y="244"/>
                    </a:lnTo>
                    <a:lnTo>
                      <a:pt x="727" y="249"/>
                    </a:lnTo>
                    <a:lnTo>
                      <a:pt x="744" y="254"/>
                    </a:lnTo>
                    <a:lnTo>
                      <a:pt x="761" y="258"/>
                    </a:lnTo>
                    <a:lnTo>
                      <a:pt x="776" y="264"/>
                    </a:lnTo>
                    <a:lnTo>
                      <a:pt x="792" y="268"/>
                    </a:lnTo>
                    <a:lnTo>
                      <a:pt x="806" y="273"/>
                    </a:lnTo>
                    <a:lnTo>
                      <a:pt x="821" y="277"/>
                    </a:lnTo>
                    <a:lnTo>
                      <a:pt x="833" y="282"/>
                    </a:lnTo>
                    <a:lnTo>
                      <a:pt x="846" y="287"/>
                    </a:lnTo>
                    <a:lnTo>
                      <a:pt x="856" y="289"/>
                    </a:lnTo>
                    <a:lnTo>
                      <a:pt x="865" y="294"/>
                    </a:lnTo>
                    <a:lnTo>
                      <a:pt x="873" y="297"/>
                    </a:lnTo>
                    <a:lnTo>
                      <a:pt x="880" y="299"/>
                    </a:lnTo>
                    <a:lnTo>
                      <a:pt x="886" y="302"/>
                    </a:lnTo>
                    <a:lnTo>
                      <a:pt x="890" y="304"/>
                    </a:lnTo>
                    <a:lnTo>
                      <a:pt x="893" y="305"/>
                    </a:lnTo>
                    <a:lnTo>
                      <a:pt x="895" y="306"/>
                    </a:lnTo>
                    <a:lnTo>
                      <a:pt x="892" y="306"/>
                    </a:lnTo>
                    <a:lnTo>
                      <a:pt x="885" y="312"/>
                    </a:lnTo>
                    <a:lnTo>
                      <a:pt x="879" y="314"/>
                    </a:lnTo>
                    <a:lnTo>
                      <a:pt x="873" y="318"/>
                    </a:lnTo>
                    <a:lnTo>
                      <a:pt x="865" y="323"/>
                    </a:lnTo>
                    <a:lnTo>
                      <a:pt x="858" y="327"/>
                    </a:lnTo>
                    <a:lnTo>
                      <a:pt x="848" y="330"/>
                    </a:lnTo>
                    <a:lnTo>
                      <a:pt x="839" y="334"/>
                    </a:lnTo>
                    <a:lnTo>
                      <a:pt x="828" y="338"/>
                    </a:lnTo>
                    <a:lnTo>
                      <a:pt x="817" y="342"/>
                    </a:lnTo>
                    <a:lnTo>
                      <a:pt x="805" y="344"/>
                    </a:lnTo>
                    <a:lnTo>
                      <a:pt x="792" y="346"/>
                    </a:lnTo>
                    <a:lnTo>
                      <a:pt x="778" y="347"/>
                    </a:lnTo>
                    <a:lnTo>
                      <a:pt x="765" y="348"/>
                    </a:lnTo>
                    <a:lnTo>
                      <a:pt x="751" y="347"/>
                    </a:lnTo>
                    <a:lnTo>
                      <a:pt x="736" y="347"/>
                    </a:lnTo>
                    <a:lnTo>
                      <a:pt x="722" y="346"/>
                    </a:lnTo>
                    <a:lnTo>
                      <a:pt x="707" y="346"/>
                    </a:lnTo>
                    <a:lnTo>
                      <a:pt x="692" y="345"/>
                    </a:lnTo>
                    <a:lnTo>
                      <a:pt x="679" y="345"/>
                    </a:lnTo>
                    <a:lnTo>
                      <a:pt x="666" y="345"/>
                    </a:lnTo>
                    <a:lnTo>
                      <a:pt x="654" y="345"/>
                    </a:lnTo>
                    <a:lnTo>
                      <a:pt x="642" y="344"/>
                    </a:lnTo>
                    <a:lnTo>
                      <a:pt x="631" y="344"/>
                    </a:lnTo>
                    <a:lnTo>
                      <a:pt x="622" y="344"/>
                    </a:lnTo>
                    <a:lnTo>
                      <a:pt x="614" y="344"/>
                    </a:lnTo>
                    <a:lnTo>
                      <a:pt x="608" y="344"/>
                    </a:lnTo>
                    <a:lnTo>
                      <a:pt x="602" y="344"/>
                    </a:lnTo>
                    <a:lnTo>
                      <a:pt x="600" y="344"/>
                    </a:lnTo>
                    <a:lnTo>
                      <a:pt x="601" y="344"/>
                    </a:lnTo>
                    <a:lnTo>
                      <a:pt x="609" y="347"/>
                    </a:lnTo>
                    <a:lnTo>
                      <a:pt x="620" y="349"/>
                    </a:lnTo>
                    <a:lnTo>
                      <a:pt x="634" y="356"/>
                    </a:lnTo>
                    <a:lnTo>
                      <a:pt x="650" y="362"/>
                    </a:lnTo>
                    <a:lnTo>
                      <a:pt x="670" y="369"/>
                    </a:lnTo>
                    <a:lnTo>
                      <a:pt x="691" y="377"/>
                    </a:lnTo>
                    <a:lnTo>
                      <a:pt x="712" y="386"/>
                    </a:lnTo>
                    <a:lnTo>
                      <a:pt x="732" y="395"/>
                    </a:lnTo>
                    <a:lnTo>
                      <a:pt x="752" y="404"/>
                    </a:lnTo>
                    <a:lnTo>
                      <a:pt x="771" y="413"/>
                    </a:lnTo>
                    <a:lnTo>
                      <a:pt x="788" y="421"/>
                    </a:lnTo>
                    <a:lnTo>
                      <a:pt x="801" y="429"/>
                    </a:lnTo>
                    <a:lnTo>
                      <a:pt x="812" y="437"/>
                    </a:lnTo>
                    <a:lnTo>
                      <a:pt x="817" y="444"/>
                    </a:lnTo>
                    <a:lnTo>
                      <a:pt x="821" y="450"/>
                    </a:lnTo>
                    <a:lnTo>
                      <a:pt x="815" y="455"/>
                    </a:lnTo>
                    <a:lnTo>
                      <a:pt x="806" y="458"/>
                    </a:lnTo>
                    <a:lnTo>
                      <a:pt x="793" y="460"/>
                    </a:lnTo>
                    <a:lnTo>
                      <a:pt x="777" y="464"/>
                    </a:lnTo>
                    <a:lnTo>
                      <a:pt x="757" y="464"/>
                    </a:lnTo>
                    <a:lnTo>
                      <a:pt x="737" y="465"/>
                    </a:lnTo>
                    <a:lnTo>
                      <a:pt x="715" y="465"/>
                    </a:lnTo>
                    <a:lnTo>
                      <a:pt x="692" y="465"/>
                    </a:lnTo>
                    <a:lnTo>
                      <a:pt x="669" y="464"/>
                    </a:lnTo>
                    <a:lnTo>
                      <a:pt x="647" y="464"/>
                    </a:lnTo>
                    <a:lnTo>
                      <a:pt x="626" y="463"/>
                    </a:lnTo>
                    <a:lnTo>
                      <a:pt x="609" y="463"/>
                    </a:lnTo>
                    <a:lnTo>
                      <a:pt x="593" y="461"/>
                    </a:lnTo>
                    <a:lnTo>
                      <a:pt x="582" y="460"/>
                    </a:lnTo>
                    <a:lnTo>
                      <a:pt x="574" y="460"/>
                    </a:lnTo>
                    <a:lnTo>
                      <a:pt x="572" y="460"/>
                    </a:lnTo>
                    <a:lnTo>
                      <a:pt x="929" y="607"/>
                    </a:lnTo>
                    <a:lnTo>
                      <a:pt x="480" y="822"/>
                    </a:lnTo>
                    <a:lnTo>
                      <a:pt x="0" y="817"/>
                    </a:lnTo>
                    <a:lnTo>
                      <a:pt x="23" y="15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75" name="Freeform 160">
                <a:extLst>
                  <a:ext uri="{FF2B5EF4-FFF2-40B4-BE49-F238E27FC236}">
                    <a16:creationId xmlns:a16="http://schemas.microsoft.com/office/drawing/2014/main" id="{0155317D-213F-4D60-A213-F37C227BE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3122"/>
                <a:ext cx="123" cy="253"/>
              </a:xfrm>
              <a:custGeom>
                <a:avLst/>
                <a:gdLst>
                  <a:gd name="T0" fmla="*/ 0 w 370"/>
                  <a:gd name="T1" fmla="*/ 0 h 758"/>
                  <a:gd name="T2" fmla="*/ 0 w 370"/>
                  <a:gd name="T3" fmla="*/ 0 h 758"/>
                  <a:gd name="T4" fmla="*/ 0 w 370"/>
                  <a:gd name="T5" fmla="*/ 0 h 758"/>
                  <a:gd name="T6" fmla="*/ 0 w 370"/>
                  <a:gd name="T7" fmla="*/ 0 h 758"/>
                  <a:gd name="T8" fmla="*/ 0 w 370"/>
                  <a:gd name="T9" fmla="*/ 0 h 758"/>
                  <a:gd name="T10" fmla="*/ 0 w 370"/>
                  <a:gd name="T11" fmla="*/ 0 h 758"/>
                  <a:gd name="T12" fmla="*/ 0 w 370"/>
                  <a:gd name="T13" fmla="*/ 0 h 758"/>
                  <a:gd name="T14" fmla="*/ 0 w 370"/>
                  <a:gd name="T15" fmla="*/ 0 h 758"/>
                  <a:gd name="T16" fmla="*/ 0 w 370"/>
                  <a:gd name="T17" fmla="*/ 0 h 758"/>
                  <a:gd name="T18" fmla="*/ 0 w 370"/>
                  <a:gd name="T19" fmla="*/ 0 h 758"/>
                  <a:gd name="T20" fmla="*/ 0 w 370"/>
                  <a:gd name="T21" fmla="*/ 0 h 758"/>
                  <a:gd name="T22" fmla="*/ 0 w 370"/>
                  <a:gd name="T23" fmla="*/ 0 h 758"/>
                  <a:gd name="T24" fmla="*/ 0 w 370"/>
                  <a:gd name="T25" fmla="*/ 0 h 758"/>
                  <a:gd name="T26" fmla="*/ 0 w 370"/>
                  <a:gd name="T27" fmla="*/ 0 h 758"/>
                  <a:gd name="T28" fmla="*/ 0 w 370"/>
                  <a:gd name="T29" fmla="*/ 0 h 758"/>
                  <a:gd name="T30" fmla="*/ 0 w 370"/>
                  <a:gd name="T31" fmla="*/ 0 h 758"/>
                  <a:gd name="T32" fmla="*/ 0 w 370"/>
                  <a:gd name="T33" fmla="*/ 0 h 758"/>
                  <a:gd name="T34" fmla="*/ 0 w 370"/>
                  <a:gd name="T35" fmla="*/ 0 h 758"/>
                  <a:gd name="T36" fmla="*/ 0 w 370"/>
                  <a:gd name="T37" fmla="*/ 0 h 758"/>
                  <a:gd name="T38" fmla="*/ 0 w 370"/>
                  <a:gd name="T39" fmla="*/ 0 h 758"/>
                  <a:gd name="T40" fmla="*/ 0 w 370"/>
                  <a:gd name="T41" fmla="*/ 0 h 758"/>
                  <a:gd name="T42" fmla="*/ 0 w 370"/>
                  <a:gd name="T43" fmla="*/ 0 h 758"/>
                  <a:gd name="T44" fmla="*/ 0 w 370"/>
                  <a:gd name="T45" fmla="*/ 0 h 758"/>
                  <a:gd name="T46" fmla="*/ 0 w 370"/>
                  <a:gd name="T47" fmla="*/ 0 h 758"/>
                  <a:gd name="T48" fmla="*/ 0 w 370"/>
                  <a:gd name="T49" fmla="*/ 0 h 758"/>
                  <a:gd name="T50" fmla="*/ 0 w 370"/>
                  <a:gd name="T51" fmla="*/ 0 h 758"/>
                  <a:gd name="T52" fmla="*/ 0 w 370"/>
                  <a:gd name="T53" fmla="*/ 0 h 758"/>
                  <a:gd name="T54" fmla="*/ 0 w 370"/>
                  <a:gd name="T55" fmla="*/ 0 h 758"/>
                  <a:gd name="T56" fmla="*/ 0 w 370"/>
                  <a:gd name="T57" fmla="*/ 0 h 758"/>
                  <a:gd name="T58" fmla="*/ 0 w 370"/>
                  <a:gd name="T59" fmla="*/ 0 h 758"/>
                  <a:gd name="T60" fmla="*/ 0 w 370"/>
                  <a:gd name="T61" fmla="*/ 0 h 758"/>
                  <a:gd name="T62" fmla="*/ 0 w 370"/>
                  <a:gd name="T63" fmla="*/ 0 h 758"/>
                  <a:gd name="T64" fmla="*/ 0 w 370"/>
                  <a:gd name="T65" fmla="*/ 0 h 758"/>
                  <a:gd name="T66" fmla="*/ 0 w 370"/>
                  <a:gd name="T67" fmla="*/ 0 h 758"/>
                  <a:gd name="T68" fmla="*/ 0 w 370"/>
                  <a:gd name="T69" fmla="*/ 0 h 758"/>
                  <a:gd name="T70" fmla="*/ 0 w 370"/>
                  <a:gd name="T71" fmla="*/ 0 h 758"/>
                  <a:gd name="T72" fmla="*/ 0 w 370"/>
                  <a:gd name="T73" fmla="*/ 0 h 758"/>
                  <a:gd name="T74" fmla="*/ 0 w 370"/>
                  <a:gd name="T75" fmla="*/ 0 h 758"/>
                  <a:gd name="T76" fmla="*/ 0 w 370"/>
                  <a:gd name="T77" fmla="*/ 0 h 758"/>
                  <a:gd name="T78" fmla="*/ 0 w 370"/>
                  <a:gd name="T79" fmla="*/ 0 h 758"/>
                  <a:gd name="T80" fmla="*/ 0 w 370"/>
                  <a:gd name="T81" fmla="*/ 0 h 758"/>
                  <a:gd name="T82" fmla="*/ 0 w 370"/>
                  <a:gd name="T83" fmla="*/ 0 h 758"/>
                  <a:gd name="T84" fmla="*/ 0 w 370"/>
                  <a:gd name="T85" fmla="*/ 0 h 758"/>
                  <a:gd name="T86" fmla="*/ 0 w 370"/>
                  <a:gd name="T87" fmla="*/ 0 h 758"/>
                  <a:gd name="T88" fmla="*/ 0 w 370"/>
                  <a:gd name="T89" fmla="*/ 0 h 758"/>
                  <a:gd name="T90" fmla="*/ 0 w 370"/>
                  <a:gd name="T91" fmla="*/ 0 h 758"/>
                  <a:gd name="T92" fmla="*/ 0 w 370"/>
                  <a:gd name="T93" fmla="*/ 0 h 758"/>
                  <a:gd name="T94" fmla="*/ 0 w 370"/>
                  <a:gd name="T95" fmla="*/ 0 h 758"/>
                  <a:gd name="T96" fmla="*/ 0 w 370"/>
                  <a:gd name="T97" fmla="*/ 0 h 758"/>
                  <a:gd name="T98" fmla="*/ 0 w 370"/>
                  <a:gd name="T99" fmla="*/ 0 h 758"/>
                  <a:gd name="T100" fmla="*/ 0 w 370"/>
                  <a:gd name="T101" fmla="*/ 0 h 758"/>
                  <a:gd name="T102" fmla="*/ 0 w 370"/>
                  <a:gd name="T103" fmla="*/ 0 h 758"/>
                  <a:gd name="T104" fmla="*/ 0 w 370"/>
                  <a:gd name="T105" fmla="*/ 0 h 758"/>
                  <a:gd name="T106" fmla="*/ 0 w 370"/>
                  <a:gd name="T107" fmla="*/ 0 h 758"/>
                  <a:gd name="T108" fmla="*/ 0 w 370"/>
                  <a:gd name="T109" fmla="*/ 0 h 758"/>
                  <a:gd name="T110" fmla="*/ 0 w 370"/>
                  <a:gd name="T111" fmla="*/ 0 h 758"/>
                  <a:gd name="T112" fmla="*/ 0 w 370"/>
                  <a:gd name="T113" fmla="*/ 0 h 758"/>
                  <a:gd name="T114" fmla="*/ 0 w 370"/>
                  <a:gd name="T115" fmla="*/ 0 h 758"/>
                  <a:gd name="T116" fmla="*/ 0 w 370"/>
                  <a:gd name="T117" fmla="*/ 0 h 758"/>
                  <a:gd name="T118" fmla="*/ 0 w 370"/>
                  <a:gd name="T119" fmla="*/ 0 h 758"/>
                  <a:gd name="T120" fmla="*/ 0 w 370"/>
                  <a:gd name="T121" fmla="*/ 0 h 758"/>
                  <a:gd name="T122" fmla="*/ 0 w 370"/>
                  <a:gd name="T123" fmla="*/ 0 h 7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70"/>
                  <a:gd name="T187" fmla="*/ 0 h 758"/>
                  <a:gd name="T188" fmla="*/ 370 w 370"/>
                  <a:gd name="T189" fmla="*/ 758 h 7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70" h="758">
                    <a:moveTo>
                      <a:pt x="59" y="240"/>
                    </a:moveTo>
                    <a:lnTo>
                      <a:pt x="58" y="237"/>
                    </a:lnTo>
                    <a:lnTo>
                      <a:pt x="58" y="233"/>
                    </a:lnTo>
                    <a:lnTo>
                      <a:pt x="57" y="227"/>
                    </a:lnTo>
                    <a:lnTo>
                      <a:pt x="56" y="221"/>
                    </a:lnTo>
                    <a:lnTo>
                      <a:pt x="55" y="211"/>
                    </a:lnTo>
                    <a:lnTo>
                      <a:pt x="53" y="201"/>
                    </a:lnTo>
                    <a:lnTo>
                      <a:pt x="52" y="190"/>
                    </a:lnTo>
                    <a:lnTo>
                      <a:pt x="51" y="179"/>
                    </a:lnTo>
                    <a:lnTo>
                      <a:pt x="48" y="165"/>
                    </a:lnTo>
                    <a:lnTo>
                      <a:pt x="46" y="152"/>
                    </a:lnTo>
                    <a:lnTo>
                      <a:pt x="45" y="140"/>
                    </a:lnTo>
                    <a:lnTo>
                      <a:pt x="42" y="128"/>
                    </a:lnTo>
                    <a:lnTo>
                      <a:pt x="39" y="115"/>
                    </a:lnTo>
                    <a:lnTo>
                      <a:pt x="37" y="104"/>
                    </a:lnTo>
                    <a:lnTo>
                      <a:pt x="33" y="93"/>
                    </a:lnTo>
                    <a:lnTo>
                      <a:pt x="30" y="85"/>
                    </a:lnTo>
                    <a:lnTo>
                      <a:pt x="27" y="77"/>
                    </a:lnTo>
                    <a:lnTo>
                      <a:pt x="24" y="68"/>
                    </a:lnTo>
                    <a:lnTo>
                      <a:pt x="21" y="60"/>
                    </a:lnTo>
                    <a:lnTo>
                      <a:pt x="18" y="53"/>
                    </a:lnTo>
                    <a:lnTo>
                      <a:pt x="15" y="45"/>
                    </a:lnTo>
                    <a:lnTo>
                      <a:pt x="12" y="39"/>
                    </a:lnTo>
                    <a:lnTo>
                      <a:pt x="10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5" y="17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6" y="5"/>
                    </a:lnTo>
                    <a:lnTo>
                      <a:pt x="11" y="9"/>
                    </a:lnTo>
                    <a:lnTo>
                      <a:pt x="20" y="14"/>
                    </a:lnTo>
                    <a:lnTo>
                      <a:pt x="29" y="19"/>
                    </a:lnTo>
                    <a:lnTo>
                      <a:pt x="39" y="25"/>
                    </a:lnTo>
                    <a:lnTo>
                      <a:pt x="45" y="29"/>
                    </a:lnTo>
                    <a:lnTo>
                      <a:pt x="50" y="33"/>
                    </a:lnTo>
                    <a:lnTo>
                      <a:pt x="55" y="37"/>
                    </a:lnTo>
                    <a:lnTo>
                      <a:pt x="61" y="41"/>
                    </a:lnTo>
                    <a:lnTo>
                      <a:pt x="71" y="48"/>
                    </a:lnTo>
                    <a:lnTo>
                      <a:pt x="80" y="55"/>
                    </a:lnTo>
                    <a:lnTo>
                      <a:pt x="89" y="62"/>
                    </a:lnTo>
                    <a:lnTo>
                      <a:pt x="99" y="70"/>
                    </a:lnTo>
                    <a:lnTo>
                      <a:pt x="106" y="77"/>
                    </a:lnTo>
                    <a:lnTo>
                      <a:pt x="113" y="84"/>
                    </a:lnTo>
                    <a:lnTo>
                      <a:pt x="120" y="92"/>
                    </a:lnTo>
                    <a:lnTo>
                      <a:pt x="127" y="100"/>
                    </a:lnTo>
                    <a:lnTo>
                      <a:pt x="129" y="108"/>
                    </a:lnTo>
                    <a:lnTo>
                      <a:pt x="133" y="115"/>
                    </a:lnTo>
                    <a:lnTo>
                      <a:pt x="136" y="123"/>
                    </a:lnTo>
                    <a:lnTo>
                      <a:pt x="138" y="130"/>
                    </a:lnTo>
                    <a:lnTo>
                      <a:pt x="139" y="134"/>
                    </a:lnTo>
                    <a:lnTo>
                      <a:pt x="141" y="141"/>
                    </a:lnTo>
                    <a:lnTo>
                      <a:pt x="141" y="143"/>
                    </a:lnTo>
                    <a:lnTo>
                      <a:pt x="142" y="145"/>
                    </a:lnTo>
                    <a:lnTo>
                      <a:pt x="141" y="143"/>
                    </a:lnTo>
                    <a:lnTo>
                      <a:pt x="141" y="139"/>
                    </a:lnTo>
                    <a:lnTo>
                      <a:pt x="141" y="132"/>
                    </a:lnTo>
                    <a:lnTo>
                      <a:pt x="142" y="124"/>
                    </a:lnTo>
                    <a:lnTo>
                      <a:pt x="142" y="118"/>
                    </a:lnTo>
                    <a:lnTo>
                      <a:pt x="143" y="112"/>
                    </a:lnTo>
                    <a:lnTo>
                      <a:pt x="144" y="106"/>
                    </a:lnTo>
                    <a:lnTo>
                      <a:pt x="147" y="101"/>
                    </a:lnTo>
                    <a:lnTo>
                      <a:pt x="148" y="94"/>
                    </a:lnTo>
                    <a:lnTo>
                      <a:pt x="151" y="89"/>
                    </a:lnTo>
                    <a:lnTo>
                      <a:pt x="153" y="82"/>
                    </a:lnTo>
                    <a:lnTo>
                      <a:pt x="159" y="75"/>
                    </a:lnTo>
                    <a:lnTo>
                      <a:pt x="162" y="68"/>
                    </a:lnTo>
                    <a:lnTo>
                      <a:pt x="167" y="61"/>
                    </a:lnTo>
                    <a:lnTo>
                      <a:pt x="170" y="53"/>
                    </a:lnTo>
                    <a:lnTo>
                      <a:pt x="177" y="48"/>
                    </a:lnTo>
                    <a:lnTo>
                      <a:pt x="180" y="41"/>
                    </a:lnTo>
                    <a:lnTo>
                      <a:pt x="187" y="33"/>
                    </a:lnTo>
                    <a:lnTo>
                      <a:pt x="191" y="28"/>
                    </a:lnTo>
                    <a:lnTo>
                      <a:pt x="197" y="23"/>
                    </a:lnTo>
                    <a:lnTo>
                      <a:pt x="204" y="13"/>
                    </a:lnTo>
                    <a:lnTo>
                      <a:pt x="212" y="5"/>
                    </a:lnTo>
                    <a:lnTo>
                      <a:pt x="218" y="0"/>
                    </a:lnTo>
                    <a:lnTo>
                      <a:pt x="220" y="0"/>
                    </a:lnTo>
                    <a:lnTo>
                      <a:pt x="220" y="4"/>
                    </a:lnTo>
                    <a:lnTo>
                      <a:pt x="220" y="10"/>
                    </a:lnTo>
                    <a:lnTo>
                      <a:pt x="220" y="20"/>
                    </a:lnTo>
                    <a:lnTo>
                      <a:pt x="219" y="25"/>
                    </a:lnTo>
                    <a:lnTo>
                      <a:pt x="218" y="31"/>
                    </a:lnTo>
                    <a:lnTo>
                      <a:pt x="217" y="37"/>
                    </a:lnTo>
                    <a:lnTo>
                      <a:pt x="215" y="45"/>
                    </a:lnTo>
                    <a:lnTo>
                      <a:pt x="213" y="52"/>
                    </a:lnTo>
                    <a:lnTo>
                      <a:pt x="211" y="61"/>
                    </a:lnTo>
                    <a:lnTo>
                      <a:pt x="210" y="70"/>
                    </a:lnTo>
                    <a:lnTo>
                      <a:pt x="208" y="81"/>
                    </a:lnTo>
                    <a:lnTo>
                      <a:pt x="203" y="90"/>
                    </a:lnTo>
                    <a:lnTo>
                      <a:pt x="200" y="100"/>
                    </a:lnTo>
                    <a:lnTo>
                      <a:pt x="195" y="110"/>
                    </a:lnTo>
                    <a:lnTo>
                      <a:pt x="193" y="121"/>
                    </a:lnTo>
                    <a:lnTo>
                      <a:pt x="188" y="131"/>
                    </a:lnTo>
                    <a:lnTo>
                      <a:pt x="184" y="142"/>
                    </a:lnTo>
                    <a:lnTo>
                      <a:pt x="179" y="151"/>
                    </a:lnTo>
                    <a:lnTo>
                      <a:pt x="175" y="161"/>
                    </a:lnTo>
                    <a:lnTo>
                      <a:pt x="170" y="169"/>
                    </a:lnTo>
                    <a:lnTo>
                      <a:pt x="167" y="178"/>
                    </a:lnTo>
                    <a:lnTo>
                      <a:pt x="163" y="184"/>
                    </a:lnTo>
                    <a:lnTo>
                      <a:pt x="161" y="192"/>
                    </a:lnTo>
                    <a:lnTo>
                      <a:pt x="158" y="196"/>
                    </a:lnTo>
                    <a:lnTo>
                      <a:pt x="157" y="200"/>
                    </a:lnTo>
                    <a:lnTo>
                      <a:pt x="156" y="202"/>
                    </a:lnTo>
                    <a:lnTo>
                      <a:pt x="156" y="204"/>
                    </a:lnTo>
                    <a:lnTo>
                      <a:pt x="158" y="201"/>
                    </a:lnTo>
                    <a:lnTo>
                      <a:pt x="163" y="194"/>
                    </a:lnTo>
                    <a:lnTo>
                      <a:pt x="168" y="190"/>
                    </a:lnTo>
                    <a:lnTo>
                      <a:pt x="173" y="184"/>
                    </a:lnTo>
                    <a:lnTo>
                      <a:pt x="179" y="179"/>
                    </a:lnTo>
                    <a:lnTo>
                      <a:pt x="187" y="174"/>
                    </a:lnTo>
                    <a:lnTo>
                      <a:pt x="192" y="166"/>
                    </a:lnTo>
                    <a:lnTo>
                      <a:pt x="200" y="161"/>
                    </a:lnTo>
                    <a:lnTo>
                      <a:pt x="208" y="155"/>
                    </a:lnTo>
                    <a:lnTo>
                      <a:pt x="217" y="150"/>
                    </a:lnTo>
                    <a:lnTo>
                      <a:pt x="224" y="144"/>
                    </a:lnTo>
                    <a:lnTo>
                      <a:pt x="233" y="141"/>
                    </a:lnTo>
                    <a:lnTo>
                      <a:pt x="241" y="136"/>
                    </a:lnTo>
                    <a:lnTo>
                      <a:pt x="250" y="134"/>
                    </a:lnTo>
                    <a:lnTo>
                      <a:pt x="256" y="132"/>
                    </a:lnTo>
                    <a:lnTo>
                      <a:pt x="264" y="131"/>
                    </a:lnTo>
                    <a:lnTo>
                      <a:pt x="272" y="130"/>
                    </a:lnTo>
                    <a:lnTo>
                      <a:pt x="280" y="131"/>
                    </a:lnTo>
                    <a:lnTo>
                      <a:pt x="285" y="131"/>
                    </a:lnTo>
                    <a:lnTo>
                      <a:pt x="293" y="132"/>
                    </a:lnTo>
                    <a:lnTo>
                      <a:pt x="299" y="133"/>
                    </a:lnTo>
                    <a:lnTo>
                      <a:pt x="304" y="136"/>
                    </a:lnTo>
                    <a:lnTo>
                      <a:pt x="313" y="140"/>
                    </a:lnTo>
                    <a:lnTo>
                      <a:pt x="320" y="144"/>
                    </a:lnTo>
                    <a:lnTo>
                      <a:pt x="325" y="148"/>
                    </a:lnTo>
                    <a:lnTo>
                      <a:pt x="326" y="150"/>
                    </a:lnTo>
                    <a:lnTo>
                      <a:pt x="325" y="150"/>
                    </a:lnTo>
                    <a:lnTo>
                      <a:pt x="320" y="153"/>
                    </a:lnTo>
                    <a:lnTo>
                      <a:pt x="313" y="159"/>
                    </a:lnTo>
                    <a:lnTo>
                      <a:pt x="305" y="166"/>
                    </a:lnTo>
                    <a:lnTo>
                      <a:pt x="300" y="171"/>
                    </a:lnTo>
                    <a:lnTo>
                      <a:pt x="294" y="175"/>
                    </a:lnTo>
                    <a:lnTo>
                      <a:pt x="288" y="181"/>
                    </a:lnTo>
                    <a:lnTo>
                      <a:pt x="282" y="186"/>
                    </a:lnTo>
                    <a:lnTo>
                      <a:pt x="275" y="192"/>
                    </a:lnTo>
                    <a:lnTo>
                      <a:pt x="269" y="197"/>
                    </a:lnTo>
                    <a:lnTo>
                      <a:pt x="261" y="203"/>
                    </a:lnTo>
                    <a:lnTo>
                      <a:pt x="254" y="210"/>
                    </a:lnTo>
                    <a:lnTo>
                      <a:pt x="245" y="216"/>
                    </a:lnTo>
                    <a:lnTo>
                      <a:pt x="238" y="222"/>
                    </a:lnTo>
                    <a:lnTo>
                      <a:pt x="230" y="227"/>
                    </a:lnTo>
                    <a:lnTo>
                      <a:pt x="223" y="233"/>
                    </a:lnTo>
                    <a:lnTo>
                      <a:pt x="215" y="239"/>
                    </a:lnTo>
                    <a:lnTo>
                      <a:pt x="209" y="244"/>
                    </a:lnTo>
                    <a:lnTo>
                      <a:pt x="201" y="250"/>
                    </a:lnTo>
                    <a:lnTo>
                      <a:pt x="195" y="256"/>
                    </a:lnTo>
                    <a:lnTo>
                      <a:pt x="188" y="260"/>
                    </a:lnTo>
                    <a:lnTo>
                      <a:pt x="183" y="265"/>
                    </a:lnTo>
                    <a:lnTo>
                      <a:pt x="178" y="269"/>
                    </a:lnTo>
                    <a:lnTo>
                      <a:pt x="174" y="273"/>
                    </a:lnTo>
                    <a:lnTo>
                      <a:pt x="168" y="278"/>
                    </a:lnTo>
                    <a:lnTo>
                      <a:pt x="178" y="276"/>
                    </a:lnTo>
                    <a:lnTo>
                      <a:pt x="187" y="275"/>
                    </a:lnTo>
                    <a:lnTo>
                      <a:pt x="194" y="275"/>
                    </a:lnTo>
                    <a:lnTo>
                      <a:pt x="203" y="274"/>
                    </a:lnTo>
                    <a:lnTo>
                      <a:pt x="213" y="274"/>
                    </a:lnTo>
                    <a:lnTo>
                      <a:pt x="223" y="275"/>
                    </a:lnTo>
                    <a:lnTo>
                      <a:pt x="230" y="275"/>
                    </a:lnTo>
                    <a:lnTo>
                      <a:pt x="236" y="277"/>
                    </a:lnTo>
                    <a:lnTo>
                      <a:pt x="243" y="280"/>
                    </a:lnTo>
                    <a:lnTo>
                      <a:pt x="249" y="283"/>
                    </a:lnTo>
                    <a:lnTo>
                      <a:pt x="255" y="286"/>
                    </a:lnTo>
                    <a:lnTo>
                      <a:pt x="259" y="288"/>
                    </a:lnTo>
                    <a:lnTo>
                      <a:pt x="256" y="288"/>
                    </a:lnTo>
                    <a:lnTo>
                      <a:pt x="252" y="291"/>
                    </a:lnTo>
                    <a:lnTo>
                      <a:pt x="246" y="292"/>
                    </a:lnTo>
                    <a:lnTo>
                      <a:pt x="243" y="294"/>
                    </a:lnTo>
                    <a:lnTo>
                      <a:pt x="238" y="298"/>
                    </a:lnTo>
                    <a:lnTo>
                      <a:pt x="234" y="304"/>
                    </a:lnTo>
                    <a:lnTo>
                      <a:pt x="228" y="308"/>
                    </a:lnTo>
                    <a:lnTo>
                      <a:pt x="221" y="316"/>
                    </a:lnTo>
                    <a:lnTo>
                      <a:pt x="214" y="325"/>
                    </a:lnTo>
                    <a:lnTo>
                      <a:pt x="210" y="333"/>
                    </a:lnTo>
                    <a:lnTo>
                      <a:pt x="203" y="338"/>
                    </a:lnTo>
                    <a:lnTo>
                      <a:pt x="201" y="344"/>
                    </a:lnTo>
                    <a:lnTo>
                      <a:pt x="198" y="348"/>
                    </a:lnTo>
                    <a:lnTo>
                      <a:pt x="198" y="351"/>
                    </a:lnTo>
                    <a:lnTo>
                      <a:pt x="199" y="348"/>
                    </a:lnTo>
                    <a:lnTo>
                      <a:pt x="203" y="344"/>
                    </a:lnTo>
                    <a:lnTo>
                      <a:pt x="207" y="342"/>
                    </a:lnTo>
                    <a:lnTo>
                      <a:pt x="211" y="338"/>
                    </a:lnTo>
                    <a:lnTo>
                      <a:pt x="215" y="335"/>
                    </a:lnTo>
                    <a:lnTo>
                      <a:pt x="221" y="333"/>
                    </a:lnTo>
                    <a:lnTo>
                      <a:pt x="227" y="331"/>
                    </a:lnTo>
                    <a:lnTo>
                      <a:pt x="232" y="327"/>
                    </a:lnTo>
                    <a:lnTo>
                      <a:pt x="238" y="325"/>
                    </a:lnTo>
                    <a:lnTo>
                      <a:pt x="245" y="323"/>
                    </a:lnTo>
                    <a:lnTo>
                      <a:pt x="252" y="321"/>
                    </a:lnTo>
                    <a:lnTo>
                      <a:pt x="261" y="320"/>
                    </a:lnTo>
                    <a:lnTo>
                      <a:pt x="269" y="318"/>
                    </a:lnTo>
                    <a:lnTo>
                      <a:pt x="278" y="320"/>
                    </a:lnTo>
                    <a:lnTo>
                      <a:pt x="285" y="320"/>
                    </a:lnTo>
                    <a:lnTo>
                      <a:pt x="293" y="322"/>
                    </a:lnTo>
                    <a:lnTo>
                      <a:pt x="301" y="325"/>
                    </a:lnTo>
                    <a:lnTo>
                      <a:pt x="310" y="327"/>
                    </a:lnTo>
                    <a:lnTo>
                      <a:pt x="316" y="331"/>
                    </a:lnTo>
                    <a:lnTo>
                      <a:pt x="324" y="334"/>
                    </a:lnTo>
                    <a:lnTo>
                      <a:pt x="332" y="337"/>
                    </a:lnTo>
                    <a:lnTo>
                      <a:pt x="340" y="342"/>
                    </a:lnTo>
                    <a:lnTo>
                      <a:pt x="345" y="345"/>
                    </a:lnTo>
                    <a:lnTo>
                      <a:pt x="351" y="350"/>
                    </a:lnTo>
                    <a:lnTo>
                      <a:pt x="356" y="352"/>
                    </a:lnTo>
                    <a:lnTo>
                      <a:pt x="361" y="356"/>
                    </a:lnTo>
                    <a:lnTo>
                      <a:pt x="367" y="361"/>
                    </a:lnTo>
                    <a:lnTo>
                      <a:pt x="370" y="363"/>
                    </a:lnTo>
                    <a:lnTo>
                      <a:pt x="298" y="397"/>
                    </a:lnTo>
                    <a:lnTo>
                      <a:pt x="201" y="415"/>
                    </a:lnTo>
                    <a:lnTo>
                      <a:pt x="198" y="416"/>
                    </a:lnTo>
                    <a:lnTo>
                      <a:pt x="193" y="419"/>
                    </a:lnTo>
                    <a:lnTo>
                      <a:pt x="185" y="425"/>
                    </a:lnTo>
                    <a:lnTo>
                      <a:pt x="180" y="433"/>
                    </a:lnTo>
                    <a:lnTo>
                      <a:pt x="175" y="439"/>
                    </a:lnTo>
                    <a:lnTo>
                      <a:pt x="173" y="446"/>
                    </a:lnTo>
                    <a:lnTo>
                      <a:pt x="172" y="451"/>
                    </a:lnTo>
                    <a:lnTo>
                      <a:pt x="172" y="454"/>
                    </a:lnTo>
                    <a:lnTo>
                      <a:pt x="172" y="453"/>
                    </a:lnTo>
                    <a:lnTo>
                      <a:pt x="174" y="452"/>
                    </a:lnTo>
                    <a:lnTo>
                      <a:pt x="178" y="449"/>
                    </a:lnTo>
                    <a:lnTo>
                      <a:pt x="183" y="448"/>
                    </a:lnTo>
                    <a:lnTo>
                      <a:pt x="189" y="446"/>
                    </a:lnTo>
                    <a:lnTo>
                      <a:pt x="198" y="445"/>
                    </a:lnTo>
                    <a:lnTo>
                      <a:pt x="203" y="445"/>
                    </a:lnTo>
                    <a:lnTo>
                      <a:pt x="209" y="445"/>
                    </a:lnTo>
                    <a:lnTo>
                      <a:pt x="214" y="445"/>
                    </a:lnTo>
                    <a:lnTo>
                      <a:pt x="221" y="446"/>
                    </a:lnTo>
                    <a:lnTo>
                      <a:pt x="228" y="446"/>
                    </a:lnTo>
                    <a:lnTo>
                      <a:pt x="235" y="448"/>
                    </a:lnTo>
                    <a:lnTo>
                      <a:pt x="242" y="449"/>
                    </a:lnTo>
                    <a:lnTo>
                      <a:pt x="250" y="451"/>
                    </a:lnTo>
                    <a:lnTo>
                      <a:pt x="258" y="453"/>
                    </a:lnTo>
                    <a:lnTo>
                      <a:pt x="265" y="455"/>
                    </a:lnTo>
                    <a:lnTo>
                      <a:pt x="273" y="457"/>
                    </a:lnTo>
                    <a:lnTo>
                      <a:pt x="281" y="459"/>
                    </a:lnTo>
                    <a:lnTo>
                      <a:pt x="286" y="461"/>
                    </a:lnTo>
                    <a:lnTo>
                      <a:pt x="294" y="463"/>
                    </a:lnTo>
                    <a:lnTo>
                      <a:pt x="299" y="465"/>
                    </a:lnTo>
                    <a:lnTo>
                      <a:pt x="304" y="466"/>
                    </a:lnTo>
                    <a:lnTo>
                      <a:pt x="311" y="468"/>
                    </a:lnTo>
                    <a:lnTo>
                      <a:pt x="314" y="470"/>
                    </a:lnTo>
                    <a:lnTo>
                      <a:pt x="231" y="559"/>
                    </a:lnTo>
                    <a:lnTo>
                      <a:pt x="156" y="599"/>
                    </a:lnTo>
                    <a:lnTo>
                      <a:pt x="250" y="616"/>
                    </a:lnTo>
                    <a:lnTo>
                      <a:pt x="251" y="616"/>
                    </a:lnTo>
                    <a:lnTo>
                      <a:pt x="254" y="617"/>
                    </a:lnTo>
                    <a:lnTo>
                      <a:pt x="260" y="619"/>
                    </a:lnTo>
                    <a:lnTo>
                      <a:pt x="269" y="625"/>
                    </a:lnTo>
                    <a:lnTo>
                      <a:pt x="276" y="630"/>
                    </a:lnTo>
                    <a:lnTo>
                      <a:pt x="285" y="639"/>
                    </a:lnTo>
                    <a:lnTo>
                      <a:pt x="289" y="643"/>
                    </a:lnTo>
                    <a:lnTo>
                      <a:pt x="293" y="649"/>
                    </a:lnTo>
                    <a:lnTo>
                      <a:pt x="296" y="655"/>
                    </a:lnTo>
                    <a:lnTo>
                      <a:pt x="301" y="661"/>
                    </a:lnTo>
                    <a:lnTo>
                      <a:pt x="302" y="667"/>
                    </a:lnTo>
                    <a:lnTo>
                      <a:pt x="305" y="675"/>
                    </a:lnTo>
                    <a:lnTo>
                      <a:pt x="307" y="682"/>
                    </a:lnTo>
                    <a:lnTo>
                      <a:pt x="311" y="691"/>
                    </a:lnTo>
                    <a:lnTo>
                      <a:pt x="311" y="699"/>
                    </a:lnTo>
                    <a:lnTo>
                      <a:pt x="312" y="707"/>
                    </a:lnTo>
                    <a:lnTo>
                      <a:pt x="313" y="715"/>
                    </a:lnTo>
                    <a:lnTo>
                      <a:pt x="315" y="722"/>
                    </a:lnTo>
                    <a:lnTo>
                      <a:pt x="315" y="729"/>
                    </a:lnTo>
                    <a:lnTo>
                      <a:pt x="315" y="736"/>
                    </a:lnTo>
                    <a:lnTo>
                      <a:pt x="315" y="741"/>
                    </a:lnTo>
                    <a:lnTo>
                      <a:pt x="316" y="747"/>
                    </a:lnTo>
                    <a:lnTo>
                      <a:pt x="316" y="755"/>
                    </a:lnTo>
                    <a:lnTo>
                      <a:pt x="317" y="758"/>
                    </a:lnTo>
                    <a:lnTo>
                      <a:pt x="314" y="756"/>
                    </a:lnTo>
                    <a:lnTo>
                      <a:pt x="307" y="751"/>
                    </a:lnTo>
                    <a:lnTo>
                      <a:pt x="302" y="748"/>
                    </a:lnTo>
                    <a:lnTo>
                      <a:pt x="296" y="745"/>
                    </a:lnTo>
                    <a:lnTo>
                      <a:pt x="291" y="741"/>
                    </a:lnTo>
                    <a:lnTo>
                      <a:pt x="285" y="738"/>
                    </a:lnTo>
                    <a:lnTo>
                      <a:pt x="278" y="732"/>
                    </a:lnTo>
                    <a:lnTo>
                      <a:pt x="270" y="730"/>
                    </a:lnTo>
                    <a:lnTo>
                      <a:pt x="263" y="725"/>
                    </a:lnTo>
                    <a:lnTo>
                      <a:pt x="256" y="722"/>
                    </a:lnTo>
                    <a:lnTo>
                      <a:pt x="250" y="718"/>
                    </a:lnTo>
                    <a:lnTo>
                      <a:pt x="243" y="716"/>
                    </a:lnTo>
                    <a:lnTo>
                      <a:pt x="236" y="712"/>
                    </a:lnTo>
                    <a:lnTo>
                      <a:pt x="232" y="710"/>
                    </a:lnTo>
                    <a:lnTo>
                      <a:pt x="222" y="706"/>
                    </a:lnTo>
                    <a:lnTo>
                      <a:pt x="215" y="702"/>
                    </a:lnTo>
                    <a:lnTo>
                      <a:pt x="210" y="701"/>
                    </a:lnTo>
                    <a:lnTo>
                      <a:pt x="205" y="701"/>
                    </a:lnTo>
                    <a:lnTo>
                      <a:pt x="202" y="701"/>
                    </a:lnTo>
                    <a:lnTo>
                      <a:pt x="198" y="701"/>
                    </a:lnTo>
                    <a:lnTo>
                      <a:pt x="194" y="701"/>
                    </a:lnTo>
                    <a:lnTo>
                      <a:pt x="189" y="701"/>
                    </a:lnTo>
                    <a:lnTo>
                      <a:pt x="181" y="698"/>
                    </a:lnTo>
                    <a:lnTo>
                      <a:pt x="173" y="695"/>
                    </a:lnTo>
                    <a:lnTo>
                      <a:pt x="165" y="691"/>
                    </a:lnTo>
                    <a:lnTo>
                      <a:pt x="159" y="687"/>
                    </a:lnTo>
                    <a:lnTo>
                      <a:pt x="151" y="684"/>
                    </a:lnTo>
                    <a:lnTo>
                      <a:pt x="146" y="680"/>
                    </a:lnTo>
                    <a:lnTo>
                      <a:pt x="142" y="678"/>
                    </a:lnTo>
                    <a:lnTo>
                      <a:pt x="141" y="678"/>
                    </a:lnTo>
                    <a:lnTo>
                      <a:pt x="117" y="731"/>
                    </a:lnTo>
                    <a:lnTo>
                      <a:pt x="86" y="730"/>
                    </a:lnTo>
                    <a:lnTo>
                      <a:pt x="9" y="727"/>
                    </a:lnTo>
                    <a:lnTo>
                      <a:pt x="6" y="222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75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76" name="Freeform 161">
                <a:extLst>
                  <a:ext uri="{FF2B5EF4-FFF2-40B4-BE49-F238E27FC236}">
                    <a16:creationId xmlns:a16="http://schemas.microsoft.com/office/drawing/2014/main" id="{3A056792-289C-4E03-94BD-C5950ECE5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" y="3343"/>
                <a:ext cx="328" cy="205"/>
              </a:xfrm>
              <a:custGeom>
                <a:avLst/>
                <a:gdLst>
                  <a:gd name="T0" fmla="*/ 0 w 985"/>
                  <a:gd name="T1" fmla="*/ 0 h 615"/>
                  <a:gd name="T2" fmla="*/ 0 w 985"/>
                  <a:gd name="T3" fmla="*/ 0 h 615"/>
                  <a:gd name="T4" fmla="*/ 0 w 985"/>
                  <a:gd name="T5" fmla="*/ 0 h 615"/>
                  <a:gd name="T6" fmla="*/ 0 w 985"/>
                  <a:gd name="T7" fmla="*/ 0 h 615"/>
                  <a:gd name="T8" fmla="*/ 0 w 985"/>
                  <a:gd name="T9" fmla="*/ 0 h 615"/>
                  <a:gd name="T10" fmla="*/ 0 w 985"/>
                  <a:gd name="T11" fmla="*/ 0 h 6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5"/>
                  <a:gd name="T19" fmla="*/ 0 h 615"/>
                  <a:gd name="T20" fmla="*/ 985 w 985"/>
                  <a:gd name="T21" fmla="*/ 615 h 6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5" h="615">
                    <a:moveTo>
                      <a:pt x="0" y="0"/>
                    </a:moveTo>
                    <a:lnTo>
                      <a:pt x="985" y="280"/>
                    </a:lnTo>
                    <a:lnTo>
                      <a:pt x="980" y="604"/>
                    </a:lnTo>
                    <a:lnTo>
                      <a:pt x="42" y="6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77" name="Freeform 162">
                <a:extLst>
                  <a:ext uri="{FF2B5EF4-FFF2-40B4-BE49-F238E27FC236}">
                    <a16:creationId xmlns:a16="http://schemas.microsoft.com/office/drawing/2014/main" id="{1F38C44E-25E2-44BA-9894-1939EF6CD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7" y="3288"/>
                <a:ext cx="129" cy="69"/>
              </a:xfrm>
              <a:custGeom>
                <a:avLst/>
                <a:gdLst>
                  <a:gd name="T0" fmla="*/ 0 w 386"/>
                  <a:gd name="T1" fmla="*/ 0 h 208"/>
                  <a:gd name="T2" fmla="*/ 0 w 386"/>
                  <a:gd name="T3" fmla="*/ 0 h 208"/>
                  <a:gd name="T4" fmla="*/ 0 w 386"/>
                  <a:gd name="T5" fmla="*/ 0 h 208"/>
                  <a:gd name="T6" fmla="*/ 0 w 386"/>
                  <a:gd name="T7" fmla="*/ 0 h 208"/>
                  <a:gd name="T8" fmla="*/ 0 w 386"/>
                  <a:gd name="T9" fmla="*/ 0 h 208"/>
                  <a:gd name="T10" fmla="*/ 0 w 386"/>
                  <a:gd name="T11" fmla="*/ 0 h 208"/>
                  <a:gd name="T12" fmla="*/ 0 w 386"/>
                  <a:gd name="T13" fmla="*/ 0 h 208"/>
                  <a:gd name="T14" fmla="*/ 0 w 386"/>
                  <a:gd name="T15" fmla="*/ 0 h 208"/>
                  <a:gd name="T16" fmla="*/ 0 w 386"/>
                  <a:gd name="T17" fmla="*/ 0 h 208"/>
                  <a:gd name="T18" fmla="*/ 0 w 386"/>
                  <a:gd name="T19" fmla="*/ 0 h 208"/>
                  <a:gd name="T20" fmla="*/ 0 w 386"/>
                  <a:gd name="T21" fmla="*/ 0 h 208"/>
                  <a:gd name="T22" fmla="*/ 0 w 386"/>
                  <a:gd name="T23" fmla="*/ 0 h 208"/>
                  <a:gd name="T24" fmla="*/ 0 w 386"/>
                  <a:gd name="T25" fmla="*/ 0 h 208"/>
                  <a:gd name="T26" fmla="*/ 0 w 386"/>
                  <a:gd name="T27" fmla="*/ 0 h 208"/>
                  <a:gd name="T28" fmla="*/ 0 w 386"/>
                  <a:gd name="T29" fmla="*/ 0 h 208"/>
                  <a:gd name="T30" fmla="*/ 0 w 386"/>
                  <a:gd name="T31" fmla="*/ 0 h 208"/>
                  <a:gd name="T32" fmla="*/ 0 w 386"/>
                  <a:gd name="T33" fmla="*/ 0 h 208"/>
                  <a:gd name="T34" fmla="*/ 0 w 386"/>
                  <a:gd name="T35" fmla="*/ 0 h 208"/>
                  <a:gd name="T36" fmla="*/ 0 w 386"/>
                  <a:gd name="T37" fmla="*/ 0 h 208"/>
                  <a:gd name="T38" fmla="*/ 0 w 386"/>
                  <a:gd name="T39" fmla="*/ 0 h 208"/>
                  <a:gd name="T40" fmla="*/ 0 w 386"/>
                  <a:gd name="T41" fmla="*/ 0 h 208"/>
                  <a:gd name="T42" fmla="*/ 0 w 386"/>
                  <a:gd name="T43" fmla="*/ 0 h 208"/>
                  <a:gd name="T44" fmla="*/ 0 w 386"/>
                  <a:gd name="T45" fmla="*/ 0 h 208"/>
                  <a:gd name="T46" fmla="*/ 0 w 386"/>
                  <a:gd name="T47" fmla="*/ 0 h 208"/>
                  <a:gd name="T48" fmla="*/ 0 w 386"/>
                  <a:gd name="T49" fmla="*/ 0 h 208"/>
                  <a:gd name="T50" fmla="*/ 0 w 386"/>
                  <a:gd name="T51" fmla="*/ 0 h 208"/>
                  <a:gd name="T52" fmla="*/ 0 w 386"/>
                  <a:gd name="T53" fmla="*/ 0 h 208"/>
                  <a:gd name="T54" fmla="*/ 0 w 386"/>
                  <a:gd name="T55" fmla="*/ 0 h 208"/>
                  <a:gd name="T56" fmla="*/ 0 w 386"/>
                  <a:gd name="T57" fmla="*/ 0 h 208"/>
                  <a:gd name="T58" fmla="*/ 0 w 386"/>
                  <a:gd name="T59" fmla="*/ 0 h 208"/>
                  <a:gd name="T60" fmla="*/ 0 w 386"/>
                  <a:gd name="T61" fmla="*/ 0 h 208"/>
                  <a:gd name="T62" fmla="*/ 0 w 386"/>
                  <a:gd name="T63" fmla="*/ 0 h 208"/>
                  <a:gd name="T64" fmla="*/ 0 w 386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6"/>
                  <a:gd name="T100" fmla="*/ 0 h 208"/>
                  <a:gd name="T101" fmla="*/ 386 w 386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6" h="208">
                    <a:moveTo>
                      <a:pt x="317" y="0"/>
                    </a:moveTo>
                    <a:lnTo>
                      <a:pt x="318" y="2"/>
                    </a:lnTo>
                    <a:lnTo>
                      <a:pt x="323" y="8"/>
                    </a:lnTo>
                    <a:lnTo>
                      <a:pt x="327" y="12"/>
                    </a:lnTo>
                    <a:lnTo>
                      <a:pt x="330" y="18"/>
                    </a:lnTo>
                    <a:lnTo>
                      <a:pt x="334" y="23"/>
                    </a:lnTo>
                    <a:lnTo>
                      <a:pt x="340" y="30"/>
                    </a:lnTo>
                    <a:lnTo>
                      <a:pt x="345" y="37"/>
                    </a:lnTo>
                    <a:lnTo>
                      <a:pt x="350" y="44"/>
                    </a:lnTo>
                    <a:lnTo>
                      <a:pt x="354" y="51"/>
                    </a:lnTo>
                    <a:lnTo>
                      <a:pt x="360" y="59"/>
                    </a:lnTo>
                    <a:lnTo>
                      <a:pt x="363" y="67"/>
                    </a:lnTo>
                    <a:lnTo>
                      <a:pt x="369" y="74"/>
                    </a:lnTo>
                    <a:lnTo>
                      <a:pt x="372" y="82"/>
                    </a:lnTo>
                    <a:lnTo>
                      <a:pt x="378" y="90"/>
                    </a:lnTo>
                    <a:lnTo>
                      <a:pt x="379" y="97"/>
                    </a:lnTo>
                    <a:lnTo>
                      <a:pt x="380" y="103"/>
                    </a:lnTo>
                    <a:lnTo>
                      <a:pt x="381" y="110"/>
                    </a:lnTo>
                    <a:lnTo>
                      <a:pt x="383" y="117"/>
                    </a:lnTo>
                    <a:lnTo>
                      <a:pt x="383" y="121"/>
                    </a:lnTo>
                    <a:lnTo>
                      <a:pt x="383" y="128"/>
                    </a:lnTo>
                    <a:lnTo>
                      <a:pt x="383" y="132"/>
                    </a:lnTo>
                    <a:lnTo>
                      <a:pt x="384" y="138"/>
                    </a:lnTo>
                    <a:lnTo>
                      <a:pt x="382" y="144"/>
                    </a:lnTo>
                    <a:lnTo>
                      <a:pt x="382" y="151"/>
                    </a:lnTo>
                    <a:lnTo>
                      <a:pt x="381" y="154"/>
                    </a:lnTo>
                    <a:lnTo>
                      <a:pt x="381" y="155"/>
                    </a:lnTo>
                    <a:lnTo>
                      <a:pt x="386" y="208"/>
                    </a:lnTo>
                    <a:lnTo>
                      <a:pt x="0" y="158"/>
                    </a:lnTo>
                    <a:lnTo>
                      <a:pt x="35" y="70"/>
                    </a:lnTo>
                    <a:lnTo>
                      <a:pt x="59" y="27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78" name="Freeform 163">
                <a:extLst>
                  <a:ext uri="{FF2B5EF4-FFF2-40B4-BE49-F238E27FC236}">
                    <a16:creationId xmlns:a16="http://schemas.microsoft.com/office/drawing/2014/main" id="{376B5E04-5B0A-422F-8942-9E8946DC1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4" y="3285"/>
                <a:ext cx="109" cy="61"/>
              </a:xfrm>
              <a:custGeom>
                <a:avLst/>
                <a:gdLst>
                  <a:gd name="T0" fmla="*/ 0 w 327"/>
                  <a:gd name="T1" fmla="*/ 0 h 184"/>
                  <a:gd name="T2" fmla="*/ 0 w 327"/>
                  <a:gd name="T3" fmla="*/ 0 h 184"/>
                  <a:gd name="T4" fmla="*/ 0 w 327"/>
                  <a:gd name="T5" fmla="*/ 0 h 184"/>
                  <a:gd name="T6" fmla="*/ 0 w 327"/>
                  <a:gd name="T7" fmla="*/ 0 h 184"/>
                  <a:gd name="T8" fmla="*/ 0 w 327"/>
                  <a:gd name="T9" fmla="*/ 0 h 184"/>
                  <a:gd name="T10" fmla="*/ 0 w 327"/>
                  <a:gd name="T11" fmla="*/ 0 h 184"/>
                  <a:gd name="T12" fmla="*/ 0 w 327"/>
                  <a:gd name="T13" fmla="*/ 0 h 184"/>
                  <a:gd name="T14" fmla="*/ 0 w 327"/>
                  <a:gd name="T15" fmla="*/ 0 h 184"/>
                  <a:gd name="T16" fmla="*/ 0 w 327"/>
                  <a:gd name="T17" fmla="*/ 0 h 184"/>
                  <a:gd name="T18" fmla="*/ 0 w 327"/>
                  <a:gd name="T19" fmla="*/ 0 h 184"/>
                  <a:gd name="T20" fmla="*/ 0 w 327"/>
                  <a:gd name="T21" fmla="*/ 0 h 184"/>
                  <a:gd name="T22" fmla="*/ 0 w 327"/>
                  <a:gd name="T23" fmla="*/ 0 h 184"/>
                  <a:gd name="T24" fmla="*/ 0 w 327"/>
                  <a:gd name="T25" fmla="*/ 0 h 184"/>
                  <a:gd name="T26" fmla="*/ 0 w 327"/>
                  <a:gd name="T27" fmla="*/ 0 h 184"/>
                  <a:gd name="T28" fmla="*/ 0 w 327"/>
                  <a:gd name="T29" fmla="*/ 0 h 184"/>
                  <a:gd name="T30" fmla="*/ 0 w 327"/>
                  <a:gd name="T31" fmla="*/ 0 h 184"/>
                  <a:gd name="T32" fmla="*/ 0 w 327"/>
                  <a:gd name="T33" fmla="*/ 0 h 184"/>
                  <a:gd name="T34" fmla="*/ 0 w 327"/>
                  <a:gd name="T35" fmla="*/ 0 h 184"/>
                  <a:gd name="T36" fmla="*/ 0 w 327"/>
                  <a:gd name="T37" fmla="*/ 0 h 184"/>
                  <a:gd name="T38" fmla="*/ 0 w 327"/>
                  <a:gd name="T39" fmla="*/ 0 h 184"/>
                  <a:gd name="T40" fmla="*/ 0 w 327"/>
                  <a:gd name="T41" fmla="*/ 0 h 184"/>
                  <a:gd name="T42" fmla="*/ 0 w 327"/>
                  <a:gd name="T43" fmla="*/ 0 h 184"/>
                  <a:gd name="T44" fmla="*/ 0 w 327"/>
                  <a:gd name="T45" fmla="*/ 0 h 184"/>
                  <a:gd name="T46" fmla="*/ 0 w 327"/>
                  <a:gd name="T47" fmla="*/ 0 h 184"/>
                  <a:gd name="T48" fmla="*/ 0 w 327"/>
                  <a:gd name="T49" fmla="*/ 0 h 184"/>
                  <a:gd name="T50" fmla="*/ 0 w 327"/>
                  <a:gd name="T51" fmla="*/ 0 h 184"/>
                  <a:gd name="T52" fmla="*/ 0 w 327"/>
                  <a:gd name="T53" fmla="*/ 0 h 184"/>
                  <a:gd name="T54" fmla="*/ 0 w 327"/>
                  <a:gd name="T55" fmla="*/ 0 h 184"/>
                  <a:gd name="T56" fmla="*/ 0 w 327"/>
                  <a:gd name="T57" fmla="*/ 0 h 184"/>
                  <a:gd name="T58" fmla="*/ 0 w 327"/>
                  <a:gd name="T59" fmla="*/ 0 h 184"/>
                  <a:gd name="T60" fmla="*/ 0 w 327"/>
                  <a:gd name="T61" fmla="*/ 0 h 184"/>
                  <a:gd name="T62" fmla="*/ 0 w 327"/>
                  <a:gd name="T63" fmla="*/ 0 h 184"/>
                  <a:gd name="T64" fmla="*/ 0 w 327"/>
                  <a:gd name="T65" fmla="*/ 0 h 184"/>
                  <a:gd name="T66" fmla="*/ 0 w 327"/>
                  <a:gd name="T67" fmla="*/ 0 h 184"/>
                  <a:gd name="T68" fmla="*/ 0 w 327"/>
                  <a:gd name="T69" fmla="*/ 0 h 184"/>
                  <a:gd name="T70" fmla="*/ 0 w 327"/>
                  <a:gd name="T71" fmla="*/ 0 h 184"/>
                  <a:gd name="T72" fmla="*/ 0 w 327"/>
                  <a:gd name="T73" fmla="*/ 0 h 184"/>
                  <a:gd name="T74" fmla="*/ 0 w 327"/>
                  <a:gd name="T75" fmla="*/ 0 h 184"/>
                  <a:gd name="T76" fmla="*/ 0 w 327"/>
                  <a:gd name="T77" fmla="*/ 0 h 184"/>
                  <a:gd name="T78" fmla="*/ 0 w 327"/>
                  <a:gd name="T79" fmla="*/ 0 h 184"/>
                  <a:gd name="T80" fmla="*/ 0 w 327"/>
                  <a:gd name="T81" fmla="*/ 0 h 184"/>
                  <a:gd name="T82" fmla="*/ 0 w 327"/>
                  <a:gd name="T83" fmla="*/ 0 h 184"/>
                  <a:gd name="T84" fmla="*/ 0 w 327"/>
                  <a:gd name="T85" fmla="*/ 0 h 184"/>
                  <a:gd name="T86" fmla="*/ 0 w 327"/>
                  <a:gd name="T87" fmla="*/ 0 h 184"/>
                  <a:gd name="T88" fmla="*/ 0 w 327"/>
                  <a:gd name="T89" fmla="*/ 0 h 184"/>
                  <a:gd name="T90" fmla="*/ 0 w 327"/>
                  <a:gd name="T91" fmla="*/ 0 h 184"/>
                  <a:gd name="T92" fmla="*/ 0 w 327"/>
                  <a:gd name="T93" fmla="*/ 0 h 184"/>
                  <a:gd name="T94" fmla="*/ 0 w 327"/>
                  <a:gd name="T95" fmla="*/ 0 h 184"/>
                  <a:gd name="T96" fmla="*/ 0 w 327"/>
                  <a:gd name="T97" fmla="*/ 0 h 184"/>
                  <a:gd name="T98" fmla="*/ 0 w 327"/>
                  <a:gd name="T99" fmla="*/ 0 h 184"/>
                  <a:gd name="T100" fmla="*/ 0 w 327"/>
                  <a:gd name="T101" fmla="*/ 0 h 184"/>
                  <a:gd name="T102" fmla="*/ 0 w 327"/>
                  <a:gd name="T103" fmla="*/ 0 h 184"/>
                  <a:gd name="T104" fmla="*/ 0 w 327"/>
                  <a:gd name="T105" fmla="*/ 0 h 184"/>
                  <a:gd name="T106" fmla="*/ 0 w 327"/>
                  <a:gd name="T107" fmla="*/ 0 h 184"/>
                  <a:gd name="T108" fmla="*/ 0 w 327"/>
                  <a:gd name="T109" fmla="*/ 0 h 184"/>
                  <a:gd name="T110" fmla="*/ 0 w 327"/>
                  <a:gd name="T111" fmla="*/ 0 h 184"/>
                  <a:gd name="T112" fmla="*/ 0 w 327"/>
                  <a:gd name="T113" fmla="*/ 0 h 184"/>
                  <a:gd name="T114" fmla="*/ 0 w 327"/>
                  <a:gd name="T115" fmla="*/ 0 h 184"/>
                  <a:gd name="T116" fmla="*/ 0 w 327"/>
                  <a:gd name="T117" fmla="*/ 0 h 184"/>
                  <a:gd name="T118" fmla="*/ 0 w 327"/>
                  <a:gd name="T119" fmla="*/ 0 h 184"/>
                  <a:gd name="T120" fmla="*/ 0 w 327"/>
                  <a:gd name="T121" fmla="*/ 0 h 184"/>
                  <a:gd name="T122" fmla="*/ 0 w 327"/>
                  <a:gd name="T123" fmla="*/ 0 h 184"/>
                  <a:gd name="T124" fmla="*/ 0 w 327"/>
                  <a:gd name="T125" fmla="*/ 0 h 18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7"/>
                  <a:gd name="T190" fmla="*/ 0 h 184"/>
                  <a:gd name="T191" fmla="*/ 327 w 327"/>
                  <a:gd name="T192" fmla="*/ 184 h 18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7" h="184">
                    <a:moveTo>
                      <a:pt x="298" y="0"/>
                    </a:moveTo>
                    <a:lnTo>
                      <a:pt x="300" y="4"/>
                    </a:lnTo>
                    <a:lnTo>
                      <a:pt x="304" y="9"/>
                    </a:lnTo>
                    <a:lnTo>
                      <a:pt x="310" y="17"/>
                    </a:lnTo>
                    <a:lnTo>
                      <a:pt x="316" y="22"/>
                    </a:lnTo>
                    <a:lnTo>
                      <a:pt x="320" y="30"/>
                    </a:lnTo>
                    <a:lnTo>
                      <a:pt x="324" y="37"/>
                    </a:lnTo>
                    <a:lnTo>
                      <a:pt x="327" y="42"/>
                    </a:lnTo>
                    <a:lnTo>
                      <a:pt x="327" y="47"/>
                    </a:lnTo>
                    <a:lnTo>
                      <a:pt x="324" y="54"/>
                    </a:lnTo>
                    <a:lnTo>
                      <a:pt x="320" y="60"/>
                    </a:lnTo>
                    <a:lnTo>
                      <a:pt x="317" y="67"/>
                    </a:lnTo>
                    <a:lnTo>
                      <a:pt x="310" y="72"/>
                    </a:lnTo>
                    <a:lnTo>
                      <a:pt x="308" y="79"/>
                    </a:lnTo>
                    <a:lnTo>
                      <a:pt x="306" y="83"/>
                    </a:lnTo>
                    <a:lnTo>
                      <a:pt x="307" y="87"/>
                    </a:lnTo>
                    <a:lnTo>
                      <a:pt x="306" y="90"/>
                    </a:lnTo>
                    <a:lnTo>
                      <a:pt x="301" y="93"/>
                    </a:lnTo>
                    <a:lnTo>
                      <a:pt x="294" y="96"/>
                    </a:lnTo>
                    <a:lnTo>
                      <a:pt x="288" y="100"/>
                    </a:lnTo>
                    <a:lnTo>
                      <a:pt x="279" y="102"/>
                    </a:lnTo>
                    <a:lnTo>
                      <a:pt x="271" y="105"/>
                    </a:lnTo>
                    <a:lnTo>
                      <a:pt x="267" y="106"/>
                    </a:lnTo>
                    <a:lnTo>
                      <a:pt x="264" y="107"/>
                    </a:lnTo>
                    <a:lnTo>
                      <a:pt x="267" y="108"/>
                    </a:lnTo>
                    <a:lnTo>
                      <a:pt x="274" y="111"/>
                    </a:lnTo>
                    <a:lnTo>
                      <a:pt x="282" y="115"/>
                    </a:lnTo>
                    <a:lnTo>
                      <a:pt x="288" y="119"/>
                    </a:lnTo>
                    <a:lnTo>
                      <a:pt x="288" y="120"/>
                    </a:lnTo>
                    <a:lnTo>
                      <a:pt x="284" y="123"/>
                    </a:lnTo>
                    <a:lnTo>
                      <a:pt x="282" y="125"/>
                    </a:lnTo>
                    <a:lnTo>
                      <a:pt x="282" y="129"/>
                    </a:lnTo>
                    <a:lnTo>
                      <a:pt x="287" y="133"/>
                    </a:lnTo>
                    <a:lnTo>
                      <a:pt x="294" y="140"/>
                    </a:lnTo>
                    <a:lnTo>
                      <a:pt x="301" y="146"/>
                    </a:lnTo>
                    <a:lnTo>
                      <a:pt x="306" y="148"/>
                    </a:lnTo>
                    <a:lnTo>
                      <a:pt x="316" y="184"/>
                    </a:lnTo>
                    <a:lnTo>
                      <a:pt x="0" y="156"/>
                    </a:lnTo>
                    <a:lnTo>
                      <a:pt x="2" y="153"/>
                    </a:lnTo>
                    <a:lnTo>
                      <a:pt x="5" y="152"/>
                    </a:lnTo>
                    <a:lnTo>
                      <a:pt x="10" y="147"/>
                    </a:lnTo>
                    <a:lnTo>
                      <a:pt x="18" y="143"/>
                    </a:lnTo>
                    <a:lnTo>
                      <a:pt x="25" y="137"/>
                    </a:lnTo>
                    <a:lnTo>
                      <a:pt x="32" y="131"/>
                    </a:lnTo>
                    <a:lnTo>
                      <a:pt x="36" y="126"/>
                    </a:lnTo>
                    <a:lnTo>
                      <a:pt x="42" y="120"/>
                    </a:lnTo>
                    <a:lnTo>
                      <a:pt x="43" y="115"/>
                    </a:lnTo>
                    <a:lnTo>
                      <a:pt x="43" y="110"/>
                    </a:lnTo>
                    <a:lnTo>
                      <a:pt x="40" y="105"/>
                    </a:lnTo>
                    <a:lnTo>
                      <a:pt x="38" y="102"/>
                    </a:lnTo>
                    <a:lnTo>
                      <a:pt x="33" y="97"/>
                    </a:lnTo>
                    <a:lnTo>
                      <a:pt x="29" y="96"/>
                    </a:lnTo>
                    <a:lnTo>
                      <a:pt x="32" y="96"/>
                    </a:lnTo>
                    <a:lnTo>
                      <a:pt x="37" y="96"/>
                    </a:lnTo>
                    <a:lnTo>
                      <a:pt x="43" y="95"/>
                    </a:lnTo>
                    <a:lnTo>
                      <a:pt x="46" y="93"/>
                    </a:lnTo>
                    <a:lnTo>
                      <a:pt x="44" y="86"/>
                    </a:lnTo>
                    <a:lnTo>
                      <a:pt x="40" y="79"/>
                    </a:lnTo>
                    <a:lnTo>
                      <a:pt x="36" y="71"/>
                    </a:lnTo>
                    <a:lnTo>
                      <a:pt x="35" y="70"/>
                    </a:lnTo>
                    <a:lnTo>
                      <a:pt x="45" y="49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79" name="Freeform 164">
                <a:extLst>
                  <a:ext uri="{FF2B5EF4-FFF2-40B4-BE49-F238E27FC236}">
                    <a16:creationId xmlns:a16="http://schemas.microsoft.com/office/drawing/2014/main" id="{E1A171FB-8F99-4F2F-BF0A-4F92CC66F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" y="3423"/>
                <a:ext cx="421" cy="144"/>
              </a:xfrm>
              <a:custGeom>
                <a:avLst/>
                <a:gdLst>
                  <a:gd name="T0" fmla="*/ 0 w 1263"/>
                  <a:gd name="T1" fmla="*/ 0 h 430"/>
                  <a:gd name="T2" fmla="*/ 0 w 1263"/>
                  <a:gd name="T3" fmla="*/ 0 h 430"/>
                  <a:gd name="T4" fmla="*/ 0 w 1263"/>
                  <a:gd name="T5" fmla="*/ 0 h 430"/>
                  <a:gd name="T6" fmla="*/ 0 w 1263"/>
                  <a:gd name="T7" fmla="*/ 0 h 430"/>
                  <a:gd name="T8" fmla="*/ 0 w 1263"/>
                  <a:gd name="T9" fmla="*/ 0 h 430"/>
                  <a:gd name="T10" fmla="*/ 0 w 1263"/>
                  <a:gd name="T11" fmla="*/ 0 h 430"/>
                  <a:gd name="T12" fmla="*/ 0 w 1263"/>
                  <a:gd name="T13" fmla="*/ 0 h 4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63"/>
                  <a:gd name="T22" fmla="*/ 0 h 430"/>
                  <a:gd name="T23" fmla="*/ 1263 w 1263"/>
                  <a:gd name="T24" fmla="*/ 430 h 4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63" h="430">
                    <a:moveTo>
                      <a:pt x="0" y="152"/>
                    </a:moveTo>
                    <a:lnTo>
                      <a:pt x="123" y="430"/>
                    </a:lnTo>
                    <a:lnTo>
                      <a:pt x="963" y="398"/>
                    </a:lnTo>
                    <a:lnTo>
                      <a:pt x="1263" y="212"/>
                    </a:lnTo>
                    <a:lnTo>
                      <a:pt x="903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2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80" name="Freeform 165">
                <a:extLst>
                  <a:ext uri="{FF2B5EF4-FFF2-40B4-BE49-F238E27FC236}">
                    <a16:creationId xmlns:a16="http://schemas.microsoft.com/office/drawing/2014/main" id="{EBCAA214-52B1-4A95-859B-C225D7CDF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3451"/>
                <a:ext cx="374" cy="115"/>
              </a:xfrm>
              <a:custGeom>
                <a:avLst/>
                <a:gdLst>
                  <a:gd name="T0" fmla="*/ 0 w 1121"/>
                  <a:gd name="T1" fmla="*/ 0 h 344"/>
                  <a:gd name="T2" fmla="*/ 0 w 1121"/>
                  <a:gd name="T3" fmla="*/ 0 h 344"/>
                  <a:gd name="T4" fmla="*/ 0 w 1121"/>
                  <a:gd name="T5" fmla="*/ 0 h 344"/>
                  <a:gd name="T6" fmla="*/ 0 w 1121"/>
                  <a:gd name="T7" fmla="*/ 0 h 344"/>
                  <a:gd name="T8" fmla="*/ 0 w 1121"/>
                  <a:gd name="T9" fmla="*/ 0 h 344"/>
                  <a:gd name="T10" fmla="*/ 0 w 1121"/>
                  <a:gd name="T11" fmla="*/ 0 h 344"/>
                  <a:gd name="T12" fmla="*/ 0 w 1121"/>
                  <a:gd name="T13" fmla="*/ 0 h 344"/>
                  <a:gd name="T14" fmla="*/ 0 w 1121"/>
                  <a:gd name="T15" fmla="*/ 0 h 344"/>
                  <a:gd name="T16" fmla="*/ 0 w 1121"/>
                  <a:gd name="T17" fmla="*/ 0 h 344"/>
                  <a:gd name="T18" fmla="*/ 0 w 1121"/>
                  <a:gd name="T19" fmla="*/ 0 h 344"/>
                  <a:gd name="T20" fmla="*/ 0 w 1121"/>
                  <a:gd name="T21" fmla="*/ 0 h 344"/>
                  <a:gd name="T22" fmla="*/ 0 w 1121"/>
                  <a:gd name="T23" fmla="*/ 0 h 344"/>
                  <a:gd name="T24" fmla="*/ 0 w 1121"/>
                  <a:gd name="T25" fmla="*/ 0 h 344"/>
                  <a:gd name="T26" fmla="*/ 0 w 1121"/>
                  <a:gd name="T27" fmla="*/ 0 h 344"/>
                  <a:gd name="T28" fmla="*/ 0 w 1121"/>
                  <a:gd name="T29" fmla="*/ 0 h 344"/>
                  <a:gd name="T30" fmla="*/ 0 w 1121"/>
                  <a:gd name="T31" fmla="*/ 0 h 344"/>
                  <a:gd name="T32" fmla="*/ 0 w 1121"/>
                  <a:gd name="T33" fmla="*/ 0 h 344"/>
                  <a:gd name="T34" fmla="*/ 0 w 1121"/>
                  <a:gd name="T35" fmla="*/ 0 h 344"/>
                  <a:gd name="T36" fmla="*/ 0 w 1121"/>
                  <a:gd name="T37" fmla="*/ 0 h 344"/>
                  <a:gd name="T38" fmla="*/ 0 w 1121"/>
                  <a:gd name="T39" fmla="*/ 0 h 344"/>
                  <a:gd name="T40" fmla="*/ 0 w 1121"/>
                  <a:gd name="T41" fmla="*/ 0 h 344"/>
                  <a:gd name="T42" fmla="*/ 0 w 1121"/>
                  <a:gd name="T43" fmla="*/ 0 h 344"/>
                  <a:gd name="T44" fmla="*/ 0 w 1121"/>
                  <a:gd name="T45" fmla="*/ 0 h 344"/>
                  <a:gd name="T46" fmla="*/ 0 w 1121"/>
                  <a:gd name="T47" fmla="*/ 0 h 344"/>
                  <a:gd name="T48" fmla="*/ 0 w 1121"/>
                  <a:gd name="T49" fmla="*/ 0 h 344"/>
                  <a:gd name="T50" fmla="*/ 0 w 1121"/>
                  <a:gd name="T51" fmla="*/ 0 h 344"/>
                  <a:gd name="T52" fmla="*/ 0 w 1121"/>
                  <a:gd name="T53" fmla="*/ 0 h 344"/>
                  <a:gd name="T54" fmla="*/ 0 w 1121"/>
                  <a:gd name="T55" fmla="*/ 0 h 344"/>
                  <a:gd name="T56" fmla="*/ 0 w 1121"/>
                  <a:gd name="T57" fmla="*/ 0 h 344"/>
                  <a:gd name="T58" fmla="*/ 0 w 1121"/>
                  <a:gd name="T59" fmla="*/ 0 h 344"/>
                  <a:gd name="T60" fmla="*/ 0 w 1121"/>
                  <a:gd name="T61" fmla="*/ 0 h 344"/>
                  <a:gd name="T62" fmla="*/ 0 w 1121"/>
                  <a:gd name="T63" fmla="*/ 0 h 344"/>
                  <a:gd name="T64" fmla="*/ 0 w 1121"/>
                  <a:gd name="T65" fmla="*/ 0 h 344"/>
                  <a:gd name="T66" fmla="*/ 0 w 1121"/>
                  <a:gd name="T67" fmla="*/ 0 h 344"/>
                  <a:gd name="T68" fmla="*/ 0 w 1121"/>
                  <a:gd name="T69" fmla="*/ 0 h 344"/>
                  <a:gd name="T70" fmla="*/ 0 w 1121"/>
                  <a:gd name="T71" fmla="*/ 0 h 344"/>
                  <a:gd name="T72" fmla="*/ 0 w 1121"/>
                  <a:gd name="T73" fmla="*/ 0 h 344"/>
                  <a:gd name="T74" fmla="*/ 0 w 1121"/>
                  <a:gd name="T75" fmla="*/ 0 h 344"/>
                  <a:gd name="T76" fmla="*/ 0 w 1121"/>
                  <a:gd name="T77" fmla="*/ 0 h 344"/>
                  <a:gd name="T78" fmla="*/ 0 w 1121"/>
                  <a:gd name="T79" fmla="*/ 0 h 344"/>
                  <a:gd name="T80" fmla="*/ 0 w 1121"/>
                  <a:gd name="T81" fmla="*/ 0 h 344"/>
                  <a:gd name="T82" fmla="*/ 0 w 1121"/>
                  <a:gd name="T83" fmla="*/ 0 h 344"/>
                  <a:gd name="T84" fmla="*/ 0 w 1121"/>
                  <a:gd name="T85" fmla="*/ 0 h 3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1"/>
                  <a:gd name="T130" fmla="*/ 0 h 344"/>
                  <a:gd name="T131" fmla="*/ 1121 w 1121"/>
                  <a:gd name="T132" fmla="*/ 344 h 3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1" h="344">
                    <a:moveTo>
                      <a:pt x="0" y="52"/>
                    </a:moveTo>
                    <a:lnTo>
                      <a:pt x="437" y="79"/>
                    </a:lnTo>
                    <a:lnTo>
                      <a:pt x="1109" y="0"/>
                    </a:lnTo>
                    <a:lnTo>
                      <a:pt x="1121" y="125"/>
                    </a:lnTo>
                    <a:lnTo>
                      <a:pt x="1119" y="125"/>
                    </a:lnTo>
                    <a:lnTo>
                      <a:pt x="1114" y="125"/>
                    </a:lnTo>
                    <a:lnTo>
                      <a:pt x="1105" y="125"/>
                    </a:lnTo>
                    <a:lnTo>
                      <a:pt x="1095" y="125"/>
                    </a:lnTo>
                    <a:lnTo>
                      <a:pt x="1083" y="125"/>
                    </a:lnTo>
                    <a:lnTo>
                      <a:pt x="1070" y="127"/>
                    </a:lnTo>
                    <a:lnTo>
                      <a:pt x="1053" y="128"/>
                    </a:lnTo>
                    <a:lnTo>
                      <a:pt x="1039" y="131"/>
                    </a:lnTo>
                    <a:lnTo>
                      <a:pt x="1021" y="133"/>
                    </a:lnTo>
                    <a:lnTo>
                      <a:pt x="1003" y="136"/>
                    </a:lnTo>
                    <a:lnTo>
                      <a:pt x="988" y="138"/>
                    </a:lnTo>
                    <a:lnTo>
                      <a:pt x="971" y="145"/>
                    </a:lnTo>
                    <a:lnTo>
                      <a:pt x="955" y="149"/>
                    </a:lnTo>
                    <a:lnTo>
                      <a:pt x="941" y="156"/>
                    </a:lnTo>
                    <a:lnTo>
                      <a:pt x="929" y="163"/>
                    </a:lnTo>
                    <a:lnTo>
                      <a:pt x="919" y="172"/>
                    </a:lnTo>
                    <a:lnTo>
                      <a:pt x="910" y="179"/>
                    </a:lnTo>
                    <a:lnTo>
                      <a:pt x="905" y="190"/>
                    </a:lnTo>
                    <a:lnTo>
                      <a:pt x="900" y="200"/>
                    </a:lnTo>
                    <a:lnTo>
                      <a:pt x="898" y="213"/>
                    </a:lnTo>
                    <a:lnTo>
                      <a:pt x="897" y="223"/>
                    </a:lnTo>
                    <a:lnTo>
                      <a:pt x="897" y="235"/>
                    </a:lnTo>
                    <a:lnTo>
                      <a:pt x="899" y="246"/>
                    </a:lnTo>
                    <a:lnTo>
                      <a:pt x="902" y="258"/>
                    </a:lnTo>
                    <a:lnTo>
                      <a:pt x="905" y="268"/>
                    </a:lnTo>
                    <a:lnTo>
                      <a:pt x="907" y="278"/>
                    </a:lnTo>
                    <a:lnTo>
                      <a:pt x="911" y="286"/>
                    </a:lnTo>
                    <a:lnTo>
                      <a:pt x="915" y="295"/>
                    </a:lnTo>
                    <a:lnTo>
                      <a:pt x="917" y="300"/>
                    </a:lnTo>
                    <a:lnTo>
                      <a:pt x="920" y="305"/>
                    </a:lnTo>
                    <a:lnTo>
                      <a:pt x="921" y="308"/>
                    </a:lnTo>
                    <a:lnTo>
                      <a:pt x="922" y="310"/>
                    </a:lnTo>
                    <a:lnTo>
                      <a:pt x="741" y="324"/>
                    </a:lnTo>
                    <a:lnTo>
                      <a:pt x="603" y="220"/>
                    </a:lnTo>
                    <a:lnTo>
                      <a:pt x="361" y="235"/>
                    </a:lnTo>
                    <a:lnTo>
                      <a:pt x="331" y="339"/>
                    </a:lnTo>
                    <a:lnTo>
                      <a:pt x="86" y="34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81" name="Freeform 166">
                <a:extLst>
                  <a:ext uri="{FF2B5EF4-FFF2-40B4-BE49-F238E27FC236}">
                    <a16:creationId xmlns:a16="http://schemas.microsoft.com/office/drawing/2014/main" id="{F0B2ED4D-D1DC-4256-BAD8-8578BFD4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3403"/>
                <a:ext cx="646" cy="107"/>
              </a:xfrm>
              <a:custGeom>
                <a:avLst/>
                <a:gdLst>
                  <a:gd name="T0" fmla="*/ 0 w 1938"/>
                  <a:gd name="T1" fmla="*/ 0 h 321"/>
                  <a:gd name="T2" fmla="*/ 0 w 1938"/>
                  <a:gd name="T3" fmla="*/ 0 h 321"/>
                  <a:gd name="T4" fmla="*/ 0 w 1938"/>
                  <a:gd name="T5" fmla="*/ 0 h 321"/>
                  <a:gd name="T6" fmla="*/ 0 w 1938"/>
                  <a:gd name="T7" fmla="*/ 0 h 321"/>
                  <a:gd name="T8" fmla="*/ 0 w 1938"/>
                  <a:gd name="T9" fmla="*/ 0 h 321"/>
                  <a:gd name="T10" fmla="*/ 0 w 1938"/>
                  <a:gd name="T11" fmla="*/ 0 h 321"/>
                  <a:gd name="T12" fmla="*/ 0 w 1938"/>
                  <a:gd name="T13" fmla="*/ 0 h 321"/>
                  <a:gd name="T14" fmla="*/ 0 w 1938"/>
                  <a:gd name="T15" fmla="*/ 0 h 321"/>
                  <a:gd name="T16" fmla="*/ 0 w 1938"/>
                  <a:gd name="T17" fmla="*/ 0 h 321"/>
                  <a:gd name="T18" fmla="*/ 0 w 1938"/>
                  <a:gd name="T19" fmla="*/ 0 h 321"/>
                  <a:gd name="T20" fmla="*/ 0 w 1938"/>
                  <a:gd name="T21" fmla="*/ 0 h 321"/>
                  <a:gd name="T22" fmla="*/ 0 w 1938"/>
                  <a:gd name="T23" fmla="*/ 0 h 321"/>
                  <a:gd name="T24" fmla="*/ 0 w 1938"/>
                  <a:gd name="T25" fmla="*/ 0 h 321"/>
                  <a:gd name="T26" fmla="*/ 0 w 1938"/>
                  <a:gd name="T27" fmla="*/ 0 h 321"/>
                  <a:gd name="T28" fmla="*/ 0 w 1938"/>
                  <a:gd name="T29" fmla="*/ 0 h 321"/>
                  <a:gd name="T30" fmla="*/ 0 w 1938"/>
                  <a:gd name="T31" fmla="*/ 0 h 321"/>
                  <a:gd name="T32" fmla="*/ 0 w 1938"/>
                  <a:gd name="T33" fmla="*/ 0 h 321"/>
                  <a:gd name="T34" fmla="*/ 0 w 1938"/>
                  <a:gd name="T35" fmla="*/ 0 h 321"/>
                  <a:gd name="T36" fmla="*/ 0 w 1938"/>
                  <a:gd name="T37" fmla="*/ 0 h 321"/>
                  <a:gd name="T38" fmla="*/ 0 w 1938"/>
                  <a:gd name="T39" fmla="*/ 0 h 321"/>
                  <a:gd name="T40" fmla="*/ 0 w 1938"/>
                  <a:gd name="T41" fmla="*/ 0 h 321"/>
                  <a:gd name="T42" fmla="*/ 0 w 1938"/>
                  <a:gd name="T43" fmla="*/ 0 h 321"/>
                  <a:gd name="T44" fmla="*/ 0 w 1938"/>
                  <a:gd name="T45" fmla="*/ 0 h 321"/>
                  <a:gd name="T46" fmla="*/ 0 w 1938"/>
                  <a:gd name="T47" fmla="*/ 0 h 321"/>
                  <a:gd name="T48" fmla="*/ 0 w 1938"/>
                  <a:gd name="T49" fmla="*/ 0 h 321"/>
                  <a:gd name="T50" fmla="*/ 0 w 1938"/>
                  <a:gd name="T51" fmla="*/ 0 h 321"/>
                  <a:gd name="T52" fmla="*/ 0 w 1938"/>
                  <a:gd name="T53" fmla="*/ 0 h 321"/>
                  <a:gd name="T54" fmla="*/ 0 w 1938"/>
                  <a:gd name="T55" fmla="*/ 0 h 321"/>
                  <a:gd name="T56" fmla="*/ 0 w 1938"/>
                  <a:gd name="T57" fmla="*/ 0 h 321"/>
                  <a:gd name="T58" fmla="*/ 0 w 1938"/>
                  <a:gd name="T59" fmla="*/ 0 h 321"/>
                  <a:gd name="T60" fmla="*/ 0 w 1938"/>
                  <a:gd name="T61" fmla="*/ 0 h 321"/>
                  <a:gd name="T62" fmla="*/ 0 w 1938"/>
                  <a:gd name="T63" fmla="*/ 0 h 321"/>
                  <a:gd name="T64" fmla="*/ 0 w 1938"/>
                  <a:gd name="T65" fmla="*/ 0 h 321"/>
                  <a:gd name="T66" fmla="*/ 0 w 1938"/>
                  <a:gd name="T67" fmla="*/ 0 h 321"/>
                  <a:gd name="T68" fmla="*/ 0 w 1938"/>
                  <a:gd name="T69" fmla="*/ 0 h 321"/>
                  <a:gd name="T70" fmla="*/ 0 w 1938"/>
                  <a:gd name="T71" fmla="*/ 0 h 321"/>
                  <a:gd name="T72" fmla="*/ 0 w 1938"/>
                  <a:gd name="T73" fmla="*/ 0 h 321"/>
                  <a:gd name="T74" fmla="*/ 0 w 1938"/>
                  <a:gd name="T75" fmla="*/ 0 h 321"/>
                  <a:gd name="T76" fmla="*/ 0 w 1938"/>
                  <a:gd name="T77" fmla="*/ 0 h 32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38"/>
                  <a:gd name="T118" fmla="*/ 0 h 321"/>
                  <a:gd name="T119" fmla="*/ 1938 w 1938"/>
                  <a:gd name="T120" fmla="*/ 321 h 32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38" h="321">
                    <a:moveTo>
                      <a:pt x="6" y="16"/>
                    </a:moveTo>
                    <a:lnTo>
                      <a:pt x="0" y="192"/>
                    </a:lnTo>
                    <a:lnTo>
                      <a:pt x="463" y="321"/>
                    </a:lnTo>
                    <a:lnTo>
                      <a:pt x="465" y="320"/>
                    </a:lnTo>
                    <a:lnTo>
                      <a:pt x="471" y="320"/>
                    </a:lnTo>
                    <a:lnTo>
                      <a:pt x="481" y="319"/>
                    </a:lnTo>
                    <a:lnTo>
                      <a:pt x="497" y="319"/>
                    </a:lnTo>
                    <a:lnTo>
                      <a:pt x="514" y="317"/>
                    </a:lnTo>
                    <a:lnTo>
                      <a:pt x="537" y="316"/>
                    </a:lnTo>
                    <a:lnTo>
                      <a:pt x="562" y="314"/>
                    </a:lnTo>
                    <a:lnTo>
                      <a:pt x="592" y="313"/>
                    </a:lnTo>
                    <a:lnTo>
                      <a:pt x="624" y="310"/>
                    </a:lnTo>
                    <a:lnTo>
                      <a:pt x="661" y="307"/>
                    </a:lnTo>
                    <a:lnTo>
                      <a:pt x="699" y="302"/>
                    </a:lnTo>
                    <a:lnTo>
                      <a:pt x="742" y="298"/>
                    </a:lnTo>
                    <a:lnTo>
                      <a:pt x="786" y="292"/>
                    </a:lnTo>
                    <a:lnTo>
                      <a:pt x="835" y="287"/>
                    </a:lnTo>
                    <a:lnTo>
                      <a:pt x="886" y="279"/>
                    </a:lnTo>
                    <a:lnTo>
                      <a:pt x="939" y="272"/>
                    </a:lnTo>
                    <a:lnTo>
                      <a:pt x="993" y="262"/>
                    </a:lnTo>
                    <a:lnTo>
                      <a:pt x="1050" y="252"/>
                    </a:lnTo>
                    <a:lnTo>
                      <a:pt x="1108" y="241"/>
                    </a:lnTo>
                    <a:lnTo>
                      <a:pt x="1166" y="231"/>
                    </a:lnTo>
                    <a:lnTo>
                      <a:pt x="1223" y="219"/>
                    </a:lnTo>
                    <a:lnTo>
                      <a:pt x="1280" y="208"/>
                    </a:lnTo>
                    <a:lnTo>
                      <a:pt x="1334" y="197"/>
                    </a:lnTo>
                    <a:lnTo>
                      <a:pt x="1387" y="187"/>
                    </a:lnTo>
                    <a:lnTo>
                      <a:pt x="1435" y="175"/>
                    </a:lnTo>
                    <a:lnTo>
                      <a:pt x="1478" y="166"/>
                    </a:lnTo>
                    <a:lnTo>
                      <a:pt x="1519" y="157"/>
                    </a:lnTo>
                    <a:lnTo>
                      <a:pt x="1553" y="150"/>
                    </a:lnTo>
                    <a:lnTo>
                      <a:pt x="1580" y="144"/>
                    </a:lnTo>
                    <a:lnTo>
                      <a:pt x="1602" y="140"/>
                    </a:lnTo>
                    <a:lnTo>
                      <a:pt x="1615" y="137"/>
                    </a:lnTo>
                    <a:lnTo>
                      <a:pt x="1619" y="137"/>
                    </a:lnTo>
                    <a:lnTo>
                      <a:pt x="1938" y="34"/>
                    </a:lnTo>
                    <a:lnTo>
                      <a:pt x="1424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C2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82" name="Freeform 167">
                <a:extLst>
                  <a:ext uri="{FF2B5EF4-FFF2-40B4-BE49-F238E27FC236}">
                    <a16:creationId xmlns:a16="http://schemas.microsoft.com/office/drawing/2014/main" id="{0EC76A4D-34DB-48A5-8E96-7206DD9D6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3330"/>
                <a:ext cx="685" cy="159"/>
              </a:xfrm>
              <a:custGeom>
                <a:avLst/>
                <a:gdLst>
                  <a:gd name="T0" fmla="*/ 0 w 2055"/>
                  <a:gd name="T1" fmla="*/ 0 h 477"/>
                  <a:gd name="T2" fmla="*/ 0 w 2055"/>
                  <a:gd name="T3" fmla="*/ 0 h 477"/>
                  <a:gd name="T4" fmla="*/ 0 w 2055"/>
                  <a:gd name="T5" fmla="*/ 0 h 477"/>
                  <a:gd name="T6" fmla="*/ 0 w 2055"/>
                  <a:gd name="T7" fmla="*/ 0 h 477"/>
                  <a:gd name="T8" fmla="*/ 0 w 2055"/>
                  <a:gd name="T9" fmla="*/ 0 h 477"/>
                  <a:gd name="T10" fmla="*/ 0 w 2055"/>
                  <a:gd name="T11" fmla="*/ 0 h 477"/>
                  <a:gd name="T12" fmla="*/ 0 w 2055"/>
                  <a:gd name="T13" fmla="*/ 0 h 477"/>
                  <a:gd name="T14" fmla="*/ 0 w 2055"/>
                  <a:gd name="T15" fmla="*/ 0 h 477"/>
                  <a:gd name="T16" fmla="*/ 0 w 2055"/>
                  <a:gd name="T17" fmla="*/ 0 h 477"/>
                  <a:gd name="T18" fmla="*/ 0 w 2055"/>
                  <a:gd name="T19" fmla="*/ 0 h 477"/>
                  <a:gd name="T20" fmla="*/ 0 w 2055"/>
                  <a:gd name="T21" fmla="*/ 0 h 477"/>
                  <a:gd name="T22" fmla="*/ 0 w 2055"/>
                  <a:gd name="T23" fmla="*/ 0 h 477"/>
                  <a:gd name="T24" fmla="*/ 0 w 2055"/>
                  <a:gd name="T25" fmla="*/ 0 h 477"/>
                  <a:gd name="T26" fmla="*/ 0 w 2055"/>
                  <a:gd name="T27" fmla="*/ 0 h 477"/>
                  <a:gd name="T28" fmla="*/ 0 w 2055"/>
                  <a:gd name="T29" fmla="*/ 0 h 477"/>
                  <a:gd name="T30" fmla="*/ 0 w 2055"/>
                  <a:gd name="T31" fmla="*/ 0 h 477"/>
                  <a:gd name="T32" fmla="*/ 0 w 2055"/>
                  <a:gd name="T33" fmla="*/ 0 h 477"/>
                  <a:gd name="T34" fmla="*/ 0 w 2055"/>
                  <a:gd name="T35" fmla="*/ 0 h 477"/>
                  <a:gd name="T36" fmla="*/ 0 w 2055"/>
                  <a:gd name="T37" fmla="*/ 0 h 477"/>
                  <a:gd name="T38" fmla="*/ 0 w 2055"/>
                  <a:gd name="T39" fmla="*/ 0 h 477"/>
                  <a:gd name="T40" fmla="*/ 0 w 2055"/>
                  <a:gd name="T41" fmla="*/ 0 h 477"/>
                  <a:gd name="T42" fmla="*/ 0 w 2055"/>
                  <a:gd name="T43" fmla="*/ 0 h 477"/>
                  <a:gd name="T44" fmla="*/ 0 w 2055"/>
                  <a:gd name="T45" fmla="*/ 0 h 477"/>
                  <a:gd name="T46" fmla="*/ 0 w 2055"/>
                  <a:gd name="T47" fmla="*/ 0 h 477"/>
                  <a:gd name="T48" fmla="*/ 0 w 2055"/>
                  <a:gd name="T49" fmla="*/ 0 h 477"/>
                  <a:gd name="T50" fmla="*/ 0 w 2055"/>
                  <a:gd name="T51" fmla="*/ 0 h 477"/>
                  <a:gd name="T52" fmla="*/ 0 w 2055"/>
                  <a:gd name="T53" fmla="*/ 0 h 477"/>
                  <a:gd name="T54" fmla="*/ 0 w 2055"/>
                  <a:gd name="T55" fmla="*/ 0 h 477"/>
                  <a:gd name="T56" fmla="*/ 0 w 2055"/>
                  <a:gd name="T57" fmla="*/ 0 h 477"/>
                  <a:gd name="T58" fmla="*/ 0 w 2055"/>
                  <a:gd name="T59" fmla="*/ 0 h 477"/>
                  <a:gd name="T60" fmla="*/ 0 w 2055"/>
                  <a:gd name="T61" fmla="*/ 0 h 477"/>
                  <a:gd name="T62" fmla="*/ 0 w 2055"/>
                  <a:gd name="T63" fmla="*/ 0 h 477"/>
                  <a:gd name="T64" fmla="*/ 0 w 2055"/>
                  <a:gd name="T65" fmla="*/ 0 h 477"/>
                  <a:gd name="T66" fmla="*/ 0 w 2055"/>
                  <a:gd name="T67" fmla="*/ 0 h 477"/>
                  <a:gd name="T68" fmla="*/ 0 w 2055"/>
                  <a:gd name="T69" fmla="*/ 0 h 477"/>
                  <a:gd name="T70" fmla="*/ 0 w 2055"/>
                  <a:gd name="T71" fmla="*/ 0 h 47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55"/>
                  <a:gd name="T109" fmla="*/ 0 h 477"/>
                  <a:gd name="T110" fmla="*/ 2055 w 2055"/>
                  <a:gd name="T111" fmla="*/ 477 h 47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55" h="477">
                    <a:moveTo>
                      <a:pt x="18" y="121"/>
                    </a:moveTo>
                    <a:lnTo>
                      <a:pt x="458" y="37"/>
                    </a:lnTo>
                    <a:lnTo>
                      <a:pt x="1043" y="7"/>
                    </a:lnTo>
                    <a:lnTo>
                      <a:pt x="1512" y="1"/>
                    </a:lnTo>
                    <a:lnTo>
                      <a:pt x="1513" y="0"/>
                    </a:lnTo>
                    <a:lnTo>
                      <a:pt x="1518" y="0"/>
                    </a:lnTo>
                    <a:lnTo>
                      <a:pt x="1525" y="0"/>
                    </a:lnTo>
                    <a:lnTo>
                      <a:pt x="1536" y="0"/>
                    </a:lnTo>
                    <a:lnTo>
                      <a:pt x="1547" y="0"/>
                    </a:lnTo>
                    <a:lnTo>
                      <a:pt x="1561" y="0"/>
                    </a:lnTo>
                    <a:lnTo>
                      <a:pt x="1578" y="0"/>
                    </a:lnTo>
                    <a:lnTo>
                      <a:pt x="1597" y="1"/>
                    </a:lnTo>
                    <a:lnTo>
                      <a:pt x="1617" y="1"/>
                    </a:lnTo>
                    <a:lnTo>
                      <a:pt x="1637" y="3"/>
                    </a:lnTo>
                    <a:lnTo>
                      <a:pt x="1659" y="6"/>
                    </a:lnTo>
                    <a:lnTo>
                      <a:pt x="1683" y="10"/>
                    </a:lnTo>
                    <a:lnTo>
                      <a:pt x="1708" y="12"/>
                    </a:lnTo>
                    <a:lnTo>
                      <a:pt x="1732" y="16"/>
                    </a:lnTo>
                    <a:lnTo>
                      <a:pt x="1758" y="21"/>
                    </a:lnTo>
                    <a:lnTo>
                      <a:pt x="1783" y="27"/>
                    </a:lnTo>
                    <a:lnTo>
                      <a:pt x="1808" y="34"/>
                    </a:lnTo>
                    <a:lnTo>
                      <a:pt x="1833" y="41"/>
                    </a:lnTo>
                    <a:lnTo>
                      <a:pt x="1858" y="47"/>
                    </a:lnTo>
                    <a:lnTo>
                      <a:pt x="1882" y="56"/>
                    </a:lnTo>
                    <a:lnTo>
                      <a:pt x="1905" y="64"/>
                    </a:lnTo>
                    <a:lnTo>
                      <a:pt x="1928" y="73"/>
                    </a:lnTo>
                    <a:lnTo>
                      <a:pt x="1949" y="82"/>
                    </a:lnTo>
                    <a:lnTo>
                      <a:pt x="1970" y="91"/>
                    </a:lnTo>
                    <a:lnTo>
                      <a:pt x="1987" y="97"/>
                    </a:lnTo>
                    <a:lnTo>
                      <a:pt x="2004" y="105"/>
                    </a:lnTo>
                    <a:lnTo>
                      <a:pt x="2017" y="111"/>
                    </a:lnTo>
                    <a:lnTo>
                      <a:pt x="2031" y="117"/>
                    </a:lnTo>
                    <a:lnTo>
                      <a:pt x="2040" y="123"/>
                    </a:lnTo>
                    <a:lnTo>
                      <a:pt x="2047" y="126"/>
                    </a:lnTo>
                    <a:lnTo>
                      <a:pt x="2053" y="128"/>
                    </a:lnTo>
                    <a:lnTo>
                      <a:pt x="2055" y="131"/>
                    </a:lnTo>
                    <a:lnTo>
                      <a:pt x="2030" y="219"/>
                    </a:lnTo>
                    <a:lnTo>
                      <a:pt x="2023" y="220"/>
                    </a:lnTo>
                    <a:lnTo>
                      <a:pt x="2006" y="225"/>
                    </a:lnTo>
                    <a:lnTo>
                      <a:pt x="1981" y="230"/>
                    </a:lnTo>
                    <a:lnTo>
                      <a:pt x="1946" y="239"/>
                    </a:lnTo>
                    <a:lnTo>
                      <a:pt x="1902" y="249"/>
                    </a:lnTo>
                    <a:lnTo>
                      <a:pt x="1852" y="260"/>
                    </a:lnTo>
                    <a:lnTo>
                      <a:pt x="1796" y="274"/>
                    </a:lnTo>
                    <a:lnTo>
                      <a:pt x="1734" y="288"/>
                    </a:lnTo>
                    <a:lnTo>
                      <a:pt x="1668" y="302"/>
                    </a:lnTo>
                    <a:lnTo>
                      <a:pt x="1598" y="317"/>
                    </a:lnTo>
                    <a:lnTo>
                      <a:pt x="1525" y="333"/>
                    </a:lnTo>
                    <a:lnTo>
                      <a:pt x="1452" y="348"/>
                    </a:lnTo>
                    <a:lnTo>
                      <a:pt x="1375" y="363"/>
                    </a:lnTo>
                    <a:lnTo>
                      <a:pt x="1300" y="377"/>
                    </a:lnTo>
                    <a:lnTo>
                      <a:pt x="1224" y="391"/>
                    </a:lnTo>
                    <a:lnTo>
                      <a:pt x="1152" y="405"/>
                    </a:lnTo>
                    <a:lnTo>
                      <a:pt x="1081" y="416"/>
                    </a:lnTo>
                    <a:lnTo>
                      <a:pt x="1012" y="426"/>
                    </a:lnTo>
                    <a:lnTo>
                      <a:pt x="948" y="435"/>
                    </a:lnTo>
                    <a:lnTo>
                      <a:pt x="886" y="442"/>
                    </a:lnTo>
                    <a:lnTo>
                      <a:pt x="827" y="449"/>
                    </a:lnTo>
                    <a:lnTo>
                      <a:pt x="773" y="455"/>
                    </a:lnTo>
                    <a:lnTo>
                      <a:pt x="723" y="459"/>
                    </a:lnTo>
                    <a:lnTo>
                      <a:pt x="677" y="465"/>
                    </a:lnTo>
                    <a:lnTo>
                      <a:pt x="635" y="467"/>
                    </a:lnTo>
                    <a:lnTo>
                      <a:pt x="598" y="470"/>
                    </a:lnTo>
                    <a:lnTo>
                      <a:pt x="565" y="472"/>
                    </a:lnTo>
                    <a:lnTo>
                      <a:pt x="540" y="475"/>
                    </a:lnTo>
                    <a:lnTo>
                      <a:pt x="519" y="476"/>
                    </a:lnTo>
                    <a:lnTo>
                      <a:pt x="503" y="476"/>
                    </a:lnTo>
                    <a:lnTo>
                      <a:pt x="494" y="476"/>
                    </a:lnTo>
                    <a:lnTo>
                      <a:pt x="491" y="477"/>
                    </a:lnTo>
                    <a:lnTo>
                      <a:pt x="0" y="345"/>
                    </a:lnTo>
                    <a:lnTo>
                      <a:pt x="18" y="121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83" name="Freeform 168">
                <a:extLst>
                  <a:ext uri="{FF2B5EF4-FFF2-40B4-BE49-F238E27FC236}">
                    <a16:creationId xmlns:a16="http://schemas.microsoft.com/office/drawing/2014/main" id="{803397AC-8E1C-4B1B-80B6-4B7527C0B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3365"/>
                <a:ext cx="124" cy="53"/>
              </a:xfrm>
              <a:custGeom>
                <a:avLst/>
                <a:gdLst>
                  <a:gd name="T0" fmla="*/ 0 w 374"/>
                  <a:gd name="T1" fmla="*/ 0 h 160"/>
                  <a:gd name="T2" fmla="*/ 0 w 374"/>
                  <a:gd name="T3" fmla="*/ 0 h 160"/>
                  <a:gd name="T4" fmla="*/ 0 w 374"/>
                  <a:gd name="T5" fmla="*/ 0 h 160"/>
                  <a:gd name="T6" fmla="*/ 0 w 374"/>
                  <a:gd name="T7" fmla="*/ 0 h 160"/>
                  <a:gd name="T8" fmla="*/ 0 w 374"/>
                  <a:gd name="T9" fmla="*/ 0 h 160"/>
                  <a:gd name="T10" fmla="*/ 0 w 374"/>
                  <a:gd name="T11" fmla="*/ 0 h 160"/>
                  <a:gd name="T12" fmla="*/ 0 w 374"/>
                  <a:gd name="T13" fmla="*/ 0 h 160"/>
                  <a:gd name="T14" fmla="*/ 0 w 374"/>
                  <a:gd name="T15" fmla="*/ 0 h 160"/>
                  <a:gd name="T16" fmla="*/ 0 w 374"/>
                  <a:gd name="T17" fmla="*/ 0 h 160"/>
                  <a:gd name="T18" fmla="*/ 0 w 374"/>
                  <a:gd name="T19" fmla="*/ 0 h 160"/>
                  <a:gd name="T20" fmla="*/ 0 w 374"/>
                  <a:gd name="T21" fmla="*/ 0 h 160"/>
                  <a:gd name="T22" fmla="*/ 0 w 374"/>
                  <a:gd name="T23" fmla="*/ 0 h 160"/>
                  <a:gd name="T24" fmla="*/ 0 w 374"/>
                  <a:gd name="T25" fmla="*/ 0 h 160"/>
                  <a:gd name="T26" fmla="*/ 0 w 374"/>
                  <a:gd name="T27" fmla="*/ 0 h 160"/>
                  <a:gd name="T28" fmla="*/ 0 w 374"/>
                  <a:gd name="T29" fmla="*/ 0 h 160"/>
                  <a:gd name="T30" fmla="*/ 0 w 374"/>
                  <a:gd name="T31" fmla="*/ 0 h 160"/>
                  <a:gd name="T32" fmla="*/ 0 w 374"/>
                  <a:gd name="T33" fmla="*/ 0 h 160"/>
                  <a:gd name="T34" fmla="*/ 0 w 374"/>
                  <a:gd name="T35" fmla="*/ 0 h 160"/>
                  <a:gd name="T36" fmla="*/ 0 w 374"/>
                  <a:gd name="T37" fmla="*/ 0 h 160"/>
                  <a:gd name="T38" fmla="*/ 0 w 374"/>
                  <a:gd name="T39" fmla="*/ 0 h 160"/>
                  <a:gd name="T40" fmla="*/ 0 w 374"/>
                  <a:gd name="T41" fmla="*/ 0 h 160"/>
                  <a:gd name="T42" fmla="*/ 0 w 374"/>
                  <a:gd name="T43" fmla="*/ 0 h 160"/>
                  <a:gd name="T44" fmla="*/ 0 w 374"/>
                  <a:gd name="T45" fmla="*/ 0 h 160"/>
                  <a:gd name="T46" fmla="*/ 0 w 374"/>
                  <a:gd name="T47" fmla="*/ 0 h 160"/>
                  <a:gd name="T48" fmla="*/ 0 w 374"/>
                  <a:gd name="T49" fmla="*/ 0 h 160"/>
                  <a:gd name="T50" fmla="*/ 0 w 374"/>
                  <a:gd name="T51" fmla="*/ 0 h 160"/>
                  <a:gd name="T52" fmla="*/ 0 w 374"/>
                  <a:gd name="T53" fmla="*/ 0 h 160"/>
                  <a:gd name="T54" fmla="*/ 0 w 374"/>
                  <a:gd name="T55" fmla="*/ 0 h 160"/>
                  <a:gd name="T56" fmla="*/ 0 w 374"/>
                  <a:gd name="T57" fmla="*/ 0 h 160"/>
                  <a:gd name="T58" fmla="*/ 0 w 374"/>
                  <a:gd name="T59" fmla="*/ 0 h 16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4"/>
                  <a:gd name="T91" fmla="*/ 0 h 160"/>
                  <a:gd name="T92" fmla="*/ 374 w 374"/>
                  <a:gd name="T93" fmla="*/ 160 h 16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4" h="160">
                    <a:moveTo>
                      <a:pt x="331" y="0"/>
                    </a:moveTo>
                    <a:lnTo>
                      <a:pt x="202" y="58"/>
                    </a:lnTo>
                    <a:lnTo>
                      <a:pt x="203" y="60"/>
                    </a:lnTo>
                    <a:lnTo>
                      <a:pt x="202" y="65"/>
                    </a:lnTo>
                    <a:lnTo>
                      <a:pt x="199" y="69"/>
                    </a:lnTo>
                    <a:lnTo>
                      <a:pt x="192" y="72"/>
                    </a:lnTo>
                    <a:lnTo>
                      <a:pt x="186" y="74"/>
                    </a:lnTo>
                    <a:lnTo>
                      <a:pt x="181" y="76"/>
                    </a:lnTo>
                    <a:lnTo>
                      <a:pt x="173" y="79"/>
                    </a:lnTo>
                    <a:lnTo>
                      <a:pt x="166" y="81"/>
                    </a:lnTo>
                    <a:lnTo>
                      <a:pt x="153" y="81"/>
                    </a:lnTo>
                    <a:lnTo>
                      <a:pt x="143" y="81"/>
                    </a:lnTo>
                    <a:lnTo>
                      <a:pt x="130" y="81"/>
                    </a:lnTo>
                    <a:lnTo>
                      <a:pt x="118" y="82"/>
                    </a:lnTo>
                    <a:lnTo>
                      <a:pt x="103" y="82"/>
                    </a:lnTo>
                    <a:lnTo>
                      <a:pt x="90" y="82"/>
                    </a:lnTo>
                    <a:lnTo>
                      <a:pt x="76" y="82"/>
                    </a:lnTo>
                    <a:lnTo>
                      <a:pt x="63" y="83"/>
                    </a:lnTo>
                    <a:lnTo>
                      <a:pt x="50" y="83"/>
                    </a:lnTo>
                    <a:lnTo>
                      <a:pt x="38" y="83"/>
                    </a:lnTo>
                    <a:lnTo>
                      <a:pt x="27" y="83"/>
                    </a:lnTo>
                    <a:lnTo>
                      <a:pt x="19" y="83"/>
                    </a:lnTo>
                    <a:lnTo>
                      <a:pt x="10" y="83"/>
                    </a:lnTo>
                    <a:lnTo>
                      <a:pt x="5" y="83"/>
                    </a:lnTo>
                    <a:lnTo>
                      <a:pt x="1" y="83"/>
                    </a:lnTo>
                    <a:lnTo>
                      <a:pt x="0" y="83"/>
                    </a:lnTo>
                    <a:lnTo>
                      <a:pt x="2" y="160"/>
                    </a:lnTo>
                    <a:lnTo>
                      <a:pt x="374" y="153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C2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84" name="Freeform 169">
                <a:extLst>
                  <a:ext uri="{FF2B5EF4-FFF2-40B4-BE49-F238E27FC236}">
                    <a16:creationId xmlns:a16="http://schemas.microsoft.com/office/drawing/2014/main" id="{4C12AD4C-75EF-4579-9460-E41FE4940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3336"/>
                <a:ext cx="138" cy="40"/>
              </a:xfrm>
              <a:custGeom>
                <a:avLst/>
                <a:gdLst>
                  <a:gd name="T0" fmla="*/ 0 w 413"/>
                  <a:gd name="T1" fmla="*/ 0 h 120"/>
                  <a:gd name="T2" fmla="*/ 0 w 413"/>
                  <a:gd name="T3" fmla="*/ 0 h 120"/>
                  <a:gd name="T4" fmla="*/ 0 w 413"/>
                  <a:gd name="T5" fmla="*/ 0 h 120"/>
                  <a:gd name="T6" fmla="*/ 0 w 413"/>
                  <a:gd name="T7" fmla="*/ 0 h 120"/>
                  <a:gd name="T8" fmla="*/ 0 w 413"/>
                  <a:gd name="T9" fmla="*/ 0 h 120"/>
                  <a:gd name="T10" fmla="*/ 0 w 413"/>
                  <a:gd name="T11" fmla="*/ 0 h 120"/>
                  <a:gd name="T12" fmla="*/ 0 w 413"/>
                  <a:gd name="T13" fmla="*/ 0 h 120"/>
                  <a:gd name="T14" fmla="*/ 0 w 413"/>
                  <a:gd name="T15" fmla="*/ 0 h 120"/>
                  <a:gd name="T16" fmla="*/ 0 w 413"/>
                  <a:gd name="T17" fmla="*/ 0 h 120"/>
                  <a:gd name="T18" fmla="*/ 0 w 413"/>
                  <a:gd name="T19" fmla="*/ 0 h 120"/>
                  <a:gd name="T20" fmla="*/ 0 w 413"/>
                  <a:gd name="T21" fmla="*/ 0 h 120"/>
                  <a:gd name="T22" fmla="*/ 0 w 413"/>
                  <a:gd name="T23" fmla="*/ 0 h 120"/>
                  <a:gd name="T24" fmla="*/ 0 w 413"/>
                  <a:gd name="T25" fmla="*/ 0 h 120"/>
                  <a:gd name="T26" fmla="*/ 0 w 413"/>
                  <a:gd name="T27" fmla="*/ 0 h 120"/>
                  <a:gd name="T28" fmla="*/ 0 w 413"/>
                  <a:gd name="T29" fmla="*/ 0 h 120"/>
                  <a:gd name="T30" fmla="*/ 0 w 413"/>
                  <a:gd name="T31" fmla="*/ 0 h 120"/>
                  <a:gd name="T32" fmla="*/ 0 w 413"/>
                  <a:gd name="T33" fmla="*/ 0 h 120"/>
                  <a:gd name="T34" fmla="*/ 0 w 413"/>
                  <a:gd name="T35" fmla="*/ 0 h 120"/>
                  <a:gd name="T36" fmla="*/ 0 w 413"/>
                  <a:gd name="T37" fmla="*/ 0 h 120"/>
                  <a:gd name="T38" fmla="*/ 0 w 413"/>
                  <a:gd name="T39" fmla="*/ 0 h 120"/>
                  <a:gd name="T40" fmla="*/ 0 w 413"/>
                  <a:gd name="T41" fmla="*/ 0 h 120"/>
                  <a:gd name="T42" fmla="*/ 0 w 413"/>
                  <a:gd name="T43" fmla="*/ 0 h 120"/>
                  <a:gd name="T44" fmla="*/ 0 w 413"/>
                  <a:gd name="T45" fmla="*/ 0 h 120"/>
                  <a:gd name="T46" fmla="*/ 0 w 413"/>
                  <a:gd name="T47" fmla="*/ 0 h 120"/>
                  <a:gd name="T48" fmla="*/ 0 w 413"/>
                  <a:gd name="T49" fmla="*/ 0 h 120"/>
                  <a:gd name="T50" fmla="*/ 0 w 413"/>
                  <a:gd name="T51" fmla="*/ 0 h 120"/>
                  <a:gd name="T52" fmla="*/ 0 w 413"/>
                  <a:gd name="T53" fmla="*/ 0 h 120"/>
                  <a:gd name="T54" fmla="*/ 0 w 413"/>
                  <a:gd name="T55" fmla="*/ 0 h 120"/>
                  <a:gd name="T56" fmla="*/ 0 w 413"/>
                  <a:gd name="T57" fmla="*/ 0 h 120"/>
                  <a:gd name="T58" fmla="*/ 0 w 413"/>
                  <a:gd name="T59" fmla="*/ 0 h 120"/>
                  <a:gd name="T60" fmla="*/ 0 w 413"/>
                  <a:gd name="T61" fmla="*/ 0 h 120"/>
                  <a:gd name="T62" fmla="*/ 0 w 413"/>
                  <a:gd name="T63" fmla="*/ 0 h 120"/>
                  <a:gd name="T64" fmla="*/ 0 w 413"/>
                  <a:gd name="T65" fmla="*/ 0 h 120"/>
                  <a:gd name="T66" fmla="*/ 0 w 413"/>
                  <a:gd name="T67" fmla="*/ 0 h 120"/>
                  <a:gd name="T68" fmla="*/ 0 w 413"/>
                  <a:gd name="T69" fmla="*/ 0 h 120"/>
                  <a:gd name="T70" fmla="*/ 0 w 413"/>
                  <a:gd name="T71" fmla="*/ 0 h 120"/>
                  <a:gd name="T72" fmla="*/ 0 w 413"/>
                  <a:gd name="T73" fmla="*/ 0 h 120"/>
                  <a:gd name="T74" fmla="*/ 0 w 413"/>
                  <a:gd name="T75" fmla="*/ 0 h 120"/>
                  <a:gd name="T76" fmla="*/ 0 w 413"/>
                  <a:gd name="T77" fmla="*/ 0 h 120"/>
                  <a:gd name="T78" fmla="*/ 0 w 413"/>
                  <a:gd name="T79" fmla="*/ 0 h 120"/>
                  <a:gd name="T80" fmla="*/ 0 w 413"/>
                  <a:gd name="T81" fmla="*/ 0 h 120"/>
                  <a:gd name="T82" fmla="*/ 0 w 413"/>
                  <a:gd name="T83" fmla="*/ 0 h 120"/>
                  <a:gd name="T84" fmla="*/ 0 w 413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3"/>
                  <a:gd name="T130" fmla="*/ 0 h 120"/>
                  <a:gd name="T131" fmla="*/ 413 w 413"/>
                  <a:gd name="T132" fmla="*/ 120 h 1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3" h="120">
                    <a:moveTo>
                      <a:pt x="0" y="17"/>
                    </a:moveTo>
                    <a:lnTo>
                      <a:pt x="1" y="17"/>
                    </a:lnTo>
                    <a:lnTo>
                      <a:pt x="5" y="17"/>
                    </a:lnTo>
                    <a:lnTo>
                      <a:pt x="11" y="17"/>
                    </a:lnTo>
                    <a:lnTo>
                      <a:pt x="20" y="17"/>
                    </a:lnTo>
                    <a:lnTo>
                      <a:pt x="28" y="17"/>
                    </a:lnTo>
                    <a:lnTo>
                      <a:pt x="40" y="18"/>
                    </a:lnTo>
                    <a:lnTo>
                      <a:pt x="52" y="19"/>
                    </a:lnTo>
                    <a:lnTo>
                      <a:pt x="64" y="21"/>
                    </a:lnTo>
                    <a:lnTo>
                      <a:pt x="76" y="21"/>
                    </a:lnTo>
                    <a:lnTo>
                      <a:pt x="88" y="24"/>
                    </a:lnTo>
                    <a:lnTo>
                      <a:pt x="99" y="25"/>
                    </a:lnTo>
                    <a:lnTo>
                      <a:pt x="110" y="27"/>
                    </a:lnTo>
                    <a:lnTo>
                      <a:pt x="118" y="28"/>
                    </a:lnTo>
                    <a:lnTo>
                      <a:pt x="126" y="31"/>
                    </a:lnTo>
                    <a:lnTo>
                      <a:pt x="132" y="34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0" y="43"/>
                    </a:lnTo>
                    <a:lnTo>
                      <a:pt x="126" y="46"/>
                    </a:lnTo>
                    <a:lnTo>
                      <a:pt x="120" y="50"/>
                    </a:lnTo>
                    <a:lnTo>
                      <a:pt x="112" y="53"/>
                    </a:lnTo>
                    <a:lnTo>
                      <a:pt x="103" y="57"/>
                    </a:lnTo>
                    <a:lnTo>
                      <a:pt x="93" y="60"/>
                    </a:lnTo>
                    <a:lnTo>
                      <a:pt x="83" y="65"/>
                    </a:lnTo>
                    <a:lnTo>
                      <a:pt x="72" y="67"/>
                    </a:lnTo>
                    <a:lnTo>
                      <a:pt x="62" y="69"/>
                    </a:lnTo>
                    <a:lnTo>
                      <a:pt x="52" y="73"/>
                    </a:lnTo>
                    <a:lnTo>
                      <a:pt x="44" y="76"/>
                    </a:lnTo>
                    <a:lnTo>
                      <a:pt x="36" y="76"/>
                    </a:lnTo>
                    <a:lnTo>
                      <a:pt x="30" y="78"/>
                    </a:lnTo>
                    <a:lnTo>
                      <a:pt x="26" y="79"/>
                    </a:lnTo>
                    <a:lnTo>
                      <a:pt x="26" y="80"/>
                    </a:lnTo>
                    <a:lnTo>
                      <a:pt x="214" y="120"/>
                    </a:lnTo>
                    <a:lnTo>
                      <a:pt x="413" y="63"/>
                    </a:lnTo>
                    <a:lnTo>
                      <a:pt x="195" y="41"/>
                    </a:lnTo>
                    <a:lnTo>
                      <a:pt x="277" y="30"/>
                    </a:lnTo>
                    <a:lnTo>
                      <a:pt x="402" y="0"/>
                    </a:lnTo>
                    <a:lnTo>
                      <a:pt x="277" y="0"/>
                    </a:lnTo>
                    <a:lnTo>
                      <a:pt x="175" y="24"/>
                    </a:lnTo>
                    <a:lnTo>
                      <a:pt x="168" y="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2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85" name="Freeform 170">
                <a:extLst>
                  <a:ext uri="{FF2B5EF4-FFF2-40B4-BE49-F238E27FC236}">
                    <a16:creationId xmlns:a16="http://schemas.microsoft.com/office/drawing/2014/main" id="{0FE8B6F0-D774-49B9-8713-8D7A9D62F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" y="3328"/>
                <a:ext cx="301" cy="43"/>
              </a:xfrm>
              <a:custGeom>
                <a:avLst/>
                <a:gdLst>
                  <a:gd name="T0" fmla="*/ 0 w 903"/>
                  <a:gd name="T1" fmla="*/ 0 h 128"/>
                  <a:gd name="T2" fmla="*/ 0 w 903"/>
                  <a:gd name="T3" fmla="*/ 0 h 128"/>
                  <a:gd name="T4" fmla="*/ 0 w 903"/>
                  <a:gd name="T5" fmla="*/ 0 h 128"/>
                  <a:gd name="T6" fmla="*/ 0 w 903"/>
                  <a:gd name="T7" fmla="*/ 0 h 128"/>
                  <a:gd name="T8" fmla="*/ 0 w 903"/>
                  <a:gd name="T9" fmla="*/ 0 h 128"/>
                  <a:gd name="T10" fmla="*/ 0 w 903"/>
                  <a:gd name="T11" fmla="*/ 0 h 128"/>
                  <a:gd name="T12" fmla="*/ 0 w 903"/>
                  <a:gd name="T13" fmla="*/ 0 h 128"/>
                  <a:gd name="T14" fmla="*/ 0 w 903"/>
                  <a:gd name="T15" fmla="*/ 0 h 128"/>
                  <a:gd name="T16" fmla="*/ 0 w 903"/>
                  <a:gd name="T17" fmla="*/ 0 h 128"/>
                  <a:gd name="T18" fmla="*/ 0 w 903"/>
                  <a:gd name="T19" fmla="*/ 0 h 128"/>
                  <a:gd name="T20" fmla="*/ 0 w 903"/>
                  <a:gd name="T21" fmla="*/ 0 h 128"/>
                  <a:gd name="T22" fmla="*/ 0 w 903"/>
                  <a:gd name="T23" fmla="*/ 0 h 128"/>
                  <a:gd name="T24" fmla="*/ 0 w 903"/>
                  <a:gd name="T25" fmla="*/ 0 h 128"/>
                  <a:gd name="T26" fmla="*/ 0 w 903"/>
                  <a:gd name="T27" fmla="*/ 0 h 128"/>
                  <a:gd name="T28" fmla="*/ 0 w 903"/>
                  <a:gd name="T29" fmla="*/ 0 h 128"/>
                  <a:gd name="T30" fmla="*/ 0 w 903"/>
                  <a:gd name="T31" fmla="*/ 0 h 128"/>
                  <a:gd name="T32" fmla="*/ 0 w 903"/>
                  <a:gd name="T33" fmla="*/ 0 h 128"/>
                  <a:gd name="T34" fmla="*/ 0 w 903"/>
                  <a:gd name="T35" fmla="*/ 0 h 128"/>
                  <a:gd name="T36" fmla="*/ 0 w 903"/>
                  <a:gd name="T37" fmla="*/ 0 h 128"/>
                  <a:gd name="T38" fmla="*/ 0 w 903"/>
                  <a:gd name="T39" fmla="*/ 0 h 128"/>
                  <a:gd name="T40" fmla="*/ 0 w 903"/>
                  <a:gd name="T41" fmla="*/ 0 h 128"/>
                  <a:gd name="T42" fmla="*/ 0 w 903"/>
                  <a:gd name="T43" fmla="*/ 0 h 128"/>
                  <a:gd name="T44" fmla="*/ 0 w 903"/>
                  <a:gd name="T45" fmla="*/ 0 h 128"/>
                  <a:gd name="T46" fmla="*/ 0 w 903"/>
                  <a:gd name="T47" fmla="*/ 0 h 128"/>
                  <a:gd name="T48" fmla="*/ 0 w 903"/>
                  <a:gd name="T49" fmla="*/ 0 h 128"/>
                  <a:gd name="T50" fmla="*/ 0 w 903"/>
                  <a:gd name="T51" fmla="*/ 0 h 128"/>
                  <a:gd name="T52" fmla="*/ 0 w 903"/>
                  <a:gd name="T53" fmla="*/ 0 h 128"/>
                  <a:gd name="T54" fmla="*/ 0 w 903"/>
                  <a:gd name="T55" fmla="*/ 0 h 128"/>
                  <a:gd name="T56" fmla="*/ 0 w 903"/>
                  <a:gd name="T57" fmla="*/ 0 h 128"/>
                  <a:gd name="T58" fmla="*/ 0 w 903"/>
                  <a:gd name="T59" fmla="*/ 0 h 128"/>
                  <a:gd name="T60" fmla="*/ 0 w 903"/>
                  <a:gd name="T61" fmla="*/ 0 h 128"/>
                  <a:gd name="T62" fmla="*/ 0 w 903"/>
                  <a:gd name="T63" fmla="*/ 0 h 128"/>
                  <a:gd name="T64" fmla="*/ 0 w 903"/>
                  <a:gd name="T65" fmla="*/ 0 h 128"/>
                  <a:gd name="T66" fmla="*/ 0 w 903"/>
                  <a:gd name="T67" fmla="*/ 0 h 128"/>
                  <a:gd name="T68" fmla="*/ 0 w 903"/>
                  <a:gd name="T69" fmla="*/ 0 h 128"/>
                  <a:gd name="T70" fmla="*/ 0 w 903"/>
                  <a:gd name="T71" fmla="*/ 0 h 128"/>
                  <a:gd name="T72" fmla="*/ 0 w 903"/>
                  <a:gd name="T73" fmla="*/ 0 h 1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03"/>
                  <a:gd name="T112" fmla="*/ 0 h 128"/>
                  <a:gd name="T113" fmla="*/ 903 w 903"/>
                  <a:gd name="T114" fmla="*/ 128 h 1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03" h="128">
                    <a:moveTo>
                      <a:pt x="47" y="19"/>
                    </a:moveTo>
                    <a:lnTo>
                      <a:pt x="90" y="34"/>
                    </a:lnTo>
                    <a:lnTo>
                      <a:pt x="0" y="61"/>
                    </a:lnTo>
                    <a:lnTo>
                      <a:pt x="172" y="87"/>
                    </a:lnTo>
                    <a:lnTo>
                      <a:pt x="274" y="61"/>
                    </a:lnTo>
                    <a:lnTo>
                      <a:pt x="428" y="28"/>
                    </a:lnTo>
                    <a:lnTo>
                      <a:pt x="416" y="87"/>
                    </a:lnTo>
                    <a:lnTo>
                      <a:pt x="419" y="87"/>
                    </a:lnTo>
                    <a:lnTo>
                      <a:pt x="428" y="91"/>
                    </a:lnTo>
                    <a:lnTo>
                      <a:pt x="433" y="91"/>
                    </a:lnTo>
                    <a:lnTo>
                      <a:pt x="441" y="94"/>
                    </a:lnTo>
                    <a:lnTo>
                      <a:pt x="449" y="97"/>
                    </a:lnTo>
                    <a:lnTo>
                      <a:pt x="459" y="100"/>
                    </a:lnTo>
                    <a:lnTo>
                      <a:pt x="467" y="101"/>
                    </a:lnTo>
                    <a:lnTo>
                      <a:pt x="477" y="103"/>
                    </a:lnTo>
                    <a:lnTo>
                      <a:pt x="489" y="105"/>
                    </a:lnTo>
                    <a:lnTo>
                      <a:pt x="501" y="108"/>
                    </a:lnTo>
                    <a:lnTo>
                      <a:pt x="512" y="108"/>
                    </a:lnTo>
                    <a:lnTo>
                      <a:pt x="524" y="110"/>
                    </a:lnTo>
                    <a:lnTo>
                      <a:pt x="536" y="110"/>
                    </a:lnTo>
                    <a:lnTo>
                      <a:pt x="550" y="110"/>
                    </a:lnTo>
                    <a:lnTo>
                      <a:pt x="561" y="108"/>
                    </a:lnTo>
                    <a:lnTo>
                      <a:pt x="574" y="108"/>
                    </a:lnTo>
                    <a:lnTo>
                      <a:pt x="586" y="104"/>
                    </a:lnTo>
                    <a:lnTo>
                      <a:pt x="601" y="102"/>
                    </a:lnTo>
                    <a:lnTo>
                      <a:pt x="614" y="100"/>
                    </a:lnTo>
                    <a:lnTo>
                      <a:pt x="627" y="97"/>
                    </a:lnTo>
                    <a:lnTo>
                      <a:pt x="640" y="93"/>
                    </a:lnTo>
                    <a:lnTo>
                      <a:pt x="654" y="91"/>
                    </a:lnTo>
                    <a:lnTo>
                      <a:pt x="665" y="88"/>
                    </a:lnTo>
                    <a:lnTo>
                      <a:pt x="676" y="84"/>
                    </a:lnTo>
                    <a:lnTo>
                      <a:pt x="685" y="82"/>
                    </a:lnTo>
                    <a:lnTo>
                      <a:pt x="694" y="80"/>
                    </a:lnTo>
                    <a:lnTo>
                      <a:pt x="700" y="77"/>
                    </a:lnTo>
                    <a:lnTo>
                      <a:pt x="707" y="75"/>
                    </a:lnTo>
                    <a:lnTo>
                      <a:pt x="709" y="74"/>
                    </a:lnTo>
                    <a:lnTo>
                      <a:pt x="711" y="74"/>
                    </a:lnTo>
                    <a:lnTo>
                      <a:pt x="698" y="124"/>
                    </a:lnTo>
                    <a:lnTo>
                      <a:pt x="903" y="128"/>
                    </a:lnTo>
                    <a:lnTo>
                      <a:pt x="880" y="71"/>
                    </a:lnTo>
                    <a:lnTo>
                      <a:pt x="748" y="68"/>
                    </a:lnTo>
                    <a:lnTo>
                      <a:pt x="781" y="41"/>
                    </a:lnTo>
                    <a:lnTo>
                      <a:pt x="778" y="40"/>
                    </a:lnTo>
                    <a:lnTo>
                      <a:pt x="774" y="38"/>
                    </a:lnTo>
                    <a:lnTo>
                      <a:pt x="768" y="35"/>
                    </a:lnTo>
                    <a:lnTo>
                      <a:pt x="765" y="33"/>
                    </a:lnTo>
                    <a:lnTo>
                      <a:pt x="758" y="32"/>
                    </a:lnTo>
                    <a:lnTo>
                      <a:pt x="753" y="31"/>
                    </a:lnTo>
                    <a:lnTo>
                      <a:pt x="744" y="28"/>
                    </a:lnTo>
                    <a:lnTo>
                      <a:pt x="735" y="26"/>
                    </a:lnTo>
                    <a:lnTo>
                      <a:pt x="726" y="24"/>
                    </a:lnTo>
                    <a:lnTo>
                      <a:pt x="716" y="22"/>
                    </a:lnTo>
                    <a:lnTo>
                      <a:pt x="704" y="19"/>
                    </a:lnTo>
                    <a:lnTo>
                      <a:pt x="693" y="17"/>
                    </a:lnTo>
                    <a:lnTo>
                      <a:pt x="678" y="16"/>
                    </a:lnTo>
                    <a:lnTo>
                      <a:pt x="665" y="14"/>
                    </a:lnTo>
                    <a:lnTo>
                      <a:pt x="648" y="11"/>
                    </a:lnTo>
                    <a:lnTo>
                      <a:pt x="633" y="10"/>
                    </a:lnTo>
                    <a:lnTo>
                      <a:pt x="615" y="8"/>
                    </a:lnTo>
                    <a:lnTo>
                      <a:pt x="598" y="8"/>
                    </a:lnTo>
                    <a:lnTo>
                      <a:pt x="581" y="6"/>
                    </a:lnTo>
                    <a:lnTo>
                      <a:pt x="563" y="6"/>
                    </a:lnTo>
                    <a:lnTo>
                      <a:pt x="546" y="3"/>
                    </a:lnTo>
                    <a:lnTo>
                      <a:pt x="532" y="3"/>
                    </a:lnTo>
                    <a:lnTo>
                      <a:pt x="516" y="2"/>
                    </a:lnTo>
                    <a:lnTo>
                      <a:pt x="503" y="1"/>
                    </a:lnTo>
                    <a:lnTo>
                      <a:pt x="490" y="0"/>
                    </a:lnTo>
                    <a:lnTo>
                      <a:pt x="480" y="0"/>
                    </a:lnTo>
                    <a:lnTo>
                      <a:pt x="471" y="0"/>
                    </a:lnTo>
                    <a:lnTo>
                      <a:pt x="465" y="0"/>
                    </a:lnTo>
                    <a:lnTo>
                      <a:pt x="461" y="0"/>
                    </a:lnTo>
                    <a:lnTo>
                      <a:pt x="168" y="8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C2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86" name="Freeform 171">
                <a:extLst>
                  <a:ext uri="{FF2B5EF4-FFF2-40B4-BE49-F238E27FC236}">
                    <a16:creationId xmlns:a16="http://schemas.microsoft.com/office/drawing/2014/main" id="{43425C24-B41B-4F44-B540-28BA4CC9C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3447"/>
                <a:ext cx="200" cy="28"/>
              </a:xfrm>
              <a:custGeom>
                <a:avLst/>
                <a:gdLst>
                  <a:gd name="T0" fmla="*/ 0 w 601"/>
                  <a:gd name="T1" fmla="*/ 0 h 86"/>
                  <a:gd name="T2" fmla="*/ 0 w 601"/>
                  <a:gd name="T3" fmla="*/ 0 h 86"/>
                  <a:gd name="T4" fmla="*/ 0 w 601"/>
                  <a:gd name="T5" fmla="*/ 0 h 86"/>
                  <a:gd name="T6" fmla="*/ 0 w 601"/>
                  <a:gd name="T7" fmla="*/ 0 h 86"/>
                  <a:gd name="T8" fmla="*/ 0 w 601"/>
                  <a:gd name="T9" fmla="*/ 0 h 86"/>
                  <a:gd name="T10" fmla="*/ 0 w 601"/>
                  <a:gd name="T11" fmla="*/ 0 h 86"/>
                  <a:gd name="T12" fmla="*/ 0 w 601"/>
                  <a:gd name="T13" fmla="*/ 0 h 86"/>
                  <a:gd name="T14" fmla="*/ 0 w 601"/>
                  <a:gd name="T15" fmla="*/ 0 h 86"/>
                  <a:gd name="T16" fmla="*/ 0 w 601"/>
                  <a:gd name="T17" fmla="*/ 0 h 86"/>
                  <a:gd name="T18" fmla="*/ 0 w 601"/>
                  <a:gd name="T19" fmla="*/ 0 h 86"/>
                  <a:gd name="T20" fmla="*/ 0 w 601"/>
                  <a:gd name="T21" fmla="*/ 0 h 86"/>
                  <a:gd name="T22" fmla="*/ 0 w 601"/>
                  <a:gd name="T23" fmla="*/ 0 h 86"/>
                  <a:gd name="T24" fmla="*/ 0 w 601"/>
                  <a:gd name="T25" fmla="*/ 0 h 86"/>
                  <a:gd name="T26" fmla="*/ 0 w 601"/>
                  <a:gd name="T27" fmla="*/ 0 h 86"/>
                  <a:gd name="T28" fmla="*/ 0 w 601"/>
                  <a:gd name="T29" fmla="*/ 0 h 86"/>
                  <a:gd name="T30" fmla="*/ 0 w 601"/>
                  <a:gd name="T31" fmla="*/ 0 h 86"/>
                  <a:gd name="T32" fmla="*/ 0 w 601"/>
                  <a:gd name="T33" fmla="*/ 0 h 86"/>
                  <a:gd name="T34" fmla="*/ 0 w 601"/>
                  <a:gd name="T35" fmla="*/ 0 h 86"/>
                  <a:gd name="T36" fmla="*/ 0 w 601"/>
                  <a:gd name="T37" fmla="*/ 0 h 86"/>
                  <a:gd name="T38" fmla="*/ 0 w 601"/>
                  <a:gd name="T39" fmla="*/ 0 h 86"/>
                  <a:gd name="T40" fmla="*/ 0 w 601"/>
                  <a:gd name="T41" fmla="*/ 0 h 86"/>
                  <a:gd name="T42" fmla="*/ 0 w 601"/>
                  <a:gd name="T43" fmla="*/ 0 h 86"/>
                  <a:gd name="T44" fmla="*/ 0 w 601"/>
                  <a:gd name="T45" fmla="*/ 0 h 86"/>
                  <a:gd name="T46" fmla="*/ 0 w 601"/>
                  <a:gd name="T47" fmla="*/ 0 h 86"/>
                  <a:gd name="T48" fmla="*/ 0 w 601"/>
                  <a:gd name="T49" fmla="*/ 0 h 86"/>
                  <a:gd name="T50" fmla="*/ 0 w 601"/>
                  <a:gd name="T51" fmla="*/ 0 h 86"/>
                  <a:gd name="T52" fmla="*/ 0 w 601"/>
                  <a:gd name="T53" fmla="*/ 0 h 86"/>
                  <a:gd name="T54" fmla="*/ 0 w 601"/>
                  <a:gd name="T55" fmla="*/ 0 h 86"/>
                  <a:gd name="T56" fmla="*/ 0 w 601"/>
                  <a:gd name="T57" fmla="*/ 0 h 86"/>
                  <a:gd name="T58" fmla="*/ 0 w 601"/>
                  <a:gd name="T59" fmla="*/ 0 h 86"/>
                  <a:gd name="T60" fmla="*/ 0 w 601"/>
                  <a:gd name="T61" fmla="*/ 0 h 86"/>
                  <a:gd name="T62" fmla="*/ 0 w 601"/>
                  <a:gd name="T63" fmla="*/ 0 h 86"/>
                  <a:gd name="T64" fmla="*/ 0 w 601"/>
                  <a:gd name="T65" fmla="*/ 0 h 86"/>
                  <a:gd name="T66" fmla="*/ 0 w 601"/>
                  <a:gd name="T67" fmla="*/ 0 h 86"/>
                  <a:gd name="T68" fmla="*/ 0 w 601"/>
                  <a:gd name="T69" fmla="*/ 0 h 86"/>
                  <a:gd name="T70" fmla="*/ 0 w 601"/>
                  <a:gd name="T71" fmla="*/ 0 h 86"/>
                  <a:gd name="T72" fmla="*/ 0 w 601"/>
                  <a:gd name="T73" fmla="*/ 0 h 86"/>
                  <a:gd name="T74" fmla="*/ 0 w 601"/>
                  <a:gd name="T75" fmla="*/ 0 h 86"/>
                  <a:gd name="T76" fmla="*/ 0 w 601"/>
                  <a:gd name="T77" fmla="*/ 0 h 86"/>
                  <a:gd name="T78" fmla="*/ 0 w 601"/>
                  <a:gd name="T79" fmla="*/ 0 h 86"/>
                  <a:gd name="T80" fmla="*/ 0 w 601"/>
                  <a:gd name="T81" fmla="*/ 0 h 86"/>
                  <a:gd name="T82" fmla="*/ 0 w 601"/>
                  <a:gd name="T83" fmla="*/ 0 h 86"/>
                  <a:gd name="T84" fmla="*/ 0 w 601"/>
                  <a:gd name="T85" fmla="*/ 0 h 86"/>
                  <a:gd name="T86" fmla="*/ 0 w 601"/>
                  <a:gd name="T87" fmla="*/ 0 h 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01"/>
                  <a:gd name="T133" fmla="*/ 0 h 86"/>
                  <a:gd name="T134" fmla="*/ 601 w 601"/>
                  <a:gd name="T135" fmla="*/ 86 h 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01" h="86">
                    <a:moveTo>
                      <a:pt x="10" y="0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32" y="2"/>
                    </a:lnTo>
                    <a:lnTo>
                      <a:pt x="43" y="4"/>
                    </a:lnTo>
                    <a:lnTo>
                      <a:pt x="57" y="6"/>
                    </a:lnTo>
                    <a:lnTo>
                      <a:pt x="73" y="7"/>
                    </a:lnTo>
                    <a:lnTo>
                      <a:pt x="92" y="10"/>
                    </a:lnTo>
                    <a:lnTo>
                      <a:pt x="108" y="11"/>
                    </a:lnTo>
                    <a:lnTo>
                      <a:pt x="129" y="14"/>
                    </a:lnTo>
                    <a:lnTo>
                      <a:pt x="151" y="16"/>
                    </a:lnTo>
                    <a:lnTo>
                      <a:pt x="173" y="18"/>
                    </a:lnTo>
                    <a:lnTo>
                      <a:pt x="195" y="18"/>
                    </a:lnTo>
                    <a:lnTo>
                      <a:pt x="218" y="20"/>
                    </a:lnTo>
                    <a:lnTo>
                      <a:pt x="240" y="21"/>
                    </a:lnTo>
                    <a:lnTo>
                      <a:pt x="265" y="24"/>
                    </a:lnTo>
                    <a:lnTo>
                      <a:pt x="286" y="24"/>
                    </a:lnTo>
                    <a:lnTo>
                      <a:pt x="307" y="24"/>
                    </a:lnTo>
                    <a:lnTo>
                      <a:pt x="328" y="24"/>
                    </a:lnTo>
                    <a:lnTo>
                      <a:pt x="349" y="24"/>
                    </a:lnTo>
                    <a:lnTo>
                      <a:pt x="369" y="22"/>
                    </a:lnTo>
                    <a:lnTo>
                      <a:pt x="388" y="22"/>
                    </a:lnTo>
                    <a:lnTo>
                      <a:pt x="405" y="21"/>
                    </a:lnTo>
                    <a:lnTo>
                      <a:pt x="422" y="21"/>
                    </a:lnTo>
                    <a:lnTo>
                      <a:pt x="437" y="19"/>
                    </a:lnTo>
                    <a:lnTo>
                      <a:pt x="450" y="18"/>
                    </a:lnTo>
                    <a:lnTo>
                      <a:pt x="462" y="18"/>
                    </a:lnTo>
                    <a:lnTo>
                      <a:pt x="472" y="18"/>
                    </a:lnTo>
                    <a:lnTo>
                      <a:pt x="480" y="17"/>
                    </a:lnTo>
                    <a:lnTo>
                      <a:pt x="487" y="17"/>
                    </a:lnTo>
                    <a:lnTo>
                      <a:pt x="490" y="17"/>
                    </a:lnTo>
                    <a:lnTo>
                      <a:pt x="492" y="17"/>
                    </a:lnTo>
                    <a:lnTo>
                      <a:pt x="452" y="34"/>
                    </a:lnTo>
                    <a:lnTo>
                      <a:pt x="492" y="56"/>
                    </a:lnTo>
                    <a:lnTo>
                      <a:pt x="601" y="60"/>
                    </a:lnTo>
                    <a:lnTo>
                      <a:pt x="564" y="79"/>
                    </a:lnTo>
                    <a:lnTo>
                      <a:pt x="438" y="86"/>
                    </a:lnTo>
                    <a:lnTo>
                      <a:pt x="330" y="52"/>
                    </a:lnTo>
                    <a:lnTo>
                      <a:pt x="274" y="56"/>
                    </a:lnTo>
                    <a:lnTo>
                      <a:pt x="198" y="72"/>
                    </a:lnTo>
                    <a:lnTo>
                      <a:pt x="0" y="2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2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87" name="Freeform 172">
                <a:extLst>
                  <a:ext uri="{FF2B5EF4-FFF2-40B4-BE49-F238E27FC236}">
                    <a16:creationId xmlns:a16="http://schemas.microsoft.com/office/drawing/2014/main" id="{94F18C9D-C144-4BF4-8C5E-CB92AF39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2" y="3292"/>
                <a:ext cx="36" cy="19"/>
              </a:xfrm>
              <a:custGeom>
                <a:avLst/>
                <a:gdLst>
                  <a:gd name="T0" fmla="*/ 0 w 110"/>
                  <a:gd name="T1" fmla="*/ 0 h 57"/>
                  <a:gd name="T2" fmla="*/ 0 w 110"/>
                  <a:gd name="T3" fmla="*/ 0 h 57"/>
                  <a:gd name="T4" fmla="*/ 0 w 110"/>
                  <a:gd name="T5" fmla="*/ 0 h 57"/>
                  <a:gd name="T6" fmla="*/ 0 w 110"/>
                  <a:gd name="T7" fmla="*/ 0 h 57"/>
                  <a:gd name="T8" fmla="*/ 0 w 110"/>
                  <a:gd name="T9" fmla="*/ 0 h 57"/>
                  <a:gd name="T10" fmla="*/ 0 w 110"/>
                  <a:gd name="T11" fmla="*/ 0 h 57"/>
                  <a:gd name="T12" fmla="*/ 0 w 110"/>
                  <a:gd name="T13" fmla="*/ 0 h 57"/>
                  <a:gd name="T14" fmla="*/ 0 w 110"/>
                  <a:gd name="T15" fmla="*/ 0 h 57"/>
                  <a:gd name="T16" fmla="*/ 0 w 110"/>
                  <a:gd name="T17" fmla="*/ 0 h 57"/>
                  <a:gd name="T18" fmla="*/ 0 w 110"/>
                  <a:gd name="T19" fmla="*/ 0 h 57"/>
                  <a:gd name="T20" fmla="*/ 0 w 110"/>
                  <a:gd name="T21" fmla="*/ 0 h 57"/>
                  <a:gd name="T22" fmla="*/ 0 w 110"/>
                  <a:gd name="T23" fmla="*/ 0 h 57"/>
                  <a:gd name="T24" fmla="*/ 0 w 110"/>
                  <a:gd name="T25" fmla="*/ 0 h 57"/>
                  <a:gd name="T26" fmla="*/ 0 w 110"/>
                  <a:gd name="T27" fmla="*/ 0 h 57"/>
                  <a:gd name="T28" fmla="*/ 0 w 110"/>
                  <a:gd name="T29" fmla="*/ 0 h 57"/>
                  <a:gd name="T30" fmla="*/ 0 w 110"/>
                  <a:gd name="T31" fmla="*/ 0 h 57"/>
                  <a:gd name="T32" fmla="*/ 0 w 110"/>
                  <a:gd name="T33" fmla="*/ 0 h 57"/>
                  <a:gd name="T34" fmla="*/ 0 w 110"/>
                  <a:gd name="T35" fmla="*/ 0 h 57"/>
                  <a:gd name="T36" fmla="*/ 0 w 110"/>
                  <a:gd name="T37" fmla="*/ 0 h 57"/>
                  <a:gd name="T38" fmla="*/ 0 w 110"/>
                  <a:gd name="T39" fmla="*/ 0 h 57"/>
                  <a:gd name="T40" fmla="*/ 0 w 110"/>
                  <a:gd name="T41" fmla="*/ 0 h 57"/>
                  <a:gd name="T42" fmla="*/ 0 w 110"/>
                  <a:gd name="T43" fmla="*/ 0 h 57"/>
                  <a:gd name="T44" fmla="*/ 0 w 110"/>
                  <a:gd name="T45" fmla="*/ 0 h 57"/>
                  <a:gd name="T46" fmla="*/ 0 w 110"/>
                  <a:gd name="T47" fmla="*/ 0 h 57"/>
                  <a:gd name="T48" fmla="*/ 0 w 110"/>
                  <a:gd name="T49" fmla="*/ 0 h 57"/>
                  <a:gd name="T50" fmla="*/ 0 w 110"/>
                  <a:gd name="T51" fmla="*/ 0 h 57"/>
                  <a:gd name="T52" fmla="*/ 0 w 110"/>
                  <a:gd name="T53" fmla="*/ 0 h 57"/>
                  <a:gd name="T54" fmla="*/ 0 w 110"/>
                  <a:gd name="T55" fmla="*/ 0 h 57"/>
                  <a:gd name="T56" fmla="*/ 0 w 110"/>
                  <a:gd name="T57" fmla="*/ 0 h 57"/>
                  <a:gd name="T58" fmla="*/ 0 w 110"/>
                  <a:gd name="T59" fmla="*/ 0 h 57"/>
                  <a:gd name="T60" fmla="*/ 0 w 110"/>
                  <a:gd name="T61" fmla="*/ 0 h 57"/>
                  <a:gd name="T62" fmla="*/ 0 w 110"/>
                  <a:gd name="T63" fmla="*/ 0 h 57"/>
                  <a:gd name="T64" fmla="*/ 0 w 110"/>
                  <a:gd name="T65" fmla="*/ 0 h 57"/>
                  <a:gd name="T66" fmla="*/ 0 w 110"/>
                  <a:gd name="T67" fmla="*/ 0 h 57"/>
                  <a:gd name="T68" fmla="*/ 0 w 110"/>
                  <a:gd name="T69" fmla="*/ 0 h 57"/>
                  <a:gd name="T70" fmla="*/ 0 w 110"/>
                  <a:gd name="T71" fmla="*/ 0 h 57"/>
                  <a:gd name="T72" fmla="*/ 0 w 110"/>
                  <a:gd name="T73" fmla="*/ 0 h 57"/>
                  <a:gd name="T74" fmla="*/ 0 w 110"/>
                  <a:gd name="T75" fmla="*/ 0 h 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0"/>
                  <a:gd name="T115" fmla="*/ 0 h 57"/>
                  <a:gd name="T116" fmla="*/ 110 w 110"/>
                  <a:gd name="T117" fmla="*/ 57 h 5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0" h="57">
                    <a:moveTo>
                      <a:pt x="0" y="21"/>
                    </a:moveTo>
                    <a:lnTo>
                      <a:pt x="20" y="0"/>
                    </a:lnTo>
                    <a:lnTo>
                      <a:pt x="25" y="1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0" y="9"/>
                    </a:lnTo>
                    <a:lnTo>
                      <a:pt x="49" y="15"/>
                    </a:lnTo>
                    <a:lnTo>
                      <a:pt x="57" y="18"/>
                    </a:lnTo>
                    <a:lnTo>
                      <a:pt x="66" y="25"/>
                    </a:lnTo>
                    <a:lnTo>
                      <a:pt x="73" y="29"/>
                    </a:lnTo>
                    <a:lnTo>
                      <a:pt x="81" y="35"/>
                    </a:lnTo>
                    <a:lnTo>
                      <a:pt x="88" y="40"/>
                    </a:lnTo>
                    <a:lnTo>
                      <a:pt x="96" y="46"/>
                    </a:lnTo>
                    <a:lnTo>
                      <a:pt x="101" y="49"/>
                    </a:lnTo>
                    <a:lnTo>
                      <a:pt x="106" y="52"/>
                    </a:lnTo>
                    <a:lnTo>
                      <a:pt x="108" y="55"/>
                    </a:lnTo>
                    <a:lnTo>
                      <a:pt x="110" y="57"/>
                    </a:lnTo>
                    <a:lnTo>
                      <a:pt x="107" y="56"/>
                    </a:lnTo>
                    <a:lnTo>
                      <a:pt x="102" y="53"/>
                    </a:lnTo>
                    <a:lnTo>
                      <a:pt x="95" y="50"/>
                    </a:lnTo>
                    <a:lnTo>
                      <a:pt x="86" y="48"/>
                    </a:lnTo>
                    <a:lnTo>
                      <a:pt x="79" y="45"/>
                    </a:lnTo>
                    <a:lnTo>
                      <a:pt x="73" y="42"/>
                    </a:lnTo>
                    <a:lnTo>
                      <a:pt x="68" y="41"/>
                    </a:lnTo>
                    <a:lnTo>
                      <a:pt x="61" y="40"/>
                    </a:lnTo>
                    <a:lnTo>
                      <a:pt x="55" y="37"/>
                    </a:lnTo>
                    <a:lnTo>
                      <a:pt x="49" y="36"/>
                    </a:lnTo>
                    <a:lnTo>
                      <a:pt x="44" y="34"/>
                    </a:lnTo>
                    <a:lnTo>
                      <a:pt x="38" y="34"/>
                    </a:lnTo>
                    <a:lnTo>
                      <a:pt x="32" y="30"/>
                    </a:lnTo>
                    <a:lnTo>
                      <a:pt x="28" y="29"/>
                    </a:lnTo>
                    <a:lnTo>
                      <a:pt x="22" y="27"/>
                    </a:lnTo>
                    <a:lnTo>
                      <a:pt x="19" y="26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88" name="Freeform 173">
                <a:extLst>
                  <a:ext uri="{FF2B5EF4-FFF2-40B4-BE49-F238E27FC236}">
                    <a16:creationId xmlns:a16="http://schemas.microsoft.com/office/drawing/2014/main" id="{2C324427-201A-4127-9455-D75045D02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4" y="3203"/>
                <a:ext cx="84" cy="115"/>
              </a:xfrm>
              <a:custGeom>
                <a:avLst/>
                <a:gdLst>
                  <a:gd name="T0" fmla="*/ 0 w 250"/>
                  <a:gd name="T1" fmla="*/ 0 h 344"/>
                  <a:gd name="T2" fmla="*/ 0 w 250"/>
                  <a:gd name="T3" fmla="*/ 0 h 344"/>
                  <a:gd name="T4" fmla="*/ 0 w 250"/>
                  <a:gd name="T5" fmla="*/ 0 h 344"/>
                  <a:gd name="T6" fmla="*/ 0 w 250"/>
                  <a:gd name="T7" fmla="*/ 0 h 344"/>
                  <a:gd name="T8" fmla="*/ 0 w 250"/>
                  <a:gd name="T9" fmla="*/ 0 h 344"/>
                  <a:gd name="T10" fmla="*/ 0 w 250"/>
                  <a:gd name="T11" fmla="*/ 0 h 344"/>
                  <a:gd name="T12" fmla="*/ 0 w 250"/>
                  <a:gd name="T13" fmla="*/ 0 h 344"/>
                  <a:gd name="T14" fmla="*/ 0 w 250"/>
                  <a:gd name="T15" fmla="*/ 0 h 344"/>
                  <a:gd name="T16" fmla="*/ 0 w 250"/>
                  <a:gd name="T17" fmla="*/ 0 h 344"/>
                  <a:gd name="T18" fmla="*/ 0 w 250"/>
                  <a:gd name="T19" fmla="*/ 0 h 344"/>
                  <a:gd name="T20" fmla="*/ 0 w 250"/>
                  <a:gd name="T21" fmla="*/ 0 h 344"/>
                  <a:gd name="T22" fmla="*/ 0 w 250"/>
                  <a:gd name="T23" fmla="*/ 0 h 344"/>
                  <a:gd name="T24" fmla="*/ 0 w 250"/>
                  <a:gd name="T25" fmla="*/ 0 h 344"/>
                  <a:gd name="T26" fmla="*/ 0 w 250"/>
                  <a:gd name="T27" fmla="*/ 0 h 344"/>
                  <a:gd name="T28" fmla="*/ 0 w 250"/>
                  <a:gd name="T29" fmla="*/ 0 h 344"/>
                  <a:gd name="T30" fmla="*/ 0 w 250"/>
                  <a:gd name="T31" fmla="*/ 0 h 344"/>
                  <a:gd name="T32" fmla="*/ 0 w 250"/>
                  <a:gd name="T33" fmla="*/ 0 h 344"/>
                  <a:gd name="T34" fmla="*/ 0 w 250"/>
                  <a:gd name="T35" fmla="*/ 0 h 344"/>
                  <a:gd name="T36" fmla="*/ 0 w 250"/>
                  <a:gd name="T37" fmla="*/ 0 h 344"/>
                  <a:gd name="T38" fmla="*/ 0 w 250"/>
                  <a:gd name="T39" fmla="*/ 0 h 344"/>
                  <a:gd name="T40" fmla="*/ 0 w 250"/>
                  <a:gd name="T41" fmla="*/ 0 h 344"/>
                  <a:gd name="T42" fmla="*/ 0 w 250"/>
                  <a:gd name="T43" fmla="*/ 0 h 344"/>
                  <a:gd name="T44" fmla="*/ 0 w 250"/>
                  <a:gd name="T45" fmla="*/ 0 h 344"/>
                  <a:gd name="T46" fmla="*/ 0 w 250"/>
                  <a:gd name="T47" fmla="*/ 0 h 344"/>
                  <a:gd name="T48" fmla="*/ 0 w 250"/>
                  <a:gd name="T49" fmla="*/ 0 h 344"/>
                  <a:gd name="T50" fmla="*/ 0 w 250"/>
                  <a:gd name="T51" fmla="*/ 0 h 344"/>
                  <a:gd name="T52" fmla="*/ 0 w 250"/>
                  <a:gd name="T53" fmla="*/ 0 h 344"/>
                  <a:gd name="T54" fmla="*/ 0 w 250"/>
                  <a:gd name="T55" fmla="*/ 0 h 344"/>
                  <a:gd name="T56" fmla="*/ 0 w 250"/>
                  <a:gd name="T57" fmla="*/ 0 h 344"/>
                  <a:gd name="T58" fmla="*/ 0 w 250"/>
                  <a:gd name="T59" fmla="*/ 0 h 344"/>
                  <a:gd name="T60" fmla="*/ 0 w 250"/>
                  <a:gd name="T61" fmla="*/ 0 h 344"/>
                  <a:gd name="T62" fmla="*/ 0 w 250"/>
                  <a:gd name="T63" fmla="*/ 0 h 344"/>
                  <a:gd name="T64" fmla="*/ 0 w 250"/>
                  <a:gd name="T65" fmla="*/ 0 h 344"/>
                  <a:gd name="T66" fmla="*/ 0 w 250"/>
                  <a:gd name="T67" fmla="*/ 0 h 344"/>
                  <a:gd name="T68" fmla="*/ 0 w 250"/>
                  <a:gd name="T69" fmla="*/ 0 h 344"/>
                  <a:gd name="T70" fmla="*/ 0 w 250"/>
                  <a:gd name="T71" fmla="*/ 0 h 344"/>
                  <a:gd name="T72" fmla="*/ 0 w 250"/>
                  <a:gd name="T73" fmla="*/ 0 h 344"/>
                  <a:gd name="T74" fmla="*/ 0 w 250"/>
                  <a:gd name="T75" fmla="*/ 0 h 344"/>
                  <a:gd name="T76" fmla="*/ 0 w 250"/>
                  <a:gd name="T77" fmla="*/ 0 h 344"/>
                  <a:gd name="T78" fmla="*/ 0 w 250"/>
                  <a:gd name="T79" fmla="*/ 0 h 344"/>
                  <a:gd name="T80" fmla="*/ 0 w 250"/>
                  <a:gd name="T81" fmla="*/ 0 h 344"/>
                  <a:gd name="T82" fmla="*/ 0 w 250"/>
                  <a:gd name="T83" fmla="*/ 0 h 344"/>
                  <a:gd name="T84" fmla="*/ 0 w 250"/>
                  <a:gd name="T85" fmla="*/ 0 h 344"/>
                  <a:gd name="T86" fmla="*/ 0 w 250"/>
                  <a:gd name="T87" fmla="*/ 0 h 344"/>
                  <a:gd name="T88" fmla="*/ 0 w 250"/>
                  <a:gd name="T89" fmla="*/ 0 h 344"/>
                  <a:gd name="T90" fmla="*/ 0 w 250"/>
                  <a:gd name="T91" fmla="*/ 0 h 344"/>
                  <a:gd name="T92" fmla="*/ 0 w 250"/>
                  <a:gd name="T93" fmla="*/ 0 h 344"/>
                  <a:gd name="T94" fmla="*/ 0 w 250"/>
                  <a:gd name="T95" fmla="*/ 0 h 344"/>
                  <a:gd name="T96" fmla="*/ 0 w 250"/>
                  <a:gd name="T97" fmla="*/ 0 h 344"/>
                  <a:gd name="T98" fmla="*/ 0 w 250"/>
                  <a:gd name="T99" fmla="*/ 0 h 3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0"/>
                  <a:gd name="T151" fmla="*/ 0 h 344"/>
                  <a:gd name="T152" fmla="*/ 250 w 250"/>
                  <a:gd name="T153" fmla="*/ 344 h 3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0" h="344">
                    <a:moveTo>
                      <a:pt x="159" y="0"/>
                    </a:moveTo>
                    <a:lnTo>
                      <a:pt x="160" y="0"/>
                    </a:lnTo>
                    <a:lnTo>
                      <a:pt x="164" y="2"/>
                    </a:lnTo>
                    <a:lnTo>
                      <a:pt x="169" y="5"/>
                    </a:lnTo>
                    <a:lnTo>
                      <a:pt x="178" y="11"/>
                    </a:lnTo>
                    <a:lnTo>
                      <a:pt x="186" y="17"/>
                    </a:lnTo>
                    <a:lnTo>
                      <a:pt x="195" y="24"/>
                    </a:lnTo>
                    <a:lnTo>
                      <a:pt x="203" y="33"/>
                    </a:lnTo>
                    <a:lnTo>
                      <a:pt x="212" y="42"/>
                    </a:lnTo>
                    <a:lnTo>
                      <a:pt x="217" y="51"/>
                    </a:lnTo>
                    <a:lnTo>
                      <a:pt x="223" y="61"/>
                    </a:lnTo>
                    <a:lnTo>
                      <a:pt x="226" y="70"/>
                    </a:lnTo>
                    <a:lnTo>
                      <a:pt x="231" y="80"/>
                    </a:lnTo>
                    <a:lnTo>
                      <a:pt x="231" y="88"/>
                    </a:lnTo>
                    <a:lnTo>
                      <a:pt x="233" y="94"/>
                    </a:lnTo>
                    <a:lnTo>
                      <a:pt x="233" y="99"/>
                    </a:lnTo>
                    <a:lnTo>
                      <a:pt x="234" y="100"/>
                    </a:lnTo>
                    <a:lnTo>
                      <a:pt x="227" y="123"/>
                    </a:lnTo>
                    <a:lnTo>
                      <a:pt x="250" y="174"/>
                    </a:lnTo>
                    <a:lnTo>
                      <a:pt x="247" y="184"/>
                    </a:lnTo>
                    <a:lnTo>
                      <a:pt x="229" y="192"/>
                    </a:lnTo>
                    <a:lnTo>
                      <a:pt x="227" y="205"/>
                    </a:lnTo>
                    <a:lnTo>
                      <a:pt x="223" y="216"/>
                    </a:lnTo>
                    <a:lnTo>
                      <a:pt x="193" y="216"/>
                    </a:lnTo>
                    <a:lnTo>
                      <a:pt x="194" y="220"/>
                    </a:lnTo>
                    <a:lnTo>
                      <a:pt x="201" y="228"/>
                    </a:lnTo>
                    <a:lnTo>
                      <a:pt x="206" y="232"/>
                    </a:lnTo>
                    <a:lnTo>
                      <a:pt x="212" y="234"/>
                    </a:lnTo>
                    <a:lnTo>
                      <a:pt x="215" y="236"/>
                    </a:lnTo>
                    <a:lnTo>
                      <a:pt x="217" y="238"/>
                    </a:lnTo>
                    <a:lnTo>
                      <a:pt x="215" y="246"/>
                    </a:lnTo>
                    <a:lnTo>
                      <a:pt x="205" y="256"/>
                    </a:lnTo>
                    <a:lnTo>
                      <a:pt x="200" y="278"/>
                    </a:lnTo>
                    <a:lnTo>
                      <a:pt x="199" y="278"/>
                    </a:lnTo>
                    <a:lnTo>
                      <a:pt x="194" y="280"/>
                    </a:lnTo>
                    <a:lnTo>
                      <a:pt x="188" y="282"/>
                    </a:lnTo>
                    <a:lnTo>
                      <a:pt x="180" y="284"/>
                    </a:lnTo>
                    <a:lnTo>
                      <a:pt x="174" y="285"/>
                    </a:lnTo>
                    <a:lnTo>
                      <a:pt x="169" y="286"/>
                    </a:lnTo>
                    <a:lnTo>
                      <a:pt x="163" y="287"/>
                    </a:lnTo>
                    <a:lnTo>
                      <a:pt x="159" y="290"/>
                    </a:lnTo>
                    <a:lnTo>
                      <a:pt x="151" y="291"/>
                    </a:lnTo>
                    <a:lnTo>
                      <a:pt x="149" y="292"/>
                    </a:lnTo>
                    <a:lnTo>
                      <a:pt x="135" y="344"/>
                    </a:lnTo>
                    <a:lnTo>
                      <a:pt x="13" y="264"/>
                    </a:lnTo>
                    <a:lnTo>
                      <a:pt x="31" y="222"/>
                    </a:lnTo>
                    <a:lnTo>
                      <a:pt x="0" y="110"/>
                    </a:lnTo>
                    <a:lnTo>
                      <a:pt x="118" y="11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89" name="Freeform 174">
                <a:extLst>
                  <a:ext uri="{FF2B5EF4-FFF2-40B4-BE49-F238E27FC236}">
                    <a16:creationId xmlns:a16="http://schemas.microsoft.com/office/drawing/2014/main" id="{A23B2188-B430-4174-A0D9-A5FCECEDE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3194"/>
                <a:ext cx="89" cy="87"/>
              </a:xfrm>
              <a:custGeom>
                <a:avLst/>
                <a:gdLst>
                  <a:gd name="T0" fmla="*/ 0 w 267"/>
                  <a:gd name="T1" fmla="*/ 0 h 259"/>
                  <a:gd name="T2" fmla="*/ 0 w 267"/>
                  <a:gd name="T3" fmla="*/ 0 h 259"/>
                  <a:gd name="T4" fmla="*/ 0 w 267"/>
                  <a:gd name="T5" fmla="*/ 0 h 259"/>
                  <a:gd name="T6" fmla="*/ 0 w 267"/>
                  <a:gd name="T7" fmla="*/ 0 h 259"/>
                  <a:gd name="T8" fmla="*/ 0 w 267"/>
                  <a:gd name="T9" fmla="*/ 0 h 259"/>
                  <a:gd name="T10" fmla="*/ 0 w 267"/>
                  <a:gd name="T11" fmla="*/ 0 h 259"/>
                  <a:gd name="T12" fmla="*/ 0 w 267"/>
                  <a:gd name="T13" fmla="*/ 0 h 259"/>
                  <a:gd name="T14" fmla="*/ 0 w 267"/>
                  <a:gd name="T15" fmla="*/ 0 h 259"/>
                  <a:gd name="T16" fmla="*/ 0 w 267"/>
                  <a:gd name="T17" fmla="*/ 0 h 259"/>
                  <a:gd name="T18" fmla="*/ 0 w 267"/>
                  <a:gd name="T19" fmla="*/ 0 h 259"/>
                  <a:gd name="T20" fmla="*/ 0 w 267"/>
                  <a:gd name="T21" fmla="*/ 0 h 259"/>
                  <a:gd name="T22" fmla="*/ 0 w 267"/>
                  <a:gd name="T23" fmla="*/ 0 h 259"/>
                  <a:gd name="T24" fmla="*/ 0 w 267"/>
                  <a:gd name="T25" fmla="*/ 0 h 259"/>
                  <a:gd name="T26" fmla="*/ 0 w 267"/>
                  <a:gd name="T27" fmla="*/ 0 h 259"/>
                  <a:gd name="T28" fmla="*/ 0 w 267"/>
                  <a:gd name="T29" fmla="*/ 0 h 259"/>
                  <a:gd name="T30" fmla="*/ 0 w 267"/>
                  <a:gd name="T31" fmla="*/ 0 h 259"/>
                  <a:gd name="T32" fmla="*/ 0 w 267"/>
                  <a:gd name="T33" fmla="*/ 0 h 259"/>
                  <a:gd name="T34" fmla="*/ 0 w 267"/>
                  <a:gd name="T35" fmla="*/ 0 h 259"/>
                  <a:gd name="T36" fmla="*/ 0 w 267"/>
                  <a:gd name="T37" fmla="*/ 0 h 259"/>
                  <a:gd name="T38" fmla="*/ 0 w 267"/>
                  <a:gd name="T39" fmla="*/ 0 h 259"/>
                  <a:gd name="T40" fmla="*/ 0 w 267"/>
                  <a:gd name="T41" fmla="*/ 0 h 259"/>
                  <a:gd name="T42" fmla="*/ 0 w 267"/>
                  <a:gd name="T43" fmla="*/ 0 h 259"/>
                  <a:gd name="T44" fmla="*/ 0 w 267"/>
                  <a:gd name="T45" fmla="*/ 0 h 259"/>
                  <a:gd name="T46" fmla="*/ 0 w 267"/>
                  <a:gd name="T47" fmla="*/ 0 h 259"/>
                  <a:gd name="T48" fmla="*/ 0 w 267"/>
                  <a:gd name="T49" fmla="*/ 0 h 259"/>
                  <a:gd name="T50" fmla="*/ 0 w 267"/>
                  <a:gd name="T51" fmla="*/ 0 h 259"/>
                  <a:gd name="T52" fmla="*/ 0 w 267"/>
                  <a:gd name="T53" fmla="*/ 0 h 259"/>
                  <a:gd name="T54" fmla="*/ 0 w 267"/>
                  <a:gd name="T55" fmla="*/ 0 h 259"/>
                  <a:gd name="T56" fmla="*/ 0 w 267"/>
                  <a:gd name="T57" fmla="*/ 0 h 259"/>
                  <a:gd name="T58" fmla="*/ 0 w 267"/>
                  <a:gd name="T59" fmla="*/ 0 h 259"/>
                  <a:gd name="T60" fmla="*/ 0 w 267"/>
                  <a:gd name="T61" fmla="*/ 0 h 259"/>
                  <a:gd name="T62" fmla="*/ 0 w 267"/>
                  <a:gd name="T63" fmla="*/ 0 h 259"/>
                  <a:gd name="T64" fmla="*/ 0 w 267"/>
                  <a:gd name="T65" fmla="*/ 0 h 259"/>
                  <a:gd name="T66" fmla="*/ 0 w 267"/>
                  <a:gd name="T67" fmla="*/ 0 h 259"/>
                  <a:gd name="T68" fmla="*/ 0 w 267"/>
                  <a:gd name="T69" fmla="*/ 0 h 259"/>
                  <a:gd name="T70" fmla="*/ 0 w 267"/>
                  <a:gd name="T71" fmla="*/ 0 h 259"/>
                  <a:gd name="T72" fmla="*/ 0 w 267"/>
                  <a:gd name="T73" fmla="*/ 0 h 259"/>
                  <a:gd name="T74" fmla="*/ 0 w 267"/>
                  <a:gd name="T75" fmla="*/ 0 h 259"/>
                  <a:gd name="T76" fmla="*/ 0 w 267"/>
                  <a:gd name="T77" fmla="*/ 0 h 259"/>
                  <a:gd name="T78" fmla="*/ 0 w 267"/>
                  <a:gd name="T79" fmla="*/ 0 h 259"/>
                  <a:gd name="T80" fmla="*/ 0 w 267"/>
                  <a:gd name="T81" fmla="*/ 0 h 259"/>
                  <a:gd name="T82" fmla="*/ 0 w 267"/>
                  <a:gd name="T83" fmla="*/ 0 h 259"/>
                  <a:gd name="T84" fmla="*/ 0 w 267"/>
                  <a:gd name="T85" fmla="*/ 0 h 2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67"/>
                  <a:gd name="T130" fmla="*/ 0 h 259"/>
                  <a:gd name="T131" fmla="*/ 267 w 267"/>
                  <a:gd name="T132" fmla="*/ 259 h 2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67" h="259">
                    <a:moveTo>
                      <a:pt x="230" y="75"/>
                    </a:moveTo>
                    <a:lnTo>
                      <a:pt x="232" y="74"/>
                    </a:lnTo>
                    <a:lnTo>
                      <a:pt x="239" y="71"/>
                    </a:lnTo>
                    <a:lnTo>
                      <a:pt x="247" y="68"/>
                    </a:lnTo>
                    <a:lnTo>
                      <a:pt x="255" y="65"/>
                    </a:lnTo>
                    <a:lnTo>
                      <a:pt x="259" y="59"/>
                    </a:lnTo>
                    <a:lnTo>
                      <a:pt x="263" y="56"/>
                    </a:lnTo>
                    <a:lnTo>
                      <a:pt x="265" y="51"/>
                    </a:lnTo>
                    <a:lnTo>
                      <a:pt x="267" y="51"/>
                    </a:lnTo>
                    <a:lnTo>
                      <a:pt x="264" y="50"/>
                    </a:lnTo>
                    <a:lnTo>
                      <a:pt x="262" y="48"/>
                    </a:lnTo>
                    <a:lnTo>
                      <a:pt x="258" y="43"/>
                    </a:lnTo>
                    <a:lnTo>
                      <a:pt x="252" y="39"/>
                    </a:lnTo>
                    <a:lnTo>
                      <a:pt x="244" y="34"/>
                    </a:lnTo>
                    <a:lnTo>
                      <a:pt x="237" y="27"/>
                    </a:lnTo>
                    <a:lnTo>
                      <a:pt x="228" y="21"/>
                    </a:lnTo>
                    <a:lnTo>
                      <a:pt x="219" y="17"/>
                    </a:lnTo>
                    <a:lnTo>
                      <a:pt x="209" y="10"/>
                    </a:lnTo>
                    <a:lnTo>
                      <a:pt x="199" y="7"/>
                    </a:lnTo>
                    <a:lnTo>
                      <a:pt x="193" y="4"/>
                    </a:lnTo>
                    <a:lnTo>
                      <a:pt x="188" y="3"/>
                    </a:lnTo>
                    <a:lnTo>
                      <a:pt x="182" y="1"/>
                    </a:lnTo>
                    <a:lnTo>
                      <a:pt x="177" y="1"/>
                    </a:lnTo>
                    <a:lnTo>
                      <a:pt x="170" y="0"/>
                    </a:lnTo>
                    <a:lnTo>
                      <a:pt x="165" y="0"/>
                    </a:lnTo>
                    <a:lnTo>
                      <a:pt x="159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5" y="1"/>
                    </a:lnTo>
                    <a:lnTo>
                      <a:pt x="128" y="5"/>
                    </a:lnTo>
                    <a:lnTo>
                      <a:pt x="120" y="6"/>
                    </a:lnTo>
                    <a:lnTo>
                      <a:pt x="113" y="8"/>
                    </a:lnTo>
                    <a:lnTo>
                      <a:pt x="106" y="9"/>
                    </a:lnTo>
                    <a:lnTo>
                      <a:pt x="100" y="13"/>
                    </a:lnTo>
                    <a:lnTo>
                      <a:pt x="92" y="15"/>
                    </a:lnTo>
                    <a:lnTo>
                      <a:pt x="86" y="17"/>
                    </a:lnTo>
                    <a:lnTo>
                      <a:pt x="79" y="20"/>
                    </a:lnTo>
                    <a:lnTo>
                      <a:pt x="75" y="24"/>
                    </a:lnTo>
                    <a:lnTo>
                      <a:pt x="69" y="26"/>
                    </a:lnTo>
                    <a:lnTo>
                      <a:pt x="64" y="27"/>
                    </a:lnTo>
                    <a:lnTo>
                      <a:pt x="59" y="29"/>
                    </a:lnTo>
                    <a:lnTo>
                      <a:pt x="56" y="33"/>
                    </a:lnTo>
                    <a:lnTo>
                      <a:pt x="50" y="35"/>
                    </a:lnTo>
                    <a:lnTo>
                      <a:pt x="49" y="37"/>
                    </a:lnTo>
                    <a:lnTo>
                      <a:pt x="47" y="37"/>
                    </a:lnTo>
                    <a:lnTo>
                      <a:pt x="44" y="41"/>
                    </a:lnTo>
                    <a:lnTo>
                      <a:pt x="37" y="46"/>
                    </a:lnTo>
                    <a:lnTo>
                      <a:pt x="29" y="54"/>
                    </a:lnTo>
                    <a:lnTo>
                      <a:pt x="21" y="61"/>
                    </a:lnTo>
                    <a:lnTo>
                      <a:pt x="15" y="72"/>
                    </a:lnTo>
                    <a:lnTo>
                      <a:pt x="11" y="77"/>
                    </a:lnTo>
                    <a:lnTo>
                      <a:pt x="8" y="84"/>
                    </a:lnTo>
                    <a:lnTo>
                      <a:pt x="5" y="89"/>
                    </a:lnTo>
                    <a:lnTo>
                      <a:pt x="4" y="96"/>
                    </a:lnTo>
                    <a:lnTo>
                      <a:pt x="1" y="101"/>
                    </a:lnTo>
                    <a:lnTo>
                      <a:pt x="1" y="108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1" y="127"/>
                    </a:lnTo>
                    <a:lnTo>
                      <a:pt x="3" y="135"/>
                    </a:lnTo>
                    <a:lnTo>
                      <a:pt x="4" y="141"/>
                    </a:lnTo>
                    <a:lnTo>
                      <a:pt x="6" y="148"/>
                    </a:lnTo>
                    <a:lnTo>
                      <a:pt x="7" y="153"/>
                    </a:lnTo>
                    <a:lnTo>
                      <a:pt x="10" y="160"/>
                    </a:lnTo>
                    <a:lnTo>
                      <a:pt x="13" y="167"/>
                    </a:lnTo>
                    <a:lnTo>
                      <a:pt x="16" y="173"/>
                    </a:lnTo>
                    <a:lnTo>
                      <a:pt x="19" y="179"/>
                    </a:lnTo>
                    <a:lnTo>
                      <a:pt x="21" y="186"/>
                    </a:lnTo>
                    <a:lnTo>
                      <a:pt x="25" y="192"/>
                    </a:lnTo>
                    <a:lnTo>
                      <a:pt x="29" y="200"/>
                    </a:lnTo>
                    <a:lnTo>
                      <a:pt x="30" y="205"/>
                    </a:lnTo>
                    <a:lnTo>
                      <a:pt x="34" y="210"/>
                    </a:lnTo>
                    <a:lnTo>
                      <a:pt x="37" y="216"/>
                    </a:lnTo>
                    <a:lnTo>
                      <a:pt x="39" y="221"/>
                    </a:lnTo>
                    <a:lnTo>
                      <a:pt x="44" y="230"/>
                    </a:lnTo>
                    <a:lnTo>
                      <a:pt x="48" y="238"/>
                    </a:lnTo>
                    <a:lnTo>
                      <a:pt x="50" y="242"/>
                    </a:lnTo>
                    <a:lnTo>
                      <a:pt x="54" y="248"/>
                    </a:lnTo>
                    <a:lnTo>
                      <a:pt x="55" y="250"/>
                    </a:lnTo>
                    <a:lnTo>
                      <a:pt x="56" y="251"/>
                    </a:lnTo>
                    <a:lnTo>
                      <a:pt x="79" y="259"/>
                    </a:lnTo>
                    <a:lnTo>
                      <a:pt x="79" y="258"/>
                    </a:lnTo>
                    <a:lnTo>
                      <a:pt x="79" y="256"/>
                    </a:lnTo>
                    <a:lnTo>
                      <a:pt x="79" y="251"/>
                    </a:lnTo>
                    <a:lnTo>
                      <a:pt x="81" y="247"/>
                    </a:lnTo>
                    <a:lnTo>
                      <a:pt x="82" y="240"/>
                    </a:lnTo>
                    <a:lnTo>
                      <a:pt x="85" y="233"/>
                    </a:lnTo>
                    <a:lnTo>
                      <a:pt x="87" y="227"/>
                    </a:lnTo>
                    <a:lnTo>
                      <a:pt x="91" y="220"/>
                    </a:lnTo>
                    <a:lnTo>
                      <a:pt x="95" y="211"/>
                    </a:lnTo>
                    <a:lnTo>
                      <a:pt x="98" y="205"/>
                    </a:lnTo>
                    <a:lnTo>
                      <a:pt x="101" y="198"/>
                    </a:lnTo>
                    <a:lnTo>
                      <a:pt x="106" y="192"/>
                    </a:lnTo>
                    <a:lnTo>
                      <a:pt x="109" y="187"/>
                    </a:lnTo>
                    <a:lnTo>
                      <a:pt x="112" y="183"/>
                    </a:lnTo>
                    <a:lnTo>
                      <a:pt x="115" y="181"/>
                    </a:lnTo>
                    <a:lnTo>
                      <a:pt x="116" y="181"/>
                    </a:lnTo>
                    <a:lnTo>
                      <a:pt x="112" y="179"/>
                    </a:lnTo>
                    <a:lnTo>
                      <a:pt x="108" y="175"/>
                    </a:lnTo>
                    <a:lnTo>
                      <a:pt x="102" y="167"/>
                    </a:lnTo>
                    <a:lnTo>
                      <a:pt x="100" y="159"/>
                    </a:lnTo>
                    <a:lnTo>
                      <a:pt x="100" y="151"/>
                    </a:lnTo>
                    <a:lnTo>
                      <a:pt x="102" y="146"/>
                    </a:lnTo>
                    <a:lnTo>
                      <a:pt x="105" y="140"/>
                    </a:lnTo>
                    <a:lnTo>
                      <a:pt x="109" y="135"/>
                    </a:lnTo>
                    <a:lnTo>
                      <a:pt x="118" y="127"/>
                    </a:lnTo>
                    <a:lnTo>
                      <a:pt x="128" y="125"/>
                    </a:lnTo>
                    <a:lnTo>
                      <a:pt x="136" y="126"/>
                    </a:lnTo>
                    <a:lnTo>
                      <a:pt x="141" y="132"/>
                    </a:lnTo>
                    <a:lnTo>
                      <a:pt x="145" y="138"/>
                    </a:lnTo>
                    <a:lnTo>
                      <a:pt x="147" y="141"/>
                    </a:lnTo>
                    <a:lnTo>
                      <a:pt x="149" y="175"/>
                    </a:lnTo>
                    <a:lnTo>
                      <a:pt x="173" y="179"/>
                    </a:lnTo>
                    <a:lnTo>
                      <a:pt x="173" y="141"/>
                    </a:lnTo>
                    <a:lnTo>
                      <a:pt x="176" y="138"/>
                    </a:lnTo>
                    <a:lnTo>
                      <a:pt x="183" y="134"/>
                    </a:lnTo>
                    <a:lnTo>
                      <a:pt x="187" y="129"/>
                    </a:lnTo>
                    <a:lnTo>
                      <a:pt x="192" y="125"/>
                    </a:lnTo>
                    <a:lnTo>
                      <a:pt x="196" y="118"/>
                    </a:lnTo>
                    <a:lnTo>
                      <a:pt x="201" y="114"/>
                    </a:lnTo>
                    <a:lnTo>
                      <a:pt x="202" y="106"/>
                    </a:lnTo>
                    <a:lnTo>
                      <a:pt x="202" y="99"/>
                    </a:lnTo>
                    <a:lnTo>
                      <a:pt x="202" y="91"/>
                    </a:lnTo>
                    <a:lnTo>
                      <a:pt x="203" y="85"/>
                    </a:lnTo>
                    <a:lnTo>
                      <a:pt x="202" y="79"/>
                    </a:lnTo>
                    <a:lnTo>
                      <a:pt x="202" y="76"/>
                    </a:lnTo>
                    <a:lnTo>
                      <a:pt x="202" y="71"/>
                    </a:lnTo>
                    <a:lnTo>
                      <a:pt x="230" y="75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90" name="Freeform 175">
                <a:extLst>
                  <a:ext uri="{FF2B5EF4-FFF2-40B4-BE49-F238E27FC236}">
                    <a16:creationId xmlns:a16="http://schemas.microsoft.com/office/drawing/2014/main" id="{6E0C8BA3-8BEE-496F-81AA-C2265BCB0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3237"/>
                <a:ext cx="13" cy="9"/>
              </a:xfrm>
              <a:custGeom>
                <a:avLst/>
                <a:gdLst>
                  <a:gd name="T0" fmla="*/ 0 w 39"/>
                  <a:gd name="T1" fmla="*/ 0 h 26"/>
                  <a:gd name="T2" fmla="*/ 0 w 39"/>
                  <a:gd name="T3" fmla="*/ 0 h 26"/>
                  <a:gd name="T4" fmla="*/ 0 w 39"/>
                  <a:gd name="T5" fmla="*/ 0 h 26"/>
                  <a:gd name="T6" fmla="*/ 0 w 39"/>
                  <a:gd name="T7" fmla="*/ 0 h 26"/>
                  <a:gd name="T8" fmla="*/ 0 w 39"/>
                  <a:gd name="T9" fmla="*/ 0 h 26"/>
                  <a:gd name="T10" fmla="*/ 0 w 39"/>
                  <a:gd name="T11" fmla="*/ 0 h 26"/>
                  <a:gd name="T12" fmla="*/ 0 w 3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26"/>
                  <a:gd name="T23" fmla="*/ 39 w 39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26">
                    <a:moveTo>
                      <a:pt x="0" y="19"/>
                    </a:moveTo>
                    <a:lnTo>
                      <a:pt x="20" y="6"/>
                    </a:lnTo>
                    <a:lnTo>
                      <a:pt x="39" y="0"/>
                    </a:lnTo>
                    <a:lnTo>
                      <a:pt x="27" y="13"/>
                    </a:lnTo>
                    <a:lnTo>
                      <a:pt x="24" y="2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91" name="Freeform 176">
                <a:extLst>
                  <a:ext uri="{FF2B5EF4-FFF2-40B4-BE49-F238E27FC236}">
                    <a16:creationId xmlns:a16="http://schemas.microsoft.com/office/drawing/2014/main" id="{277196E5-FFD5-44F1-A5A9-4B4813795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3280"/>
                <a:ext cx="38" cy="37"/>
              </a:xfrm>
              <a:custGeom>
                <a:avLst/>
                <a:gdLst>
                  <a:gd name="T0" fmla="*/ 0 w 115"/>
                  <a:gd name="T1" fmla="*/ 0 h 110"/>
                  <a:gd name="T2" fmla="*/ 0 w 115"/>
                  <a:gd name="T3" fmla="*/ 0 h 110"/>
                  <a:gd name="T4" fmla="*/ 0 w 115"/>
                  <a:gd name="T5" fmla="*/ 0 h 110"/>
                  <a:gd name="T6" fmla="*/ 0 w 115"/>
                  <a:gd name="T7" fmla="*/ 0 h 110"/>
                  <a:gd name="T8" fmla="*/ 0 w 115"/>
                  <a:gd name="T9" fmla="*/ 0 h 110"/>
                  <a:gd name="T10" fmla="*/ 0 w 115"/>
                  <a:gd name="T11" fmla="*/ 0 h 110"/>
                  <a:gd name="T12" fmla="*/ 0 w 115"/>
                  <a:gd name="T13" fmla="*/ 0 h 110"/>
                  <a:gd name="T14" fmla="*/ 0 w 115"/>
                  <a:gd name="T15" fmla="*/ 0 h 110"/>
                  <a:gd name="T16" fmla="*/ 0 w 115"/>
                  <a:gd name="T17" fmla="*/ 0 h 110"/>
                  <a:gd name="T18" fmla="*/ 0 w 115"/>
                  <a:gd name="T19" fmla="*/ 0 h 110"/>
                  <a:gd name="T20" fmla="*/ 0 w 115"/>
                  <a:gd name="T21" fmla="*/ 0 h 110"/>
                  <a:gd name="T22" fmla="*/ 0 w 115"/>
                  <a:gd name="T23" fmla="*/ 0 h 110"/>
                  <a:gd name="T24" fmla="*/ 0 w 115"/>
                  <a:gd name="T25" fmla="*/ 0 h 110"/>
                  <a:gd name="T26" fmla="*/ 0 w 115"/>
                  <a:gd name="T27" fmla="*/ 0 h 110"/>
                  <a:gd name="T28" fmla="*/ 0 w 115"/>
                  <a:gd name="T29" fmla="*/ 0 h 110"/>
                  <a:gd name="T30" fmla="*/ 0 w 115"/>
                  <a:gd name="T31" fmla="*/ 0 h 110"/>
                  <a:gd name="T32" fmla="*/ 0 w 115"/>
                  <a:gd name="T33" fmla="*/ 0 h 110"/>
                  <a:gd name="T34" fmla="*/ 0 w 115"/>
                  <a:gd name="T35" fmla="*/ 0 h 110"/>
                  <a:gd name="T36" fmla="*/ 0 w 115"/>
                  <a:gd name="T37" fmla="*/ 0 h 110"/>
                  <a:gd name="T38" fmla="*/ 0 w 115"/>
                  <a:gd name="T39" fmla="*/ 0 h 110"/>
                  <a:gd name="T40" fmla="*/ 0 w 115"/>
                  <a:gd name="T41" fmla="*/ 0 h 110"/>
                  <a:gd name="T42" fmla="*/ 0 w 115"/>
                  <a:gd name="T43" fmla="*/ 0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5"/>
                  <a:gd name="T67" fmla="*/ 0 h 110"/>
                  <a:gd name="T68" fmla="*/ 115 w 115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5" h="110">
                    <a:moveTo>
                      <a:pt x="46" y="110"/>
                    </a:moveTo>
                    <a:lnTo>
                      <a:pt x="61" y="60"/>
                    </a:lnTo>
                    <a:lnTo>
                      <a:pt x="115" y="40"/>
                    </a:lnTo>
                    <a:lnTo>
                      <a:pt x="87" y="39"/>
                    </a:lnTo>
                    <a:lnTo>
                      <a:pt x="62" y="34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20" y="6"/>
                    </a:lnTo>
                    <a:lnTo>
                      <a:pt x="21" y="10"/>
                    </a:lnTo>
                    <a:lnTo>
                      <a:pt x="23" y="16"/>
                    </a:lnTo>
                    <a:lnTo>
                      <a:pt x="23" y="21"/>
                    </a:lnTo>
                    <a:lnTo>
                      <a:pt x="24" y="29"/>
                    </a:lnTo>
                    <a:lnTo>
                      <a:pt x="21" y="34"/>
                    </a:lnTo>
                    <a:lnTo>
                      <a:pt x="18" y="42"/>
                    </a:lnTo>
                    <a:lnTo>
                      <a:pt x="13" y="50"/>
                    </a:lnTo>
                    <a:lnTo>
                      <a:pt x="10" y="58"/>
                    </a:lnTo>
                    <a:lnTo>
                      <a:pt x="5" y="63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46" y="110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92" name="Freeform 177">
                <a:extLst>
                  <a:ext uri="{FF2B5EF4-FFF2-40B4-BE49-F238E27FC236}">
                    <a16:creationId xmlns:a16="http://schemas.microsoft.com/office/drawing/2014/main" id="{671215EC-7DC1-412E-B32C-2618CDBE0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3240"/>
                <a:ext cx="8" cy="12"/>
              </a:xfrm>
              <a:custGeom>
                <a:avLst/>
                <a:gdLst>
                  <a:gd name="T0" fmla="*/ 0 w 25"/>
                  <a:gd name="T1" fmla="*/ 0 h 36"/>
                  <a:gd name="T2" fmla="*/ 0 w 25"/>
                  <a:gd name="T3" fmla="*/ 0 h 36"/>
                  <a:gd name="T4" fmla="*/ 0 w 25"/>
                  <a:gd name="T5" fmla="*/ 0 h 36"/>
                  <a:gd name="T6" fmla="*/ 0 w 25"/>
                  <a:gd name="T7" fmla="*/ 0 h 36"/>
                  <a:gd name="T8" fmla="*/ 0 w 25"/>
                  <a:gd name="T9" fmla="*/ 0 h 36"/>
                  <a:gd name="T10" fmla="*/ 0 w 25"/>
                  <a:gd name="T11" fmla="*/ 0 h 36"/>
                  <a:gd name="T12" fmla="*/ 0 w 25"/>
                  <a:gd name="T13" fmla="*/ 0 h 36"/>
                  <a:gd name="T14" fmla="*/ 0 w 25"/>
                  <a:gd name="T15" fmla="*/ 0 h 36"/>
                  <a:gd name="T16" fmla="*/ 0 w 25"/>
                  <a:gd name="T17" fmla="*/ 0 h 36"/>
                  <a:gd name="T18" fmla="*/ 0 w 25"/>
                  <a:gd name="T19" fmla="*/ 0 h 36"/>
                  <a:gd name="T20" fmla="*/ 0 w 25"/>
                  <a:gd name="T21" fmla="*/ 0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36"/>
                  <a:gd name="T35" fmla="*/ 25 w 25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36">
                    <a:moveTo>
                      <a:pt x="25" y="11"/>
                    </a:moveTo>
                    <a:lnTo>
                      <a:pt x="22" y="6"/>
                    </a:lnTo>
                    <a:lnTo>
                      <a:pt x="18" y="3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0" y="17"/>
                    </a:lnTo>
                    <a:lnTo>
                      <a:pt x="10" y="36"/>
                    </a:lnTo>
                    <a:lnTo>
                      <a:pt x="11" y="17"/>
                    </a:lnTo>
                    <a:lnTo>
                      <a:pt x="22" y="20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93" name="Freeform 178">
                <a:extLst>
                  <a:ext uri="{FF2B5EF4-FFF2-40B4-BE49-F238E27FC236}">
                    <a16:creationId xmlns:a16="http://schemas.microsoft.com/office/drawing/2014/main" id="{C4BF886F-A264-4420-BC18-D99E641CC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3215"/>
                <a:ext cx="14" cy="24"/>
              </a:xfrm>
              <a:custGeom>
                <a:avLst/>
                <a:gdLst>
                  <a:gd name="T0" fmla="*/ 0 w 41"/>
                  <a:gd name="T1" fmla="*/ 0 h 73"/>
                  <a:gd name="T2" fmla="*/ 0 w 41"/>
                  <a:gd name="T3" fmla="*/ 0 h 73"/>
                  <a:gd name="T4" fmla="*/ 0 w 41"/>
                  <a:gd name="T5" fmla="*/ 0 h 73"/>
                  <a:gd name="T6" fmla="*/ 0 w 41"/>
                  <a:gd name="T7" fmla="*/ 0 h 73"/>
                  <a:gd name="T8" fmla="*/ 0 w 41"/>
                  <a:gd name="T9" fmla="*/ 0 h 73"/>
                  <a:gd name="T10" fmla="*/ 0 w 41"/>
                  <a:gd name="T11" fmla="*/ 0 h 73"/>
                  <a:gd name="T12" fmla="*/ 0 w 41"/>
                  <a:gd name="T13" fmla="*/ 0 h 73"/>
                  <a:gd name="T14" fmla="*/ 0 w 41"/>
                  <a:gd name="T15" fmla="*/ 0 h 73"/>
                  <a:gd name="T16" fmla="*/ 0 w 41"/>
                  <a:gd name="T17" fmla="*/ 0 h 73"/>
                  <a:gd name="T18" fmla="*/ 0 w 41"/>
                  <a:gd name="T19" fmla="*/ 0 h 73"/>
                  <a:gd name="T20" fmla="*/ 0 w 41"/>
                  <a:gd name="T21" fmla="*/ 0 h 73"/>
                  <a:gd name="T22" fmla="*/ 0 w 41"/>
                  <a:gd name="T23" fmla="*/ 0 h 73"/>
                  <a:gd name="T24" fmla="*/ 0 w 41"/>
                  <a:gd name="T25" fmla="*/ 0 h 73"/>
                  <a:gd name="T26" fmla="*/ 0 w 41"/>
                  <a:gd name="T27" fmla="*/ 0 h 73"/>
                  <a:gd name="T28" fmla="*/ 0 w 41"/>
                  <a:gd name="T29" fmla="*/ 0 h 73"/>
                  <a:gd name="T30" fmla="*/ 0 w 41"/>
                  <a:gd name="T31" fmla="*/ 0 h 73"/>
                  <a:gd name="T32" fmla="*/ 0 w 41"/>
                  <a:gd name="T33" fmla="*/ 0 h 73"/>
                  <a:gd name="T34" fmla="*/ 0 w 41"/>
                  <a:gd name="T35" fmla="*/ 0 h 73"/>
                  <a:gd name="T36" fmla="*/ 0 w 41"/>
                  <a:gd name="T37" fmla="*/ 0 h 73"/>
                  <a:gd name="T38" fmla="*/ 0 w 41"/>
                  <a:gd name="T39" fmla="*/ 0 h 73"/>
                  <a:gd name="T40" fmla="*/ 0 w 41"/>
                  <a:gd name="T41" fmla="*/ 0 h 73"/>
                  <a:gd name="T42" fmla="*/ 0 w 41"/>
                  <a:gd name="T43" fmla="*/ 0 h 73"/>
                  <a:gd name="T44" fmla="*/ 0 w 41"/>
                  <a:gd name="T45" fmla="*/ 0 h 73"/>
                  <a:gd name="T46" fmla="*/ 0 w 41"/>
                  <a:gd name="T47" fmla="*/ 0 h 73"/>
                  <a:gd name="T48" fmla="*/ 0 w 41"/>
                  <a:gd name="T49" fmla="*/ 0 h 73"/>
                  <a:gd name="T50" fmla="*/ 0 w 41"/>
                  <a:gd name="T51" fmla="*/ 0 h 73"/>
                  <a:gd name="T52" fmla="*/ 0 w 41"/>
                  <a:gd name="T53" fmla="*/ 0 h 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1"/>
                  <a:gd name="T82" fmla="*/ 0 h 73"/>
                  <a:gd name="T83" fmla="*/ 41 w 41"/>
                  <a:gd name="T84" fmla="*/ 73 h 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1" h="73">
                    <a:moveTo>
                      <a:pt x="0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0" y="4"/>
                    </a:lnTo>
                    <a:lnTo>
                      <a:pt x="26" y="7"/>
                    </a:lnTo>
                    <a:lnTo>
                      <a:pt x="31" y="9"/>
                    </a:lnTo>
                    <a:lnTo>
                      <a:pt x="37" y="14"/>
                    </a:lnTo>
                    <a:lnTo>
                      <a:pt x="40" y="21"/>
                    </a:lnTo>
                    <a:lnTo>
                      <a:pt x="41" y="29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1" y="59"/>
                    </a:lnTo>
                    <a:lnTo>
                      <a:pt x="18" y="73"/>
                    </a:lnTo>
                    <a:lnTo>
                      <a:pt x="3" y="58"/>
                    </a:lnTo>
                    <a:lnTo>
                      <a:pt x="17" y="58"/>
                    </a:lnTo>
                    <a:lnTo>
                      <a:pt x="7" y="46"/>
                    </a:lnTo>
                    <a:lnTo>
                      <a:pt x="24" y="46"/>
                    </a:lnTo>
                    <a:lnTo>
                      <a:pt x="7" y="28"/>
                    </a:lnTo>
                    <a:lnTo>
                      <a:pt x="24" y="28"/>
                    </a:lnTo>
                    <a:lnTo>
                      <a:pt x="25" y="24"/>
                    </a:lnTo>
                    <a:lnTo>
                      <a:pt x="21" y="16"/>
                    </a:lnTo>
                    <a:lnTo>
                      <a:pt x="16" y="10"/>
                    </a:lnTo>
                    <a:lnTo>
                      <a:pt x="8" y="6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94" name="Freeform 179">
                <a:extLst>
                  <a:ext uri="{FF2B5EF4-FFF2-40B4-BE49-F238E27FC236}">
                    <a16:creationId xmlns:a16="http://schemas.microsoft.com/office/drawing/2014/main" id="{DC036104-FB0B-4DF1-9A24-BC9FBEB45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3244"/>
                <a:ext cx="213" cy="122"/>
              </a:xfrm>
              <a:custGeom>
                <a:avLst/>
                <a:gdLst>
                  <a:gd name="T0" fmla="*/ 0 w 640"/>
                  <a:gd name="T1" fmla="*/ 0 h 366"/>
                  <a:gd name="T2" fmla="*/ 0 w 640"/>
                  <a:gd name="T3" fmla="*/ 0 h 366"/>
                  <a:gd name="T4" fmla="*/ 0 w 640"/>
                  <a:gd name="T5" fmla="*/ 0 h 366"/>
                  <a:gd name="T6" fmla="*/ 0 w 640"/>
                  <a:gd name="T7" fmla="*/ 0 h 366"/>
                  <a:gd name="T8" fmla="*/ 0 w 640"/>
                  <a:gd name="T9" fmla="*/ 0 h 366"/>
                  <a:gd name="T10" fmla="*/ 0 w 640"/>
                  <a:gd name="T11" fmla="*/ 0 h 366"/>
                  <a:gd name="T12" fmla="*/ 0 w 640"/>
                  <a:gd name="T13" fmla="*/ 0 h 366"/>
                  <a:gd name="T14" fmla="*/ 0 w 640"/>
                  <a:gd name="T15" fmla="*/ 0 h 366"/>
                  <a:gd name="T16" fmla="*/ 0 w 640"/>
                  <a:gd name="T17" fmla="*/ 0 h 366"/>
                  <a:gd name="T18" fmla="*/ 0 w 640"/>
                  <a:gd name="T19" fmla="*/ 0 h 366"/>
                  <a:gd name="T20" fmla="*/ 0 w 640"/>
                  <a:gd name="T21" fmla="*/ 0 h 366"/>
                  <a:gd name="T22" fmla="*/ 0 w 640"/>
                  <a:gd name="T23" fmla="*/ 0 h 366"/>
                  <a:gd name="T24" fmla="*/ 0 w 640"/>
                  <a:gd name="T25" fmla="*/ 0 h 366"/>
                  <a:gd name="T26" fmla="*/ 0 w 640"/>
                  <a:gd name="T27" fmla="*/ 0 h 366"/>
                  <a:gd name="T28" fmla="*/ 0 w 640"/>
                  <a:gd name="T29" fmla="*/ 0 h 366"/>
                  <a:gd name="T30" fmla="*/ 0 w 640"/>
                  <a:gd name="T31" fmla="*/ 0 h 366"/>
                  <a:gd name="T32" fmla="*/ 0 w 640"/>
                  <a:gd name="T33" fmla="*/ 0 h 366"/>
                  <a:gd name="T34" fmla="*/ 0 w 640"/>
                  <a:gd name="T35" fmla="*/ 0 h 366"/>
                  <a:gd name="T36" fmla="*/ 0 w 640"/>
                  <a:gd name="T37" fmla="*/ 0 h 366"/>
                  <a:gd name="T38" fmla="*/ 0 w 640"/>
                  <a:gd name="T39" fmla="*/ 0 h 366"/>
                  <a:gd name="T40" fmla="*/ 0 w 640"/>
                  <a:gd name="T41" fmla="*/ 0 h 366"/>
                  <a:gd name="T42" fmla="*/ 0 w 640"/>
                  <a:gd name="T43" fmla="*/ 0 h 366"/>
                  <a:gd name="T44" fmla="*/ 0 w 640"/>
                  <a:gd name="T45" fmla="*/ 0 h 366"/>
                  <a:gd name="T46" fmla="*/ 0 w 640"/>
                  <a:gd name="T47" fmla="*/ 0 h 366"/>
                  <a:gd name="T48" fmla="*/ 0 w 640"/>
                  <a:gd name="T49" fmla="*/ 0 h 366"/>
                  <a:gd name="T50" fmla="*/ 0 w 640"/>
                  <a:gd name="T51" fmla="*/ 0 h 366"/>
                  <a:gd name="T52" fmla="*/ 0 w 640"/>
                  <a:gd name="T53" fmla="*/ 0 h 366"/>
                  <a:gd name="T54" fmla="*/ 0 w 640"/>
                  <a:gd name="T55" fmla="*/ 0 h 366"/>
                  <a:gd name="T56" fmla="*/ 0 w 640"/>
                  <a:gd name="T57" fmla="*/ 0 h 366"/>
                  <a:gd name="T58" fmla="*/ 0 w 640"/>
                  <a:gd name="T59" fmla="*/ 0 h 366"/>
                  <a:gd name="T60" fmla="*/ 0 w 640"/>
                  <a:gd name="T61" fmla="*/ 0 h 366"/>
                  <a:gd name="T62" fmla="*/ 0 w 640"/>
                  <a:gd name="T63" fmla="*/ 0 h 366"/>
                  <a:gd name="T64" fmla="*/ 0 w 640"/>
                  <a:gd name="T65" fmla="*/ 0 h 366"/>
                  <a:gd name="T66" fmla="*/ 0 w 640"/>
                  <a:gd name="T67" fmla="*/ 0 h 366"/>
                  <a:gd name="T68" fmla="*/ 0 w 640"/>
                  <a:gd name="T69" fmla="*/ 0 h 366"/>
                  <a:gd name="T70" fmla="*/ 0 w 640"/>
                  <a:gd name="T71" fmla="*/ 0 h 366"/>
                  <a:gd name="T72" fmla="*/ 0 w 640"/>
                  <a:gd name="T73" fmla="*/ 0 h 366"/>
                  <a:gd name="T74" fmla="*/ 0 w 640"/>
                  <a:gd name="T75" fmla="*/ 0 h 3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40"/>
                  <a:gd name="T115" fmla="*/ 0 h 366"/>
                  <a:gd name="T116" fmla="*/ 640 w 640"/>
                  <a:gd name="T117" fmla="*/ 366 h 36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40" h="366">
                    <a:moveTo>
                      <a:pt x="281" y="0"/>
                    </a:moveTo>
                    <a:lnTo>
                      <a:pt x="257" y="3"/>
                    </a:lnTo>
                    <a:lnTo>
                      <a:pt x="229" y="40"/>
                    </a:lnTo>
                    <a:lnTo>
                      <a:pt x="225" y="42"/>
                    </a:lnTo>
                    <a:lnTo>
                      <a:pt x="220" y="48"/>
                    </a:lnTo>
                    <a:lnTo>
                      <a:pt x="214" y="52"/>
                    </a:lnTo>
                    <a:lnTo>
                      <a:pt x="207" y="57"/>
                    </a:lnTo>
                    <a:lnTo>
                      <a:pt x="200" y="61"/>
                    </a:lnTo>
                    <a:lnTo>
                      <a:pt x="192" y="65"/>
                    </a:lnTo>
                    <a:lnTo>
                      <a:pt x="185" y="68"/>
                    </a:lnTo>
                    <a:lnTo>
                      <a:pt x="180" y="70"/>
                    </a:lnTo>
                    <a:lnTo>
                      <a:pt x="174" y="71"/>
                    </a:lnTo>
                    <a:lnTo>
                      <a:pt x="169" y="73"/>
                    </a:lnTo>
                    <a:lnTo>
                      <a:pt x="163" y="74"/>
                    </a:lnTo>
                    <a:lnTo>
                      <a:pt x="158" y="77"/>
                    </a:lnTo>
                    <a:lnTo>
                      <a:pt x="151" y="78"/>
                    </a:lnTo>
                    <a:lnTo>
                      <a:pt x="148" y="80"/>
                    </a:lnTo>
                    <a:lnTo>
                      <a:pt x="138" y="82"/>
                    </a:lnTo>
                    <a:lnTo>
                      <a:pt x="130" y="85"/>
                    </a:lnTo>
                    <a:lnTo>
                      <a:pt x="125" y="85"/>
                    </a:lnTo>
                    <a:lnTo>
                      <a:pt x="124" y="87"/>
                    </a:lnTo>
                    <a:lnTo>
                      <a:pt x="122" y="87"/>
                    </a:lnTo>
                    <a:lnTo>
                      <a:pt x="120" y="90"/>
                    </a:lnTo>
                    <a:lnTo>
                      <a:pt x="116" y="94"/>
                    </a:lnTo>
                    <a:lnTo>
                      <a:pt x="111" y="102"/>
                    </a:lnTo>
                    <a:lnTo>
                      <a:pt x="104" y="110"/>
                    </a:lnTo>
                    <a:lnTo>
                      <a:pt x="98" y="119"/>
                    </a:lnTo>
                    <a:lnTo>
                      <a:pt x="90" y="129"/>
                    </a:lnTo>
                    <a:lnTo>
                      <a:pt x="82" y="141"/>
                    </a:lnTo>
                    <a:lnTo>
                      <a:pt x="73" y="152"/>
                    </a:lnTo>
                    <a:lnTo>
                      <a:pt x="64" y="165"/>
                    </a:lnTo>
                    <a:lnTo>
                      <a:pt x="55" y="179"/>
                    </a:lnTo>
                    <a:lnTo>
                      <a:pt x="47" y="193"/>
                    </a:lnTo>
                    <a:lnTo>
                      <a:pt x="38" y="206"/>
                    </a:lnTo>
                    <a:lnTo>
                      <a:pt x="31" y="220"/>
                    </a:lnTo>
                    <a:lnTo>
                      <a:pt x="23" y="234"/>
                    </a:lnTo>
                    <a:lnTo>
                      <a:pt x="18" y="249"/>
                    </a:lnTo>
                    <a:lnTo>
                      <a:pt x="12" y="261"/>
                    </a:lnTo>
                    <a:lnTo>
                      <a:pt x="9" y="272"/>
                    </a:lnTo>
                    <a:lnTo>
                      <a:pt x="4" y="284"/>
                    </a:lnTo>
                    <a:lnTo>
                      <a:pt x="2" y="295"/>
                    </a:lnTo>
                    <a:lnTo>
                      <a:pt x="0" y="305"/>
                    </a:lnTo>
                    <a:lnTo>
                      <a:pt x="0" y="315"/>
                    </a:lnTo>
                    <a:lnTo>
                      <a:pt x="0" y="324"/>
                    </a:lnTo>
                    <a:lnTo>
                      <a:pt x="0" y="333"/>
                    </a:lnTo>
                    <a:lnTo>
                      <a:pt x="0" y="338"/>
                    </a:lnTo>
                    <a:lnTo>
                      <a:pt x="0" y="345"/>
                    </a:lnTo>
                    <a:lnTo>
                      <a:pt x="1" y="352"/>
                    </a:lnTo>
                    <a:lnTo>
                      <a:pt x="2" y="356"/>
                    </a:lnTo>
                    <a:lnTo>
                      <a:pt x="2" y="363"/>
                    </a:lnTo>
                    <a:lnTo>
                      <a:pt x="4" y="366"/>
                    </a:lnTo>
                    <a:lnTo>
                      <a:pt x="274" y="317"/>
                    </a:lnTo>
                    <a:lnTo>
                      <a:pt x="581" y="272"/>
                    </a:lnTo>
                    <a:lnTo>
                      <a:pt x="640" y="253"/>
                    </a:lnTo>
                    <a:lnTo>
                      <a:pt x="627" y="193"/>
                    </a:lnTo>
                    <a:lnTo>
                      <a:pt x="601" y="193"/>
                    </a:lnTo>
                    <a:lnTo>
                      <a:pt x="575" y="183"/>
                    </a:lnTo>
                    <a:lnTo>
                      <a:pt x="545" y="183"/>
                    </a:lnTo>
                    <a:lnTo>
                      <a:pt x="542" y="181"/>
                    </a:lnTo>
                    <a:lnTo>
                      <a:pt x="539" y="178"/>
                    </a:lnTo>
                    <a:lnTo>
                      <a:pt x="534" y="170"/>
                    </a:lnTo>
                    <a:lnTo>
                      <a:pt x="529" y="162"/>
                    </a:lnTo>
                    <a:lnTo>
                      <a:pt x="520" y="152"/>
                    </a:lnTo>
                    <a:lnTo>
                      <a:pt x="512" y="143"/>
                    </a:lnTo>
                    <a:lnTo>
                      <a:pt x="505" y="133"/>
                    </a:lnTo>
                    <a:lnTo>
                      <a:pt x="497" y="124"/>
                    </a:lnTo>
                    <a:lnTo>
                      <a:pt x="488" y="115"/>
                    </a:lnTo>
                    <a:lnTo>
                      <a:pt x="480" y="108"/>
                    </a:lnTo>
                    <a:lnTo>
                      <a:pt x="473" y="102"/>
                    </a:lnTo>
                    <a:lnTo>
                      <a:pt x="467" y="97"/>
                    </a:lnTo>
                    <a:lnTo>
                      <a:pt x="461" y="92"/>
                    </a:lnTo>
                    <a:lnTo>
                      <a:pt x="457" y="89"/>
                    </a:lnTo>
                    <a:lnTo>
                      <a:pt x="455" y="87"/>
                    </a:lnTo>
                    <a:lnTo>
                      <a:pt x="434" y="5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D9E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95" name="Freeform 180">
                <a:extLst>
                  <a:ext uri="{FF2B5EF4-FFF2-40B4-BE49-F238E27FC236}">
                    <a16:creationId xmlns:a16="http://schemas.microsoft.com/office/drawing/2014/main" id="{4B5549D2-38A1-41F2-A521-3AC773730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3251"/>
                <a:ext cx="188" cy="101"/>
              </a:xfrm>
              <a:custGeom>
                <a:avLst/>
                <a:gdLst>
                  <a:gd name="T0" fmla="*/ 0 w 563"/>
                  <a:gd name="T1" fmla="*/ 0 h 302"/>
                  <a:gd name="T2" fmla="*/ 0 w 563"/>
                  <a:gd name="T3" fmla="*/ 0 h 302"/>
                  <a:gd name="T4" fmla="*/ 0 w 563"/>
                  <a:gd name="T5" fmla="*/ 0 h 302"/>
                  <a:gd name="T6" fmla="*/ 0 w 563"/>
                  <a:gd name="T7" fmla="*/ 0 h 302"/>
                  <a:gd name="T8" fmla="*/ 0 w 563"/>
                  <a:gd name="T9" fmla="*/ 0 h 302"/>
                  <a:gd name="T10" fmla="*/ 0 w 563"/>
                  <a:gd name="T11" fmla="*/ 0 h 302"/>
                  <a:gd name="T12" fmla="*/ 0 w 563"/>
                  <a:gd name="T13" fmla="*/ 0 h 302"/>
                  <a:gd name="T14" fmla="*/ 0 w 563"/>
                  <a:gd name="T15" fmla="*/ 0 h 302"/>
                  <a:gd name="T16" fmla="*/ 0 w 563"/>
                  <a:gd name="T17" fmla="*/ 0 h 302"/>
                  <a:gd name="T18" fmla="*/ 0 w 563"/>
                  <a:gd name="T19" fmla="*/ 0 h 302"/>
                  <a:gd name="T20" fmla="*/ 0 w 563"/>
                  <a:gd name="T21" fmla="*/ 0 h 302"/>
                  <a:gd name="T22" fmla="*/ 0 w 563"/>
                  <a:gd name="T23" fmla="*/ 0 h 302"/>
                  <a:gd name="T24" fmla="*/ 0 w 563"/>
                  <a:gd name="T25" fmla="*/ 0 h 302"/>
                  <a:gd name="T26" fmla="*/ 0 w 563"/>
                  <a:gd name="T27" fmla="*/ 0 h 302"/>
                  <a:gd name="T28" fmla="*/ 0 w 563"/>
                  <a:gd name="T29" fmla="*/ 0 h 302"/>
                  <a:gd name="T30" fmla="*/ 0 w 563"/>
                  <a:gd name="T31" fmla="*/ 0 h 302"/>
                  <a:gd name="T32" fmla="*/ 0 w 563"/>
                  <a:gd name="T33" fmla="*/ 0 h 302"/>
                  <a:gd name="T34" fmla="*/ 0 w 563"/>
                  <a:gd name="T35" fmla="*/ 0 h 302"/>
                  <a:gd name="T36" fmla="*/ 0 w 563"/>
                  <a:gd name="T37" fmla="*/ 0 h 302"/>
                  <a:gd name="T38" fmla="*/ 0 w 563"/>
                  <a:gd name="T39" fmla="*/ 0 h 302"/>
                  <a:gd name="T40" fmla="*/ 0 w 563"/>
                  <a:gd name="T41" fmla="*/ 0 h 302"/>
                  <a:gd name="T42" fmla="*/ 0 w 563"/>
                  <a:gd name="T43" fmla="*/ 0 h 302"/>
                  <a:gd name="T44" fmla="*/ 0 w 563"/>
                  <a:gd name="T45" fmla="*/ 0 h 302"/>
                  <a:gd name="T46" fmla="*/ 0 w 563"/>
                  <a:gd name="T47" fmla="*/ 0 h 302"/>
                  <a:gd name="T48" fmla="*/ 0 w 563"/>
                  <a:gd name="T49" fmla="*/ 0 h 302"/>
                  <a:gd name="T50" fmla="*/ 0 w 563"/>
                  <a:gd name="T51" fmla="*/ 0 h 302"/>
                  <a:gd name="T52" fmla="*/ 0 w 563"/>
                  <a:gd name="T53" fmla="*/ 0 h 302"/>
                  <a:gd name="T54" fmla="*/ 0 w 563"/>
                  <a:gd name="T55" fmla="*/ 0 h 302"/>
                  <a:gd name="T56" fmla="*/ 0 w 563"/>
                  <a:gd name="T57" fmla="*/ 0 h 302"/>
                  <a:gd name="T58" fmla="*/ 0 w 563"/>
                  <a:gd name="T59" fmla="*/ 0 h 302"/>
                  <a:gd name="T60" fmla="*/ 0 w 563"/>
                  <a:gd name="T61" fmla="*/ 0 h 302"/>
                  <a:gd name="T62" fmla="*/ 0 w 563"/>
                  <a:gd name="T63" fmla="*/ 0 h 302"/>
                  <a:gd name="T64" fmla="*/ 0 w 563"/>
                  <a:gd name="T65" fmla="*/ 0 h 302"/>
                  <a:gd name="T66" fmla="*/ 0 w 563"/>
                  <a:gd name="T67" fmla="*/ 0 h 302"/>
                  <a:gd name="T68" fmla="*/ 0 w 563"/>
                  <a:gd name="T69" fmla="*/ 0 h 302"/>
                  <a:gd name="T70" fmla="*/ 0 w 563"/>
                  <a:gd name="T71" fmla="*/ 0 h 302"/>
                  <a:gd name="T72" fmla="*/ 0 w 563"/>
                  <a:gd name="T73" fmla="*/ 0 h 302"/>
                  <a:gd name="T74" fmla="*/ 0 w 563"/>
                  <a:gd name="T75" fmla="*/ 0 h 302"/>
                  <a:gd name="T76" fmla="*/ 0 w 563"/>
                  <a:gd name="T77" fmla="*/ 0 h 302"/>
                  <a:gd name="T78" fmla="*/ 0 w 563"/>
                  <a:gd name="T79" fmla="*/ 0 h 302"/>
                  <a:gd name="T80" fmla="*/ 0 w 563"/>
                  <a:gd name="T81" fmla="*/ 0 h 302"/>
                  <a:gd name="T82" fmla="*/ 0 w 563"/>
                  <a:gd name="T83" fmla="*/ 0 h 302"/>
                  <a:gd name="T84" fmla="*/ 0 w 563"/>
                  <a:gd name="T85" fmla="*/ 0 h 302"/>
                  <a:gd name="T86" fmla="*/ 0 w 563"/>
                  <a:gd name="T87" fmla="*/ 0 h 302"/>
                  <a:gd name="T88" fmla="*/ 0 w 563"/>
                  <a:gd name="T89" fmla="*/ 0 h 302"/>
                  <a:gd name="T90" fmla="*/ 0 w 563"/>
                  <a:gd name="T91" fmla="*/ 0 h 302"/>
                  <a:gd name="T92" fmla="*/ 0 w 563"/>
                  <a:gd name="T93" fmla="*/ 0 h 302"/>
                  <a:gd name="T94" fmla="*/ 0 w 563"/>
                  <a:gd name="T95" fmla="*/ 0 h 302"/>
                  <a:gd name="T96" fmla="*/ 0 w 563"/>
                  <a:gd name="T97" fmla="*/ 0 h 302"/>
                  <a:gd name="T98" fmla="*/ 0 w 563"/>
                  <a:gd name="T99" fmla="*/ 0 h 3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3"/>
                  <a:gd name="T151" fmla="*/ 0 h 302"/>
                  <a:gd name="T152" fmla="*/ 563 w 563"/>
                  <a:gd name="T153" fmla="*/ 302 h 3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3" h="302">
                    <a:moveTo>
                      <a:pt x="121" y="108"/>
                    </a:moveTo>
                    <a:lnTo>
                      <a:pt x="121" y="109"/>
                    </a:lnTo>
                    <a:lnTo>
                      <a:pt x="121" y="113"/>
                    </a:lnTo>
                    <a:lnTo>
                      <a:pt x="121" y="119"/>
                    </a:lnTo>
                    <a:lnTo>
                      <a:pt x="121" y="128"/>
                    </a:lnTo>
                    <a:lnTo>
                      <a:pt x="120" y="131"/>
                    </a:lnTo>
                    <a:lnTo>
                      <a:pt x="120" y="138"/>
                    </a:lnTo>
                    <a:lnTo>
                      <a:pt x="119" y="143"/>
                    </a:lnTo>
                    <a:lnTo>
                      <a:pt x="119" y="149"/>
                    </a:lnTo>
                    <a:lnTo>
                      <a:pt x="118" y="155"/>
                    </a:lnTo>
                    <a:lnTo>
                      <a:pt x="117" y="161"/>
                    </a:lnTo>
                    <a:lnTo>
                      <a:pt x="116" y="167"/>
                    </a:lnTo>
                    <a:lnTo>
                      <a:pt x="115" y="173"/>
                    </a:lnTo>
                    <a:lnTo>
                      <a:pt x="111" y="180"/>
                    </a:lnTo>
                    <a:lnTo>
                      <a:pt x="109" y="186"/>
                    </a:lnTo>
                    <a:lnTo>
                      <a:pt x="107" y="191"/>
                    </a:lnTo>
                    <a:lnTo>
                      <a:pt x="105" y="198"/>
                    </a:lnTo>
                    <a:lnTo>
                      <a:pt x="101" y="203"/>
                    </a:lnTo>
                    <a:lnTo>
                      <a:pt x="100" y="209"/>
                    </a:lnTo>
                    <a:lnTo>
                      <a:pt x="97" y="214"/>
                    </a:lnTo>
                    <a:lnTo>
                      <a:pt x="95" y="221"/>
                    </a:lnTo>
                    <a:lnTo>
                      <a:pt x="89" y="229"/>
                    </a:lnTo>
                    <a:lnTo>
                      <a:pt x="85" y="236"/>
                    </a:lnTo>
                    <a:lnTo>
                      <a:pt x="82" y="240"/>
                    </a:lnTo>
                    <a:lnTo>
                      <a:pt x="82" y="242"/>
                    </a:lnTo>
                    <a:lnTo>
                      <a:pt x="80" y="240"/>
                    </a:lnTo>
                    <a:lnTo>
                      <a:pt x="76" y="238"/>
                    </a:lnTo>
                    <a:lnTo>
                      <a:pt x="72" y="236"/>
                    </a:lnTo>
                    <a:lnTo>
                      <a:pt x="68" y="236"/>
                    </a:lnTo>
                    <a:lnTo>
                      <a:pt x="62" y="234"/>
                    </a:lnTo>
                    <a:lnTo>
                      <a:pt x="57" y="237"/>
                    </a:lnTo>
                    <a:lnTo>
                      <a:pt x="47" y="238"/>
                    </a:lnTo>
                    <a:lnTo>
                      <a:pt x="38" y="242"/>
                    </a:lnTo>
                    <a:lnTo>
                      <a:pt x="29" y="246"/>
                    </a:lnTo>
                    <a:lnTo>
                      <a:pt x="20" y="250"/>
                    </a:lnTo>
                    <a:lnTo>
                      <a:pt x="11" y="253"/>
                    </a:lnTo>
                    <a:lnTo>
                      <a:pt x="6" y="257"/>
                    </a:lnTo>
                    <a:lnTo>
                      <a:pt x="1" y="259"/>
                    </a:lnTo>
                    <a:lnTo>
                      <a:pt x="0" y="261"/>
                    </a:lnTo>
                    <a:lnTo>
                      <a:pt x="1" y="260"/>
                    </a:lnTo>
                    <a:lnTo>
                      <a:pt x="6" y="260"/>
                    </a:lnTo>
                    <a:lnTo>
                      <a:pt x="9" y="260"/>
                    </a:lnTo>
                    <a:lnTo>
                      <a:pt x="14" y="260"/>
                    </a:lnTo>
                    <a:lnTo>
                      <a:pt x="19" y="260"/>
                    </a:lnTo>
                    <a:lnTo>
                      <a:pt x="25" y="260"/>
                    </a:lnTo>
                    <a:lnTo>
                      <a:pt x="30" y="260"/>
                    </a:lnTo>
                    <a:lnTo>
                      <a:pt x="36" y="260"/>
                    </a:lnTo>
                    <a:lnTo>
                      <a:pt x="42" y="260"/>
                    </a:lnTo>
                    <a:lnTo>
                      <a:pt x="50" y="261"/>
                    </a:lnTo>
                    <a:lnTo>
                      <a:pt x="57" y="262"/>
                    </a:lnTo>
                    <a:lnTo>
                      <a:pt x="65" y="263"/>
                    </a:lnTo>
                    <a:lnTo>
                      <a:pt x="71" y="264"/>
                    </a:lnTo>
                    <a:lnTo>
                      <a:pt x="79" y="268"/>
                    </a:lnTo>
                    <a:lnTo>
                      <a:pt x="86" y="269"/>
                    </a:lnTo>
                    <a:lnTo>
                      <a:pt x="92" y="271"/>
                    </a:lnTo>
                    <a:lnTo>
                      <a:pt x="100" y="273"/>
                    </a:lnTo>
                    <a:lnTo>
                      <a:pt x="108" y="277"/>
                    </a:lnTo>
                    <a:lnTo>
                      <a:pt x="113" y="279"/>
                    </a:lnTo>
                    <a:lnTo>
                      <a:pt x="120" y="282"/>
                    </a:lnTo>
                    <a:lnTo>
                      <a:pt x="126" y="285"/>
                    </a:lnTo>
                    <a:lnTo>
                      <a:pt x="133" y="288"/>
                    </a:lnTo>
                    <a:lnTo>
                      <a:pt x="142" y="292"/>
                    </a:lnTo>
                    <a:lnTo>
                      <a:pt x="150" y="297"/>
                    </a:lnTo>
                    <a:lnTo>
                      <a:pt x="156" y="300"/>
                    </a:lnTo>
                    <a:lnTo>
                      <a:pt x="158" y="302"/>
                    </a:lnTo>
                    <a:lnTo>
                      <a:pt x="406" y="270"/>
                    </a:lnTo>
                    <a:lnTo>
                      <a:pt x="521" y="258"/>
                    </a:lnTo>
                    <a:lnTo>
                      <a:pt x="563" y="230"/>
                    </a:lnTo>
                    <a:lnTo>
                      <a:pt x="552" y="173"/>
                    </a:lnTo>
                    <a:lnTo>
                      <a:pt x="524" y="184"/>
                    </a:lnTo>
                    <a:lnTo>
                      <a:pt x="517" y="232"/>
                    </a:lnTo>
                    <a:lnTo>
                      <a:pt x="458" y="242"/>
                    </a:lnTo>
                    <a:lnTo>
                      <a:pt x="463" y="197"/>
                    </a:lnTo>
                    <a:lnTo>
                      <a:pt x="428" y="212"/>
                    </a:lnTo>
                    <a:lnTo>
                      <a:pt x="428" y="211"/>
                    </a:lnTo>
                    <a:lnTo>
                      <a:pt x="430" y="207"/>
                    </a:lnTo>
                    <a:lnTo>
                      <a:pt x="430" y="201"/>
                    </a:lnTo>
                    <a:lnTo>
                      <a:pt x="431" y="196"/>
                    </a:lnTo>
                    <a:lnTo>
                      <a:pt x="432" y="188"/>
                    </a:lnTo>
                    <a:lnTo>
                      <a:pt x="433" y="182"/>
                    </a:lnTo>
                    <a:lnTo>
                      <a:pt x="432" y="177"/>
                    </a:lnTo>
                    <a:lnTo>
                      <a:pt x="432" y="172"/>
                    </a:lnTo>
                    <a:lnTo>
                      <a:pt x="426" y="166"/>
                    </a:lnTo>
                    <a:lnTo>
                      <a:pt x="419" y="165"/>
                    </a:lnTo>
                    <a:lnTo>
                      <a:pt x="411" y="165"/>
                    </a:lnTo>
                    <a:lnTo>
                      <a:pt x="406" y="163"/>
                    </a:lnTo>
                    <a:lnTo>
                      <a:pt x="401" y="159"/>
                    </a:lnTo>
                    <a:lnTo>
                      <a:pt x="400" y="151"/>
                    </a:lnTo>
                    <a:lnTo>
                      <a:pt x="397" y="146"/>
                    </a:lnTo>
                    <a:lnTo>
                      <a:pt x="396" y="139"/>
                    </a:lnTo>
                    <a:lnTo>
                      <a:pt x="393" y="132"/>
                    </a:lnTo>
                    <a:lnTo>
                      <a:pt x="390" y="127"/>
                    </a:lnTo>
                    <a:lnTo>
                      <a:pt x="384" y="119"/>
                    </a:lnTo>
                    <a:lnTo>
                      <a:pt x="379" y="112"/>
                    </a:lnTo>
                    <a:lnTo>
                      <a:pt x="372" y="105"/>
                    </a:lnTo>
                    <a:lnTo>
                      <a:pt x="365" y="99"/>
                    </a:lnTo>
                    <a:lnTo>
                      <a:pt x="360" y="93"/>
                    </a:lnTo>
                    <a:lnTo>
                      <a:pt x="355" y="90"/>
                    </a:lnTo>
                    <a:lnTo>
                      <a:pt x="351" y="88"/>
                    </a:lnTo>
                    <a:lnTo>
                      <a:pt x="351" y="86"/>
                    </a:lnTo>
                    <a:lnTo>
                      <a:pt x="354" y="85"/>
                    </a:lnTo>
                    <a:lnTo>
                      <a:pt x="359" y="81"/>
                    </a:lnTo>
                    <a:lnTo>
                      <a:pt x="365" y="79"/>
                    </a:lnTo>
                    <a:lnTo>
                      <a:pt x="373" y="77"/>
                    </a:lnTo>
                    <a:lnTo>
                      <a:pt x="381" y="77"/>
                    </a:lnTo>
                    <a:lnTo>
                      <a:pt x="386" y="77"/>
                    </a:lnTo>
                    <a:lnTo>
                      <a:pt x="391" y="78"/>
                    </a:lnTo>
                    <a:lnTo>
                      <a:pt x="397" y="79"/>
                    </a:lnTo>
                    <a:lnTo>
                      <a:pt x="403" y="81"/>
                    </a:lnTo>
                    <a:lnTo>
                      <a:pt x="404" y="79"/>
                    </a:lnTo>
                    <a:lnTo>
                      <a:pt x="402" y="76"/>
                    </a:lnTo>
                    <a:lnTo>
                      <a:pt x="397" y="69"/>
                    </a:lnTo>
                    <a:lnTo>
                      <a:pt x="391" y="62"/>
                    </a:lnTo>
                    <a:lnTo>
                      <a:pt x="382" y="55"/>
                    </a:lnTo>
                    <a:lnTo>
                      <a:pt x="374" y="47"/>
                    </a:lnTo>
                    <a:lnTo>
                      <a:pt x="365" y="38"/>
                    </a:lnTo>
                    <a:lnTo>
                      <a:pt x="358" y="31"/>
                    </a:lnTo>
                    <a:lnTo>
                      <a:pt x="349" y="25"/>
                    </a:lnTo>
                    <a:lnTo>
                      <a:pt x="340" y="19"/>
                    </a:lnTo>
                    <a:lnTo>
                      <a:pt x="331" y="12"/>
                    </a:lnTo>
                    <a:lnTo>
                      <a:pt x="323" y="9"/>
                    </a:lnTo>
                    <a:lnTo>
                      <a:pt x="314" y="5"/>
                    </a:lnTo>
                    <a:lnTo>
                      <a:pt x="308" y="2"/>
                    </a:lnTo>
                    <a:lnTo>
                      <a:pt x="303" y="0"/>
                    </a:lnTo>
                    <a:lnTo>
                      <a:pt x="302" y="0"/>
                    </a:lnTo>
                    <a:lnTo>
                      <a:pt x="241" y="0"/>
                    </a:lnTo>
                    <a:lnTo>
                      <a:pt x="250" y="48"/>
                    </a:lnTo>
                    <a:lnTo>
                      <a:pt x="252" y="75"/>
                    </a:lnTo>
                    <a:lnTo>
                      <a:pt x="220" y="105"/>
                    </a:lnTo>
                    <a:lnTo>
                      <a:pt x="184" y="66"/>
                    </a:lnTo>
                    <a:lnTo>
                      <a:pt x="207" y="127"/>
                    </a:lnTo>
                    <a:lnTo>
                      <a:pt x="258" y="153"/>
                    </a:lnTo>
                    <a:lnTo>
                      <a:pt x="237" y="183"/>
                    </a:lnTo>
                    <a:lnTo>
                      <a:pt x="143" y="197"/>
                    </a:lnTo>
                    <a:lnTo>
                      <a:pt x="143" y="196"/>
                    </a:lnTo>
                    <a:lnTo>
                      <a:pt x="143" y="193"/>
                    </a:lnTo>
                    <a:lnTo>
                      <a:pt x="143" y="188"/>
                    </a:lnTo>
                    <a:lnTo>
                      <a:pt x="143" y="183"/>
                    </a:lnTo>
                    <a:lnTo>
                      <a:pt x="142" y="177"/>
                    </a:lnTo>
                    <a:lnTo>
                      <a:pt x="142" y="170"/>
                    </a:lnTo>
                    <a:lnTo>
                      <a:pt x="142" y="161"/>
                    </a:lnTo>
                    <a:lnTo>
                      <a:pt x="141" y="153"/>
                    </a:lnTo>
                    <a:lnTo>
                      <a:pt x="138" y="145"/>
                    </a:lnTo>
                    <a:lnTo>
                      <a:pt x="135" y="136"/>
                    </a:lnTo>
                    <a:lnTo>
                      <a:pt x="131" y="128"/>
                    </a:lnTo>
                    <a:lnTo>
                      <a:pt x="128" y="121"/>
                    </a:lnTo>
                    <a:lnTo>
                      <a:pt x="126" y="115"/>
                    </a:lnTo>
                    <a:lnTo>
                      <a:pt x="123" y="111"/>
                    </a:lnTo>
                    <a:lnTo>
                      <a:pt x="121" y="108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96" name="Freeform 181">
                <a:extLst>
                  <a:ext uri="{FF2B5EF4-FFF2-40B4-BE49-F238E27FC236}">
                    <a16:creationId xmlns:a16="http://schemas.microsoft.com/office/drawing/2014/main" id="{43626FE7-D184-4EC4-AA23-05CD4427F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3242"/>
                <a:ext cx="138" cy="82"/>
              </a:xfrm>
              <a:custGeom>
                <a:avLst/>
                <a:gdLst>
                  <a:gd name="T0" fmla="*/ 0 w 415"/>
                  <a:gd name="T1" fmla="*/ 0 h 248"/>
                  <a:gd name="T2" fmla="*/ 0 w 415"/>
                  <a:gd name="T3" fmla="*/ 0 h 248"/>
                  <a:gd name="T4" fmla="*/ 0 w 415"/>
                  <a:gd name="T5" fmla="*/ 0 h 248"/>
                  <a:gd name="T6" fmla="*/ 0 w 415"/>
                  <a:gd name="T7" fmla="*/ 0 h 248"/>
                  <a:gd name="T8" fmla="*/ 0 w 415"/>
                  <a:gd name="T9" fmla="*/ 0 h 248"/>
                  <a:gd name="T10" fmla="*/ 0 w 415"/>
                  <a:gd name="T11" fmla="*/ 0 h 248"/>
                  <a:gd name="T12" fmla="*/ 0 w 415"/>
                  <a:gd name="T13" fmla="*/ 0 h 248"/>
                  <a:gd name="T14" fmla="*/ 0 w 415"/>
                  <a:gd name="T15" fmla="*/ 0 h 248"/>
                  <a:gd name="T16" fmla="*/ 0 w 415"/>
                  <a:gd name="T17" fmla="*/ 0 h 248"/>
                  <a:gd name="T18" fmla="*/ 0 w 415"/>
                  <a:gd name="T19" fmla="*/ 0 h 248"/>
                  <a:gd name="T20" fmla="*/ 0 w 415"/>
                  <a:gd name="T21" fmla="*/ 0 h 248"/>
                  <a:gd name="T22" fmla="*/ 0 w 415"/>
                  <a:gd name="T23" fmla="*/ 0 h 248"/>
                  <a:gd name="T24" fmla="*/ 0 w 415"/>
                  <a:gd name="T25" fmla="*/ 0 h 248"/>
                  <a:gd name="T26" fmla="*/ 0 w 415"/>
                  <a:gd name="T27" fmla="*/ 0 h 248"/>
                  <a:gd name="T28" fmla="*/ 0 w 415"/>
                  <a:gd name="T29" fmla="*/ 0 h 248"/>
                  <a:gd name="T30" fmla="*/ 0 w 415"/>
                  <a:gd name="T31" fmla="*/ 0 h 248"/>
                  <a:gd name="T32" fmla="*/ 0 w 415"/>
                  <a:gd name="T33" fmla="*/ 0 h 248"/>
                  <a:gd name="T34" fmla="*/ 0 w 415"/>
                  <a:gd name="T35" fmla="*/ 0 h 248"/>
                  <a:gd name="T36" fmla="*/ 0 w 415"/>
                  <a:gd name="T37" fmla="*/ 0 h 248"/>
                  <a:gd name="T38" fmla="*/ 0 w 415"/>
                  <a:gd name="T39" fmla="*/ 0 h 248"/>
                  <a:gd name="T40" fmla="*/ 0 w 415"/>
                  <a:gd name="T41" fmla="*/ 0 h 248"/>
                  <a:gd name="T42" fmla="*/ 0 w 415"/>
                  <a:gd name="T43" fmla="*/ 0 h 248"/>
                  <a:gd name="T44" fmla="*/ 0 w 415"/>
                  <a:gd name="T45" fmla="*/ 0 h 248"/>
                  <a:gd name="T46" fmla="*/ 0 w 415"/>
                  <a:gd name="T47" fmla="*/ 0 h 248"/>
                  <a:gd name="T48" fmla="*/ 0 w 415"/>
                  <a:gd name="T49" fmla="*/ 0 h 248"/>
                  <a:gd name="T50" fmla="*/ 0 w 415"/>
                  <a:gd name="T51" fmla="*/ 0 h 248"/>
                  <a:gd name="T52" fmla="*/ 0 w 415"/>
                  <a:gd name="T53" fmla="*/ 0 h 248"/>
                  <a:gd name="T54" fmla="*/ 0 w 415"/>
                  <a:gd name="T55" fmla="*/ 0 h 248"/>
                  <a:gd name="T56" fmla="*/ 0 w 415"/>
                  <a:gd name="T57" fmla="*/ 0 h 248"/>
                  <a:gd name="T58" fmla="*/ 0 w 415"/>
                  <a:gd name="T59" fmla="*/ 0 h 248"/>
                  <a:gd name="T60" fmla="*/ 0 w 415"/>
                  <a:gd name="T61" fmla="*/ 0 h 248"/>
                  <a:gd name="T62" fmla="*/ 0 w 415"/>
                  <a:gd name="T63" fmla="*/ 0 h 248"/>
                  <a:gd name="T64" fmla="*/ 0 w 415"/>
                  <a:gd name="T65" fmla="*/ 0 h 248"/>
                  <a:gd name="T66" fmla="*/ 0 w 415"/>
                  <a:gd name="T67" fmla="*/ 0 h 248"/>
                  <a:gd name="T68" fmla="*/ 0 w 415"/>
                  <a:gd name="T69" fmla="*/ 0 h 248"/>
                  <a:gd name="T70" fmla="*/ 0 w 415"/>
                  <a:gd name="T71" fmla="*/ 0 h 248"/>
                  <a:gd name="T72" fmla="*/ 0 w 415"/>
                  <a:gd name="T73" fmla="*/ 0 h 248"/>
                  <a:gd name="T74" fmla="*/ 0 w 415"/>
                  <a:gd name="T75" fmla="*/ 0 h 2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15"/>
                  <a:gd name="T115" fmla="*/ 0 h 248"/>
                  <a:gd name="T116" fmla="*/ 415 w 415"/>
                  <a:gd name="T117" fmla="*/ 248 h 2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15" h="248">
                    <a:moveTo>
                      <a:pt x="167" y="0"/>
                    </a:moveTo>
                    <a:lnTo>
                      <a:pt x="165" y="0"/>
                    </a:lnTo>
                    <a:lnTo>
                      <a:pt x="160" y="3"/>
                    </a:lnTo>
                    <a:lnTo>
                      <a:pt x="154" y="5"/>
                    </a:lnTo>
                    <a:lnTo>
                      <a:pt x="146" y="9"/>
                    </a:lnTo>
                    <a:lnTo>
                      <a:pt x="140" y="9"/>
                    </a:lnTo>
                    <a:lnTo>
                      <a:pt x="136" y="11"/>
                    </a:lnTo>
                    <a:lnTo>
                      <a:pt x="129" y="13"/>
                    </a:lnTo>
                    <a:lnTo>
                      <a:pt x="125" y="16"/>
                    </a:lnTo>
                    <a:lnTo>
                      <a:pt x="114" y="20"/>
                    </a:lnTo>
                    <a:lnTo>
                      <a:pt x="105" y="25"/>
                    </a:lnTo>
                    <a:lnTo>
                      <a:pt x="98" y="26"/>
                    </a:lnTo>
                    <a:lnTo>
                      <a:pt x="94" y="28"/>
                    </a:lnTo>
                    <a:lnTo>
                      <a:pt x="88" y="30"/>
                    </a:lnTo>
                    <a:lnTo>
                      <a:pt x="83" y="34"/>
                    </a:lnTo>
                    <a:lnTo>
                      <a:pt x="73" y="38"/>
                    </a:lnTo>
                    <a:lnTo>
                      <a:pt x="64" y="43"/>
                    </a:lnTo>
                    <a:lnTo>
                      <a:pt x="55" y="46"/>
                    </a:lnTo>
                    <a:lnTo>
                      <a:pt x="50" y="50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5" y="54"/>
                    </a:lnTo>
                    <a:lnTo>
                      <a:pt x="44" y="58"/>
                    </a:lnTo>
                    <a:lnTo>
                      <a:pt x="40" y="63"/>
                    </a:lnTo>
                    <a:lnTo>
                      <a:pt x="38" y="70"/>
                    </a:lnTo>
                    <a:lnTo>
                      <a:pt x="37" y="75"/>
                    </a:lnTo>
                    <a:lnTo>
                      <a:pt x="35" y="79"/>
                    </a:lnTo>
                    <a:lnTo>
                      <a:pt x="33" y="85"/>
                    </a:lnTo>
                    <a:lnTo>
                      <a:pt x="32" y="91"/>
                    </a:lnTo>
                    <a:lnTo>
                      <a:pt x="29" y="97"/>
                    </a:lnTo>
                    <a:lnTo>
                      <a:pt x="28" y="105"/>
                    </a:lnTo>
                    <a:lnTo>
                      <a:pt x="25" y="111"/>
                    </a:lnTo>
                    <a:lnTo>
                      <a:pt x="24" y="120"/>
                    </a:lnTo>
                    <a:lnTo>
                      <a:pt x="22" y="127"/>
                    </a:lnTo>
                    <a:lnTo>
                      <a:pt x="19" y="136"/>
                    </a:lnTo>
                    <a:lnTo>
                      <a:pt x="17" y="144"/>
                    </a:lnTo>
                    <a:lnTo>
                      <a:pt x="15" y="152"/>
                    </a:lnTo>
                    <a:lnTo>
                      <a:pt x="13" y="160"/>
                    </a:lnTo>
                    <a:lnTo>
                      <a:pt x="10" y="169"/>
                    </a:lnTo>
                    <a:lnTo>
                      <a:pt x="8" y="177"/>
                    </a:lnTo>
                    <a:lnTo>
                      <a:pt x="7" y="186"/>
                    </a:lnTo>
                    <a:lnTo>
                      <a:pt x="5" y="192"/>
                    </a:lnTo>
                    <a:lnTo>
                      <a:pt x="5" y="200"/>
                    </a:lnTo>
                    <a:lnTo>
                      <a:pt x="3" y="205"/>
                    </a:lnTo>
                    <a:lnTo>
                      <a:pt x="3" y="210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161" y="243"/>
                    </a:lnTo>
                    <a:lnTo>
                      <a:pt x="338" y="248"/>
                    </a:lnTo>
                    <a:lnTo>
                      <a:pt x="415" y="217"/>
                    </a:lnTo>
                    <a:lnTo>
                      <a:pt x="413" y="215"/>
                    </a:lnTo>
                    <a:lnTo>
                      <a:pt x="410" y="207"/>
                    </a:lnTo>
                    <a:lnTo>
                      <a:pt x="405" y="200"/>
                    </a:lnTo>
                    <a:lnTo>
                      <a:pt x="402" y="195"/>
                    </a:lnTo>
                    <a:lnTo>
                      <a:pt x="399" y="187"/>
                    </a:lnTo>
                    <a:lnTo>
                      <a:pt x="394" y="180"/>
                    </a:lnTo>
                    <a:lnTo>
                      <a:pt x="390" y="171"/>
                    </a:lnTo>
                    <a:lnTo>
                      <a:pt x="384" y="162"/>
                    </a:lnTo>
                    <a:lnTo>
                      <a:pt x="380" y="154"/>
                    </a:lnTo>
                    <a:lnTo>
                      <a:pt x="375" y="145"/>
                    </a:lnTo>
                    <a:lnTo>
                      <a:pt x="371" y="136"/>
                    </a:lnTo>
                    <a:lnTo>
                      <a:pt x="367" y="127"/>
                    </a:lnTo>
                    <a:lnTo>
                      <a:pt x="361" y="118"/>
                    </a:lnTo>
                    <a:lnTo>
                      <a:pt x="359" y="110"/>
                    </a:lnTo>
                    <a:lnTo>
                      <a:pt x="353" y="101"/>
                    </a:lnTo>
                    <a:lnTo>
                      <a:pt x="350" y="94"/>
                    </a:lnTo>
                    <a:lnTo>
                      <a:pt x="345" y="86"/>
                    </a:lnTo>
                    <a:lnTo>
                      <a:pt x="343" y="79"/>
                    </a:lnTo>
                    <a:lnTo>
                      <a:pt x="340" y="73"/>
                    </a:lnTo>
                    <a:lnTo>
                      <a:pt x="337" y="67"/>
                    </a:lnTo>
                    <a:lnTo>
                      <a:pt x="335" y="61"/>
                    </a:lnTo>
                    <a:lnTo>
                      <a:pt x="333" y="58"/>
                    </a:lnTo>
                    <a:lnTo>
                      <a:pt x="329" y="49"/>
                    </a:lnTo>
                    <a:lnTo>
                      <a:pt x="327" y="43"/>
                    </a:lnTo>
                    <a:lnTo>
                      <a:pt x="325" y="39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A9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97" name="Freeform 182">
                <a:extLst>
                  <a:ext uri="{FF2B5EF4-FFF2-40B4-BE49-F238E27FC236}">
                    <a16:creationId xmlns:a16="http://schemas.microsoft.com/office/drawing/2014/main" id="{9A24A5C6-A0C2-4D91-A0CA-CAC5D80ED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3270"/>
                <a:ext cx="151" cy="68"/>
              </a:xfrm>
              <a:custGeom>
                <a:avLst/>
                <a:gdLst>
                  <a:gd name="T0" fmla="*/ 0 w 453"/>
                  <a:gd name="T1" fmla="*/ 0 h 204"/>
                  <a:gd name="T2" fmla="*/ 0 w 453"/>
                  <a:gd name="T3" fmla="*/ 0 h 204"/>
                  <a:gd name="T4" fmla="*/ 0 w 453"/>
                  <a:gd name="T5" fmla="*/ 0 h 204"/>
                  <a:gd name="T6" fmla="*/ 0 w 453"/>
                  <a:gd name="T7" fmla="*/ 0 h 204"/>
                  <a:gd name="T8" fmla="*/ 0 w 453"/>
                  <a:gd name="T9" fmla="*/ 0 h 204"/>
                  <a:gd name="T10" fmla="*/ 0 w 453"/>
                  <a:gd name="T11" fmla="*/ 0 h 204"/>
                  <a:gd name="T12" fmla="*/ 0 w 453"/>
                  <a:gd name="T13" fmla="*/ 0 h 204"/>
                  <a:gd name="T14" fmla="*/ 0 w 453"/>
                  <a:gd name="T15" fmla="*/ 0 h 204"/>
                  <a:gd name="T16" fmla="*/ 0 w 453"/>
                  <a:gd name="T17" fmla="*/ 0 h 204"/>
                  <a:gd name="T18" fmla="*/ 0 w 453"/>
                  <a:gd name="T19" fmla="*/ 0 h 204"/>
                  <a:gd name="T20" fmla="*/ 0 w 453"/>
                  <a:gd name="T21" fmla="*/ 0 h 204"/>
                  <a:gd name="T22" fmla="*/ 0 w 453"/>
                  <a:gd name="T23" fmla="*/ 0 h 204"/>
                  <a:gd name="T24" fmla="*/ 0 w 453"/>
                  <a:gd name="T25" fmla="*/ 0 h 204"/>
                  <a:gd name="T26" fmla="*/ 0 w 453"/>
                  <a:gd name="T27" fmla="*/ 0 h 204"/>
                  <a:gd name="T28" fmla="*/ 0 w 453"/>
                  <a:gd name="T29" fmla="*/ 0 h 204"/>
                  <a:gd name="T30" fmla="*/ 0 w 453"/>
                  <a:gd name="T31" fmla="*/ 0 h 204"/>
                  <a:gd name="T32" fmla="*/ 0 w 453"/>
                  <a:gd name="T33" fmla="*/ 0 h 204"/>
                  <a:gd name="T34" fmla="*/ 0 w 453"/>
                  <a:gd name="T35" fmla="*/ 0 h 204"/>
                  <a:gd name="T36" fmla="*/ 0 w 453"/>
                  <a:gd name="T37" fmla="*/ 0 h 204"/>
                  <a:gd name="T38" fmla="*/ 0 w 453"/>
                  <a:gd name="T39" fmla="*/ 0 h 204"/>
                  <a:gd name="T40" fmla="*/ 0 w 453"/>
                  <a:gd name="T41" fmla="*/ 0 h 204"/>
                  <a:gd name="T42" fmla="*/ 0 w 453"/>
                  <a:gd name="T43" fmla="*/ 0 h 204"/>
                  <a:gd name="T44" fmla="*/ 0 w 453"/>
                  <a:gd name="T45" fmla="*/ 0 h 204"/>
                  <a:gd name="T46" fmla="*/ 0 w 453"/>
                  <a:gd name="T47" fmla="*/ 0 h 204"/>
                  <a:gd name="T48" fmla="*/ 0 w 453"/>
                  <a:gd name="T49" fmla="*/ 0 h 204"/>
                  <a:gd name="T50" fmla="*/ 0 w 453"/>
                  <a:gd name="T51" fmla="*/ 0 h 204"/>
                  <a:gd name="T52" fmla="*/ 0 w 453"/>
                  <a:gd name="T53" fmla="*/ 0 h 204"/>
                  <a:gd name="T54" fmla="*/ 0 w 453"/>
                  <a:gd name="T55" fmla="*/ 0 h 204"/>
                  <a:gd name="T56" fmla="*/ 0 w 453"/>
                  <a:gd name="T57" fmla="*/ 0 h 204"/>
                  <a:gd name="T58" fmla="*/ 0 w 453"/>
                  <a:gd name="T59" fmla="*/ 0 h 204"/>
                  <a:gd name="T60" fmla="*/ 0 w 453"/>
                  <a:gd name="T61" fmla="*/ 0 h 204"/>
                  <a:gd name="T62" fmla="*/ 0 w 453"/>
                  <a:gd name="T63" fmla="*/ 0 h 204"/>
                  <a:gd name="T64" fmla="*/ 0 w 453"/>
                  <a:gd name="T65" fmla="*/ 0 h 204"/>
                  <a:gd name="T66" fmla="*/ 0 w 453"/>
                  <a:gd name="T67" fmla="*/ 0 h 204"/>
                  <a:gd name="T68" fmla="*/ 0 w 453"/>
                  <a:gd name="T69" fmla="*/ 0 h 204"/>
                  <a:gd name="T70" fmla="*/ 0 w 453"/>
                  <a:gd name="T71" fmla="*/ 0 h 204"/>
                  <a:gd name="T72" fmla="*/ 0 w 453"/>
                  <a:gd name="T73" fmla="*/ 0 h 204"/>
                  <a:gd name="T74" fmla="*/ 0 w 453"/>
                  <a:gd name="T75" fmla="*/ 0 h 204"/>
                  <a:gd name="T76" fmla="*/ 0 w 453"/>
                  <a:gd name="T77" fmla="*/ 0 h 204"/>
                  <a:gd name="T78" fmla="*/ 0 w 453"/>
                  <a:gd name="T79" fmla="*/ 0 h 204"/>
                  <a:gd name="T80" fmla="*/ 0 w 453"/>
                  <a:gd name="T81" fmla="*/ 0 h 204"/>
                  <a:gd name="T82" fmla="*/ 0 w 453"/>
                  <a:gd name="T83" fmla="*/ 0 h 2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3"/>
                  <a:gd name="T127" fmla="*/ 0 h 204"/>
                  <a:gd name="T128" fmla="*/ 453 w 453"/>
                  <a:gd name="T129" fmla="*/ 204 h 2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3" h="204">
                    <a:moveTo>
                      <a:pt x="56" y="0"/>
                    </a:moveTo>
                    <a:lnTo>
                      <a:pt x="63" y="14"/>
                    </a:lnTo>
                    <a:lnTo>
                      <a:pt x="64" y="19"/>
                    </a:lnTo>
                    <a:lnTo>
                      <a:pt x="67" y="24"/>
                    </a:lnTo>
                    <a:lnTo>
                      <a:pt x="70" y="31"/>
                    </a:lnTo>
                    <a:lnTo>
                      <a:pt x="74" y="38"/>
                    </a:lnTo>
                    <a:lnTo>
                      <a:pt x="77" y="43"/>
                    </a:lnTo>
                    <a:lnTo>
                      <a:pt x="81" y="51"/>
                    </a:lnTo>
                    <a:lnTo>
                      <a:pt x="86" y="59"/>
                    </a:lnTo>
                    <a:lnTo>
                      <a:pt x="91" y="68"/>
                    </a:lnTo>
                    <a:lnTo>
                      <a:pt x="96" y="75"/>
                    </a:lnTo>
                    <a:lnTo>
                      <a:pt x="101" y="83"/>
                    </a:lnTo>
                    <a:lnTo>
                      <a:pt x="106" y="91"/>
                    </a:lnTo>
                    <a:lnTo>
                      <a:pt x="111" y="99"/>
                    </a:lnTo>
                    <a:lnTo>
                      <a:pt x="115" y="106"/>
                    </a:lnTo>
                    <a:lnTo>
                      <a:pt x="119" y="113"/>
                    </a:lnTo>
                    <a:lnTo>
                      <a:pt x="122" y="117"/>
                    </a:lnTo>
                    <a:lnTo>
                      <a:pt x="127" y="123"/>
                    </a:lnTo>
                    <a:lnTo>
                      <a:pt x="131" y="131"/>
                    </a:lnTo>
                    <a:lnTo>
                      <a:pt x="135" y="134"/>
                    </a:lnTo>
                    <a:lnTo>
                      <a:pt x="213" y="127"/>
                    </a:lnTo>
                    <a:lnTo>
                      <a:pt x="215" y="127"/>
                    </a:lnTo>
                    <a:lnTo>
                      <a:pt x="220" y="130"/>
                    </a:lnTo>
                    <a:lnTo>
                      <a:pt x="228" y="131"/>
                    </a:lnTo>
                    <a:lnTo>
                      <a:pt x="238" y="131"/>
                    </a:lnTo>
                    <a:lnTo>
                      <a:pt x="248" y="126"/>
                    </a:lnTo>
                    <a:lnTo>
                      <a:pt x="258" y="122"/>
                    </a:lnTo>
                    <a:lnTo>
                      <a:pt x="267" y="114"/>
                    </a:lnTo>
                    <a:lnTo>
                      <a:pt x="274" y="109"/>
                    </a:lnTo>
                    <a:lnTo>
                      <a:pt x="279" y="101"/>
                    </a:lnTo>
                    <a:lnTo>
                      <a:pt x="282" y="93"/>
                    </a:lnTo>
                    <a:lnTo>
                      <a:pt x="283" y="85"/>
                    </a:lnTo>
                    <a:lnTo>
                      <a:pt x="284" y="79"/>
                    </a:lnTo>
                    <a:lnTo>
                      <a:pt x="283" y="71"/>
                    </a:lnTo>
                    <a:lnTo>
                      <a:pt x="282" y="64"/>
                    </a:lnTo>
                    <a:lnTo>
                      <a:pt x="281" y="60"/>
                    </a:lnTo>
                    <a:lnTo>
                      <a:pt x="281" y="59"/>
                    </a:lnTo>
                    <a:lnTo>
                      <a:pt x="282" y="56"/>
                    </a:lnTo>
                    <a:lnTo>
                      <a:pt x="286" y="53"/>
                    </a:lnTo>
                    <a:lnTo>
                      <a:pt x="291" y="46"/>
                    </a:lnTo>
                    <a:lnTo>
                      <a:pt x="297" y="39"/>
                    </a:lnTo>
                    <a:lnTo>
                      <a:pt x="301" y="30"/>
                    </a:lnTo>
                    <a:lnTo>
                      <a:pt x="304" y="22"/>
                    </a:lnTo>
                    <a:lnTo>
                      <a:pt x="308" y="14"/>
                    </a:lnTo>
                    <a:lnTo>
                      <a:pt x="308" y="22"/>
                    </a:lnTo>
                    <a:lnTo>
                      <a:pt x="308" y="29"/>
                    </a:lnTo>
                    <a:lnTo>
                      <a:pt x="308" y="35"/>
                    </a:lnTo>
                    <a:lnTo>
                      <a:pt x="308" y="44"/>
                    </a:lnTo>
                    <a:lnTo>
                      <a:pt x="309" y="54"/>
                    </a:lnTo>
                    <a:lnTo>
                      <a:pt x="311" y="64"/>
                    </a:lnTo>
                    <a:lnTo>
                      <a:pt x="313" y="72"/>
                    </a:lnTo>
                    <a:lnTo>
                      <a:pt x="318" y="82"/>
                    </a:lnTo>
                    <a:lnTo>
                      <a:pt x="320" y="90"/>
                    </a:lnTo>
                    <a:lnTo>
                      <a:pt x="325" y="99"/>
                    </a:lnTo>
                    <a:lnTo>
                      <a:pt x="328" y="106"/>
                    </a:lnTo>
                    <a:lnTo>
                      <a:pt x="331" y="112"/>
                    </a:lnTo>
                    <a:lnTo>
                      <a:pt x="333" y="114"/>
                    </a:lnTo>
                    <a:lnTo>
                      <a:pt x="335" y="116"/>
                    </a:lnTo>
                    <a:lnTo>
                      <a:pt x="453" y="145"/>
                    </a:lnTo>
                    <a:lnTo>
                      <a:pt x="436" y="186"/>
                    </a:lnTo>
                    <a:lnTo>
                      <a:pt x="142" y="196"/>
                    </a:lnTo>
                    <a:lnTo>
                      <a:pt x="20" y="204"/>
                    </a:lnTo>
                    <a:lnTo>
                      <a:pt x="0" y="163"/>
                    </a:lnTo>
                    <a:lnTo>
                      <a:pt x="49" y="110"/>
                    </a:lnTo>
                    <a:lnTo>
                      <a:pt x="49" y="106"/>
                    </a:lnTo>
                    <a:lnTo>
                      <a:pt x="49" y="101"/>
                    </a:lnTo>
                    <a:lnTo>
                      <a:pt x="49" y="96"/>
                    </a:lnTo>
                    <a:lnTo>
                      <a:pt x="50" y="92"/>
                    </a:lnTo>
                    <a:lnTo>
                      <a:pt x="51" y="86"/>
                    </a:lnTo>
                    <a:lnTo>
                      <a:pt x="53" y="81"/>
                    </a:lnTo>
                    <a:lnTo>
                      <a:pt x="53" y="74"/>
                    </a:lnTo>
                    <a:lnTo>
                      <a:pt x="54" y="69"/>
                    </a:lnTo>
                    <a:lnTo>
                      <a:pt x="55" y="62"/>
                    </a:lnTo>
                    <a:lnTo>
                      <a:pt x="55" y="56"/>
                    </a:lnTo>
                    <a:lnTo>
                      <a:pt x="55" y="49"/>
                    </a:lnTo>
                    <a:lnTo>
                      <a:pt x="56" y="42"/>
                    </a:lnTo>
                    <a:lnTo>
                      <a:pt x="57" y="36"/>
                    </a:lnTo>
                    <a:lnTo>
                      <a:pt x="58" y="31"/>
                    </a:lnTo>
                    <a:lnTo>
                      <a:pt x="57" y="25"/>
                    </a:lnTo>
                    <a:lnTo>
                      <a:pt x="57" y="21"/>
                    </a:lnTo>
                    <a:lnTo>
                      <a:pt x="57" y="15"/>
                    </a:lnTo>
                    <a:lnTo>
                      <a:pt x="57" y="1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98" name="Freeform 183">
                <a:extLst>
                  <a:ext uri="{FF2B5EF4-FFF2-40B4-BE49-F238E27FC236}">
                    <a16:creationId xmlns:a16="http://schemas.microsoft.com/office/drawing/2014/main" id="{370C7E5E-E96C-4F7A-9697-D831A10E3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3239"/>
                <a:ext cx="26" cy="45"/>
              </a:xfrm>
              <a:custGeom>
                <a:avLst/>
                <a:gdLst>
                  <a:gd name="T0" fmla="*/ 0 w 80"/>
                  <a:gd name="T1" fmla="*/ 0 h 134"/>
                  <a:gd name="T2" fmla="*/ 0 w 80"/>
                  <a:gd name="T3" fmla="*/ 0 h 134"/>
                  <a:gd name="T4" fmla="*/ 0 w 80"/>
                  <a:gd name="T5" fmla="*/ 0 h 134"/>
                  <a:gd name="T6" fmla="*/ 0 w 80"/>
                  <a:gd name="T7" fmla="*/ 0 h 134"/>
                  <a:gd name="T8" fmla="*/ 0 w 80"/>
                  <a:gd name="T9" fmla="*/ 0 h 134"/>
                  <a:gd name="T10" fmla="*/ 0 w 80"/>
                  <a:gd name="T11" fmla="*/ 0 h 134"/>
                  <a:gd name="T12" fmla="*/ 0 w 80"/>
                  <a:gd name="T13" fmla="*/ 0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134"/>
                  <a:gd name="T23" fmla="*/ 80 w 80"/>
                  <a:gd name="T24" fmla="*/ 134 h 1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134">
                    <a:moveTo>
                      <a:pt x="56" y="0"/>
                    </a:moveTo>
                    <a:lnTo>
                      <a:pt x="0" y="21"/>
                    </a:lnTo>
                    <a:lnTo>
                      <a:pt x="36" y="32"/>
                    </a:lnTo>
                    <a:lnTo>
                      <a:pt x="67" y="134"/>
                    </a:lnTo>
                    <a:lnTo>
                      <a:pt x="80" y="7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4A6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399" name="Freeform 184">
                <a:extLst>
                  <a:ext uri="{FF2B5EF4-FFF2-40B4-BE49-F238E27FC236}">
                    <a16:creationId xmlns:a16="http://schemas.microsoft.com/office/drawing/2014/main" id="{0519C0A7-2E67-43DC-B9A4-7C23D751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8" y="3313"/>
                <a:ext cx="49" cy="24"/>
              </a:xfrm>
              <a:custGeom>
                <a:avLst/>
                <a:gdLst>
                  <a:gd name="T0" fmla="*/ 0 w 147"/>
                  <a:gd name="T1" fmla="*/ 0 h 73"/>
                  <a:gd name="T2" fmla="*/ 0 w 147"/>
                  <a:gd name="T3" fmla="*/ 0 h 73"/>
                  <a:gd name="T4" fmla="*/ 0 w 147"/>
                  <a:gd name="T5" fmla="*/ 0 h 73"/>
                  <a:gd name="T6" fmla="*/ 0 w 147"/>
                  <a:gd name="T7" fmla="*/ 0 h 73"/>
                  <a:gd name="T8" fmla="*/ 0 w 147"/>
                  <a:gd name="T9" fmla="*/ 0 h 73"/>
                  <a:gd name="T10" fmla="*/ 0 w 147"/>
                  <a:gd name="T11" fmla="*/ 0 h 73"/>
                  <a:gd name="T12" fmla="*/ 0 w 147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"/>
                  <a:gd name="T22" fmla="*/ 0 h 73"/>
                  <a:gd name="T23" fmla="*/ 147 w 147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" h="73">
                    <a:moveTo>
                      <a:pt x="0" y="0"/>
                    </a:moveTo>
                    <a:lnTo>
                      <a:pt x="1" y="22"/>
                    </a:lnTo>
                    <a:lnTo>
                      <a:pt x="84" y="46"/>
                    </a:lnTo>
                    <a:lnTo>
                      <a:pt x="145" y="73"/>
                    </a:lnTo>
                    <a:lnTo>
                      <a:pt x="147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00" name="Freeform 185">
                <a:extLst>
                  <a:ext uri="{FF2B5EF4-FFF2-40B4-BE49-F238E27FC236}">
                    <a16:creationId xmlns:a16="http://schemas.microsoft.com/office/drawing/2014/main" id="{B9E63E32-613F-4ADA-925A-838E77957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" y="3309"/>
                <a:ext cx="153" cy="168"/>
              </a:xfrm>
              <a:custGeom>
                <a:avLst/>
                <a:gdLst>
                  <a:gd name="T0" fmla="*/ 0 w 459"/>
                  <a:gd name="T1" fmla="*/ 0 h 505"/>
                  <a:gd name="T2" fmla="*/ 0 w 459"/>
                  <a:gd name="T3" fmla="*/ 0 h 505"/>
                  <a:gd name="T4" fmla="*/ 0 w 459"/>
                  <a:gd name="T5" fmla="*/ 0 h 505"/>
                  <a:gd name="T6" fmla="*/ 0 w 459"/>
                  <a:gd name="T7" fmla="*/ 0 h 505"/>
                  <a:gd name="T8" fmla="*/ 0 w 459"/>
                  <a:gd name="T9" fmla="*/ 0 h 505"/>
                  <a:gd name="T10" fmla="*/ 0 w 459"/>
                  <a:gd name="T11" fmla="*/ 0 h 505"/>
                  <a:gd name="T12" fmla="*/ 0 w 459"/>
                  <a:gd name="T13" fmla="*/ 0 h 505"/>
                  <a:gd name="T14" fmla="*/ 0 w 459"/>
                  <a:gd name="T15" fmla="*/ 0 h 505"/>
                  <a:gd name="T16" fmla="*/ 0 w 459"/>
                  <a:gd name="T17" fmla="*/ 0 h 505"/>
                  <a:gd name="T18" fmla="*/ 0 w 459"/>
                  <a:gd name="T19" fmla="*/ 0 h 505"/>
                  <a:gd name="T20" fmla="*/ 0 w 459"/>
                  <a:gd name="T21" fmla="*/ 0 h 505"/>
                  <a:gd name="T22" fmla="*/ 0 w 459"/>
                  <a:gd name="T23" fmla="*/ 0 h 505"/>
                  <a:gd name="T24" fmla="*/ 0 w 459"/>
                  <a:gd name="T25" fmla="*/ 0 h 505"/>
                  <a:gd name="T26" fmla="*/ 0 w 459"/>
                  <a:gd name="T27" fmla="*/ 0 h 505"/>
                  <a:gd name="T28" fmla="*/ 0 w 459"/>
                  <a:gd name="T29" fmla="*/ 0 h 505"/>
                  <a:gd name="T30" fmla="*/ 0 w 459"/>
                  <a:gd name="T31" fmla="*/ 0 h 505"/>
                  <a:gd name="T32" fmla="*/ 0 w 459"/>
                  <a:gd name="T33" fmla="*/ 0 h 505"/>
                  <a:gd name="T34" fmla="*/ 0 w 459"/>
                  <a:gd name="T35" fmla="*/ 0 h 505"/>
                  <a:gd name="T36" fmla="*/ 0 w 459"/>
                  <a:gd name="T37" fmla="*/ 0 h 505"/>
                  <a:gd name="T38" fmla="*/ 0 w 459"/>
                  <a:gd name="T39" fmla="*/ 0 h 505"/>
                  <a:gd name="T40" fmla="*/ 0 w 459"/>
                  <a:gd name="T41" fmla="*/ 0 h 505"/>
                  <a:gd name="T42" fmla="*/ 0 w 459"/>
                  <a:gd name="T43" fmla="*/ 0 h 505"/>
                  <a:gd name="T44" fmla="*/ 0 w 459"/>
                  <a:gd name="T45" fmla="*/ 0 h 505"/>
                  <a:gd name="T46" fmla="*/ 0 w 459"/>
                  <a:gd name="T47" fmla="*/ 0 h 505"/>
                  <a:gd name="T48" fmla="*/ 0 w 459"/>
                  <a:gd name="T49" fmla="*/ 0 h 505"/>
                  <a:gd name="T50" fmla="*/ 0 w 459"/>
                  <a:gd name="T51" fmla="*/ 0 h 505"/>
                  <a:gd name="T52" fmla="*/ 0 w 459"/>
                  <a:gd name="T53" fmla="*/ 0 h 505"/>
                  <a:gd name="T54" fmla="*/ 0 w 459"/>
                  <a:gd name="T55" fmla="*/ 0 h 505"/>
                  <a:gd name="T56" fmla="*/ 0 w 459"/>
                  <a:gd name="T57" fmla="*/ 0 h 505"/>
                  <a:gd name="T58" fmla="*/ 0 w 459"/>
                  <a:gd name="T59" fmla="*/ 0 h 505"/>
                  <a:gd name="T60" fmla="*/ 0 w 459"/>
                  <a:gd name="T61" fmla="*/ 0 h 505"/>
                  <a:gd name="T62" fmla="*/ 0 w 459"/>
                  <a:gd name="T63" fmla="*/ 0 h 505"/>
                  <a:gd name="T64" fmla="*/ 0 w 459"/>
                  <a:gd name="T65" fmla="*/ 0 h 505"/>
                  <a:gd name="T66" fmla="*/ 0 w 459"/>
                  <a:gd name="T67" fmla="*/ 0 h 505"/>
                  <a:gd name="T68" fmla="*/ 0 w 459"/>
                  <a:gd name="T69" fmla="*/ 0 h 5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505"/>
                  <a:gd name="T107" fmla="*/ 459 w 459"/>
                  <a:gd name="T108" fmla="*/ 505 h 5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505">
                    <a:moveTo>
                      <a:pt x="274" y="0"/>
                    </a:moveTo>
                    <a:lnTo>
                      <a:pt x="276" y="0"/>
                    </a:lnTo>
                    <a:lnTo>
                      <a:pt x="280" y="0"/>
                    </a:lnTo>
                    <a:lnTo>
                      <a:pt x="287" y="1"/>
                    </a:lnTo>
                    <a:lnTo>
                      <a:pt x="294" y="2"/>
                    </a:lnTo>
                    <a:lnTo>
                      <a:pt x="302" y="5"/>
                    </a:lnTo>
                    <a:lnTo>
                      <a:pt x="311" y="6"/>
                    </a:lnTo>
                    <a:lnTo>
                      <a:pt x="323" y="8"/>
                    </a:lnTo>
                    <a:lnTo>
                      <a:pt x="332" y="10"/>
                    </a:lnTo>
                    <a:lnTo>
                      <a:pt x="345" y="14"/>
                    </a:lnTo>
                    <a:lnTo>
                      <a:pt x="356" y="16"/>
                    </a:lnTo>
                    <a:lnTo>
                      <a:pt x="367" y="20"/>
                    </a:lnTo>
                    <a:lnTo>
                      <a:pt x="378" y="24"/>
                    </a:lnTo>
                    <a:lnTo>
                      <a:pt x="389" y="29"/>
                    </a:lnTo>
                    <a:lnTo>
                      <a:pt x="399" y="35"/>
                    </a:lnTo>
                    <a:lnTo>
                      <a:pt x="409" y="40"/>
                    </a:lnTo>
                    <a:lnTo>
                      <a:pt x="416" y="47"/>
                    </a:lnTo>
                    <a:lnTo>
                      <a:pt x="423" y="52"/>
                    </a:lnTo>
                    <a:lnTo>
                      <a:pt x="430" y="58"/>
                    </a:lnTo>
                    <a:lnTo>
                      <a:pt x="436" y="66"/>
                    </a:lnTo>
                    <a:lnTo>
                      <a:pt x="439" y="71"/>
                    </a:lnTo>
                    <a:lnTo>
                      <a:pt x="444" y="77"/>
                    </a:lnTo>
                    <a:lnTo>
                      <a:pt x="447" y="82"/>
                    </a:lnTo>
                    <a:lnTo>
                      <a:pt x="451" y="90"/>
                    </a:lnTo>
                    <a:lnTo>
                      <a:pt x="454" y="99"/>
                    </a:lnTo>
                    <a:lnTo>
                      <a:pt x="457" y="107"/>
                    </a:lnTo>
                    <a:lnTo>
                      <a:pt x="458" y="112"/>
                    </a:lnTo>
                    <a:lnTo>
                      <a:pt x="459" y="116"/>
                    </a:lnTo>
                    <a:lnTo>
                      <a:pt x="438" y="184"/>
                    </a:lnTo>
                    <a:lnTo>
                      <a:pt x="256" y="505"/>
                    </a:lnTo>
                    <a:lnTo>
                      <a:pt x="27" y="453"/>
                    </a:lnTo>
                    <a:lnTo>
                      <a:pt x="0" y="304"/>
                    </a:lnTo>
                    <a:lnTo>
                      <a:pt x="217" y="18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C2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01" name="Freeform 186">
                <a:extLst>
                  <a:ext uri="{FF2B5EF4-FFF2-40B4-BE49-F238E27FC236}">
                    <a16:creationId xmlns:a16="http://schemas.microsoft.com/office/drawing/2014/main" id="{251C2047-4120-48EE-A89C-9CD800B47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" y="3346"/>
                <a:ext cx="186" cy="154"/>
              </a:xfrm>
              <a:custGeom>
                <a:avLst/>
                <a:gdLst>
                  <a:gd name="T0" fmla="*/ 0 w 560"/>
                  <a:gd name="T1" fmla="*/ 0 h 462"/>
                  <a:gd name="T2" fmla="*/ 0 w 560"/>
                  <a:gd name="T3" fmla="*/ 0 h 462"/>
                  <a:gd name="T4" fmla="*/ 0 w 560"/>
                  <a:gd name="T5" fmla="*/ 0 h 462"/>
                  <a:gd name="T6" fmla="*/ 0 w 560"/>
                  <a:gd name="T7" fmla="*/ 0 h 462"/>
                  <a:gd name="T8" fmla="*/ 0 w 560"/>
                  <a:gd name="T9" fmla="*/ 0 h 462"/>
                  <a:gd name="T10" fmla="*/ 0 w 560"/>
                  <a:gd name="T11" fmla="*/ 0 h 462"/>
                  <a:gd name="T12" fmla="*/ 0 w 560"/>
                  <a:gd name="T13" fmla="*/ 0 h 462"/>
                  <a:gd name="T14" fmla="*/ 0 w 560"/>
                  <a:gd name="T15" fmla="*/ 0 h 462"/>
                  <a:gd name="T16" fmla="*/ 0 w 560"/>
                  <a:gd name="T17" fmla="*/ 0 h 462"/>
                  <a:gd name="T18" fmla="*/ 0 w 560"/>
                  <a:gd name="T19" fmla="*/ 0 h 462"/>
                  <a:gd name="T20" fmla="*/ 0 w 560"/>
                  <a:gd name="T21" fmla="*/ 0 h 462"/>
                  <a:gd name="T22" fmla="*/ 0 w 560"/>
                  <a:gd name="T23" fmla="*/ 0 h 462"/>
                  <a:gd name="T24" fmla="*/ 0 w 560"/>
                  <a:gd name="T25" fmla="*/ 0 h 462"/>
                  <a:gd name="T26" fmla="*/ 0 w 560"/>
                  <a:gd name="T27" fmla="*/ 0 h 462"/>
                  <a:gd name="T28" fmla="*/ 0 w 560"/>
                  <a:gd name="T29" fmla="*/ 0 h 462"/>
                  <a:gd name="T30" fmla="*/ 0 w 560"/>
                  <a:gd name="T31" fmla="*/ 0 h 462"/>
                  <a:gd name="T32" fmla="*/ 0 w 560"/>
                  <a:gd name="T33" fmla="*/ 0 h 462"/>
                  <a:gd name="T34" fmla="*/ 0 w 560"/>
                  <a:gd name="T35" fmla="*/ 0 h 462"/>
                  <a:gd name="T36" fmla="*/ 0 w 560"/>
                  <a:gd name="T37" fmla="*/ 0 h 462"/>
                  <a:gd name="T38" fmla="*/ 0 w 560"/>
                  <a:gd name="T39" fmla="*/ 0 h 462"/>
                  <a:gd name="T40" fmla="*/ 0 w 560"/>
                  <a:gd name="T41" fmla="*/ 0 h 462"/>
                  <a:gd name="T42" fmla="*/ 0 w 560"/>
                  <a:gd name="T43" fmla="*/ 0 h 462"/>
                  <a:gd name="T44" fmla="*/ 0 w 560"/>
                  <a:gd name="T45" fmla="*/ 0 h 462"/>
                  <a:gd name="T46" fmla="*/ 0 w 560"/>
                  <a:gd name="T47" fmla="*/ 0 h 462"/>
                  <a:gd name="T48" fmla="*/ 0 w 560"/>
                  <a:gd name="T49" fmla="*/ 0 h 462"/>
                  <a:gd name="T50" fmla="*/ 0 w 560"/>
                  <a:gd name="T51" fmla="*/ 0 h 462"/>
                  <a:gd name="T52" fmla="*/ 0 w 560"/>
                  <a:gd name="T53" fmla="*/ 0 h 462"/>
                  <a:gd name="T54" fmla="*/ 0 w 560"/>
                  <a:gd name="T55" fmla="*/ 0 h 462"/>
                  <a:gd name="T56" fmla="*/ 0 w 560"/>
                  <a:gd name="T57" fmla="*/ 0 h 462"/>
                  <a:gd name="T58" fmla="*/ 0 w 560"/>
                  <a:gd name="T59" fmla="*/ 0 h 462"/>
                  <a:gd name="T60" fmla="*/ 0 w 560"/>
                  <a:gd name="T61" fmla="*/ 0 h 462"/>
                  <a:gd name="T62" fmla="*/ 0 w 560"/>
                  <a:gd name="T63" fmla="*/ 0 h 462"/>
                  <a:gd name="T64" fmla="*/ 0 w 560"/>
                  <a:gd name="T65" fmla="*/ 0 h 462"/>
                  <a:gd name="T66" fmla="*/ 0 w 560"/>
                  <a:gd name="T67" fmla="*/ 0 h 462"/>
                  <a:gd name="T68" fmla="*/ 0 w 560"/>
                  <a:gd name="T69" fmla="*/ 0 h 462"/>
                  <a:gd name="T70" fmla="*/ 0 w 560"/>
                  <a:gd name="T71" fmla="*/ 0 h 462"/>
                  <a:gd name="T72" fmla="*/ 0 w 560"/>
                  <a:gd name="T73" fmla="*/ 0 h 462"/>
                  <a:gd name="T74" fmla="*/ 0 w 560"/>
                  <a:gd name="T75" fmla="*/ 0 h 462"/>
                  <a:gd name="T76" fmla="*/ 0 w 560"/>
                  <a:gd name="T77" fmla="*/ 0 h 462"/>
                  <a:gd name="T78" fmla="*/ 0 w 560"/>
                  <a:gd name="T79" fmla="*/ 0 h 462"/>
                  <a:gd name="T80" fmla="*/ 0 w 560"/>
                  <a:gd name="T81" fmla="*/ 0 h 462"/>
                  <a:gd name="T82" fmla="*/ 0 w 560"/>
                  <a:gd name="T83" fmla="*/ 0 h 462"/>
                  <a:gd name="T84" fmla="*/ 0 w 560"/>
                  <a:gd name="T85" fmla="*/ 0 h 462"/>
                  <a:gd name="T86" fmla="*/ 0 w 560"/>
                  <a:gd name="T87" fmla="*/ 0 h 462"/>
                  <a:gd name="T88" fmla="*/ 0 w 560"/>
                  <a:gd name="T89" fmla="*/ 0 h 462"/>
                  <a:gd name="T90" fmla="*/ 0 w 560"/>
                  <a:gd name="T91" fmla="*/ 0 h 462"/>
                  <a:gd name="T92" fmla="*/ 0 w 560"/>
                  <a:gd name="T93" fmla="*/ 0 h 462"/>
                  <a:gd name="T94" fmla="*/ 0 w 560"/>
                  <a:gd name="T95" fmla="*/ 0 h 462"/>
                  <a:gd name="T96" fmla="*/ 0 w 560"/>
                  <a:gd name="T97" fmla="*/ 0 h 462"/>
                  <a:gd name="T98" fmla="*/ 0 w 560"/>
                  <a:gd name="T99" fmla="*/ 0 h 462"/>
                  <a:gd name="T100" fmla="*/ 0 w 560"/>
                  <a:gd name="T101" fmla="*/ 0 h 462"/>
                  <a:gd name="T102" fmla="*/ 0 w 560"/>
                  <a:gd name="T103" fmla="*/ 0 h 462"/>
                  <a:gd name="T104" fmla="*/ 0 w 560"/>
                  <a:gd name="T105" fmla="*/ 0 h 46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60"/>
                  <a:gd name="T160" fmla="*/ 0 h 462"/>
                  <a:gd name="T161" fmla="*/ 560 w 560"/>
                  <a:gd name="T162" fmla="*/ 462 h 46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60" h="462">
                    <a:moveTo>
                      <a:pt x="34" y="298"/>
                    </a:moveTo>
                    <a:lnTo>
                      <a:pt x="34" y="297"/>
                    </a:lnTo>
                    <a:lnTo>
                      <a:pt x="37" y="296"/>
                    </a:lnTo>
                    <a:lnTo>
                      <a:pt x="40" y="294"/>
                    </a:lnTo>
                    <a:lnTo>
                      <a:pt x="47" y="293"/>
                    </a:lnTo>
                    <a:lnTo>
                      <a:pt x="52" y="290"/>
                    </a:lnTo>
                    <a:lnTo>
                      <a:pt x="61" y="287"/>
                    </a:lnTo>
                    <a:lnTo>
                      <a:pt x="71" y="284"/>
                    </a:lnTo>
                    <a:lnTo>
                      <a:pt x="83" y="282"/>
                    </a:lnTo>
                    <a:lnTo>
                      <a:pt x="94" y="279"/>
                    </a:lnTo>
                    <a:lnTo>
                      <a:pt x="108" y="277"/>
                    </a:lnTo>
                    <a:lnTo>
                      <a:pt x="121" y="273"/>
                    </a:lnTo>
                    <a:lnTo>
                      <a:pt x="135" y="270"/>
                    </a:lnTo>
                    <a:lnTo>
                      <a:pt x="151" y="268"/>
                    </a:lnTo>
                    <a:lnTo>
                      <a:pt x="167" y="266"/>
                    </a:lnTo>
                    <a:lnTo>
                      <a:pt x="183" y="263"/>
                    </a:lnTo>
                    <a:lnTo>
                      <a:pt x="201" y="263"/>
                    </a:lnTo>
                    <a:lnTo>
                      <a:pt x="216" y="262"/>
                    </a:lnTo>
                    <a:lnTo>
                      <a:pt x="233" y="261"/>
                    </a:lnTo>
                    <a:lnTo>
                      <a:pt x="250" y="261"/>
                    </a:lnTo>
                    <a:lnTo>
                      <a:pt x="266" y="262"/>
                    </a:lnTo>
                    <a:lnTo>
                      <a:pt x="283" y="262"/>
                    </a:lnTo>
                    <a:lnTo>
                      <a:pt x="298" y="262"/>
                    </a:lnTo>
                    <a:lnTo>
                      <a:pt x="313" y="263"/>
                    </a:lnTo>
                    <a:lnTo>
                      <a:pt x="327" y="266"/>
                    </a:lnTo>
                    <a:lnTo>
                      <a:pt x="339" y="266"/>
                    </a:lnTo>
                    <a:lnTo>
                      <a:pt x="351" y="268"/>
                    </a:lnTo>
                    <a:lnTo>
                      <a:pt x="360" y="269"/>
                    </a:lnTo>
                    <a:lnTo>
                      <a:pt x="370" y="270"/>
                    </a:lnTo>
                    <a:lnTo>
                      <a:pt x="377" y="270"/>
                    </a:lnTo>
                    <a:lnTo>
                      <a:pt x="383" y="271"/>
                    </a:lnTo>
                    <a:lnTo>
                      <a:pt x="386" y="272"/>
                    </a:lnTo>
                    <a:lnTo>
                      <a:pt x="388" y="273"/>
                    </a:lnTo>
                    <a:lnTo>
                      <a:pt x="399" y="258"/>
                    </a:lnTo>
                    <a:lnTo>
                      <a:pt x="384" y="219"/>
                    </a:lnTo>
                    <a:lnTo>
                      <a:pt x="384" y="217"/>
                    </a:lnTo>
                    <a:lnTo>
                      <a:pt x="386" y="213"/>
                    </a:lnTo>
                    <a:lnTo>
                      <a:pt x="389" y="208"/>
                    </a:lnTo>
                    <a:lnTo>
                      <a:pt x="394" y="202"/>
                    </a:lnTo>
                    <a:lnTo>
                      <a:pt x="398" y="192"/>
                    </a:lnTo>
                    <a:lnTo>
                      <a:pt x="405" y="183"/>
                    </a:lnTo>
                    <a:lnTo>
                      <a:pt x="410" y="172"/>
                    </a:lnTo>
                    <a:lnTo>
                      <a:pt x="418" y="162"/>
                    </a:lnTo>
                    <a:lnTo>
                      <a:pt x="424" y="148"/>
                    </a:lnTo>
                    <a:lnTo>
                      <a:pt x="431" y="137"/>
                    </a:lnTo>
                    <a:lnTo>
                      <a:pt x="439" y="122"/>
                    </a:lnTo>
                    <a:lnTo>
                      <a:pt x="447" y="111"/>
                    </a:lnTo>
                    <a:lnTo>
                      <a:pt x="454" y="97"/>
                    </a:lnTo>
                    <a:lnTo>
                      <a:pt x="460" y="86"/>
                    </a:lnTo>
                    <a:lnTo>
                      <a:pt x="466" y="74"/>
                    </a:lnTo>
                    <a:lnTo>
                      <a:pt x="473" y="64"/>
                    </a:lnTo>
                    <a:lnTo>
                      <a:pt x="477" y="54"/>
                    </a:lnTo>
                    <a:lnTo>
                      <a:pt x="480" y="46"/>
                    </a:lnTo>
                    <a:lnTo>
                      <a:pt x="484" y="37"/>
                    </a:lnTo>
                    <a:lnTo>
                      <a:pt x="487" y="30"/>
                    </a:lnTo>
                    <a:lnTo>
                      <a:pt x="488" y="25"/>
                    </a:lnTo>
                    <a:lnTo>
                      <a:pt x="489" y="20"/>
                    </a:lnTo>
                    <a:lnTo>
                      <a:pt x="490" y="16"/>
                    </a:lnTo>
                    <a:lnTo>
                      <a:pt x="491" y="13"/>
                    </a:lnTo>
                    <a:lnTo>
                      <a:pt x="490" y="7"/>
                    </a:lnTo>
                    <a:lnTo>
                      <a:pt x="490" y="4"/>
                    </a:lnTo>
                    <a:lnTo>
                      <a:pt x="489" y="4"/>
                    </a:lnTo>
                    <a:lnTo>
                      <a:pt x="490" y="3"/>
                    </a:lnTo>
                    <a:lnTo>
                      <a:pt x="496" y="1"/>
                    </a:lnTo>
                    <a:lnTo>
                      <a:pt x="502" y="0"/>
                    </a:lnTo>
                    <a:lnTo>
                      <a:pt x="512" y="0"/>
                    </a:lnTo>
                    <a:lnTo>
                      <a:pt x="521" y="0"/>
                    </a:lnTo>
                    <a:lnTo>
                      <a:pt x="531" y="1"/>
                    </a:lnTo>
                    <a:lnTo>
                      <a:pt x="539" y="4"/>
                    </a:lnTo>
                    <a:lnTo>
                      <a:pt x="548" y="7"/>
                    </a:lnTo>
                    <a:lnTo>
                      <a:pt x="554" y="11"/>
                    </a:lnTo>
                    <a:lnTo>
                      <a:pt x="557" y="17"/>
                    </a:lnTo>
                    <a:lnTo>
                      <a:pt x="558" y="23"/>
                    </a:lnTo>
                    <a:lnTo>
                      <a:pt x="560" y="30"/>
                    </a:lnTo>
                    <a:lnTo>
                      <a:pt x="559" y="36"/>
                    </a:lnTo>
                    <a:lnTo>
                      <a:pt x="559" y="41"/>
                    </a:lnTo>
                    <a:lnTo>
                      <a:pt x="559" y="45"/>
                    </a:lnTo>
                    <a:lnTo>
                      <a:pt x="559" y="46"/>
                    </a:lnTo>
                    <a:lnTo>
                      <a:pt x="558" y="47"/>
                    </a:lnTo>
                    <a:lnTo>
                      <a:pt x="556" y="53"/>
                    </a:lnTo>
                    <a:lnTo>
                      <a:pt x="552" y="59"/>
                    </a:lnTo>
                    <a:lnTo>
                      <a:pt x="549" y="69"/>
                    </a:lnTo>
                    <a:lnTo>
                      <a:pt x="545" y="79"/>
                    </a:lnTo>
                    <a:lnTo>
                      <a:pt x="539" y="94"/>
                    </a:lnTo>
                    <a:lnTo>
                      <a:pt x="534" y="107"/>
                    </a:lnTo>
                    <a:lnTo>
                      <a:pt x="528" y="124"/>
                    </a:lnTo>
                    <a:lnTo>
                      <a:pt x="520" y="139"/>
                    </a:lnTo>
                    <a:lnTo>
                      <a:pt x="514" y="156"/>
                    </a:lnTo>
                    <a:lnTo>
                      <a:pt x="506" y="172"/>
                    </a:lnTo>
                    <a:lnTo>
                      <a:pt x="500" y="189"/>
                    </a:lnTo>
                    <a:lnTo>
                      <a:pt x="492" y="203"/>
                    </a:lnTo>
                    <a:lnTo>
                      <a:pt x="487" y="220"/>
                    </a:lnTo>
                    <a:lnTo>
                      <a:pt x="480" y="233"/>
                    </a:lnTo>
                    <a:lnTo>
                      <a:pt x="476" y="246"/>
                    </a:lnTo>
                    <a:lnTo>
                      <a:pt x="470" y="255"/>
                    </a:lnTo>
                    <a:lnTo>
                      <a:pt x="464" y="263"/>
                    </a:lnTo>
                    <a:lnTo>
                      <a:pt x="459" y="270"/>
                    </a:lnTo>
                    <a:lnTo>
                      <a:pt x="456" y="276"/>
                    </a:lnTo>
                    <a:lnTo>
                      <a:pt x="450" y="281"/>
                    </a:lnTo>
                    <a:lnTo>
                      <a:pt x="447" y="286"/>
                    </a:lnTo>
                    <a:lnTo>
                      <a:pt x="443" y="282"/>
                    </a:lnTo>
                    <a:lnTo>
                      <a:pt x="441" y="280"/>
                    </a:lnTo>
                    <a:lnTo>
                      <a:pt x="440" y="282"/>
                    </a:lnTo>
                    <a:lnTo>
                      <a:pt x="439" y="290"/>
                    </a:lnTo>
                    <a:lnTo>
                      <a:pt x="437" y="294"/>
                    </a:lnTo>
                    <a:lnTo>
                      <a:pt x="435" y="301"/>
                    </a:lnTo>
                    <a:lnTo>
                      <a:pt x="433" y="307"/>
                    </a:lnTo>
                    <a:lnTo>
                      <a:pt x="431" y="316"/>
                    </a:lnTo>
                    <a:lnTo>
                      <a:pt x="427" y="322"/>
                    </a:lnTo>
                    <a:lnTo>
                      <a:pt x="424" y="331"/>
                    </a:lnTo>
                    <a:lnTo>
                      <a:pt x="422" y="340"/>
                    </a:lnTo>
                    <a:lnTo>
                      <a:pt x="418" y="349"/>
                    </a:lnTo>
                    <a:lnTo>
                      <a:pt x="414" y="357"/>
                    </a:lnTo>
                    <a:lnTo>
                      <a:pt x="409" y="365"/>
                    </a:lnTo>
                    <a:lnTo>
                      <a:pt x="406" y="373"/>
                    </a:lnTo>
                    <a:lnTo>
                      <a:pt x="402" y="382"/>
                    </a:lnTo>
                    <a:lnTo>
                      <a:pt x="396" y="389"/>
                    </a:lnTo>
                    <a:lnTo>
                      <a:pt x="390" y="397"/>
                    </a:lnTo>
                    <a:lnTo>
                      <a:pt x="386" y="403"/>
                    </a:lnTo>
                    <a:lnTo>
                      <a:pt x="382" y="411"/>
                    </a:lnTo>
                    <a:lnTo>
                      <a:pt x="375" y="415"/>
                    </a:lnTo>
                    <a:lnTo>
                      <a:pt x="372" y="421"/>
                    </a:lnTo>
                    <a:lnTo>
                      <a:pt x="366" y="427"/>
                    </a:lnTo>
                    <a:lnTo>
                      <a:pt x="363" y="432"/>
                    </a:lnTo>
                    <a:lnTo>
                      <a:pt x="354" y="439"/>
                    </a:lnTo>
                    <a:lnTo>
                      <a:pt x="348" y="445"/>
                    </a:lnTo>
                    <a:lnTo>
                      <a:pt x="344" y="448"/>
                    </a:lnTo>
                    <a:lnTo>
                      <a:pt x="343" y="450"/>
                    </a:lnTo>
                    <a:lnTo>
                      <a:pt x="341" y="450"/>
                    </a:lnTo>
                    <a:lnTo>
                      <a:pt x="338" y="450"/>
                    </a:lnTo>
                    <a:lnTo>
                      <a:pt x="332" y="450"/>
                    </a:lnTo>
                    <a:lnTo>
                      <a:pt x="325" y="451"/>
                    </a:lnTo>
                    <a:lnTo>
                      <a:pt x="314" y="451"/>
                    </a:lnTo>
                    <a:lnTo>
                      <a:pt x="303" y="452"/>
                    </a:lnTo>
                    <a:lnTo>
                      <a:pt x="291" y="453"/>
                    </a:lnTo>
                    <a:lnTo>
                      <a:pt x="277" y="454"/>
                    </a:lnTo>
                    <a:lnTo>
                      <a:pt x="262" y="454"/>
                    </a:lnTo>
                    <a:lnTo>
                      <a:pt x="246" y="455"/>
                    </a:lnTo>
                    <a:lnTo>
                      <a:pt x="230" y="455"/>
                    </a:lnTo>
                    <a:lnTo>
                      <a:pt x="214" y="458"/>
                    </a:lnTo>
                    <a:lnTo>
                      <a:pt x="197" y="458"/>
                    </a:lnTo>
                    <a:lnTo>
                      <a:pt x="181" y="460"/>
                    </a:lnTo>
                    <a:lnTo>
                      <a:pt x="164" y="460"/>
                    </a:lnTo>
                    <a:lnTo>
                      <a:pt x="149" y="462"/>
                    </a:lnTo>
                    <a:lnTo>
                      <a:pt x="132" y="462"/>
                    </a:lnTo>
                    <a:lnTo>
                      <a:pt x="118" y="462"/>
                    </a:lnTo>
                    <a:lnTo>
                      <a:pt x="102" y="462"/>
                    </a:lnTo>
                    <a:lnTo>
                      <a:pt x="89" y="462"/>
                    </a:lnTo>
                    <a:lnTo>
                      <a:pt x="74" y="461"/>
                    </a:lnTo>
                    <a:lnTo>
                      <a:pt x="62" y="461"/>
                    </a:lnTo>
                    <a:lnTo>
                      <a:pt x="51" y="461"/>
                    </a:lnTo>
                    <a:lnTo>
                      <a:pt x="42" y="461"/>
                    </a:lnTo>
                    <a:lnTo>
                      <a:pt x="31" y="460"/>
                    </a:lnTo>
                    <a:lnTo>
                      <a:pt x="23" y="460"/>
                    </a:lnTo>
                    <a:lnTo>
                      <a:pt x="16" y="459"/>
                    </a:lnTo>
                    <a:lnTo>
                      <a:pt x="11" y="459"/>
                    </a:lnTo>
                    <a:lnTo>
                      <a:pt x="2" y="459"/>
                    </a:lnTo>
                    <a:lnTo>
                      <a:pt x="0" y="459"/>
                    </a:lnTo>
                    <a:lnTo>
                      <a:pt x="34" y="298"/>
                    </a:lnTo>
                    <a:close/>
                  </a:path>
                </a:pathLst>
              </a:custGeom>
              <a:solidFill>
                <a:srgbClr val="4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02" name="Freeform 187">
                <a:extLst>
                  <a:ext uri="{FF2B5EF4-FFF2-40B4-BE49-F238E27FC236}">
                    <a16:creationId xmlns:a16="http://schemas.microsoft.com/office/drawing/2014/main" id="{D2B958D7-5C8D-4C0D-B874-AAC3BE952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" y="3306"/>
                <a:ext cx="108" cy="114"/>
              </a:xfrm>
              <a:custGeom>
                <a:avLst/>
                <a:gdLst>
                  <a:gd name="T0" fmla="*/ 0 w 324"/>
                  <a:gd name="T1" fmla="*/ 0 h 340"/>
                  <a:gd name="T2" fmla="*/ 0 w 324"/>
                  <a:gd name="T3" fmla="*/ 0 h 340"/>
                  <a:gd name="T4" fmla="*/ 0 w 324"/>
                  <a:gd name="T5" fmla="*/ 0 h 340"/>
                  <a:gd name="T6" fmla="*/ 0 w 324"/>
                  <a:gd name="T7" fmla="*/ 0 h 340"/>
                  <a:gd name="T8" fmla="*/ 0 w 324"/>
                  <a:gd name="T9" fmla="*/ 0 h 340"/>
                  <a:gd name="T10" fmla="*/ 0 w 324"/>
                  <a:gd name="T11" fmla="*/ 0 h 340"/>
                  <a:gd name="T12" fmla="*/ 0 w 324"/>
                  <a:gd name="T13" fmla="*/ 0 h 340"/>
                  <a:gd name="T14" fmla="*/ 0 w 324"/>
                  <a:gd name="T15" fmla="*/ 0 h 340"/>
                  <a:gd name="T16" fmla="*/ 0 w 324"/>
                  <a:gd name="T17" fmla="*/ 0 h 340"/>
                  <a:gd name="T18" fmla="*/ 0 w 324"/>
                  <a:gd name="T19" fmla="*/ 0 h 340"/>
                  <a:gd name="T20" fmla="*/ 0 w 324"/>
                  <a:gd name="T21" fmla="*/ 0 h 340"/>
                  <a:gd name="T22" fmla="*/ 0 w 324"/>
                  <a:gd name="T23" fmla="*/ 0 h 340"/>
                  <a:gd name="T24" fmla="*/ 0 w 324"/>
                  <a:gd name="T25" fmla="*/ 0 h 340"/>
                  <a:gd name="T26" fmla="*/ 0 w 324"/>
                  <a:gd name="T27" fmla="*/ 0 h 340"/>
                  <a:gd name="T28" fmla="*/ 0 w 324"/>
                  <a:gd name="T29" fmla="*/ 0 h 340"/>
                  <a:gd name="T30" fmla="*/ 0 w 324"/>
                  <a:gd name="T31" fmla="*/ 0 h 340"/>
                  <a:gd name="T32" fmla="*/ 0 w 324"/>
                  <a:gd name="T33" fmla="*/ 0 h 340"/>
                  <a:gd name="T34" fmla="*/ 0 w 324"/>
                  <a:gd name="T35" fmla="*/ 0 h 340"/>
                  <a:gd name="T36" fmla="*/ 0 w 324"/>
                  <a:gd name="T37" fmla="*/ 0 h 340"/>
                  <a:gd name="T38" fmla="*/ 0 w 324"/>
                  <a:gd name="T39" fmla="*/ 0 h 340"/>
                  <a:gd name="T40" fmla="*/ 0 w 324"/>
                  <a:gd name="T41" fmla="*/ 0 h 340"/>
                  <a:gd name="T42" fmla="*/ 0 w 324"/>
                  <a:gd name="T43" fmla="*/ 0 h 340"/>
                  <a:gd name="T44" fmla="*/ 0 w 324"/>
                  <a:gd name="T45" fmla="*/ 0 h 340"/>
                  <a:gd name="T46" fmla="*/ 0 w 324"/>
                  <a:gd name="T47" fmla="*/ 0 h 340"/>
                  <a:gd name="T48" fmla="*/ 0 w 324"/>
                  <a:gd name="T49" fmla="*/ 0 h 340"/>
                  <a:gd name="T50" fmla="*/ 0 w 324"/>
                  <a:gd name="T51" fmla="*/ 0 h 340"/>
                  <a:gd name="T52" fmla="*/ 0 w 324"/>
                  <a:gd name="T53" fmla="*/ 0 h 340"/>
                  <a:gd name="T54" fmla="*/ 0 w 324"/>
                  <a:gd name="T55" fmla="*/ 0 h 340"/>
                  <a:gd name="T56" fmla="*/ 0 w 324"/>
                  <a:gd name="T57" fmla="*/ 0 h 340"/>
                  <a:gd name="T58" fmla="*/ 0 w 324"/>
                  <a:gd name="T59" fmla="*/ 0 h 340"/>
                  <a:gd name="T60" fmla="*/ 0 w 324"/>
                  <a:gd name="T61" fmla="*/ 0 h 340"/>
                  <a:gd name="T62" fmla="*/ 0 w 324"/>
                  <a:gd name="T63" fmla="*/ 0 h 340"/>
                  <a:gd name="T64" fmla="*/ 0 w 324"/>
                  <a:gd name="T65" fmla="*/ 0 h 340"/>
                  <a:gd name="T66" fmla="*/ 0 w 324"/>
                  <a:gd name="T67" fmla="*/ 0 h 340"/>
                  <a:gd name="T68" fmla="*/ 0 w 324"/>
                  <a:gd name="T69" fmla="*/ 0 h 340"/>
                  <a:gd name="T70" fmla="*/ 0 w 324"/>
                  <a:gd name="T71" fmla="*/ 0 h 340"/>
                  <a:gd name="T72" fmla="*/ 0 w 324"/>
                  <a:gd name="T73" fmla="*/ 0 h 340"/>
                  <a:gd name="T74" fmla="*/ 0 w 324"/>
                  <a:gd name="T75" fmla="*/ 0 h 340"/>
                  <a:gd name="T76" fmla="*/ 0 w 324"/>
                  <a:gd name="T77" fmla="*/ 0 h 340"/>
                  <a:gd name="T78" fmla="*/ 0 w 324"/>
                  <a:gd name="T79" fmla="*/ 0 h 340"/>
                  <a:gd name="T80" fmla="*/ 0 w 324"/>
                  <a:gd name="T81" fmla="*/ 0 h 340"/>
                  <a:gd name="T82" fmla="*/ 0 w 324"/>
                  <a:gd name="T83" fmla="*/ 0 h 340"/>
                  <a:gd name="T84" fmla="*/ 0 w 324"/>
                  <a:gd name="T85" fmla="*/ 0 h 340"/>
                  <a:gd name="T86" fmla="*/ 0 w 324"/>
                  <a:gd name="T87" fmla="*/ 0 h 3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4"/>
                  <a:gd name="T133" fmla="*/ 0 h 340"/>
                  <a:gd name="T134" fmla="*/ 324 w 324"/>
                  <a:gd name="T135" fmla="*/ 340 h 3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4" h="340">
                    <a:moveTo>
                      <a:pt x="134" y="7"/>
                    </a:moveTo>
                    <a:lnTo>
                      <a:pt x="134" y="6"/>
                    </a:lnTo>
                    <a:lnTo>
                      <a:pt x="138" y="6"/>
                    </a:lnTo>
                    <a:lnTo>
                      <a:pt x="142" y="4"/>
                    </a:lnTo>
                    <a:lnTo>
                      <a:pt x="150" y="2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5" y="2"/>
                    </a:lnTo>
                    <a:lnTo>
                      <a:pt x="202" y="2"/>
                    </a:lnTo>
                    <a:lnTo>
                      <a:pt x="210" y="4"/>
                    </a:lnTo>
                    <a:lnTo>
                      <a:pt x="218" y="6"/>
                    </a:lnTo>
                    <a:lnTo>
                      <a:pt x="226" y="9"/>
                    </a:lnTo>
                    <a:lnTo>
                      <a:pt x="234" y="12"/>
                    </a:lnTo>
                    <a:lnTo>
                      <a:pt x="242" y="15"/>
                    </a:lnTo>
                    <a:lnTo>
                      <a:pt x="250" y="17"/>
                    </a:lnTo>
                    <a:lnTo>
                      <a:pt x="258" y="22"/>
                    </a:lnTo>
                    <a:lnTo>
                      <a:pt x="264" y="23"/>
                    </a:lnTo>
                    <a:lnTo>
                      <a:pt x="270" y="26"/>
                    </a:lnTo>
                    <a:lnTo>
                      <a:pt x="274" y="29"/>
                    </a:lnTo>
                    <a:lnTo>
                      <a:pt x="280" y="32"/>
                    </a:lnTo>
                    <a:lnTo>
                      <a:pt x="286" y="35"/>
                    </a:lnTo>
                    <a:lnTo>
                      <a:pt x="290" y="37"/>
                    </a:lnTo>
                    <a:lnTo>
                      <a:pt x="324" y="62"/>
                    </a:lnTo>
                    <a:lnTo>
                      <a:pt x="321" y="62"/>
                    </a:lnTo>
                    <a:lnTo>
                      <a:pt x="313" y="62"/>
                    </a:lnTo>
                    <a:lnTo>
                      <a:pt x="306" y="62"/>
                    </a:lnTo>
                    <a:lnTo>
                      <a:pt x="300" y="62"/>
                    </a:lnTo>
                    <a:lnTo>
                      <a:pt x="291" y="61"/>
                    </a:lnTo>
                    <a:lnTo>
                      <a:pt x="282" y="59"/>
                    </a:lnTo>
                    <a:lnTo>
                      <a:pt x="275" y="57"/>
                    </a:lnTo>
                    <a:lnTo>
                      <a:pt x="270" y="56"/>
                    </a:lnTo>
                    <a:lnTo>
                      <a:pt x="264" y="55"/>
                    </a:lnTo>
                    <a:lnTo>
                      <a:pt x="258" y="54"/>
                    </a:lnTo>
                    <a:lnTo>
                      <a:pt x="251" y="52"/>
                    </a:lnTo>
                    <a:lnTo>
                      <a:pt x="245" y="49"/>
                    </a:lnTo>
                    <a:lnTo>
                      <a:pt x="240" y="47"/>
                    </a:lnTo>
                    <a:lnTo>
                      <a:pt x="234" y="47"/>
                    </a:lnTo>
                    <a:lnTo>
                      <a:pt x="229" y="45"/>
                    </a:lnTo>
                    <a:lnTo>
                      <a:pt x="224" y="44"/>
                    </a:lnTo>
                    <a:lnTo>
                      <a:pt x="219" y="42"/>
                    </a:lnTo>
                    <a:lnTo>
                      <a:pt x="216" y="42"/>
                    </a:lnTo>
                    <a:lnTo>
                      <a:pt x="210" y="39"/>
                    </a:lnTo>
                    <a:lnTo>
                      <a:pt x="209" y="39"/>
                    </a:lnTo>
                    <a:lnTo>
                      <a:pt x="212" y="43"/>
                    </a:lnTo>
                    <a:lnTo>
                      <a:pt x="222" y="52"/>
                    </a:lnTo>
                    <a:lnTo>
                      <a:pt x="225" y="57"/>
                    </a:lnTo>
                    <a:lnTo>
                      <a:pt x="231" y="65"/>
                    </a:lnTo>
                    <a:lnTo>
                      <a:pt x="234" y="72"/>
                    </a:lnTo>
                    <a:lnTo>
                      <a:pt x="238" y="79"/>
                    </a:lnTo>
                    <a:lnTo>
                      <a:pt x="238" y="86"/>
                    </a:lnTo>
                    <a:lnTo>
                      <a:pt x="236" y="96"/>
                    </a:lnTo>
                    <a:lnTo>
                      <a:pt x="234" y="100"/>
                    </a:lnTo>
                    <a:lnTo>
                      <a:pt x="233" y="106"/>
                    </a:lnTo>
                    <a:lnTo>
                      <a:pt x="231" y="112"/>
                    </a:lnTo>
                    <a:lnTo>
                      <a:pt x="230" y="118"/>
                    </a:lnTo>
                    <a:lnTo>
                      <a:pt x="226" y="124"/>
                    </a:lnTo>
                    <a:lnTo>
                      <a:pt x="224" y="132"/>
                    </a:lnTo>
                    <a:lnTo>
                      <a:pt x="221" y="138"/>
                    </a:lnTo>
                    <a:lnTo>
                      <a:pt x="219" y="146"/>
                    </a:lnTo>
                    <a:lnTo>
                      <a:pt x="216" y="153"/>
                    </a:lnTo>
                    <a:lnTo>
                      <a:pt x="214" y="160"/>
                    </a:lnTo>
                    <a:lnTo>
                      <a:pt x="211" y="169"/>
                    </a:lnTo>
                    <a:lnTo>
                      <a:pt x="210" y="178"/>
                    </a:lnTo>
                    <a:lnTo>
                      <a:pt x="208" y="186"/>
                    </a:lnTo>
                    <a:lnTo>
                      <a:pt x="207" y="195"/>
                    </a:lnTo>
                    <a:lnTo>
                      <a:pt x="204" y="203"/>
                    </a:lnTo>
                    <a:lnTo>
                      <a:pt x="203" y="211"/>
                    </a:lnTo>
                    <a:lnTo>
                      <a:pt x="201" y="219"/>
                    </a:lnTo>
                    <a:lnTo>
                      <a:pt x="200" y="227"/>
                    </a:lnTo>
                    <a:lnTo>
                      <a:pt x="200" y="235"/>
                    </a:lnTo>
                    <a:lnTo>
                      <a:pt x="200" y="244"/>
                    </a:lnTo>
                    <a:lnTo>
                      <a:pt x="198" y="250"/>
                    </a:lnTo>
                    <a:lnTo>
                      <a:pt x="197" y="257"/>
                    </a:lnTo>
                    <a:lnTo>
                      <a:pt x="195" y="265"/>
                    </a:lnTo>
                    <a:lnTo>
                      <a:pt x="194" y="271"/>
                    </a:lnTo>
                    <a:lnTo>
                      <a:pt x="192" y="276"/>
                    </a:lnTo>
                    <a:lnTo>
                      <a:pt x="191" y="281"/>
                    </a:lnTo>
                    <a:lnTo>
                      <a:pt x="188" y="287"/>
                    </a:lnTo>
                    <a:lnTo>
                      <a:pt x="185" y="291"/>
                    </a:lnTo>
                    <a:lnTo>
                      <a:pt x="141" y="290"/>
                    </a:lnTo>
                    <a:lnTo>
                      <a:pt x="123" y="328"/>
                    </a:lnTo>
                    <a:lnTo>
                      <a:pt x="0" y="340"/>
                    </a:lnTo>
                    <a:lnTo>
                      <a:pt x="134" y="7"/>
                    </a:lnTo>
                    <a:close/>
                  </a:path>
                </a:pathLst>
              </a:custGeom>
              <a:solidFill>
                <a:srgbClr val="4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03" name="Freeform 188">
                <a:extLst>
                  <a:ext uri="{FF2B5EF4-FFF2-40B4-BE49-F238E27FC236}">
                    <a16:creationId xmlns:a16="http://schemas.microsoft.com/office/drawing/2014/main" id="{B5BD59D1-6EB0-4FAA-82B9-90E6570EA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2" y="3335"/>
                <a:ext cx="24" cy="33"/>
              </a:xfrm>
              <a:custGeom>
                <a:avLst/>
                <a:gdLst>
                  <a:gd name="T0" fmla="*/ 0 w 73"/>
                  <a:gd name="T1" fmla="*/ 0 h 100"/>
                  <a:gd name="T2" fmla="*/ 0 w 73"/>
                  <a:gd name="T3" fmla="*/ 0 h 100"/>
                  <a:gd name="T4" fmla="*/ 0 w 73"/>
                  <a:gd name="T5" fmla="*/ 0 h 100"/>
                  <a:gd name="T6" fmla="*/ 0 w 73"/>
                  <a:gd name="T7" fmla="*/ 0 h 100"/>
                  <a:gd name="T8" fmla="*/ 0 w 73"/>
                  <a:gd name="T9" fmla="*/ 0 h 100"/>
                  <a:gd name="T10" fmla="*/ 0 w 73"/>
                  <a:gd name="T11" fmla="*/ 0 h 100"/>
                  <a:gd name="T12" fmla="*/ 0 w 73"/>
                  <a:gd name="T13" fmla="*/ 0 h 100"/>
                  <a:gd name="T14" fmla="*/ 0 w 73"/>
                  <a:gd name="T15" fmla="*/ 0 h 100"/>
                  <a:gd name="T16" fmla="*/ 0 w 73"/>
                  <a:gd name="T17" fmla="*/ 0 h 100"/>
                  <a:gd name="T18" fmla="*/ 0 w 73"/>
                  <a:gd name="T19" fmla="*/ 0 h 100"/>
                  <a:gd name="T20" fmla="*/ 0 w 73"/>
                  <a:gd name="T21" fmla="*/ 0 h 100"/>
                  <a:gd name="T22" fmla="*/ 0 w 73"/>
                  <a:gd name="T23" fmla="*/ 0 h 100"/>
                  <a:gd name="T24" fmla="*/ 0 w 73"/>
                  <a:gd name="T25" fmla="*/ 0 h 100"/>
                  <a:gd name="T26" fmla="*/ 0 w 73"/>
                  <a:gd name="T27" fmla="*/ 0 h 100"/>
                  <a:gd name="T28" fmla="*/ 0 w 73"/>
                  <a:gd name="T29" fmla="*/ 0 h 1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100"/>
                  <a:gd name="T47" fmla="*/ 73 w 73"/>
                  <a:gd name="T48" fmla="*/ 100 h 1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100">
                    <a:moveTo>
                      <a:pt x="53" y="0"/>
                    </a:moveTo>
                    <a:lnTo>
                      <a:pt x="41" y="13"/>
                    </a:lnTo>
                    <a:lnTo>
                      <a:pt x="40" y="13"/>
                    </a:lnTo>
                    <a:lnTo>
                      <a:pt x="37" y="13"/>
                    </a:lnTo>
                    <a:lnTo>
                      <a:pt x="31" y="13"/>
                    </a:lnTo>
                    <a:lnTo>
                      <a:pt x="23" y="17"/>
                    </a:lnTo>
                    <a:lnTo>
                      <a:pt x="16" y="22"/>
                    </a:lnTo>
                    <a:lnTo>
                      <a:pt x="7" y="29"/>
                    </a:lnTo>
                    <a:lnTo>
                      <a:pt x="2" y="35"/>
                    </a:lnTo>
                    <a:lnTo>
                      <a:pt x="0" y="38"/>
                    </a:lnTo>
                    <a:lnTo>
                      <a:pt x="1" y="78"/>
                    </a:lnTo>
                    <a:lnTo>
                      <a:pt x="48" y="100"/>
                    </a:lnTo>
                    <a:lnTo>
                      <a:pt x="73" y="1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04" name="Freeform 189">
                <a:extLst>
                  <a:ext uri="{FF2B5EF4-FFF2-40B4-BE49-F238E27FC236}">
                    <a16:creationId xmlns:a16="http://schemas.microsoft.com/office/drawing/2014/main" id="{10B61DB8-A16D-41BF-A5F2-63008A39F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6" y="3337"/>
                <a:ext cx="10" cy="11"/>
              </a:xfrm>
              <a:custGeom>
                <a:avLst/>
                <a:gdLst>
                  <a:gd name="T0" fmla="*/ 0 w 31"/>
                  <a:gd name="T1" fmla="*/ 0 h 35"/>
                  <a:gd name="T2" fmla="*/ 0 w 31"/>
                  <a:gd name="T3" fmla="*/ 0 h 35"/>
                  <a:gd name="T4" fmla="*/ 0 w 31"/>
                  <a:gd name="T5" fmla="*/ 0 h 35"/>
                  <a:gd name="T6" fmla="*/ 0 w 31"/>
                  <a:gd name="T7" fmla="*/ 0 h 35"/>
                  <a:gd name="T8" fmla="*/ 0 w 31"/>
                  <a:gd name="T9" fmla="*/ 0 h 35"/>
                  <a:gd name="T10" fmla="*/ 0 w 31"/>
                  <a:gd name="T11" fmla="*/ 0 h 35"/>
                  <a:gd name="T12" fmla="*/ 0 w 31"/>
                  <a:gd name="T13" fmla="*/ 0 h 35"/>
                  <a:gd name="T14" fmla="*/ 0 w 31"/>
                  <a:gd name="T15" fmla="*/ 0 h 35"/>
                  <a:gd name="T16" fmla="*/ 0 w 31"/>
                  <a:gd name="T17" fmla="*/ 0 h 35"/>
                  <a:gd name="T18" fmla="*/ 0 w 31"/>
                  <a:gd name="T19" fmla="*/ 0 h 35"/>
                  <a:gd name="T20" fmla="*/ 0 w 31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35"/>
                  <a:gd name="T35" fmla="*/ 31 w 31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35">
                    <a:moveTo>
                      <a:pt x="0" y="14"/>
                    </a:moveTo>
                    <a:lnTo>
                      <a:pt x="4" y="15"/>
                    </a:lnTo>
                    <a:lnTo>
                      <a:pt x="9" y="22"/>
                    </a:lnTo>
                    <a:lnTo>
                      <a:pt x="10" y="25"/>
                    </a:lnTo>
                    <a:lnTo>
                      <a:pt x="12" y="29"/>
                    </a:lnTo>
                    <a:lnTo>
                      <a:pt x="14" y="33"/>
                    </a:lnTo>
                    <a:lnTo>
                      <a:pt x="15" y="35"/>
                    </a:lnTo>
                    <a:lnTo>
                      <a:pt x="31" y="12"/>
                    </a:lnTo>
                    <a:lnTo>
                      <a:pt x="1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05" name="Freeform 190">
                <a:extLst>
                  <a:ext uri="{FF2B5EF4-FFF2-40B4-BE49-F238E27FC236}">
                    <a16:creationId xmlns:a16="http://schemas.microsoft.com/office/drawing/2014/main" id="{C1CA7CD8-6F63-4146-A257-B97F8AB3A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3346"/>
                <a:ext cx="12" cy="14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43"/>
                  <a:gd name="T56" fmla="*/ 36 w 36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43">
                    <a:moveTo>
                      <a:pt x="0" y="4"/>
                    </a:moveTo>
                    <a:lnTo>
                      <a:pt x="1" y="5"/>
                    </a:lnTo>
                    <a:lnTo>
                      <a:pt x="5" y="9"/>
                    </a:lnTo>
                    <a:lnTo>
                      <a:pt x="10" y="14"/>
                    </a:lnTo>
                    <a:lnTo>
                      <a:pt x="14" y="21"/>
                    </a:lnTo>
                    <a:lnTo>
                      <a:pt x="16" y="28"/>
                    </a:lnTo>
                    <a:lnTo>
                      <a:pt x="18" y="35"/>
                    </a:lnTo>
                    <a:lnTo>
                      <a:pt x="18" y="39"/>
                    </a:lnTo>
                    <a:lnTo>
                      <a:pt x="19" y="43"/>
                    </a:lnTo>
                    <a:lnTo>
                      <a:pt x="36" y="11"/>
                    </a:lnTo>
                    <a:lnTo>
                      <a:pt x="30" y="0"/>
                    </a:lnTo>
                    <a:lnTo>
                      <a:pt x="26" y="4"/>
                    </a:lnTo>
                    <a:lnTo>
                      <a:pt x="19" y="7"/>
                    </a:lnTo>
                    <a:lnTo>
                      <a:pt x="12" y="6"/>
                    </a:lnTo>
                    <a:lnTo>
                      <a:pt x="5" y="5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06" name="Freeform 191">
                <a:extLst>
                  <a:ext uri="{FF2B5EF4-FFF2-40B4-BE49-F238E27FC236}">
                    <a16:creationId xmlns:a16="http://schemas.microsoft.com/office/drawing/2014/main" id="{90B28EB5-CDC8-4C3F-A881-C309C59AD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3306"/>
                <a:ext cx="118" cy="116"/>
              </a:xfrm>
              <a:custGeom>
                <a:avLst/>
                <a:gdLst>
                  <a:gd name="T0" fmla="*/ 0 w 353"/>
                  <a:gd name="T1" fmla="*/ 0 h 350"/>
                  <a:gd name="T2" fmla="*/ 0 w 353"/>
                  <a:gd name="T3" fmla="*/ 0 h 350"/>
                  <a:gd name="T4" fmla="*/ 0 w 353"/>
                  <a:gd name="T5" fmla="*/ 0 h 350"/>
                  <a:gd name="T6" fmla="*/ 0 w 353"/>
                  <a:gd name="T7" fmla="*/ 0 h 350"/>
                  <a:gd name="T8" fmla="*/ 0 w 353"/>
                  <a:gd name="T9" fmla="*/ 0 h 350"/>
                  <a:gd name="T10" fmla="*/ 0 w 353"/>
                  <a:gd name="T11" fmla="*/ 0 h 350"/>
                  <a:gd name="T12" fmla="*/ 0 w 353"/>
                  <a:gd name="T13" fmla="*/ 0 h 350"/>
                  <a:gd name="T14" fmla="*/ 0 w 353"/>
                  <a:gd name="T15" fmla="*/ 0 h 350"/>
                  <a:gd name="T16" fmla="*/ 0 w 353"/>
                  <a:gd name="T17" fmla="*/ 0 h 350"/>
                  <a:gd name="T18" fmla="*/ 0 w 353"/>
                  <a:gd name="T19" fmla="*/ 0 h 350"/>
                  <a:gd name="T20" fmla="*/ 0 w 353"/>
                  <a:gd name="T21" fmla="*/ 0 h 350"/>
                  <a:gd name="T22" fmla="*/ 0 w 353"/>
                  <a:gd name="T23" fmla="*/ 0 h 350"/>
                  <a:gd name="T24" fmla="*/ 0 w 353"/>
                  <a:gd name="T25" fmla="*/ 0 h 350"/>
                  <a:gd name="T26" fmla="*/ 0 w 353"/>
                  <a:gd name="T27" fmla="*/ 0 h 350"/>
                  <a:gd name="T28" fmla="*/ 0 w 353"/>
                  <a:gd name="T29" fmla="*/ 0 h 350"/>
                  <a:gd name="T30" fmla="*/ 0 w 353"/>
                  <a:gd name="T31" fmla="*/ 0 h 350"/>
                  <a:gd name="T32" fmla="*/ 0 w 353"/>
                  <a:gd name="T33" fmla="*/ 0 h 350"/>
                  <a:gd name="T34" fmla="*/ 0 w 353"/>
                  <a:gd name="T35" fmla="*/ 0 h 350"/>
                  <a:gd name="T36" fmla="*/ 0 w 353"/>
                  <a:gd name="T37" fmla="*/ 0 h 350"/>
                  <a:gd name="T38" fmla="*/ 0 w 353"/>
                  <a:gd name="T39" fmla="*/ 0 h 350"/>
                  <a:gd name="T40" fmla="*/ 0 w 353"/>
                  <a:gd name="T41" fmla="*/ 0 h 350"/>
                  <a:gd name="T42" fmla="*/ 0 w 353"/>
                  <a:gd name="T43" fmla="*/ 0 h 350"/>
                  <a:gd name="T44" fmla="*/ 0 w 353"/>
                  <a:gd name="T45" fmla="*/ 0 h 350"/>
                  <a:gd name="T46" fmla="*/ 0 w 353"/>
                  <a:gd name="T47" fmla="*/ 0 h 350"/>
                  <a:gd name="T48" fmla="*/ 0 w 353"/>
                  <a:gd name="T49" fmla="*/ 0 h 350"/>
                  <a:gd name="T50" fmla="*/ 0 w 353"/>
                  <a:gd name="T51" fmla="*/ 0 h 350"/>
                  <a:gd name="T52" fmla="*/ 0 w 353"/>
                  <a:gd name="T53" fmla="*/ 0 h 350"/>
                  <a:gd name="T54" fmla="*/ 0 w 353"/>
                  <a:gd name="T55" fmla="*/ 0 h 350"/>
                  <a:gd name="T56" fmla="*/ 0 w 353"/>
                  <a:gd name="T57" fmla="*/ 0 h 350"/>
                  <a:gd name="T58" fmla="*/ 0 w 353"/>
                  <a:gd name="T59" fmla="*/ 0 h 350"/>
                  <a:gd name="T60" fmla="*/ 0 w 353"/>
                  <a:gd name="T61" fmla="*/ 0 h 350"/>
                  <a:gd name="T62" fmla="*/ 0 w 353"/>
                  <a:gd name="T63" fmla="*/ 0 h 350"/>
                  <a:gd name="T64" fmla="*/ 0 w 353"/>
                  <a:gd name="T65" fmla="*/ 0 h 350"/>
                  <a:gd name="T66" fmla="*/ 0 w 353"/>
                  <a:gd name="T67" fmla="*/ 0 h 350"/>
                  <a:gd name="T68" fmla="*/ 0 w 353"/>
                  <a:gd name="T69" fmla="*/ 0 h 350"/>
                  <a:gd name="T70" fmla="*/ 0 w 353"/>
                  <a:gd name="T71" fmla="*/ 0 h 350"/>
                  <a:gd name="T72" fmla="*/ 0 w 353"/>
                  <a:gd name="T73" fmla="*/ 0 h 350"/>
                  <a:gd name="T74" fmla="*/ 0 w 353"/>
                  <a:gd name="T75" fmla="*/ 0 h 350"/>
                  <a:gd name="T76" fmla="*/ 0 w 353"/>
                  <a:gd name="T77" fmla="*/ 0 h 350"/>
                  <a:gd name="T78" fmla="*/ 0 w 353"/>
                  <a:gd name="T79" fmla="*/ 0 h 350"/>
                  <a:gd name="T80" fmla="*/ 0 w 353"/>
                  <a:gd name="T81" fmla="*/ 0 h 350"/>
                  <a:gd name="T82" fmla="*/ 0 w 353"/>
                  <a:gd name="T83" fmla="*/ 0 h 350"/>
                  <a:gd name="T84" fmla="*/ 0 w 353"/>
                  <a:gd name="T85" fmla="*/ 0 h 350"/>
                  <a:gd name="T86" fmla="*/ 0 w 353"/>
                  <a:gd name="T87" fmla="*/ 0 h 350"/>
                  <a:gd name="T88" fmla="*/ 0 w 353"/>
                  <a:gd name="T89" fmla="*/ 0 h 350"/>
                  <a:gd name="T90" fmla="*/ 0 w 353"/>
                  <a:gd name="T91" fmla="*/ 0 h 350"/>
                  <a:gd name="T92" fmla="*/ 0 w 353"/>
                  <a:gd name="T93" fmla="*/ 0 h 350"/>
                  <a:gd name="T94" fmla="*/ 0 w 353"/>
                  <a:gd name="T95" fmla="*/ 0 h 350"/>
                  <a:gd name="T96" fmla="*/ 0 w 353"/>
                  <a:gd name="T97" fmla="*/ 0 h 350"/>
                  <a:gd name="T98" fmla="*/ 0 w 353"/>
                  <a:gd name="T99" fmla="*/ 0 h 350"/>
                  <a:gd name="T100" fmla="*/ 0 w 353"/>
                  <a:gd name="T101" fmla="*/ 0 h 350"/>
                  <a:gd name="T102" fmla="*/ 0 w 353"/>
                  <a:gd name="T103" fmla="*/ 0 h 350"/>
                  <a:gd name="T104" fmla="*/ 0 w 353"/>
                  <a:gd name="T105" fmla="*/ 0 h 350"/>
                  <a:gd name="T106" fmla="*/ 0 w 353"/>
                  <a:gd name="T107" fmla="*/ 0 h 350"/>
                  <a:gd name="T108" fmla="*/ 0 w 353"/>
                  <a:gd name="T109" fmla="*/ 0 h 350"/>
                  <a:gd name="T110" fmla="*/ 0 w 353"/>
                  <a:gd name="T111" fmla="*/ 0 h 350"/>
                  <a:gd name="T112" fmla="*/ 0 w 353"/>
                  <a:gd name="T113" fmla="*/ 0 h 350"/>
                  <a:gd name="T114" fmla="*/ 0 w 353"/>
                  <a:gd name="T115" fmla="*/ 0 h 350"/>
                  <a:gd name="T116" fmla="*/ 0 w 353"/>
                  <a:gd name="T117" fmla="*/ 0 h 350"/>
                  <a:gd name="T118" fmla="*/ 0 w 353"/>
                  <a:gd name="T119" fmla="*/ 0 h 350"/>
                  <a:gd name="T120" fmla="*/ 0 w 353"/>
                  <a:gd name="T121" fmla="*/ 0 h 350"/>
                  <a:gd name="T122" fmla="*/ 0 w 353"/>
                  <a:gd name="T123" fmla="*/ 0 h 350"/>
                  <a:gd name="T124" fmla="*/ 0 w 353"/>
                  <a:gd name="T125" fmla="*/ 0 h 3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53"/>
                  <a:gd name="T190" fmla="*/ 0 h 350"/>
                  <a:gd name="T191" fmla="*/ 353 w 353"/>
                  <a:gd name="T192" fmla="*/ 350 h 35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53" h="350">
                    <a:moveTo>
                      <a:pt x="254" y="3"/>
                    </a:moveTo>
                    <a:lnTo>
                      <a:pt x="208" y="0"/>
                    </a:lnTo>
                    <a:lnTo>
                      <a:pt x="207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7" y="6"/>
                    </a:lnTo>
                    <a:lnTo>
                      <a:pt x="181" y="7"/>
                    </a:lnTo>
                    <a:lnTo>
                      <a:pt x="176" y="8"/>
                    </a:lnTo>
                    <a:lnTo>
                      <a:pt x="170" y="11"/>
                    </a:lnTo>
                    <a:lnTo>
                      <a:pt x="166" y="15"/>
                    </a:lnTo>
                    <a:lnTo>
                      <a:pt x="159" y="17"/>
                    </a:lnTo>
                    <a:lnTo>
                      <a:pt x="154" y="20"/>
                    </a:lnTo>
                    <a:lnTo>
                      <a:pt x="148" y="25"/>
                    </a:lnTo>
                    <a:lnTo>
                      <a:pt x="143" y="29"/>
                    </a:lnTo>
                    <a:lnTo>
                      <a:pt x="137" y="33"/>
                    </a:lnTo>
                    <a:lnTo>
                      <a:pt x="132" y="38"/>
                    </a:lnTo>
                    <a:lnTo>
                      <a:pt x="125" y="43"/>
                    </a:lnTo>
                    <a:lnTo>
                      <a:pt x="119" y="49"/>
                    </a:lnTo>
                    <a:lnTo>
                      <a:pt x="108" y="58"/>
                    </a:lnTo>
                    <a:lnTo>
                      <a:pt x="100" y="69"/>
                    </a:lnTo>
                    <a:lnTo>
                      <a:pt x="92" y="77"/>
                    </a:lnTo>
                    <a:lnTo>
                      <a:pt x="86" y="85"/>
                    </a:lnTo>
                    <a:lnTo>
                      <a:pt x="83" y="90"/>
                    </a:lnTo>
                    <a:lnTo>
                      <a:pt x="82" y="93"/>
                    </a:lnTo>
                    <a:lnTo>
                      <a:pt x="99" y="110"/>
                    </a:lnTo>
                    <a:lnTo>
                      <a:pt x="83" y="139"/>
                    </a:lnTo>
                    <a:lnTo>
                      <a:pt x="87" y="198"/>
                    </a:lnTo>
                    <a:lnTo>
                      <a:pt x="0" y="298"/>
                    </a:lnTo>
                    <a:lnTo>
                      <a:pt x="65" y="350"/>
                    </a:lnTo>
                    <a:lnTo>
                      <a:pt x="240" y="333"/>
                    </a:lnTo>
                    <a:lnTo>
                      <a:pt x="267" y="252"/>
                    </a:lnTo>
                    <a:lnTo>
                      <a:pt x="312" y="247"/>
                    </a:lnTo>
                    <a:lnTo>
                      <a:pt x="313" y="243"/>
                    </a:lnTo>
                    <a:lnTo>
                      <a:pt x="317" y="239"/>
                    </a:lnTo>
                    <a:lnTo>
                      <a:pt x="319" y="233"/>
                    </a:lnTo>
                    <a:lnTo>
                      <a:pt x="322" y="230"/>
                    </a:lnTo>
                    <a:lnTo>
                      <a:pt x="325" y="225"/>
                    </a:lnTo>
                    <a:lnTo>
                      <a:pt x="329" y="218"/>
                    </a:lnTo>
                    <a:lnTo>
                      <a:pt x="331" y="210"/>
                    </a:lnTo>
                    <a:lnTo>
                      <a:pt x="336" y="203"/>
                    </a:lnTo>
                    <a:lnTo>
                      <a:pt x="339" y="196"/>
                    </a:lnTo>
                    <a:lnTo>
                      <a:pt x="342" y="188"/>
                    </a:lnTo>
                    <a:lnTo>
                      <a:pt x="345" y="178"/>
                    </a:lnTo>
                    <a:lnTo>
                      <a:pt x="348" y="169"/>
                    </a:lnTo>
                    <a:lnTo>
                      <a:pt x="350" y="160"/>
                    </a:lnTo>
                    <a:lnTo>
                      <a:pt x="353" y="151"/>
                    </a:lnTo>
                    <a:lnTo>
                      <a:pt x="353" y="141"/>
                    </a:lnTo>
                    <a:lnTo>
                      <a:pt x="353" y="130"/>
                    </a:lnTo>
                    <a:lnTo>
                      <a:pt x="353" y="119"/>
                    </a:lnTo>
                    <a:lnTo>
                      <a:pt x="353" y="110"/>
                    </a:lnTo>
                    <a:lnTo>
                      <a:pt x="352" y="100"/>
                    </a:lnTo>
                    <a:lnTo>
                      <a:pt x="351" y="90"/>
                    </a:lnTo>
                    <a:lnTo>
                      <a:pt x="350" y="81"/>
                    </a:lnTo>
                    <a:lnTo>
                      <a:pt x="349" y="74"/>
                    </a:lnTo>
                    <a:lnTo>
                      <a:pt x="348" y="65"/>
                    </a:lnTo>
                    <a:lnTo>
                      <a:pt x="347" y="58"/>
                    </a:lnTo>
                    <a:lnTo>
                      <a:pt x="345" y="50"/>
                    </a:lnTo>
                    <a:lnTo>
                      <a:pt x="343" y="46"/>
                    </a:lnTo>
                    <a:lnTo>
                      <a:pt x="341" y="38"/>
                    </a:lnTo>
                    <a:lnTo>
                      <a:pt x="341" y="36"/>
                    </a:lnTo>
                    <a:lnTo>
                      <a:pt x="303" y="4"/>
                    </a:lnTo>
                    <a:lnTo>
                      <a:pt x="254" y="3"/>
                    </a:lnTo>
                    <a:close/>
                  </a:path>
                </a:pathLst>
              </a:custGeom>
              <a:solidFill>
                <a:srgbClr val="A86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07" name="Freeform 192">
                <a:extLst>
                  <a:ext uri="{FF2B5EF4-FFF2-40B4-BE49-F238E27FC236}">
                    <a16:creationId xmlns:a16="http://schemas.microsoft.com/office/drawing/2014/main" id="{C3DE1CF1-F428-4D22-88A0-06EB8E850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" y="3206"/>
                <a:ext cx="40" cy="81"/>
              </a:xfrm>
              <a:custGeom>
                <a:avLst/>
                <a:gdLst>
                  <a:gd name="T0" fmla="*/ 0 w 119"/>
                  <a:gd name="T1" fmla="*/ 0 h 244"/>
                  <a:gd name="T2" fmla="*/ 0 w 119"/>
                  <a:gd name="T3" fmla="*/ 0 h 244"/>
                  <a:gd name="T4" fmla="*/ 0 w 119"/>
                  <a:gd name="T5" fmla="*/ 0 h 244"/>
                  <a:gd name="T6" fmla="*/ 0 w 119"/>
                  <a:gd name="T7" fmla="*/ 0 h 244"/>
                  <a:gd name="T8" fmla="*/ 0 w 119"/>
                  <a:gd name="T9" fmla="*/ 0 h 244"/>
                  <a:gd name="T10" fmla="*/ 0 w 119"/>
                  <a:gd name="T11" fmla="*/ 0 h 244"/>
                  <a:gd name="T12" fmla="*/ 0 w 119"/>
                  <a:gd name="T13" fmla="*/ 0 h 244"/>
                  <a:gd name="T14" fmla="*/ 0 w 119"/>
                  <a:gd name="T15" fmla="*/ 0 h 244"/>
                  <a:gd name="T16" fmla="*/ 0 w 119"/>
                  <a:gd name="T17" fmla="*/ 0 h 244"/>
                  <a:gd name="T18" fmla="*/ 0 w 119"/>
                  <a:gd name="T19" fmla="*/ 0 h 244"/>
                  <a:gd name="T20" fmla="*/ 0 w 119"/>
                  <a:gd name="T21" fmla="*/ 0 h 244"/>
                  <a:gd name="T22" fmla="*/ 0 w 119"/>
                  <a:gd name="T23" fmla="*/ 0 h 244"/>
                  <a:gd name="T24" fmla="*/ 0 w 119"/>
                  <a:gd name="T25" fmla="*/ 0 h 244"/>
                  <a:gd name="T26" fmla="*/ 0 w 119"/>
                  <a:gd name="T27" fmla="*/ 0 h 244"/>
                  <a:gd name="T28" fmla="*/ 0 w 119"/>
                  <a:gd name="T29" fmla="*/ 0 h 244"/>
                  <a:gd name="T30" fmla="*/ 0 w 119"/>
                  <a:gd name="T31" fmla="*/ 0 h 244"/>
                  <a:gd name="T32" fmla="*/ 0 w 119"/>
                  <a:gd name="T33" fmla="*/ 0 h 244"/>
                  <a:gd name="T34" fmla="*/ 0 w 119"/>
                  <a:gd name="T35" fmla="*/ 0 h 244"/>
                  <a:gd name="T36" fmla="*/ 0 w 119"/>
                  <a:gd name="T37" fmla="*/ 0 h 244"/>
                  <a:gd name="T38" fmla="*/ 0 w 119"/>
                  <a:gd name="T39" fmla="*/ 0 h 244"/>
                  <a:gd name="T40" fmla="*/ 0 w 119"/>
                  <a:gd name="T41" fmla="*/ 0 h 244"/>
                  <a:gd name="T42" fmla="*/ 0 w 119"/>
                  <a:gd name="T43" fmla="*/ 0 h 244"/>
                  <a:gd name="T44" fmla="*/ 0 w 119"/>
                  <a:gd name="T45" fmla="*/ 0 h 244"/>
                  <a:gd name="T46" fmla="*/ 0 w 119"/>
                  <a:gd name="T47" fmla="*/ 0 h 244"/>
                  <a:gd name="T48" fmla="*/ 0 w 119"/>
                  <a:gd name="T49" fmla="*/ 0 h 244"/>
                  <a:gd name="T50" fmla="*/ 0 w 119"/>
                  <a:gd name="T51" fmla="*/ 0 h 244"/>
                  <a:gd name="T52" fmla="*/ 0 w 119"/>
                  <a:gd name="T53" fmla="*/ 0 h 244"/>
                  <a:gd name="T54" fmla="*/ 0 w 119"/>
                  <a:gd name="T55" fmla="*/ 0 h 244"/>
                  <a:gd name="T56" fmla="*/ 0 w 119"/>
                  <a:gd name="T57" fmla="*/ 0 h 244"/>
                  <a:gd name="T58" fmla="*/ 0 w 119"/>
                  <a:gd name="T59" fmla="*/ 0 h 244"/>
                  <a:gd name="T60" fmla="*/ 0 w 119"/>
                  <a:gd name="T61" fmla="*/ 0 h 244"/>
                  <a:gd name="T62" fmla="*/ 0 w 119"/>
                  <a:gd name="T63" fmla="*/ 0 h 244"/>
                  <a:gd name="T64" fmla="*/ 0 w 119"/>
                  <a:gd name="T65" fmla="*/ 0 h 244"/>
                  <a:gd name="T66" fmla="*/ 0 w 119"/>
                  <a:gd name="T67" fmla="*/ 0 h 244"/>
                  <a:gd name="T68" fmla="*/ 0 w 119"/>
                  <a:gd name="T69" fmla="*/ 0 h 244"/>
                  <a:gd name="T70" fmla="*/ 0 w 119"/>
                  <a:gd name="T71" fmla="*/ 0 h 244"/>
                  <a:gd name="T72" fmla="*/ 0 w 119"/>
                  <a:gd name="T73" fmla="*/ 0 h 2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244"/>
                  <a:gd name="T113" fmla="*/ 119 w 119"/>
                  <a:gd name="T114" fmla="*/ 244 h 2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244">
                    <a:moveTo>
                      <a:pt x="119" y="7"/>
                    </a:moveTo>
                    <a:lnTo>
                      <a:pt x="95" y="0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78" y="0"/>
                    </a:lnTo>
                    <a:lnTo>
                      <a:pt x="69" y="0"/>
                    </a:lnTo>
                    <a:lnTo>
                      <a:pt x="61" y="3"/>
                    </a:lnTo>
                    <a:lnTo>
                      <a:pt x="54" y="6"/>
                    </a:lnTo>
                    <a:lnTo>
                      <a:pt x="46" y="12"/>
                    </a:lnTo>
                    <a:lnTo>
                      <a:pt x="37" y="16"/>
                    </a:lnTo>
                    <a:lnTo>
                      <a:pt x="31" y="25"/>
                    </a:lnTo>
                    <a:lnTo>
                      <a:pt x="25" y="34"/>
                    </a:lnTo>
                    <a:lnTo>
                      <a:pt x="19" y="42"/>
                    </a:lnTo>
                    <a:lnTo>
                      <a:pt x="15" y="50"/>
                    </a:lnTo>
                    <a:lnTo>
                      <a:pt x="11" y="56"/>
                    </a:lnTo>
                    <a:lnTo>
                      <a:pt x="9" y="61"/>
                    </a:lnTo>
                    <a:lnTo>
                      <a:pt x="9" y="63"/>
                    </a:lnTo>
                    <a:lnTo>
                      <a:pt x="9" y="64"/>
                    </a:lnTo>
                    <a:lnTo>
                      <a:pt x="7" y="70"/>
                    </a:lnTo>
                    <a:lnTo>
                      <a:pt x="6" y="73"/>
                    </a:lnTo>
                    <a:lnTo>
                      <a:pt x="5" y="78"/>
                    </a:lnTo>
                    <a:lnTo>
                      <a:pt x="4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0" y="104"/>
                    </a:lnTo>
                    <a:lnTo>
                      <a:pt x="0" y="111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6"/>
                    </a:lnTo>
                    <a:lnTo>
                      <a:pt x="0" y="145"/>
                    </a:lnTo>
                    <a:lnTo>
                      <a:pt x="0" y="154"/>
                    </a:lnTo>
                    <a:lnTo>
                      <a:pt x="0" y="162"/>
                    </a:lnTo>
                    <a:lnTo>
                      <a:pt x="3" y="169"/>
                    </a:lnTo>
                    <a:lnTo>
                      <a:pt x="4" y="177"/>
                    </a:lnTo>
                    <a:lnTo>
                      <a:pt x="6" y="186"/>
                    </a:lnTo>
                    <a:lnTo>
                      <a:pt x="8" y="193"/>
                    </a:lnTo>
                    <a:lnTo>
                      <a:pt x="9" y="201"/>
                    </a:lnTo>
                    <a:lnTo>
                      <a:pt x="13" y="208"/>
                    </a:lnTo>
                    <a:lnTo>
                      <a:pt x="16" y="216"/>
                    </a:lnTo>
                    <a:lnTo>
                      <a:pt x="17" y="220"/>
                    </a:lnTo>
                    <a:lnTo>
                      <a:pt x="19" y="226"/>
                    </a:lnTo>
                    <a:lnTo>
                      <a:pt x="21" y="230"/>
                    </a:lnTo>
                    <a:lnTo>
                      <a:pt x="24" y="235"/>
                    </a:lnTo>
                    <a:lnTo>
                      <a:pt x="25" y="242"/>
                    </a:lnTo>
                    <a:lnTo>
                      <a:pt x="27" y="244"/>
                    </a:lnTo>
                    <a:lnTo>
                      <a:pt x="26" y="242"/>
                    </a:lnTo>
                    <a:lnTo>
                      <a:pt x="25" y="234"/>
                    </a:lnTo>
                    <a:lnTo>
                      <a:pt x="25" y="228"/>
                    </a:lnTo>
                    <a:lnTo>
                      <a:pt x="24" y="224"/>
                    </a:lnTo>
                    <a:lnTo>
                      <a:pt x="23" y="217"/>
                    </a:lnTo>
                    <a:lnTo>
                      <a:pt x="23" y="212"/>
                    </a:lnTo>
                    <a:lnTo>
                      <a:pt x="20" y="204"/>
                    </a:lnTo>
                    <a:lnTo>
                      <a:pt x="20" y="198"/>
                    </a:lnTo>
                    <a:lnTo>
                      <a:pt x="18" y="192"/>
                    </a:lnTo>
                    <a:lnTo>
                      <a:pt x="18" y="185"/>
                    </a:lnTo>
                    <a:lnTo>
                      <a:pt x="17" y="179"/>
                    </a:lnTo>
                    <a:lnTo>
                      <a:pt x="17" y="175"/>
                    </a:lnTo>
                    <a:lnTo>
                      <a:pt x="17" y="173"/>
                    </a:lnTo>
                    <a:lnTo>
                      <a:pt x="17" y="175"/>
                    </a:lnTo>
                    <a:lnTo>
                      <a:pt x="17" y="179"/>
                    </a:lnTo>
                    <a:lnTo>
                      <a:pt x="19" y="185"/>
                    </a:lnTo>
                    <a:lnTo>
                      <a:pt x="20" y="192"/>
                    </a:lnTo>
                    <a:lnTo>
                      <a:pt x="23" y="198"/>
                    </a:lnTo>
                    <a:lnTo>
                      <a:pt x="25" y="204"/>
                    </a:lnTo>
                    <a:lnTo>
                      <a:pt x="29" y="212"/>
                    </a:lnTo>
                    <a:lnTo>
                      <a:pt x="33" y="217"/>
                    </a:lnTo>
                    <a:lnTo>
                      <a:pt x="38" y="224"/>
                    </a:lnTo>
                    <a:lnTo>
                      <a:pt x="43" y="228"/>
                    </a:lnTo>
                    <a:lnTo>
                      <a:pt x="48" y="234"/>
                    </a:lnTo>
                    <a:lnTo>
                      <a:pt x="55" y="242"/>
                    </a:lnTo>
                    <a:lnTo>
                      <a:pt x="58" y="244"/>
                    </a:lnTo>
                    <a:lnTo>
                      <a:pt x="119" y="7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08" name="Freeform 193">
                <a:extLst>
                  <a:ext uri="{FF2B5EF4-FFF2-40B4-BE49-F238E27FC236}">
                    <a16:creationId xmlns:a16="http://schemas.microsoft.com/office/drawing/2014/main" id="{793DCADF-1810-4AAA-BB6D-92ACEAB58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" y="3211"/>
                <a:ext cx="54" cy="128"/>
              </a:xfrm>
              <a:custGeom>
                <a:avLst/>
                <a:gdLst>
                  <a:gd name="T0" fmla="*/ 0 w 161"/>
                  <a:gd name="T1" fmla="*/ 0 h 384"/>
                  <a:gd name="T2" fmla="*/ 0 w 161"/>
                  <a:gd name="T3" fmla="*/ 0 h 384"/>
                  <a:gd name="T4" fmla="*/ 0 w 161"/>
                  <a:gd name="T5" fmla="*/ 0 h 384"/>
                  <a:gd name="T6" fmla="*/ 0 w 161"/>
                  <a:gd name="T7" fmla="*/ 0 h 384"/>
                  <a:gd name="T8" fmla="*/ 0 w 161"/>
                  <a:gd name="T9" fmla="*/ 0 h 384"/>
                  <a:gd name="T10" fmla="*/ 0 w 161"/>
                  <a:gd name="T11" fmla="*/ 0 h 384"/>
                  <a:gd name="T12" fmla="*/ 0 w 161"/>
                  <a:gd name="T13" fmla="*/ 0 h 384"/>
                  <a:gd name="T14" fmla="*/ 0 w 161"/>
                  <a:gd name="T15" fmla="*/ 0 h 384"/>
                  <a:gd name="T16" fmla="*/ 0 w 161"/>
                  <a:gd name="T17" fmla="*/ 0 h 384"/>
                  <a:gd name="T18" fmla="*/ 0 w 161"/>
                  <a:gd name="T19" fmla="*/ 0 h 384"/>
                  <a:gd name="T20" fmla="*/ 0 w 161"/>
                  <a:gd name="T21" fmla="*/ 0 h 384"/>
                  <a:gd name="T22" fmla="*/ 0 w 161"/>
                  <a:gd name="T23" fmla="*/ 0 h 384"/>
                  <a:gd name="T24" fmla="*/ 0 w 161"/>
                  <a:gd name="T25" fmla="*/ 0 h 384"/>
                  <a:gd name="T26" fmla="*/ 0 w 161"/>
                  <a:gd name="T27" fmla="*/ 0 h 384"/>
                  <a:gd name="T28" fmla="*/ 0 w 161"/>
                  <a:gd name="T29" fmla="*/ 0 h 384"/>
                  <a:gd name="T30" fmla="*/ 0 w 161"/>
                  <a:gd name="T31" fmla="*/ 0 h 384"/>
                  <a:gd name="T32" fmla="*/ 0 w 161"/>
                  <a:gd name="T33" fmla="*/ 0 h 384"/>
                  <a:gd name="T34" fmla="*/ 0 w 161"/>
                  <a:gd name="T35" fmla="*/ 0 h 384"/>
                  <a:gd name="T36" fmla="*/ 0 w 161"/>
                  <a:gd name="T37" fmla="*/ 0 h 384"/>
                  <a:gd name="T38" fmla="*/ 0 w 161"/>
                  <a:gd name="T39" fmla="*/ 0 h 384"/>
                  <a:gd name="T40" fmla="*/ 0 w 161"/>
                  <a:gd name="T41" fmla="*/ 0 h 384"/>
                  <a:gd name="T42" fmla="*/ 0 w 161"/>
                  <a:gd name="T43" fmla="*/ 0 h 384"/>
                  <a:gd name="T44" fmla="*/ 0 w 161"/>
                  <a:gd name="T45" fmla="*/ 0 h 384"/>
                  <a:gd name="T46" fmla="*/ 0 w 161"/>
                  <a:gd name="T47" fmla="*/ 0 h 384"/>
                  <a:gd name="T48" fmla="*/ 0 w 161"/>
                  <a:gd name="T49" fmla="*/ 0 h 384"/>
                  <a:gd name="T50" fmla="*/ 0 w 161"/>
                  <a:gd name="T51" fmla="*/ 0 h 384"/>
                  <a:gd name="T52" fmla="*/ 0 w 161"/>
                  <a:gd name="T53" fmla="*/ 0 h 384"/>
                  <a:gd name="T54" fmla="*/ 0 w 161"/>
                  <a:gd name="T55" fmla="*/ 0 h 384"/>
                  <a:gd name="T56" fmla="*/ 0 w 161"/>
                  <a:gd name="T57" fmla="*/ 0 h 384"/>
                  <a:gd name="T58" fmla="*/ 0 w 161"/>
                  <a:gd name="T59" fmla="*/ 0 h 384"/>
                  <a:gd name="T60" fmla="*/ 0 w 161"/>
                  <a:gd name="T61" fmla="*/ 0 h 384"/>
                  <a:gd name="T62" fmla="*/ 0 w 161"/>
                  <a:gd name="T63" fmla="*/ 0 h 384"/>
                  <a:gd name="T64" fmla="*/ 0 w 161"/>
                  <a:gd name="T65" fmla="*/ 0 h 384"/>
                  <a:gd name="T66" fmla="*/ 0 w 161"/>
                  <a:gd name="T67" fmla="*/ 0 h 384"/>
                  <a:gd name="T68" fmla="*/ 0 w 161"/>
                  <a:gd name="T69" fmla="*/ 0 h 3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1"/>
                  <a:gd name="T106" fmla="*/ 0 h 384"/>
                  <a:gd name="T107" fmla="*/ 161 w 161"/>
                  <a:gd name="T108" fmla="*/ 384 h 3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1" h="384">
                    <a:moveTo>
                      <a:pt x="52" y="46"/>
                    </a:moveTo>
                    <a:lnTo>
                      <a:pt x="29" y="99"/>
                    </a:lnTo>
                    <a:lnTo>
                      <a:pt x="37" y="122"/>
                    </a:lnTo>
                    <a:lnTo>
                      <a:pt x="30" y="142"/>
                    </a:lnTo>
                    <a:lnTo>
                      <a:pt x="30" y="146"/>
                    </a:lnTo>
                    <a:lnTo>
                      <a:pt x="30" y="151"/>
                    </a:lnTo>
                    <a:lnTo>
                      <a:pt x="31" y="158"/>
                    </a:lnTo>
                    <a:lnTo>
                      <a:pt x="32" y="165"/>
                    </a:lnTo>
                    <a:lnTo>
                      <a:pt x="34" y="175"/>
                    </a:lnTo>
                    <a:lnTo>
                      <a:pt x="37" y="183"/>
                    </a:lnTo>
                    <a:lnTo>
                      <a:pt x="41" y="193"/>
                    </a:lnTo>
                    <a:lnTo>
                      <a:pt x="44" y="202"/>
                    </a:lnTo>
                    <a:lnTo>
                      <a:pt x="49" y="212"/>
                    </a:lnTo>
                    <a:lnTo>
                      <a:pt x="53" y="220"/>
                    </a:lnTo>
                    <a:lnTo>
                      <a:pt x="59" y="229"/>
                    </a:lnTo>
                    <a:lnTo>
                      <a:pt x="62" y="236"/>
                    </a:lnTo>
                    <a:lnTo>
                      <a:pt x="66" y="242"/>
                    </a:lnTo>
                    <a:lnTo>
                      <a:pt x="68" y="244"/>
                    </a:lnTo>
                    <a:lnTo>
                      <a:pt x="71" y="247"/>
                    </a:lnTo>
                    <a:lnTo>
                      <a:pt x="86" y="248"/>
                    </a:lnTo>
                    <a:lnTo>
                      <a:pt x="90" y="267"/>
                    </a:lnTo>
                    <a:lnTo>
                      <a:pt x="88" y="268"/>
                    </a:lnTo>
                    <a:lnTo>
                      <a:pt x="87" y="276"/>
                    </a:lnTo>
                    <a:lnTo>
                      <a:pt x="85" y="281"/>
                    </a:lnTo>
                    <a:lnTo>
                      <a:pt x="82" y="288"/>
                    </a:lnTo>
                    <a:lnTo>
                      <a:pt x="76" y="297"/>
                    </a:lnTo>
                    <a:lnTo>
                      <a:pt x="70" y="307"/>
                    </a:lnTo>
                    <a:lnTo>
                      <a:pt x="63" y="310"/>
                    </a:lnTo>
                    <a:lnTo>
                      <a:pt x="59" y="315"/>
                    </a:lnTo>
                    <a:lnTo>
                      <a:pt x="53" y="321"/>
                    </a:lnTo>
                    <a:lnTo>
                      <a:pt x="47" y="327"/>
                    </a:lnTo>
                    <a:lnTo>
                      <a:pt x="42" y="332"/>
                    </a:lnTo>
                    <a:lnTo>
                      <a:pt x="36" y="337"/>
                    </a:lnTo>
                    <a:lnTo>
                      <a:pt x="30" y="342"/>
                    </a:lnTo>
                    <a:lnTo>
                      <a:pt x="25" y="348"/>
                    </a:lnTo>
                    <a:lnTo>
                      <a:pt x="20" y="351"/>
                    </a:lnTo>
                    <a:lnTo>
                      <a:pt x="14" y="355"/>
                    </a:lnTo>
                    <a:lnTo>
                      <a:pt x="10" y="359"/>
                    </a:lnTo>
                    <a:lnTo>
                      <a:pt x="6" y="363"/>
                    </a:lnTo>
                    <a:lnTo>
                      <a:pt x="1" y="368"/>
                    </a:lnTo>
                    <a:lnTo>
                      <a:pt x="0" y="370"/>
                    </a:lnTo>
                    <a:lnTo>
                      <a:pt x="25" y="384"/>
                    </a:lnTo>
                    <a:lnTo>
                      <a:pt x="94" y="342"/>
                    </a:lnTo>
                    <a:lnTo>
                      <a:pt x="155" y="299"/>
                    </a:lnTo>
                    <a:lnTo>
                      <a:pt x="154" y="298"/>
                    </a:lnTo>
                    <a:lnTo>
                      <a:pt x="153" y="295"/>
                    </a:lnTo>
                    <a:lnTo>
                      <a:pt x="152" y="292"/>
                    </a:lnTo>
                    <a:lnTo>
                      <a:pt x="151" y="287"/>
                    </a:lnTo>
                    <a:lnTo>
                      <a:pt x="148" y="279"/>
                    </a:lnTo>
                    <a:lnTo>
                      <a:pt x="147" y="271"/>
                    </a:lnTo>
                    <a:lnTo>
                      <a:pt x="146" y="266"/>
                    </a:lnTo>
                    <a:lnTo>
                      <a:pt x="146" y="259"/>
                    </a:lnTo>
                    <a:lnTo>
                      <a:pt x="146" y="252"/>
                    </a:lnTo>
                    <a:lnTo>
                      <a:pt x="147" y="247"/>
                    </a:lnTo>
                    <a:lnTo>
                      <a:pt x="147" y="238"/>
                    </a:lnTo>
                    <a:lnTo>
                      <a:pt x="147" y="230"/>
                    </a:lnTo>
                    <a:lnTo>
                      <a:pt x="147" y="221"/>
                    </a:lnTo>
                    <a:lnTo>
                      <a:pt x="148" y="213"/>
                    </a:lnTo>
                    <a:lnTo>
                      <a:pt x="149" y="204"/>
                    </a:lnTo>
                    <a:lnTo>
                      <a:pt x="151" y="196"/>
                    </a:lnTo>
                    <a:lnTo>
                      <a:pt x="152" y="187"/>
                    </a:lnTo>
                    <a:lnTo>
                      <a:pt x="153" y="179"/>
                    </a:lnTo>
                    <a:lnTo>
                      <a:pt x="154" y="170"/>
                    </a:lnTo>
                    <a:lnTo>
                      <a:pt x="155" y="165"/>
                    </a:lnTo>
                    <a:lnTo>
                      <a:pt x="156" y="158"/>
                    </a:lnTo>
                    <a:lnTo>
                      <a:pt x="158" y="152"/>
                    </a:lnTo>
                    <a:lnTo>
                      <a:pt x="159" y="143"/>
                    </a:lnTo>
                    <a:lnTo>
                      <a:pt x="161" y="142"/>
                    </a:lnTo>
                    <a:lnTo>
                      <a:pt x="83" y="0"/>
                    </a:lnTo>
                    <a:lnTo>
                      <a:pt x="52" y="46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09" name="Freeform 194">
                <a:extLst>
                  <a:ext uri="{FF2B5EF4-FFF2-40B4-BE49-F238E27FC236}">
                    <a16:creationId xmlns:a16="http://schemas.microsoft.com/office/drawing/2014/main" id="{4010A88E-AF4E-4AE5-A538-A0889B211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3172"/>
                <a:ext cx="211" cy="139"/>
              </a:xfrm>
              <a:custGeom>
                <a:avLst/>
                <a:gdLst>
                  <a:gd name="T0" fmla="*/ 0 w 634"/>
                  <a:gd name="T1" fmla="*/ 0 h 417"/>
                  <a:gd name="T2" fmla="*/ 0 w 634"/>
                  <a:gd name="T3" fmla="*/ 0 h 417"/>
                  <a:gd name="T4" fmla="*/ 0 w 634"/>
                  <a:gd name="T5" fmla="*/ 0 h 417"/>
                  <a:gd name="T6" fmla="*/ 0 w 634"/>
                  <a:gd name="T7" fmla="*/ 0 h 417"/>
                  <a:gd name="T8" fmla="*/ 0 w 634"/>
                  <a:gd name="T9" fmla="*/ 0 h 417"/>
                  <a:gd name="T10" fmla="*/ 0 w 634"/>
                  <a:gd name="T11" fmla="*/ 0 h 417"/>
                  <a:gd name="T12" fmla="*/ 0 w 634"/>
                  <a:gd name="T13" fmla="*/ 0 h 417"/>
                  <a:gd name="T14" fmla="*/ 0 w 634"/>
                  <a:gd name="T15" fmla="*/ 0 h 417"/>
                  <a:gd name="T16" fmla="*/ 0 w 634"/>
                  <a:gd name="T17" fmla="*/ 0 h 417"/>
                  <a:gd name="T18" fmla="*/ 0 w 634"/>
                  <a:gd name="T19" fmla="*/ 0 h 417"/>
                  <a:gd name="T20" fmla="*/ 0 w 634"/>
                  <a:gd name="T21" fmla="*/ 0 h 417"/>
                  <a:gd name="T22" fmla="*/ 0 w 634"/>
                  <a:gd name="T23" fmla="*/ 0 h 417"/>
                  <a:gd name="T24" fmla="*/ 0 w 634"/>
                  <a:gd name="T25" fmla="*/ 0 h 417"/>
                  <a:gd name="T26" fmla="*/ 0 w 634"/>
                  <a:gd name="T27" fmla="*/ 0 h 417"/>
                  <a:gd name="T28" fmla="*/ 0 w 634"/>
                  <a:gd name="T29" fmla="*/ 0 h 417"/>
                  <a:gd name="T30" fmla="*/ 0 w 634"/>
                  <a:gd name="T31" fmla="*/ 0 h 417"/>
                  <a:gd name="T32" fmla="*/ 0 w 634"/>
                  <a:gd name="T33" fmla="*/ 0 h 417"/>
                  <a:gd name="T34" fmla="*/ 0 w 634"/>
                  <a:gd name="T35" fmla="*/ 0 h 417"/>
                  <a:gd name="T36" fmla="*/ 0 w 634"/>
                  <a:gd name="T37" fmla="*/ 0 h 417"/>
                  <a:gd name="T38" fmla="*/ 0 w 634"/>
                  <a:gd name="T39" fmla="*/ 0 h 417"/>
                  <a:gd name="T40" fmla="*/ 0 w 634"/>
                  <a:gd name="T41" fmla="*/ 0 h 417"/>
                  <a:gd name="T42" fmla="*/ 0 w 634"/>
                  <a:gd name="T43" fmla="*/ 0 h 417"/>
                  <a:gd name="T44" fmla="*/ 0 w 634"/>
                  <a:gd name="T45" fmla="*/ 0 h 417"/>
                  <a:gd name="T46" fmla="*/ 0 w 634"/>
                  <a:gd name="T47" fmla="*/ 0 h 417"/>
                  <a:gd name="T48" fmla="*/ 0 w 634"/>
                  <a:gd name="T49" fmla="*/ 0 h 417"/>
                  <a:gd name="T50" fmla="*/ 0 w 634"/>
                  <a:gd name="T51" fmla="*/ 0 h 417"/>
                  <a:gd name="T52" fmla="*/ 0 w 634"/>
                  <a:gd name="T53" fmla="*/ 0 h 417"/>
                  <a:gd name="T54" fmla="*/ 0 w 634"/>
                  <a:gd name="T55" fmla="*/ 0 h 417"/>
                  <a:gd name="T56" fmla="*/ 0 w 634"/>
                  <a:gd name="T57" fmla="*/ 0 h 417"/>
                  <a:gd name="T58" fmla="*/ 0 w 634"/>
                  <a:gd name="T59" fmla="*/ 0 h 417"/>
                  <a:gd name="T60" fmla="*/ 0 w 634"/>
                  <a:gd name="T61" fmla="*/ 0 h 417"/>
                  <a:gd name="T62" fmla="*/ 0 w 634"/>
                  <a:gd name="T63" fmla="*/ 0 h 417"/>
                  <a:gd name="T64" fmla="*/ 0 w 634"/>
                  <a:gd name="T65" fmla="*/ 0 h 417"/>
                  <a:gd name="T66" fmla="*/ 0 w 634"/>
                  <a:gd name="T67" fmla="*/ 0 h 417"/>
                  <a:gd name="T68" fmla="*/ 0 w 634"/>
                  <a:gd name="T69" fmla="*/ 0 h 417"/>
                  <a:gd name="T70" fmla="*/ 0 w 634"/>
                  <a:gd name="T71" fmla="*/ 0 h 417"/>
                  <a:gd name="T72" fmla="*/ 0 w 634"/>
                  <a:gd name="T73" fmla="*/ 0 h 417"/>
                  <a:gd name="T74" fmla="*/ 0 w 634"/>
                  <a:gd name="T75" fmla="*/ 0 h 417"/>
                  <a:gd name="T76" fmla="*/ 0 w 634"/>
                  <a:gd name="T77" fmla="*/ 0 h 417"/>
                  <a:gd name="T78" fmla="*/ 0 w 634"/>
                  <a:gd name="T79" fmla="*/ 0 h 417"/>
                  <a:gd name="T80" fmla="*/ 0 w 634"/>
                  <a:gd name="T81" fmla="*/ 0 h 417"/>
                  <a:gd name="T82" fmla="*/ 0 w 634"/>
                  <a:gd name="T83" fmla="*/ 0 h 417"/>
                  <a:gd name="T84" fmla="*/ 0 w 634"/>
                  <a:gd name="T85" fmla="*/ 0 h 417"/>
                  <a:gd name="T86" fmla="*/ 0 w 634"/>
                  <a:gd name="T87" fmla="*/ 0 h 417"/>
                  <a:gd name="T88" fmla="*/ 0 w 634"/>
                  <a:gd name="T89" fmla="*/ 0 h 417"/>
                  <a:gd name="T90" fmla="*/ 0 w 634"/>
                  <a:gd name="T91" fmla="*/ 0 h 417"/>
                  <a:gd name="T92" fmla="*/ 0 w 634"/>
                  <a:gd name="T93" fmla="*/ 0 h 417"/>
                  <a:gd name="T94" fmla="*/ 0 w 634"/>
                  <a:gd name="T95" fmla="*/ 0 h 417"/>
                  <a:gd name="T96" fmla="*/ 0 w 634"/>
                  <a:gd name="T97" fmla="*/ 0 h 417"/>
                  <a:gd name="T98" fmla="*/ 0 w 634"/>
                  <a:gd name="T99" fmla="*/ 0 h 417"/>
                  <a:gd name="T100" fmla="*/ 0 w 634"/>
                  <a:gd name="T101" fmla="*/ 0 h 417"/>
                  <a:gd name="T102" fmla="*/ 0 w 634"/>
                  <a:gd name="T103" fmla="*/ 0 h 417"/>
                  <a:gd name="T104" fmla="*/ 0 w 634"/>
                  <a:gd name="T105" fmla="*/ 0 h 417"/>
                  <a:gd name="T106" fmla="*/ 0 w 634"/>
                  <a:gd name="T107" fmla="*/ 0 h 417"/>
                  <a:gd name="T108" fmla="*/ 0 w 634"/>
                  <a:gd name="T109" fmla="*/ 0 h 417"/>
                  <a:gd name="T110" fmla="*/ 0 w 634"/>
                  <a:gd name="T111" fmla="*/ 0 h 4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4"/>
                  <a:gd name="T169" fmla="*/ 0 h 417"/>
                  <a:gd name="T170" fmla="*/ 634 w 634"/>
                  <a:gd name="T171" fmla="*/ 417 h 4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4" h="417">
                    <a:moveTo>
                      <a:pt x="276" y="16"/>
                    </a:moveTo>
                    <a:lnTo>
                      <a:pt x="203" y="55"/>
                    </a:lnTo>
                    <a:lnTo>
                      <a:pt x="143" y="142"/>
                    </a:lnTo>
                    <a:lnTo>
                      <a:pt x="115" y="191"/>
                    </a:lnTo>
                    <a:lnTo>
                      <a:pt x="115" y="190"/>
                    </a:lnTo>
                    <a:lnTo>
                      <a:pt x="113" y="192"/>
                    </a:lnTo>
                    <a:lnTo>
                      <a:pt x="109" y="194"/>
                    </a:lnTo>
                    <a:lnTo>
                      <a:pt x="105" y="200"/>
                    </a:lnTo>
                    <a:lnTo>
                      <a:pt x="99" y="205"/>
                    </a:lnTo>
                    <a:lnTo>
                      <a:pt x="90" y="215"/>
                    </a:lnTo>
                    <a:lnTo>
                      <a:pt x="82" y="218"/>
                    </a:lnTo>
                    <a:lnTo>
                      <a:pt x="76" y="225"/>
                    </a:lnTo>
                    <a:lnTo>
                      <a:pt x="69" y="231"/>
                    </a:lnTo>
                    <a:lnTo>
                      <a:pt x="62" y="237"/>
                    </a:lnTo>
                    <a:lnTo>
                      <a:pt x="54" y="243"/>
                    </a:lnTo>
                    <a:lnTo>
                      <a:pt x="48" y="249"/>
                    </a:lnTo>
                    <a:lnTo>
                      <a:pt x="40" y="257"/>
                    </a:lnTo>
                    <a:lnTo>
                      <a:pt x="33" y="264"/>
                    </a:lnTo>
                    <a:lnTo>
                      <a:pt x="24" y="268"/>
                    </a:lnTo>
                    <a:lnTo>
                      <a:pt x="19" y="275"/>
                    </a:lnTo>
                    <a:lnTo>
                      <a:pt x="13" y="279"/>
                    </a:lnTo>
                    <a:lnTo>
                      <a:pt x="8" y="284"/>
                    </a:lnTo>
                    <a:lnTo>
                      <a:pt x="1" y="291"/>
                    </a:lnTo>
                    <a:lnTo>
                      <a:pt x="0" y="293"/>
                    </a:lnTo>
                    <a:lnTo>
                      <a:pt x="28" y="332"/>
                    </a:lnTo>
                    <a:lnTo>
                      <a:pt x="216" y="241"/>
                    </a:lnTo>
                    <a:lnTo>
                      <a:pt x="345" y="417"/>
                    </a:lnTo>
                    <a:lnTo>
                      <a:pt x="634" y="262"/>
                    </a:lnTo>
                    <a:lnTo>
                      <a:pt x="582" y="200"/>
                    </a:lnTo>
                    <a:lnTo>
                      <a:pt x="580" y="196"/>
                    </a:lnTo>
                    <a:lnTo>
                      <a:pt x="578" y="190"/>
                    </a:lnTo>
                    <a:lnTo>
                      <a:pt x="577" y="183"/>
                    </a:lnTo>
                    <a:lnTo>
                      <a:pt x="574" y="178"/>
                    </a:lnTo>
                    <a:lnTo>
                      <a:pt x="572" y="172"/>
                    </a:lnTo>
                    <a:lnTo>
                      <a:pt x="570" y="166"/>
                    </a:lnTo>
                    <a:lnTo>
                      <a:pt x="567" y="158"/>
                    </a:lnTo>
                    <a:lnTo>
                      <a:pt x="563" y="151"/>
                    </a:lnTo>
                    <a:lnTo>
                      <a:pt x="560" y="144"/>
                    </a:lnTo>
                    <a:lnTo>
                      <a:pt x="557" y="137"/>
                    </a:lnTo>
                    <a:lnTo>
                      <a:pt x="552" y="130"/>
                    </a:lnTo>
                    <a:lnTo>
                      <a:pt x="549" y="123"/>
                    </a:lnTo>
                    <a:lnTo>
                      <a:pt x="545" y="116"/>
                    </a:lnTo>
                    <a:lnTo>
                      <a:pt x="541" y="112"/>
                    </a:lnTo>
                    <a:lnTo>
                      <a:pt x="536" y="105"/>
                    </a:lnTo>
                    <a:lnTo>
                      <a:pt x="532" y="100"/>
                    </a:lnTo>
                    <a:lnTo>
                      <a:pt x="527" y="95"/>
                    </a:lnTo>
                    <a:lnTo>
                      <a:pt x="523" y="92"/>
                    </a:lnTo>
                    <a:lnTo>
                      <a:pt x="516" y="85"/>
                    </a:lnTo>
                    <a:lnTo>
                      <a:pt x="509" y="82"/>
                    </a:lnTo>
                    <a:lnTo>
                      <a:pt x="502" y="77"/>
                    </a:lnTo>
                    <a:lnTo>
                      <a:pt x="497" y="76"/>
                    </a:lnTo>
                    <a:lnTo>
                      <a:pt x="493" y="75"/>
                    </a:lnTo>
                    <a:lnTo>
                      <a:pt x="389" y="46"/>
                    </a:lnTo>
                    <a:lnTo>
                      <a:pt x="366" y="0"/>
                    </a:lnTo>
                    <a:lnTo>
                      <a:pt x="276" y="16"/>
                    </a:lnTo>
                    <a:close/>
                  </a:path>
                </a:pathLst>
              </a:custGeom>
              <a:solidFill>
                <a:srgbClr val="BFC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10" name="Freeform 195">
                <a:extLst>
                  <a:ext uri="{FF2B5EF4-FFF2-40B4-BE49-F238E27FC236}">
                    <a16:creationId xmlns:a16="http://schemas.microsoft.com/office/drawing/2014/main" id="{D1022C41-7D31-4535-B26F-76F9E3626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3174"/>
                <a:ext cx="197" cy="144"/>
              </a:xfrm>
              <a:custGeom>
                <a:avLst/>
                <a:gdLst>
                  <a:gd name="T0" fmla="*/ 0 w 589"/>
                  <a:gd name="T1" fmla="*/ 0 h 430"/>
                  <a:gd name="T2" fmla="*/ 0 w 589"/>
                  <a:gd name="T3" fmla="*/ 0 h 430"/>
                  <a:gd name="T4" fmla="*/ 0 w 589"/>
                  <a:gd name="T5" fmla="*/ 0 h 430"/>
                  <a:gd name="T6" fmla="*/ 0 w 589"/>
                  <a:gd name="T7" fmla="*/ 0 h 430"/>
                  <a:gd name="T8" fmla="*/ 0 w 589"/>
                  <a:gd name="T9" fmla="*/ 0 h 430"/>
                  <a:gd name="T10" fmla="*/ 0 w 589"/>
                  <a:gd name="T11" fmla="*/ 0 h 430"/>
                  <a:gd name="T12" fmla="*/ 0 w 589"/>
                  <a:gd name="T13" fmla="*/ 0 h 430"/>
                  <a:gd name="T14" fmla="*/ 0 w 589"/>
                  <a:gd name="T15" fmla="*/ 0 h 430"/>
                  <a:gd name="T16" fmla="*/ 0 w 589"/>
                  <a:gd name="T17" fmla="*/ 0 h 430"/>
                  <a:gd name="T18" fmla="*/ 0 w 589"/>
                  <a:gd name="T19" fmla="*/ 0 h 430"/>
                  <a:gd name="T20" fmla="*/ 0 w 589"/>
                  <a:gd name="T21" fmla="*/ 0 h 430"/>
                  <a:gd name="T22" fmla="*/ 0 w 589"/>
                  <a:gd name="T23" fmla="*/ 0 h 430"/>
                  <a:gd name="T24" fmla="*/ 0 w 589"/>
                  <a:gd name="T25" fmla="*/ 0 h 430"/>
                  <a:gd name="T26" fmla="*/ 0 w 589"/>
                  <a:gd name="T27" fmla="*/ 0 h 430"/>
                  <a:gd name="T28" fmla="*/ 0 w 589"/>
                  <a:gd name="T29" fmla="*/ 0 h 430"/>
                  <a:gd name="T30" fmla="*/ 0 w 589"/>
                  <a:gd name="T31" fmla="*/ 0 h 430"/>
                  <a:gd name="T32" fmla="*/ 0 w 589"/>
                  <a:gd name="T33" fmla="*/ 0 h 430"/>
                  <a:gd name="T34" fmla="*/ 0 w 589"/>
                  <a:gd name="T35" fmla="*/ 0 h 430"/>
                  <a:gd name="T36" fmla="*/ 0 w 589"/>
                  <a:gd name="T37" fmla="*/ 0 h 430"/>
                  <a:gd name="T38" fmla="*/ 0 w 589"/>
                  <a:gd name="T39" fmla="*/ 0 h 430"/>
                  <a:gd name="T40" fmla="*/ 0 w 589"/>
                  <a:gd name="T41" fmla="*/ 0 h 430"/>
                  <a:gd name="T42" fmla="*/ 0 w 589"/>
                  <a:gd name="T43" fmla="*/ 0 h 430"/>
                  <a:gd name="T44" fmla="*/ 0 w 589"/>
                  <a:gd name="T45" fmla="*/ 0 h 430"/>
                  <a:gd name="T46" fmla="*/ 0 w 589"/>
                  <a:gd name="T47" fmla="*/ 0 h 430"/>
                  <a:gd name="T48" fmla="*/ 0 w 589"/>
                  <a:gd name="T49" fmla="*/ 0 h 430"/>
                  <a:gd name="T50" fmla="*/ 0 w 589"/>
                  <a:gd name="T51" fmla="*/ 0 h 430"/>
                  <a:gd name="T52" fmla="*/ 0 w 589"/>
                  <a:gd name="T53" fmla="*/ 0 h 430"/>
                  <a:gd name="T54" fmla="*/ 0 w 589"/>
                  <a:gd name="T55" fmla="*/ 0 h 430"/>
                  <a:gd name="T56" fmla="*/ 0 w 589"/>
                  <a:gd name="T57" fmla="*/ 0 h 430"/>
                  <a:gd name="T58" fmla="*/ 0 w 589"/>
                  <a:gd name="T59" fmla="*/ 0 h 430"/>
                  <a:gd name="T60" fmla="*/ 0 w 589"/>
                  <a:gd name="T61" fmla="*/ 0 h 430"/>
                  <a:gd name="T62" fmla="*/ 0 w 589"/>
                  <a:gd name="T63" fmla="*/ 0 h 430"/>
                  <a:gd name="T64" fmla="*/ 0 w 589"/>
                  <a:gd name="T65" fmla="*/ 0 h 430"/>
                  <a:gd name="T66" fmla="*/ 0 w 589"/>
                  <a:gd name="T67" fmla="*/ 0 h 430"/>
                  <a:gd name="T68" fmla="*/ 0 w 589"/>
                  <a:gd name="T69" fmla="*/ 0 h 430"/>
                  <a:gd name="T70" fmla="*/ 0 w 589"/>
                  <a:gd name="T71" fmla="*/ 0 h 430"/>
                  <a:gd name="T72" fmla="*/ 0 w 589"/>
                  <a:gd name="T73" fmla="*/ 0 h 430"/>
                  <a:gd name="T74" fmla="*/ 0 w 589"/>
                  <a:gd name="T75" fmla="*/ 0 h 430"/>
                  <a:gd name="T76" fmla="*/ 0 w 589"/>
                  <a:gd name="T77" fmla="*/ 0 h 430"/>
                  <a:gd name="T78" fmla="*/ 0 w 589"/>
                  <a:gd name="T79" fmla="*/ 0 h 430"/>
                  <a:gd name="T80" fmla="*/ 0 w 589"/>
                  <a:gd name="T81" fmla="*/ 0 h 430"/>
                  <a:gd name="T82" fmla="*/ 0 w 589"/>
                  <a:gd name="T83" fmla="*/ 0 h 430"/>
                  <a:gd name="T84" fmla="*/ 0 w 589"/>
                  <a:gd name="T85" fmla="*/ 0 h 430"/>
                  <a:gd name="T86" fmla="*/ 0 w 589"/>
                  <a:gd name="T87" fmla="*/ 0 h 430"/>
                  <a:gd name="T88" fmla="*/ 0 w 589"/>
                  <a:gd name="T89" fmla="*/ 0 h 430"/>
                  <a:gd name="T90" fmla="*/ 0 w 589"/>
                  <a:gd name="T91" fmla="*/ 0 h 430"/>
                  <a:gd name="T92" fmla="*/ 0 w 589"/>
                  <a:gd name="T93" fmla="*/ 0 h 430"/>
                  <a:gd name="T94" fmla="*/ 0 w 589"/>
                  <a:gd name="T95" fmla="*/ 0 h 430"/>
                  <a:gd name="T96" fmla="*/ 0 w 589"/>
                  <a:gd name="T97" fmla="*/ 0 h 430"/>
                  <a:gd name="T98" fmla="*/ 0 w 589"/>
                  <a:gd name="T99" fmla="*/ 0 h 430"/>
                  <a:gd name="T100" fmla="*/ 0 w 589"/>
                  <a:gd name="T101" fmla="*/ 0 h 430"/>
                  <a:gd name="T102" fmla="*/ 0 w 589"/>
                  <a:gd name="T103" fmla="*/ 0 h 430"/>
                  <a:gd name="T104" fmla="*/ 0 w 589"/>
                  <a:gd name="T105" fmla="*/ 0 h 430"/>
                  <a:gd name="T106" fmla="*/ 0 w 589"/>
                  <a:gd name="T107" fmla="*/ 0 h 430"/>
                  <a:gd name="T108" fmla="*/ 0 w 589"/>
                  <a:gd name="T109" fmla="*/ 0 h 430"/>
                  <a:gd name="T110" fmla="*/ 0 w 589"/>
                  <a:gd name="T111" fmla="*/ 0 h 430"/>
                  <a:gd name="T112" fmla="*/ 0 w 589"/>
                  <a:gd name="T113" fmla="*/ 0 h 430"/>
                  <a:gd name="T114" fmla="*/ 0 w 589"/>
                  <a:gd name="T115" fmla="*/ 0 h 430"/>
                  <a:gd name="T116" fmla="*/ 0 w 589"/>
                  <a:gd name="T117" fmla="*/ 0 h 430"/>
                  <a:gd name="T118" fmla="*/ 0 w 589"/>
                  <a:gd name="T119" fmla="*/ 0 h 430"/>
                  <a:gd name="T120" fmla="*/ 0 w 589"/>
                  <a:gd name="T121" fmla="*/ 0 h 430"/>
                  <a:gd name="T122" fmla="*/ 0 w 589"/>
                  <a:gd name="T123" fmla="*/ 0 h 4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89"/>
                  <a:gd name="T187" fmla="*/ 0 h 430"/>
                  <a:gd name="T188" fmla="*/ 589 w 589"/>
                  <a:gd name="T189" fmla="*/ 430 h 4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89" h="430">
                    <a:moveTo>
                      <a:pt x="354" y="114"/>
                    </a:moveTo>
                    <a:lnTo>
                      <a:pt x="354" y="111"/>
                    </a:lnTo>
                    <a:lnTo>
                      <a:pt x="361" y="109"/>
                    </a:lnTo>
                    <a:lnTo>
                      <a:pt x="363" y="106"/>
                    </a:lnTo>
                    <a:lnTo>
                      <a:pt x="369" y="103"/>
                    </a:lnTo>
                    <a:lnTo>
                      <a:pt x="374" y="100"/>
                    </a:lnTo>
                    <a:lnTo>
                      <a:pt x="380" y="98"/>
                    </a:lnTo>
                    <a:lnTo>
                      <a:pt x="387" y="94"/>
                    </a:lnTo>
                    <a:lnTo>
                      <a:pt x="392" y="91"/>
                    </a:lnTo>
                    <a:lnTo>
                      <a:pt x="399" y="88"/>
                    </a:lnTo>
                    <a:lnTo>
                      <a:pt x="405" y="86"/>
                    </a:lnTo>
                    <a:lnTo>
                      <a:pt x="413" y="83"/>
                    </a:lnTo>
                    <a:lnTo>
                      <a:pt x="421" y="80"/>
                    </a:lnTo>
                    <a:lnTo>
                      <a:pt x="428" y="77"/>
                    </a:lnTo>
                    <a:lnTo>
                      <a:pt x="435" y="77"/>
                    </a:lnTo>
                    <a:lnTo>
                      <a:pt x="441" y="74"/>
                    </a:lnTo>
                    <a:lnTo>
                      <a:pt x="448" y="73"/>
                    </a:lnTo>
                    <a:lnTo>
                      <a:pt x="453" y="71"/>
                    </a:lnTo>
                    <a:lnTo>
                      <a:pt x="461" y="71"/>
                    </a:lnTo>
                    <a:lnTo>
                      <a:pt x="465" y="71"/>
                    </a:lnTo>
                    <a:lnTo>
                      <a:pt x="471" y="71"/>
                    </a:lnTo>
                    <a:lnTo>
                      <a:pt x="476" y="71"/>
                    </a:lnTo>
                    <a:lnTo>
                      <a:pt x="482" y="73"/>
                    </a:lnTo>
                    <a:lnTo>
                      <a:pt x="490" y="73"/>
                    </a:lnTo>
                    <a:lnTo>
                      <a:pt x="496" y="75"/>
                    </a:lnTo>
                    <a:lnTo>
                      <a:pt x="501" y="76"/>
                    </a:lnTo>
                    <a:lnTo>
                      <a:pt x="503" y="77"/>
                    </a:lnTo>
                    <a:lnTo>
                      <a:pt x="500" y="75"/>
                    </a:lnTo>
                    <a:lnTo>
                      <a:pt x="494" y="69"/>
                    </a:lnTo>
                    <a:lnTo>
                      <a:pt x="488" y="66"/>
                    </a:lnTo>
                    <a:lnTo>
                      <a:pt x="482" y="63"/>
                    </a:lnTo>
                    <a:lnTo>
                      <a:pt x="473" y="59"/>
                    </a:lnTo>
                    <a:lnTo>
                      <a:pt x="465" y="55"/>
                    </a:lnTo>
                    <a:lnTo>
                      <a:pt x="460" y="53"/>
                    </a:lnTo>
                    <a:lnTo>
                      <a:pt x="454" y="49"/>
                    </a:lnTo>
                    <a:lnTo>
                      <a:pt x="449" y="46"/>
                    </a:lnTo>
                    <a:lnTo>
                      <a:pt x="444" y="44"/>
                    </a:lnTo>
                    <a:lnTo>
                      <a:pt x="438" y="41"/>
                    </a:lnTo>
                    <a:lnTo>
                      <a:pt x="432" y="39"/>
                    </a:lnTo>
                    <a:lnTo>
                      <a:pt x="428" y="37"/>
                    </a:lnTo>
                    <a:lnTo>
                      <a:pt x="422" y="36"/>
                    </a:lnTo>
                    <a:lnTo>
                      <a:pt x="413" y="31"/>
                    </a:lnTo>
                    <a:lnTo>
                      <a:pt x="404" y="28"/>
                    </a:lnTo>
                    <a:lnTo>
                      <a:pt x="400" y="27"/>
                    </a:lnTo>
                    <a:lnTo>
                      <a:pt x="399" y="27"/>
                    </a:lnTo>
                    <a:lnTo>
                      <a:pt x="388" y="27"/>
                    </a:lnTo>
                    <a:lnTo>
                      <a:pt x="374" y="8"/>
                    </a:lnTo>
                    <a:lnTo>
                      <a:pt x="361" y="0"/>
                    </a:lnTo>
                    <a:lnTo>
                      <a:pt x="359" y="27"/>
                    </a:lnTo>
                    <a:lnTo>
                      <a:pt x="321" y="94"/>
                    </a:lnTo>
                    <a:lnTo>
                      <a:pt x="346" y="108"/>
                    </a:lnTo>
                    <a:lnTo>
                      <a:pt x="331" y="141"/>
                    </a:lnTo>
                    <a:lnTo>
                      <a:pt x="307" y="99"/>
                    </a:lnTo>
                    <a:lnTo>
                      <a:pt x="281" y="135"/>
                    </a:lnTo>
                    <a:lnTo>
                      <a:pt x="272" y="106"/>
                    </a:lnTo>
                    <a:lnTo>
                      <a:pt x="278" y="161"/>
                    </a:lnTo>
                    <a:lnTo>
                      <a:pt x="297" y="148"/>
                    </a:lnTo>
                    <a:lnTo>
                      <a:pt x="313" y="346"/>
                    </a:lnTo>
                    <a:lnTo>
                      <a:pt x="311" y="344"/>
                    </a:lnTo>
                    <a:lnTo>
                      <a:pt x="309" y="340"/>
                    </a:lnTo>
                    <a:lnTo>
                      <a:pt x="305" y="334"/>
                    </a:lnTo>
                    <a:lnTo>
                      <a:pt x="299" y="327"/>
                    </a:lnTo>
                    <a:lnTo>
                      <a:pt x="291" y="317"/>
                    </a:lnTo>
                    <a:lnTo>
                      <a:pt x="285" y="308"/>
                    </a:lnTo>
                    <a:lnTo>
                      <a:pt x="280" y="302"/>
                    </a:lnTo>
                    <a:lnTo>
                      <a:pt x="277" y="297"/>
                    </a:lnTo>
                    <a:lnTo>
                      <a:pt x="272" y="291"/>
                    </a:lnTo>
                    <a:lnTo>
                      <a:pt x="269" y="286"/>
                    </a:lnTo>
                    <a:lnTo>
                      <a:pt x="265" y="280"/>
                    </a:lnTo>
                    <a:lnTo>
                      <a:pt x="260" y="275"/>
                    </a:lnTo>
                    <a:lnTo>
                      <a:pt x="256" y="269"/>
                    </a:lnTo>
                    <a:lnTo>
                      <a:pt x="251" y="263"/>
                    </a:lnTo>
                    <a:lnTo>
                      <a:pt x="242" y="252"/>
                    </a:lnTo>
                    <a:lnTo>
                      <a:pt x="236" y="245"/>
                    </a:lnTo>
                    <a:lnTo>
                      <a:pt x="229" y="237"/>
                    </a:lnTo>
                    <a:lnTo>
                      <a:pt x="224" y="231"/>
                    </a:lnTo>
                    <a:lnTo>
                      <a:pt x="220" y="227"/>
                    </a:lnTo>
                    <a:lnTo>
                      <a:pt x="193" y="130"/>
                    </a:lnTo>
                    <a:lnTo>
                      <a:pt x="191" y="132"/>
                    </a:lnTo>
                    <a:lnTo>
                      <a:pt x="190" y="141"/>
                    </a:lnTo>
                    <a:lnTo>
                      <a:pt x="189" y="146"/>
                    </a:lnTo>
                    <a:lnTo>
                      <a:pt x="188" y="152"/>
                    </a:lnTo>
                    <a:lnTo>
                      <a:pt x="186" y="159"/>
                    </a:lnTo>
                    <a:lnTo>
                      <a:pt x="185" y="167"/>
                    </a:lnTo>
                    <a:lnTo>
                      <a:pt x="181" y="174"/>
                    </a:lnTo>
                    <a:lnTo>
                      <a:pt x="178" y="180"/>
                    </a:lnTo>
                    <a:lnTo>
                      <a:pt x="175" y="187"/>
                    </a:lnTo>
                    <a:lnTo>
                      <a:pt x="173" y="195"/>
                    </a:lnTo>
                    <a:lnTo>
                      <a:pt x="167" y="202"/>
                    </a:lnTo>
                    <a:lnTo>
                      <a:pt x="165" y="207"/>
                    </a:lnTo>
                    <a:lnTo>
                      <a:pt x="140" y="198"/>
                    </a:lnTo>
                    <a:lnTo>
                      <a:pt x="120" y="202"/>
                    </a:lnTo>
                    <a:lnTo>
                      <a:pt x="123" y="206"/>
                    </a:lnTo>
                    <a:lnTo>
                      <a:pt x="125" y="209"/>
                    </a:lnTo>
                    <a:lnTo>
                      <a:pt x="130" y="215"/>
                    </a:lnTo>
                    <a:lnTo>
                      <a:pt x="136" y="220"/>
                    </a:lnTo>
                    <a:lnTo>
                      <a:pt x="143" y="227"/>
                    </a:lnTo>
                    <a:lnTo>
                      <a:pt x="148" y="232"/>
                    </a:lnTo>
                    <a:lnTo>
                      <a:pt x="149" y="236"/>
                    </a:lnTo>
                    <a:lnTo>
                      <a:pt x="95" y="250"/>
                    </a:lnTo>
                    <a:lnTo>
                      <a:pt x="49" y="288"/>
                    </a:lnTo>
                    <a:lnTo>
                      <a:pt x="47" y="286"/>
                    </a:lnTo>
                    <a:lnTo>
                      <a:pt x="42" y="283"/>
                    </a:lnTo>
                    <a:lnTo>
                      <a:pt x="34" y="280"/>
                    </a:lnTo>
                    <a:lnTo>
                      <a:pt x="26" y="279"/>
                    </a:lnTo>
                    <a:lnTo>
                      <a:pt x="17" y="280"/>
                    </a:lnTo>
                    <a:lnTo>
                      <a:pt x="8" y="283"/>
                    </a:lnTo>
                    <a:lnTo>
                      <a:pt x="1" y="286"/>
                    </a:lnTo>
                    <a:lnTo>
                      <a:pt x="0" y="287"/>
                    </a:lnTo>
                    <a:lnTo>
                      <a:pt x="3" y="350"/>
                    </a:lnTo>
                    <a:lnTo>
                      <a:pt x="133" y="309"/>
                    </a:lnTo>
                    <a:lnTo>
                      <a:pt x="167" y="300"/>
                    </a:lnTo>
                    <a:lnTo>
                      <a:pt x="208" y="256"/>
                    </a:lnTo>
                    <a:lnTo>
                      <a:pt x="208" y="260"/>
                    </a:lnTo>
                    <a:lnTo>
                      <a:pt x="209" y="265"/>
                    </a:lnTo>
                    <a:lnTo>
                      <a:pt x="212" y="272"/>
                    </a:lnTo>
                    <a:lnTo>
                      <a:pt x="215" y="280"/>
                    </a:lnTo>
                    <a:lnTo>
                      <a:pt x="217" y="291"/>
                    </a:lnTo>
                    <a:lnTo>
                      <a:pt x="218" y="296"/>
                    </a:lnTo>
                    <a:lnTo>
                      <a:pt x="220" y="302"/>
                    </a:lnTo>
                    <a:lnTo>
                      <a:pt x="221" y="309"/>
                    </a:lnTo>
                    <a:lnTo>
                      <a:pt x="224" y="316"/>
                    </a:lnTo>
                    <a:lnTo>
                      <a:pt x="225" y="321"/>
                    </a:lnTo>
                    <a:lnTo>
                      <a:pt x="227" y="328"/>
                    </a:lnTo>
                    <a:lnTo>
                      <a:pt x="229" y="334"/>
                    </a:lnTo>
                    <a:lnTo>
                      <a:pt x="231" y="341"/>
                    </a:lnTo>
                    <a:lnTo>
                      <a:pt x="232" y="348"/>
                    </a:lnTo>
                    <a:lnTo>
                      <a:pt x="235" y="354"/>
                    </a:lnTo>
                    <a:lnTo>
                      <a:pt x="237" y="360"/>
                    </a:lnTo>
                    <a:lnTo>
                      <a:pt x="240" y="368"/>
                    </a:lnTo>
                    <a:lnTo>
                      <a:pt x="242" y="377"/>
                    </a:lnTo>
                    <a:lnTo>
                      <a:pt x="246" y="386"/>
                    </a:lnTo>
                    <a:lnTo>
                      <a:pt x="248" y="391"/>
                    </a:lnTo>
                    <a:lnTo>
                      <a:pt x="248" y="394"/>
                    </a:lnTo>
                    <a:lnTo>
                      <a:pt x="249" y="394"/>
                    </a:lnTo>
                    <a:lnTo>
                      <a:pt x="255" y="399"/>
                    </a:lnTo>
                    <a:lnTo>
                      <a:pt x="257" y="402"/>
                    </a:lnTo>
                    <a:lnTo>
                      <a:pt x="261" y="404"/>
                    </a:lnTo>
                    <a:lnTo>
                      <a:pt x="266" y="408"/>
                    </a:lnTo>
                    <a:lnTo>
                      <a:pt x="272" y="411"/>
                    </a:lnTo>
                    <a:lnTo>
                      <a:pt x="278" y="414"/>
                    </a:lnTo>
                    <a:lnTo>
                      <a:pt x="285" y="418"/>
                    </a:lnTo>
                    <a:lnTo>
                      <a:pt x="291" y="420"/>
                    </a:lnTo>
                    <a:lnTo>
                      <a:pt x="300" y="423"/>
                    </a:lnTo>
                    <a:lnTo>
                      <a:pt x="308" y="425"/>
                    </a:lnTo>
                    <a:lnTo>
                      <a:pt x="318" y="427"/>
                    </a:lnTo>
                    <a:lnTo>
                      <a:pt x="327" y="428"/>
                    </a:lnTo>
                    <a:lnTo>
                      <a:pt x="339" y="430"/>
                    </a:lnTo>
                    <a:lnTo>
                      <a:pt x="348" y="429"/>
                    </a:lnTo>
                    <a:lnTo>
                      <a:pt x="360" y="428"/>
                    </a:lnTo>
                    <a:lnTo>
                      <a:pt x="371" y="427"/>
                    </a:lnTo>
                    <a:lnTo>
                      <a:pt x="383" y="425"/>
                    </a:lnTo>
                    <a:lnTo>
                      <a:pt x="394" y="422"/>
                    </a:lnTo>
                    <a:lnTo>
                      <a:pt x="405" y="419"/>
                    </a:lnTo>
                    <a:lnTo>
                      <a:pt x="417" y="417"/>
                    </a:lnTo>
                    <a:lnTo>
                      <a:pt x="429" y="413"/>
                    </a:lnTo>
                    <a:lnTo>
                      <a:pt x="438" y="410"/>
                    </a:lnTo>
                    <a:lnTo>
                      <a:pt x="445" y="407"/>
                    </a:lnTo>
                    <a:lnTo>
                      <a:pt x="453" y="403"/>
                    </a:lnTo>
                    <a:lnTo>
                      <a:pt x="462" y="402"/>
                    </a:lnTo>
                    <a:lnTo>
                      <a:pt x="467" y="399"/>
                    </a:lnTo>
                    <a:lnTo>
                      <a:pt x="471" y="398"/>
                    </a:lnTo>
                    <a:lnTo>
                      <a:pt x="473" y="397"/>
                    </a:lnTo>
                    <a:lnTo>
                      <a:pt x="475" y="397"/>
                    </a:lnTo>
                    <a:lnTo>
                      <a:pt x="521" y="360"/>
                    </a:lnTo>
                    <a:lnTo>
                      <a:pt x="589" y="252"/>
                    </a:lnTo>
                    <a:lnTo>
                      <a:pt x="586" y="251"/>
                    </a:lnTo>
                    <a:lnTo>
                      <a:pt x="585" y="251"/>
                    </a:lnTo>
                    <a:lnTo>
                      <a:pt x="581" y="250"/>
                    </a:lnTo>
                    <a:lnTo>
                      <a:pt x="576" y="249"/>
                    </a:lnTo>
                    <a:lnTo>
                      <a:pt x="570" y="247"/>
                    </a:lnTo>
                    <a:lnTo>
                      <a:pt x="562" y="245"/>
                    </a:lnTo>
                    <a:lnTo>
                      <a:pt x="554" y="243"/>
                    </a:lnTo>
                    <a:lnTo>
                      <a:pt x="546" y="242"/>
                    </a:lnTo>
                    <a:lnTo>
                      <a:pt x="538" y="239"/>
                    </a:lnTo>
                    <a:lnTo>
                      <a:pt x="529" y="236"/>
                    </a:lnTo>
                    <a:lnTo>
                      <a:pt x="520" y="233"/>
                    </a:lnTo>
                    <a:lnTo>
                      <a:pt x="512" y="231"/>
                    </a:lnTo>
                    <a:lnTo>
                      <a:pt x="503" y="227"/>
                    </a:lnTo>
                    <a:lnTo>
                      <a:pt x="495" y="225"/>
                    </a:lnTo>
                    <a:lnTo>
                      <a:pt x="488" y="220"/>
                    </a:lnTo>
                    <a:lnTo>
                      <a:pt x="482" y="218"/>
                    </a:lnTo>
                    <a:lnTo>
                      <a:pt x="475" y="212"/>
                    </a:lnTo>
                    <a:lnTo>
                      <a:pt x="470" y="210"/>
                    </a:lnTo>
                    <a:lnTo>
                      <a:pt x="467" y="205"/>
                    </a:lnTo>
                    <a:lnTo>
                      <a:pt x="463" y="202"/>
                    </a:lnTo>
                    <a:lnTo>
                      <a:pt x="459" y="194"/>
                    </a:lnTo>
                    <a:lnTo>
                      <a:pt x="457" y="187"/>
                    </a:lnTo>
                    <a:lnTo>
                      <a:pt x="455" y="180"/>
                    </a:lnTo>
                    <a:lnTo>
                      <a:pt x="455" y="177"/>
                    </a:lnTo>
                    <a:lnTo>
                      <a:pt x="457" y="172"/>
                    </a:lnTo>
                    <a:lnTo>
                      <a:pt x="458" y="172"/>
                    </a:lnTo>
                    <a:lnTo>
                      <a:pt x="440" y="137"/>
                    </a:lnTo>
                    <a:lnTo>
                      <a:pt x="429" y="189"/>
                    </a:lnTo>
                    <a:lnTo>
                      <a:pt x="410" y="201"/>
                    </a:lnTo>
                    <a:lnTo>
                      <a:pt x="418" y="177"/>
                    </a:lnTo>
                    <a:lnTo>
                      <a:pt x="409" y="172"/>
                    </a:lnTo>
                    <a:lnTo>
                      <a:pt x="393" y="189"/>
                    </a:lnTo>
                    <a:lnTo>
                      <a:pt x="352" y="201"/>
                    </a:lnTo>
                    <a:lnTo>
                      <a:pt x="393" y="221"/>
                    </a:lnTo>
                    <a:lnTo>
                      <a:pt x="429" y="227"/>
                    </a:lnTo>
                    <a:lnTo>
                      <a:pt x="442" y="293"/>
                    </a:lnTo>
                    <a:lnTo>
                      <a:pt x="440" y="295"/>
                    </a:lnTo>
                    <a:lnTo>
                      <a:pt x="437" y="299"/>
                    </a:lnTo>
                    <a:lnTo>
                      <a:pt x="430" y="305"/>
                    </a:lnTo>
                    <a:lnTo>
                      <a:pt x="422" y="311"/>
                    </a:lnTo>
                    <a:lnTo>
                      <a:pt x="414" y="319"/>
                    </a:lnTo>
                    <a:lnTo>
                      <a:pt x="407" y="326"/>
                    </a:lnTo>
                    <a:lnTo>
                      <a:pt x="400" y="331"/>
                    </a:lnTo>
                    <a:lnTo>
                      <a:pt x="396" y="336"/>
                    </a:lnTo>
                    <a:lnTo>
                      <a:pt x="390" y="336"/>
                    </a:lnTo>
                    <a:lnTo>
                      <a:pt x="389" y="332"/>
                    </a:lnTo>
                    <a:lnTo>
                      <a:pt x="388" y="328"/>
                    </a:lnTo>
                    <a:lnTo>
                      <a:pt x="389" y="323"/>
                    </a:lnTo>
                    <a:lnTo>
                      <a:pt x="389" y="318"/>
                    </a:lnTo>
                    <a:lnTo>
                      <a:pt x="390" y="312"/>
                    </a:lnTo>
                    <a:lnTo>
                      <a:pt x="389" y="308"/>
                    </a:lnTo>
                    <a:lnTo>
                      <a:pt x="388" y="306"/>
                    </a:lnTo>
                    <a:lnTo>
                      <a:pt x="384" y="303"/>
                    </a:lnTo>
                    <a:lnTo>
                      <a:pt x="380" y="303"/>
                    </a:lnTo>
                    <a:lnTo>
                      <a:pt x="374" y="305"/>
                    </a:lnTo>
                    <a:lnTo>
                      <a:pt x="370" y="308"/>
                    </a:lnTo>
                    <a:lnTo>
                      <a:pt x="361" y="312"/>
                    </a:lnTo>
                    <a:lnTo>
                      <a:pt x="358" y="316"/>
                    </a:lnTo>
                    <a:lnTo>
                      <a:pt x="358" y="313"/>
                    </a:lnTo>
                    <a:lnTo>
                      <a:pt x="359" y="311"/>
                    </a:lnTo>
                    <a:lnTo>
                      <a:pt x="359" y="307"/>
                    </a:lnTo>
                    <a:lnTo>
                      <a:pt x="361" y="301"/>
                    </a:lnTo>
                    <a:lnTo>
                      <a:pt x="361" y="292"/>
                    </a:lnTo>
                    <a:lnTo>
                      <a:pt x="361" y="282"/>
                    </a:lnTo>
                    <a:lnTo>
                      <a:pt x="360" y="276"/>
                    </a:lnTo>
                    <a:lnTo>
                      <a:pt x="360" y="269"/>
                    </a:lnTo>
                    <a:lnTo>
                      <a:pt x="359" y="262"/>
                    </a:lnTo>
                    <a:lnTo>
                      <a:pt x="358" y="257"/>
                    </a:lnTo>
                    <a:lnTo>
                      <a:pt x="354" y="248"/>
                    </a:lnTo>
                    <a:lnTo>
                      <a:pt x="353" y="240"/>
                    </a:lnTo>
                    <a:lnTo>
                      <a:pt x="351" y="232"/>
                    </a:lnTo>
                    <a:lnTo>
                      <a:pt x="349" y="225"/>
                    </a:lnTo>
                    <a:lnTo>
                      <a:pt x="347" y="216"/>
                    </a:lnTo>
                    <a:lnTo>
                      <a:pt x="343" y="207"/>
                    </a:lnTo>
                    <a:lnTo>
                      <a:pt x="340" y="199"/>
                    </a:lnTo>
                    <a:lnTo>
                      <a:pt x="338" y="192"/>
                    </a:lnTo>
                    <a:lnTo>
                      <a:pt x="335" y="184"/>
                    </a:lnTo>
                    <a:lnTo>
                      <a:pt x="331" y="177"/>
                    </a:lnTo>
                    <a:lnTo>
                      <a:pt x="329" y="170"/>
                    </a:lnTo>
                    <a:lnTo>
                      <a:pt x="328" y="167"/>
                    </a:lnTo>
                    <a:lnTo>
                      <a:pt x="323" y="159"/>
                    </a:lnTo>
                    <a:lnTo>
                      <a:pt x="323" y="157"/>
                    </a:lnTo>
                    <a:lnTo>
                      <a:pt x="354" y="114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11" name="Freeform 196">
                <a:extLst>
                  <a:ext uri="{FF2B5EF4-FFF2-40B4-BE49-F238E27FC236}">
                    <a16:creationId xmlns:a16="http://schemas.microsoft.com/office/drawing/2014/main" id="{711557D0-73E6-4BA8-B78A-0341064B6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3257"/>
                <a:ext cx="52" cy="44"/>
              </a:xfrm>
              <a:custGeom>
                <a:avLst/>
                <a:gdLst>
                  <a:gd name="T0" fmla="*/ 0 w 157"/>
                  <a:gd name="T1" fmla="*/ 0 h 131"/>
                  <a:gd name="T2" fmla="*/ 0 w 157"/>
                  <a:gd name="T3" fmla="*/ 0 h 131"/>
                  <a:gd name="T4" fmla="*/ 0 w 157"/>
                  <a:gd name="T5" fmla="*/ 0 h 131"/>
                  <a:gd name="T6" fmla="*/ 0 w 157"/>
                  <a:gd name="T7" fmla="*/ 0 h 131"/>
                  <a:gd name="T8" fmla="*/ 0 w 157"/>
                  <a:gd name="T9" fmla="*/ 0 h 131"/>
                  <a:gd name="T10" fmla="*/ 0 w 157"/>
                  <a:gd name="T11" fmla="*/ 0 h 131"/>
                  <a:gd name="T12" fmla="*/ 0 w 157"/>
                  <a:gd name="T13" fmla="*/ 0 h 131"/>
                  <a:gd name="T14" fmla="*/ 0 w 157"/>
                  <a:gd name="T15" fmla="*/ 0 h 131"/>
                  <a:gd name="T16" fmla="*/ 0 w 157"/>
                  <a:gd name="T17" fmla="*/ 0 h 131"/>
                  <a:gd name="T18" fmla="*/ 0 w 157"/>
                  <a:gd name="T19" fmla="*/ 0 h 131"/>
                  <a:gd name="T20" fmla="*/ 0 w 157"/>
                  <a:gd name="T21" fmla="*/ 0 h 131"/>
                  <a:gd name="T22" fmla="*/ 0 w 157"/>
                  <a:gd name="T23" fmla="*/ 0 h 131"/>
                  <a:gd name="T24" fmla="*/ 0 w 157"/>
                  <a:gd name="T25" fmla="*/ 0 h 1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7"/>
                  <a:gd name="T40" fmla="*/ 0 h 131"/>
                  <a:gd name="T41" fmla="*/ 157 w 157"/>
                  <a:gd name="T42" fmla="*/ 131 h 1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7" h="131">
                    <a:moveTo>
                      <a:pt x="1" y="0"/>
                    </a:moveTo>
                    <a:lnTo>
                      <a:pt x="0" y="21"/>
                    </a:lnTo>
                    <a:lnTo>
                      <a:pt x="18" y="38"/>
                    </a:lnTo>
                    <a:lnTo>
                      <a:pt x="18" y="57"/>
                    </a:lnTo>
                    <a:lnTo>
                      <a:pt x="6" y="57"/>
                    </a:lnTo>
                    <a:lnTo>
                      <a:pt x="6" y="73"/>
                    </a:lnTo>
                    <a:lnTo>
                      <a:pt x="25" y="90"/>
                    </a:lnTo>
                    <a:lnTo>
                      <a:pt x="35" y="131"/>
                    </a:lnTo>
                    <a:lnTo>
                      <a:pt x="61" y="129"/>
                    </a:lnTo>
                    <a:lnTo>
                      <a:pt x="157" y="109"/>
                    </a:lnTo>
                    <a:lnTo>
                      <a:pt x="131" y="5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12" name="Freeform 197">
                <a:extLst>
                  <a:ext uri="{FF2B5EF4-FFF2-40B4-BE49-F238E27FC236}">
                    <a16:creationId xmlns:a16="http://schemas.microsoft.com/office/drawing/2014/main" id="{1B422C57-C80E-4A40-9CEF-C4B3237F7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3268"/>
                <a:ext cx="40" cy="24"/>
              </a:xfrm>
              <a:custGeom>
                <a:avLst/>
                <a:gdLst>
                  <a:gd name="T0" fmla="*/ 0 w 119"/>
                  <a:gd name="T1" fmla="*/ 0 h 73"/>
                  <a:gd name="T2" fmla="*/ 0 w 119"/>
                  <a:gd name="T3" fmla="*/ 0 h 73"/>
                  <a:gd name="T4" fmla="*/ 0 w 119"/>
                  <a:gd name="T5" fmla="*/ 0 h 73"/>
                  <a:gd name="T6" fmla="*/ 0 w 119"/>
                  <a:gd name="T7" fmla="*/ 0 h 73"/>
                  <a:gd name="T8" fmla="*/ 0 w 119"/>
                  <a:gd name="T9" fmla="*/ 0 h 73"/>
                  <a:gd name="T10" fmla="*/ 0 w 119"/>
                  <a:gd name="T11" fmla="*/ 0 h 73"/>
                  <a:gd name="T12" fmla="*/ 0 w 119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73"/>
                  <a:gd name="T23" fmla="*/ 119 w 119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73">
                    <a:moveTo>
                      <a:pt x="0" y="0"/>
                    </a:moveTo>
                    <a:lnTo>
                      <a:pt x="82" y="56"/>
                    </a:lnTo>
                    <a:lnTo>
                      <a:pt x="119" y="56"/>
                    </a:lnTo>
                    <a:lnTo>
                      <a:pt x="101" y="73"/>
                    </a:lnTo>
                    <a:lnTo>
                      <a:pt x="8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13" name="Freeform 198">
                <a:extLst>
                  <a:ext uri="{FF2B5EF4-FFF2-40B4-BE49-F238E27FC236}">
                    <a16:creationId xmlns:a16="http://schemas.microsoft.com/office/drawing/2014/main" id="{78724931-BC37-485C-9A51-A867AD678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4" y="3286"/>
                <a:ext cx="11" cy="15"/>
              </a:xfrm>
              <a:custGeom>
                <a:avLst/>
                <a:gdLst>
                  <a:gd name="T0" fmla="*/ 0 w 33"/>
                  <a:gd name="T1" fmla="*/ 0 h 44"/>
                  <a:gd name="T2" fmla="*/ 0 w 33"/>
                  <a:gd name="T3" fmla="*/ 0 h 44"/>
                  <a:gd name="T4" fmla="*/ 0 w 33"/>
                  <a:gd name="T5" fmla="*/ 0 h 44"/>
                  <a:gd name="T6" fmla="*/ 0 w 33"/>
                  <a:gd name="T7" fmla="*/ 0 h 44"/>
                  <a:gd name="T8" fmla="*/ 0 w 33"/>
                  <a:gd name="T9" fmla="*/ 0 h 44"/>
                  <a:gd name="T10" fmla="*/ 0 w 3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4"/>
                  <a:gd name="T20" fmla="*/ 33 w 33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4">
                    <a:moveTo>
                      <a:pt x="0" y="0"/>
                    </a:moveTo>
                    <a:lnTo>
                      <a:pt x="31" y="24"/>
                    </a:lnTo>
                    <a:lnTo>
                      <a:pt x="33" y="44"/>
                    </a:lnTo>
                    <a:lnTo>
                      <a:pt x="2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14" name="Freeform 199">
                <a:extLst>
                  <a:ext uri="{FF2B5EF4-FFF2-40B4-BE49-F238E27FC236}">
                    <a16:creationId xmlns:a16="http://schemas.microsoft.com/office/drawing/2014/main" id="{FA4357E0-0CBE-45E1-8011-035F2FDE6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" y="3240"/>
                <a:ext cx="92" cy="41"/>
              </a:xfrm>
              <a:custGeom>
                <a:avLst/>
                <a:gdLst>
                  <a:gd name="T0" fmla="*/ 0 w 277"/>
                  <a:gd name="T1" fmla="*/ 0 h 123"/>
                  <a:gd name="T2" fmla="*/ 0 w 277"/>
                  <a:gd name="T3" fmla="*/ 0 h 123"/>
                  <a:gd name="T4" fmla="*/ 0 w 277"/>
                  <a:gd name="T5" fmla="*/ 0 h 123"/>
                  <a:gd name="T6" fmla="*/ 0 w 277"/>
                  <a:gd name="T7" fmla="*/ 0 h 123"/>
                  <a:gd name="T8" fmla="*/ 0 w 277"/>
                  <a:gd name="T9" fmla="*/ 0 h 123"/>
                  <a:gd name="T10" fmla="*/ 0 w 277"/>
                  <a:gd name="T11" fmla="*/ 0 h 123"/>
                  <a:gd name="T12" fmla="*/ 0 w 277"/>
                  <a:gd name="T13" fmla="*/ 0 h 123"/>
                  <a:gd name="T14" fmla="*/ 0 w 277"/>
                  <a:gd name="T15" fmla="*/ 0 h 123"/>
                  <a:gd name="T16" fmla="*/ 0 w 277"/>
                  <a:gd name="T17" fmla="*/ 0 h 123"/>
                  <a:gd name="T18" fmla="*/ 0 w 277"/>
                  <a:gd name="T19" fmla="*/ 0 h 123"/>
                  <a:gd name="T20" fmla="*/ 0 w 277"/>
                  <a:gd name="T21" fmla="*/ 0 h 123"/>
                  <a:gd name="T22" fmla="*/ 0 w 277"/>
                  <a:gd name="T23" fmla="*/ 0 h 123"/>
                  <a:gd name="T24" fmla="*/ 0 w 277"/>
                  <a:gd name="T25" fmla="*/ 0 h 123"/>
                  <a:gd name="T26" fmla="*/ 0 w 277"/>
                  <a:gd name="T27" fmla="*/ 0 h 123"/>
                  <a:gd name="T28" fmla="*/ 0 w 277"/>
                  <a:gd name="T29" fmla="*/ 0 h 123"/>
                  <a:gd name="T30" fmla="*/ 0 w 277"/>
                  <a:gd name="T31" fmla="*/ 0 h 123"/>
                  <a:gd name="T32" fmla="*/ 0 w 277"/>
                  <a:gd name="T33" fmla="*/ 0 h 123"/>
                  <a:gd name="T34" fmla="*/ 0 w 277"/>
                  <a:gd name="T35" fmla="*/ 0 h 123"/>
                  <a:gd name="T36" fmla="*/ 0 w 277"/>
                  <a:gd name="T37" fmla="*/ 0 h 123"/>
                  <a:gd name="T38" fmla="*/ 0 w 277"/>
                  <a:gd name="T39" fmla="*/ 0 h 123"/>
                  <a:gd name="T40" fmla="*/ 0 w 277"/>
                  <a:gd name="T41" fmla="*/ 0 h 123"/>
                  <a:gd name="T42" fmla="*/ 0 w 277"/>
                  <a:gd name="T43" fmla="*/ 0 h 123"/>
                  <a:gd name="T44" fmla="*/ 0 w 277"/>
                  <a:gd name="T45" fmla="*/ 0 h 123"/>
                  <a:gd name="T46" fmla="*/ 0 w 277"/>
                  <a:gd name="T47" fmla="*/ 0 h 123"/>
                  <a:gd name="T48" fmla="*/ 0 w 277"/>
                  <a:gd name="T49" fmla="*/ 0 h 123"/>
                  <a:gd name="T50" fmla="*/ 0 w 277"/>
                  <a:gd name="T51" fmla="*/ 0 h 123"/>
                  <a:gd name="T52" fmla="*/ 0 w 277"/>
                  <a:gd name="T53" fmla="*/ 0 h 123"/>
                  <a:gd name="T54" fmla="*/ 0 w 277"/>
                  <a:gd name="T55" fmla="*/ 0 h 123"/>
                  <a:gd name="T56" fmla="*/ 0 w 277"/>
                  <a:gd name="T57" fmla="*/ 0 h 123"/>
                  <a:gd name="T58" fmla="*/ 0 w 277"/>
                  <a:gd name="T59" fmla="*/ 0 h 123"/>
                  <a:gd name="T60" fmla="*/ 0 w 277"/>
                  <a:gd name="T61" fmla="*/ 0 h 123"/>
                  <a:gd name="T62" fmla="*/ 0 w 277"/>
                  <a:gd name="T63" fmla="*/ 0 h 123"/>
                  <a:gd name="T64" fmla="*/ 0 w 277"/>
                  <a:gd name="T65" fmla="*/ 0 h 123"/>
                  <a:gd name="T66" fmla="*/ 0 w 277"/>
                  <a:gd name="T67" fmla="*/ 0 h 123"/>
                  <a:gd name="T68" fmla="*/ 0 w 277"/>
                  <a:gd name="T69" fmla="*/ 0 h 123"/>
                  <a:gd name="T70" fmla="*/ 0 w 277"/>
                  <a:gd name="T71" fmla="*/ 0 h 123"/>
                  <a:gd name="T72" fmla="*/ 0 w 277"/>
                  <a:gd name="T73" fmla="*/ 0 h 123"/>
                  <a:gd name="T74" fmla="*/ 0 w 277"/>
                  <a:gd name="T75" fmla="*/ 0 h 123"/>
                  <a:gd name="T76" fmla="*/ 0 w 277"/>
                  <a:gd name="T77" fmla="*/ 0 h 123"/>
                  <a:gd name="T78" fmla="*/ 0 w 277"/>
                  <a:gd name="T79" fmla="*/ 0 h 123"/>
                  <a:gd name="T80" fmla="*/ 0 w 277"/>
                  <a:gd name="T81" fmla="*/ 0 h 123"/>
                  <a:gd name="T82" fmla="*/ 0 w 277"/>
                  <a:gd name="T83" fmla="*/ 0 h 123"/>
                  <a:gd name="T84" fmla="*/ 0 w 277"/>
                  <a:gd name="T85" fmla="*/ 0 h 123"/>
                  <a:gd name="T86" fmla="*/ 0 w 277"/>
                  <a:gd name="T87" fmla="*/ 0 h 123"/>
                  <a:gd name="T88" fmla="*/ 0 w 277"/>
                  <a:gd name="T89" fmla="*/ 0 h 123"/>
                  <a:gd name="T90" fmla="*/ 0 w 277"/>
                  <a:gd name="T91" fmla="*/ 0 h 123"/>
                  <a:gd name="T92" fmla="*/ 0 w 277"/>
                  <a:gd name="T93" fmla="*/ 0 h 123"/>
                  <a:gd name="T94" fmla="*/ 0 w 277"/>
                  <a:gd name="T95" fmla="*/ 0 h 123"/>
                  <a:gd name="T96" fmla="*/ 0 w 277"/>
                  <a:gd name="T97" fmla="*/ 0 h 123"/>
                  <a:gd name="T98" fmla="*/ 0 w 277"/>
                  <a:gd name="T99" fmla="*/ 0 h 1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7"/>
                  <a:gd name="T151" fmla="*/ 0 h 123"/>
                  <a:gd name="T152" fmla="*/ 277 w 277"/>
                  <a:gd name="T153" fmla="*/ 123 h 1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7" h="123">
                    <a:moveTo>
                      <a:pt x="0" y="60"/>
                    </a:moveTo>
                    <a:lnTo>
                      <a:pt x="2" y="59"/>
                    </a:lnTo>
                    <a:lnTo>
                      <a:pt x="11" y="56"/>
                    </a:lnTo>
                    <a:lnTo>
                      <a:pt x="15" y="55"/>
                    </a:lnTo>
                    <a:lnTo>
                      <a:pt x="22" y="54"/>
                    </a:lnTo>
                    <a:lnTo>
                      <a:pt x="29" y="53"/>
                    </a:lnTo>
                    <a:lnTo>
                      <a:pt x="38" y="52"/>
                    </a:lnTo>
                    <a:lnTo>
                      <a:pt x="45" y="49"/>
                    </a:lnTo>
                    <a:lnTo>
                      <a:pt x="54" y="47"/>
                    </a:lnTo>
                    <a:lnTo>
                      <a:pt x="63" y="45"/>
                    </a:lnTo>
                    <a:lnTo>
                      <a:pt x="73" y="43"/>
                    </a:lnTo>
                    <a:lnTo>
                      <a:pt x="82" y="40"/>
                    </a:lnTo>
                    <a:lnTo>
                      <a:pt x="92" y="39"/>
                    </a:lnTo>
                    <a:lnTo>
                      <a:pt x="101" y="35"/>
                    </a:lnTo>
                    <a:lnTo>
                      <a:pt x="110" y="33"/>
                    </a:lnTo>
                    <a:lnTo>
                      <a:pt x="116" y="31"/>
                    </a:lnTo>
                    <a:lnTo>
                      <a:pt x="124" y="27"/>
                    </a:lnTo>
                    <a:lnTo>
                      <a:pt x="131" y="24"/>
                    </a:lnTo>
                    <a:lnTo>
                      <a:pt x="138" y="22"/>
                    </a:lnTo>
                    <a:lnTo>
                      <a:pt x="144" y="19"/>
                    </a:lnTo>
                    <a:lnTo>
                      <a:pt x="151" y="15"/>
                    </a:lnTo>
                    <a:lnTo>
                      <a:pt x="155" y="13"/>
                    </a:lnTo>
                    <a:lnTo>
                      <a:pt x="161" y="11"/>
                    </a:lnTo>
                    <a:lnTo>
                      <a:pt x="167" y="5"/>
                    </a:lnTo>
                    <a:lnTo>
                      <a:pt x="173" y="2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85" y="3"/>
                    </a:lnTo>
                    <a:lnTo>
                      <a:pt x="187" y="4"/>
                    </a:lnTo>
                    <a:lnTo>
                      <a:pt x="193" y="6"/>
                    </a:lnTo>
                    <a:lnTo>
                      <a:pt x="198" y="10"/>
                    </a:lnTo>
                    <a:lnTo>
                      <a:pt x="204" y="13"/>
                    </a:lnTo>
                    <a:lnTo>
                      <a:pt x="211" y="15"/>
                    </a:lnTo>
                    <a:lnTo>
                      <a:pt x="216" y="19"/>
                    </a:lnTo>
                    <a:lnTo>
                      <a:pt x="222" y="22"/>
                    </a:lnTo>
                    <a:lnTo>
                      <a:pt x="227" y="25"/>
                    </a:lnTo>
                    <a:lnTo>
                      <a:pt x="233" y="29"/>
                    </a:lnTo>
                    <a:lnTo>
                      <a:pt x="238" y="31"/>
                    </a:lnTo>
                    <a:lnTo>
                      <a:pt x="244" y="34"/>
                    </a:lnTo>
                    <a:lnTo>
                      <a:pt x="251" y="39"/>
                    </a:lnTo>
                    <a:lnTo>
                      <a:pt x="257" y="42"/>
                    </a:lnTo>
                    <a:lnTo>
                      <a:pt x="264" y="46"/>
                    </a:lnTo>
                    <a:lnTo>
                      <a:pt x="268" y="49"/>
                    </a:lnTo>
                    <a:lnTo>
                      <a:pt x="273" y="52"/>
                    </a:lnTo>
                    <a:lnTo>
                      <a:pt x="276" y="55"/>
                    </a:lnTo>
                    <a:lnTo>
                      <a:pt x="277" y="56"/>
                    </a:lnTo>
                    <a:lnTo>
                      <a:pt x="110" y="12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15" name="Freeform 200">
                <a:extLst>
                  <a:ext uri="{FF2B5EF4-FFF2-40B4-BE49-F238E27FC236}">
                    <a16:creationId xmlns:a16="http://schemas.microsoft.com/office/drawing/2014/main" id="{84F69F29-A46F-4E6D-B6F9-C8C7B9DD1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" y="3239"/>
                <a:ext cx="39" cy="12"/>
              </a:xfrm>
              <a:custGeom>
                <a:avLst/>
                <a:gdLst>
                  <a:gd name="T0" fmla="*/ 0 w 117"/>
                  <a:gd name="T1" fmla="*/ 0 h 35"/>
                  <a:gd name="T2" fmla="*/ 0 w 117"/>
                  <a:gd name="T3" fmla="*/ 0 h 35"/>
                  <a:gd name="T4" fmla="*/ 0 w 117"/>
                  <a:gd name="T5" fmla="*/ 0 h 35"/>
                  <a:gd name="T6" fmla="*/ 0 w 117"/>
                  <a:gd name="T7" fmla="*/ 0 h 35"/>
                  <a:gd name="T8" fmla="*/ 0 w 11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35"/>
                  <a:gd name="T17" fmla="*/ 117 w 1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35">
                    <a:moveTo>
                      <a:pt x="0" y="28"/>
                    </a:moveTo>
                    <a:lnTo>
                      <a:pt x="117" y="35"/>
                    </a:lnTo>
                    <a:lnTo>
                      <a:pt x="4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335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16" name="Freeform 201">
                <a:extLst>
                  <a:ext uri="{FF2B5EF4-FFF2-40B4-BE49-F238E27FC236}">
                    <a16:creationId xmlns:a16="http://schemas.microsoft.com/office/drawing/2014/main" id="{1900EC3C-9C37-472F-B9CD-6B8F4E6CC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" y="3247"/>
                <a:ext cx="29" cy="14"/>
              </a:xfrm>
              <a:custGeom>
                <a:avLst/>
                <a:gdLst>
                  <a:gd name="T0" fmla="*/ 0 w 88"/>
                  <a:gd name="T1" fmla="*/ 0 h 42"/>
                  <a:gd name="T2" fmla="*/ 0 w 88"/>
                  <a:gd name="T3" fmla="*/ 0 h 42"/>
                  <a:gd name="T4" fmla="*/ 0 w 88"/>
                  <a:gd name="T5" fmla="*/ 0 h 42"/>
                  <a:gd name="T6" fmla="*/ 0 w 88"/>
                  <a:gd name="T7" fmla="*/ 0 h 42"/>
                  <a:gd name="T8" fmla="*/ 0 w 88"/>
                  <a:gd name="T9" fmla="*/ 0 h 42"/>
                  <a:gd name="T10" fmla="*/ 0 w 88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42"/>
                  <a:gd name="T20" fmla="*/ 88 w 8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42">
                    <a:moveTo>
                      <a:pt x="0" y="18"/>
                    </a:moveTo>
                    <a:lnTo>
                      <a:pt x="36" y="0"/>
                    </a:lnTo>
                    <a:lnTo>
                      <a:pt x="88" y="24"/>
                    </a:lnTo>
                    <a:lnTo>
                      <a:pt x="50" y="4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17" name="Freeform 202">
                <a:extLst>
                  <a:ext uri="{FF2B5EF4-FFF2-40B4-BE49-F238E27FC236}">
                    <a16:creationId xmlns:a16="http://schemas.microsoft.com/office/drawing/2014/main" id="{9FCD922C-1988-4634-98DC-F91EDFA25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3246"/>
                <a:ext cx="13" cy="4"/>
              </a:xfrm>
              <a:custGeom>
                <a:avLst/>
                <a:gdLst>
                  <a:gd name="T0" fmla="*/ 0 w 37"/>
                  <a:gd name="T1" fmla="*/ 0 h 11"/>
                  <a:gd name="T2" fmla="*/ 0 w 37"/>
                  <a:gd name="T3" fmla="*/ 0 h 11"/>
                  <a:gd name="T4" fmla="*/ 0 w 37"/>
                  <a:gd name="T5" fmla="*/ 0 h 11"/>
                  <a:gd name="T6" fmla="*/ 0 w 37"/>
                  <a:gd name="T7" fmla="*/ 0 h 11"/>
                  <a:gd name="T8" fmla="*/ 0 w 3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1"/>
                  <a:gd name="T17" fmla="*/ 37 w 3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1">
                    <a:moveTo>
                      <a:pt x="0" y="6"/>
                    </a:moveTo>
                    <a:lnTo>
                      <a:pt x="17" y="0"/>
                    </a:lnTo>
                    <a:lnTo>
                      <a:pt x="37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18" name="Freeform 203">
                <a:extLst>
                  <a:ext uri="{FF2B5EF4-FFF2-40B4-BE49-F238E27FC236}">
                    <a16:creationId xmlns:a16="http://schemas.microsoft.com/office/drawing/2014/main" id="{1D70672B-A666-41D6-862C-8462161C6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5" y="3123"/>
                <a:ext cx="56" cy="83"/>
              </a:xfrm>
              <a:custGeom>
                <a:avLst/>
                <a:gdLst>
                  <a:gd name="T0" fmla="*/ 0 w 168"/>
                  <a:gd name="T1" fmla="*/ 0 h 248"/>
                  <a:gd name="T2" fmla="*/ 0 w 168"/>
                  <a:gd name="T3" fmla="*/ 0 h 248"/>
                  <a:gd name="T4" fmla="*/ 0 w 168"/>
                  <a:gd name="T5" fmla="*/ 0 h 248"/>
                  <a:gd name="T6" fmla="*/ 0 w 168"/>
                  <a:gd name="T7" fmla="*/ 0 h 248"/>
                  <a:gd name="T8" fmla="*/ 0 w 168"/>
                  <a:gd name="T9" fmla="*/ 0 h 248"/>
                  <a:gd name="T10" fmla="*/ 0 w 168"/>
                  <a:gd name="T11" fmla="*/ 0 h 248"/>
                  <a:gd name="T12" fmla="*/ 0 w 168"/>
                  <a:gd name="T13" fmla="*/ 0 h 248"/>
                  <a:gd name="T14" fmla="*/ 0 w 168"/>
                  <a:gd name="T15" fmla="*/ 0 h 248"/>
                  <a:gd name="T16" fmla="*/ 0 w 168"/>
                  <a:gd name="T17" fmla="*/ 0 h 248"/>
                  <a:gd name="T18" fmla="*/ 0 w 168"/>
                  <a:gd name="T19" fmla="*/ 0 h 248"/>
                  <a:gd name="T20" fmla="*/ 0 w 168"/>
                  <a:gd name="T21" fmla="*/ 0 h 248"/>
                  <a:gd name="T22" fmla="*/ 0 w 168"/>
                  <a:gd name="T23" fmla="*/ 0 h 248"/>
                  <a:gd name="T24" fmla="*/ 0 w 168"/>
                  <a:gd name="T25" fmla="*/ 0 h 248"/>
                  <a:gd name="T26" fmla="*/ 0 w 168"/>
                  <a:gd name="T27" fmla="*/ 0 h 248"/>
                  <a:gd name="T28" fmla="*/ 0 w 168"/>
                  <a:gd name="T29" fmla="*/ 0 h 248"/>
                  <a:gd name="T30" fmla="*/ 0 w 168"/>
                  <a:gd name="T31" fmla="*/ 0 h 248"/>
                  <a:gd name="T32" fmla="*/ 0 w 168"/>
                  <a:gd name="T33" fmla="*/ 0 h 248"/>
                  <a:gd name="T34" fmla="*/ 0 w 168"/>
                  <a:gd name="T35" fmla="*/ 0 h 248"/>
                  <a:gd name="T36" fmla="*/ 0 w 168"/>
                  <a:gd name="T37" fmla="*/ 0 h 248"/>
                  <a:gd name="T38" fmla="*/ 0 w 168"/>
                  <a:gd name="T39" fmla="*/ 0 h 248"/>
                  <a:gd name="T40" fmla="*/ 0 w 168"/>
                  <a:gd name="T41" fmla="*/ 0 h 248"/>
                  <a:gd name="T42" fmla="*/ 0 w 168"/>
                  <a:gd name="T43" fmla="*/ 0 h 248"/>
                  <a:gd name="T44" fmla="*/ 0 w 168"/>
                  <a:gd name="T45" fmla="*/ 0 h 248"/>
                  <a:gd name="T46" fmla="*/ 0 w 168"/>
                  <a:gd name="T47" fmla="*/ 0 h 248"/>
                  <a:gd name="T48" fmla="*/ 0 w 168"/>
                  <a:gd name="T49" fmla="*/ 0 h 248"/>
                  <a:gd name="T50" fmla="*/ 0 w 168"/>
                  <a:gd name="T51" fmla="*/ 0 h 248"/>
                  <a:gd name="T52" fmla="*/ 0 w 168"/>
                  <a:gd name="T53" fmla="*/ 0 h 248"/>
                  <a:gd name="T54" fmla="*/ 0 w 168"/>
                  <a:gd name="T55" fmla="*/ 0 h 248"/>
                  <a:gd name="T56" fmla="*/ 0 w 168"/>
                  <a:gd name="T57" fmla="*/ 0 h 248"/>
                  <a:gd name="T58" fmla="*/ 0 w 168"/>
                  <a:gd name="T59" fmla="*/ 0 h 248"/>
                  <a:gd name="T60" fmla="*/ 0 w 168"/>
                  <a:gd name="T61" fmla="*/ 0 h 248"/>
                  <a:gd name="T62" fmla="*/ 0 w 168"/>
                  <a:gd name="T63" fmla="*/ 0 h 248"/>
                  <a:gd name="T64" fmla="*/ 0 w 168"/>
                  <a:gd name="T65" fmla="*/ 0 h 248"/>
                  <a:gd name="T66" fmla="*/ 0 w 168"/>
                  <a:gd name="T67" fmla="*/ 0 h 248"/>
                  <a:gd name="T68" fmla="*/ 0 w 168"/>
                  <a:gd name="T69" fmla="*/ 0 h 248"/>
                  <a:gd name="T70" fmla="*/ 0 w 168"/>
                  <a:gd name="T71" fmla="*/ 0 h 248"/>
                  <a:gd name="T72" fmla="*/ 0 w 168"/>
                  <a:gd name="T73" fmla="*/ 0 h 248"/>
                  <a:gd name="T74" fmla="*/ 0 w 168"/>
                  <a:gd name="T75" fmla="*/ 0 h 248"/>
                  <a:gd name="T76" fmla="*/ 0 w 168"/>
                  <a:gd name="T77" fmla="*/ 0 h 248"/>
                  <a:gd name="T78" fmla="*/ 0 w 168"/>
                  <a:gd name="T79" fmla="*/ 0 h 248"/>
                  <a:gd name="T80" fmla="*/ 0 w 168"/>
                  <a:gd name="T81" fmla="*/ 0 h 248"/>
                  <a:gd name="T82" fmla="*/ 0 w 168"/>
                  <a:gd name="T83" fmla="*/ 0 h 248"/>
                  <a:gd name="T84" fmla="*/ 0 w 168"/>
                  <a:gd name="T85" fmla="*/ 0 h 248"/>
                  <a:gd name="T86" fmla="*/ 0 w 168"/>
                  <a:gd name="T87" fmla="*/ 0 h 248"/>
                  <a:gd name="T88" fmla="*/ 0 w 168"/>
                  <a:gd name="T89" fmla="*/ 0 h 248"/>
                  <a:gd name="T90" fmla="*/ 0 w 168"/>
                  <a:gd name="T91" fmla="*/ 0 h 248"/>
                  <a:gd name="T92" fmla="*/ 0 w 168"/>
                  <a:gd name="T93" fmla="*/ 0 h 248"/>
                  <a:gd name="T94" fmla="*/ 0 w 168"/>
                  <a:gd name="T95" fmla="*/ 0 h 248"/>
                  <a:gd name="T96" fmla="*/ 0 w 168"/>
                  <a:gd name="T97" fmla="*/ 0 h 248"/>
                  <a:gd name="T98" fmla="*/ 0 w 168"/>
                  <a:gd name="T99" fmla="*/ 0 h 248"/>
                  <a:gd name="T100" fmla="*/ 0 w 168"/>
                  <a:gd name="T101" fmla="*/ 0 h 248"/>
                  <a:gd name="T102" fmla="*/ 0 w 168"/>
                  <a:gd name="T103" fmla="*/ 0 h 248"/>
                  <a:gd name="T104" fmla="*/ 0 w 168"/>
                  <a:gd name="T105" fmla="*/ 0 h 248"/>
                  <a:gd name="T106" fmla="*/ 0 w 168"/>
                  <a:gd name="T107" fmla="*/ 0 h 2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8"/>
                  <a:gd name="T163" fmla="*/ 0 h 248"/>
                  <a:gd name="T164" fmla="*/ 168 w 168"/>
                  <a:gd name="T165" fmla="*/ 248 h 2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8" h="248">
                    <a:moveTo>
                      <a:pt x="87" y="248"/>
                    </a:moveTo>
                    <a:lnTo>
                      <a:pt x="69" y="213"/>
                    </a:lnTo>
                    <a:lnTo>
                      <a:pt x="41" y="205"/>
                    </a:lnTo>
                    <a:lnTo>
                      <a:pt x="40" y="203"/>
                    </a:lnTo>
                    <a:lnTo>
                      <a:pt x="35" y="200"/>
                    </a:lnTo>
                    <a:lnTo>
                      <a:pt x="31" y="195"/>
                    </a:lnTo>
                    <a:lnTo>
                      <a:pt x="28" y="190"/>
                    </a:lnTo>
                    <a:lnTo>
                      <a:pt x="24" y="181"/>
                    </a:lnTo>
                    <a:lnTo>
                      <a:pt x="23" y="174"/>
                    </a:lnTo>
                    <a:lnTo>
                      <a:pt x="22" y="170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9" y="162"/>
                    </a:lnTo>
                    <a:lnTo>
                      <a:pt x="15" y="156"/>
                    </a:lnTo>
                    <a:lnTo>
                      <a:pt x="13" y="148"/>
                    </a:lnTo>
                    <a:lnTo>
                      <a:pt x="9" y="140"/>
                    </a:lnTo>
                    <a:lnTo>
                      <a:pt x="5" y="131"/>
                    </a:lnTo>
                    <a:lnTo>
                      <a:pt x="2" y="122"/>
                    </a:lnTo>
                    <a:lnTo>
                      <a:pt x="1" y="114"/>
                    </a:lnTo>
                    <a:lnTo>
                      <a:pt x="0" y="107"/>
                    </a:lnTo>
                    <a:lnTo>
                      <a:pt x="1" y="101"/>
                    </a:lnTo>
                    <a:lnTo>
                      <a:pt x="2" y="97"/>
                    </a:lnTo>
                    <a:lnTo>
                      <a:pt x="5" y="93"/>
                    </a:lnTo>
                    <a:lnTo>
                      <a:pt x="9" y="89"/>
                    </a:lnTo>
                    <a:lnTo>
                      <a:pt x="11" y="88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4" y="48"/>
                    </a:lnTo>
                    <a:lnTo>
                      <a:pt x="6" y="42"/>
                    </a:lnTo>
                    <a:lnTo>
                      <a:pt x="10" y="38"/>
                    </a:lnTo>
                    <a:lnTo>
                      <a:pt x="15" y="31"/>
                    </a:lnTo>
                    <a:lnTo>
                      <a:pt x="21" y="26"/>
                    </a:lnTo>
                    <a:lnTo>
                      <a:pt x="24" y="20"/>
                    </a:lnTo>
                    <a:lnTo>
                      <a:pt x="30" y="15"/>
                    </a:lnTo>
                    <a:lnTo>
                      <a:pt x="33" y="10"/>
                    </a:lnTo>
                    <a:lnTo>
                      <a:pt x="38" y="7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141" y="16"/>
                    </a:lnTo>
                    <a:lnTo>
                      <a:pt x="147" y="71"/>
                    </a:lnTo>
                    <a:lnTo>
                      <a:pt x="150" y="71"/>
                    </a:lnTo>
                    <a:lnTo>
                      <a:pt x="155" y="72"/>
                    </a:lnTo>
                    <a:lnTo>
                      <a:pt x="162" y="75"/>
                    </a:lnTo>
                    <a:lnTo>
                      <a:pt x="166" y="81"/>
                    </a:lnTo>
                    <a:lnTo>
                      <a:pt x="168" y="88"/>
                    </a:lnTo>
                    <a:lnTo>
                      <a:pt x="167" y="96"/>
                    </a:lnTo>
                    <a:lnTo>
                      <a:pt x="165" y="101"/>
                    </a:lnTo>
                    <a:lnTo>
                      <a:pt x="165" y="104"/>
                    </a:lnTo>
                    <a:lnTo>
                      <a:pt x="155" y="123"/>
                    </a:lnTo>
                    <a:lnTo>
                      <a:pt x="145" y="132"/>
                    </a:lnTo>
                    <a:lnTo>
                      <a:pt x="150" y="190"/>
                    </a:lnTo>
                    <a:lnTo>
                      <a:pt x="106" y="240"/>
                    </a:lnTo>
                    <a:lnTo>
                      <a:pt x="87" y="248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19" name="Freeform 204">
                <a:extLst>
                  <a:ext uri="{FF2B5EF4-FFF2-40B4-BE49-F238E27FC236}">
                    <a16:creationId xmlns:a16="http://schemas.microsoft.com/office/drawing/2014/main" id="{5A67739C-0ED3-4504-AC1B-F928345BB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" y="3127"/>
                <a:ext cx="47" cy="81"/>
              </a:xfrm>
              <a:custGeom>
                <a:avLst/>
                <a:gdLst>
                  <a:gd name="T0" fmla="*/ 0 w 143"/>
                  <a:gd name="T1" fmla="*/ 0 h 241"/>
                  <a:gd name="T2" fmla="*/ 0 w 143"/>
                  <a:gd name="T3" fmla="*/ 0 h 241"/>
                  <a:gd name="T4" fmla="*/ 0 w 143"/>
                  <a:gd name="T5" fmla="*/ 0 h 241"/>
                  <a:gd name="T6" fmla="*/ 0 w 143"/>
                  <a:gd name="T7" fmla="*/ 0 h 241"/>
                  <a:gd name="T8" fmla="*/ 0 w 143"/>
                  <a:gd name="T9" fmla="*/ 0 h 241"/>
                  <a:gd name="T10" fmla="*/ 0 w 143"/>
                  <a:gd name="T11" fmla="*/ 0 h 241"/>
                  <a:gd name="T12" fmla="*/ 0 w 143"/>
                  <a:gd name="T13" fmla="*/ 0 h 241"/>
                  <a:gd name="T14" fmla="*/ 0 w 143"/>
                  <a:gd name="T15" fmla="*/ 0 h 241"/>
                  <a:gd name="T16" fmla="*/ 0 w 143"/>
                  <a:gd name="T17" fmla="*/ 0 h 241"/>
                  <a:gd name="T18" fmla="*/ 0 w 143"/>
                  <a:gd name="T19" fmla="*/ 0 h 241"/>
                  <a:gd name="T20" fmla="*/ 0 w 143"/>
                  <a:gd name="T21" fmla="*/ 0 h 241"/>
                  <a:gd name="T22" fmla="*/ 0 w 143"/>
                  <a:gd name="T23" fmla="*/ 0 h 241"/>
                  <a:gd name="T24" fmla="*/ 0 w 143"/>
                  <a:gd name="T25" fmla="*/ 0 h 241"/>
                  <a:gd name="T26" fmla="*/ 0 w 143"/>
                  <a:gd name="T27" fmla="*/ 0 h 241"/>
                  <a:gd name="T28" fmla="*/ 0 w 143"/>
                  <a:gd name="T29" fmla="*/ 0 h 241"/>
                  <a:gd name="T30" fmla="*/ 0 w 143"/>
                  <a:gd name="T31" fmla="*/ 0 h 241"/>
                  <a:gd name="T32" fmla="*/ 0 w 143"/>
                  <a:gd name="T33" fmla="*/ 0 h 241"/>
                  <a:gd name="T34" fmla="*/ 0 w 143"/>
                  <a:gd name="T35" fmla="*/ 0 h 241"/>
                  <a:gd name="T36" fmla="*/ 0 w 143"/>
                  <a:gd name="T37" fmla="*/ 0 h 241"/>
                  <a:gd name="T38" fmla="*/ 0 w 143"/>
                  <a:gd name="T39" fmla="*/ 0 h 241"/>
                  <a:gd name="T40" fmla="*/ 0 w 143"/>
                  <a:gd name="T41" fmla="*/ 0 h 241"/>
                  <a:gd name="T42" fmla="*/ 0 w 143"/>
                  <a:gd name="T43" fmla="*/ 0 h 241"/>
                  <a:gd name="T44" fmla="*/ 0 w 143"/>
                  <a:gd name="T45" fmla="*/ 0 h 241"/>
                  <a:gd name="T46" fmla="*/ 0 w 143"/>
                  <a:gd name="T47" fmla="*/ 0 h 241"/>
                  <a:gd name="T48" fmla="*/ 0 w 143"/>
                  <a:gd name="T49" fmla="*/ 0 h 241"/>
                  <a:gd name="T50" fmla="*/ 0 w 143"/>
                  <a:gd name="T51" fmla="*/ 0 h 241"/>
                  <a:gd name="T52" fmla="*/ 0 w 143"/>
                  <a:gd name="T53" fmla="*/ 0 h 241"/>
                  <a:gd name="T54" fmla="*/ 0 w 143"/>
                  <a:gd name="T55" fmla="*/ 0 h 241"/>
                  <a:gd name="T56" fmla="*/ 0 w 143"/>
                  <a:gd name="T57" fmla="*/ 0 h 241"/>
                  <a:gd name="T58" fmla="*/ 0 w 143"/>
                  <a:gd name="T59" fmla="*/ 0 h 241"/>
                  <a:gd name="T60" fmla="*/ 0 w 143"/>
                  <a:gd name="T61" fmla="*/ 0 h 241"/>
                  <a:gd name="T62" fmla="*/ 0 w 143"/>
                  <a:gd name="T63" fmla="*/ 0 h 241"/>
                  <a:gd name="T64" fmla="*/ 0 w 143"/>
                  <a:gd name="T65" fmla="*/ 0 h 241"/>
                  <a:gd name="T66" fmla="*/ 0 w 143"/>
                  <a:gd name="T67" fmla="*/ 0 h 241"/>
                  <a:gd name="T68" fmla="*/ 0 w 143"/>
                  <a:gd name="T69" fmla="*/ 0 h 241"/>
                  <a:gd name="T70" fmla="*/ 0 w 143"/>
                  <a:gd name="T71" fmla="*/ 0 h 241"/>
                  <a:gd name="T72" fmla="*/ 0 w 143"/>
                  <a:gd name="T73" fmla="*/ 0 h 241"/>
                  <a:gd name="T74" fmla="*/ 0 w 143"/>
                  <a:gd name="T75" fmla="*/ 0 h 241"/>
                  <a:gd name="T76" fmla="*/ 0 w 143"/>
                  <a:gd name="T77" fmla="*/ 0 h 241"/>
                  <a:gd name="T78" fmla="*/ 0 w 143"/>
                  <a:gd name="T79" fmla="*/ 0 h 241"/>
                  <a:gd name="T80" fmla="*/ 0 w 143"/>
                  <a:gd name="T81" fmla="*/ 0 h 241"/>
                  <a:gd name="T82" fmla="*/ 0 w 143"/>
                  <a:gd name="T83" fmla="*/ 0 h 24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3"/>
                  <a:gd name="T127" fmla="*/ 0 h 241"/>
                  <a:gd name="T128" fmla="*/ 143 w 143"/>
                  <a:gd name="T129" fmla="*/ 241 h 24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3" h="241">
                    <a:moveTo>
                      <a:pt x="22" y="192"/>
                    </a:moveTo>
                    <a:lnTo>
                      <a:pt x="58" y="190"/>
                    </a:lnTo>
                    <a:lnTo>
                      <a:pt x="92" y="156"/>
                    </a:lnTo>
                    <a:lnTo>
                      <a:pt x="58" y="175"/>
                    </a:lnTo>
                    <a:lnTo>
                      <a:pt x="75" y="144"/>
                    </a:lnTo>
                    <a:lnTo>
                      <a:pt x="64" y="96"/>
                    </a:lnTo>
                    <a:lnTo>
                      <a:pt x="75" y="77"/>
                    </a:lnTo>
                    <a:lnTo>
                      <a:pt x="41" y="79"/>
                    </a:lnTo>
                    <a:lnTo>
                      <a:pt x="18" y="91"/>
                    </a:lnTo>
                    <a:lnTo>
                      <a:pt x="16" y="119"/>
                    </a:lnTo>
                    <a:lnTo>
                      <a:pt x="0" y="116"/>
                    </a:lnTo>
                    <a:lnTo>
                      <a:pt x="16" y="70"/>
                    </a:lnTo>
                    <a:lnTo>
                      <a:pt x="16" y="54"/>
                    </a:lnTo>
                    <a:lnTo>
                      <a:pt x="31" y="59"/>
                    </a:lnTo>
                    <a:lnTo>
                      <a:pt x="47" y="55"/>
                    </a:lnTo>
                    <a:lnTo>
                      <a:pt x="79" y="65"/>
                    </a:lnTo>
                    <a:lnTo>
                      <a:pt x="78" y="62"/>
                    </a:lnTo>
                    <a:lnTo>
                      <a:pt x="77" y="57"/>
                    </a:lnTo>
                    <a:lnTo>
                      <a:pt x="77" y="49"/>
                    </a:lnTo>
                    <a:lnTo>
                      <a:pt x="79" y="44"/>
                    </a:lnTo>
                    <a:lnTo>
                      <a:pt x="84" y="38"/>
                    </a:lnTo>
                    <a:lnTo>
                      <a:pt x="91" y="35"/>
                    </a:lnTo>
                    <a:lnTo>
                      <a:pt x="95" y="34"/>
                    </a:lnTo>
                    <a:lnTo>
                      <a:pt x="99" y="34"/>
                    </a:lnTo>
                    <a:lnTo>
                      <a:pt x="103" y="0"/>
                    </a:lnTo>
                    <a:lnTo>
                      <a:pt x="130" y="26"/>
                    </a:lnTo>
                    <a:lnTo>
                      <a:pt x="133" y="54"/>
                    </a:lnTo>
                    <a:lnTo>
                      <a:pt x="121" y="68"/>
                    </a:lnTo>
                    <a:lnTo>
                      <a:pt x="125" y="77"/>
                    </a:lnTo>
                    <a:lnTo>
                      <a:pt x="136" y="76"/>
                    </a:lnTo>
                    <a:lnTo>
                      <a:pt x="143" y="88"/>
                    </a:lnTo>
                    <a:lnTo>
                      <a:pt x="132" y="106"/>
                    </a:lnTo>
                    <a:lnTo>
                      <a:pt x="116" y="124"/>
                    </a:lnTo>
                    <a:lnTo>
                      <a:pt x="116" y="148"/>
                    </a:lnTo>
                    <a:lnTo>
                      <a:pt x="128" y="181"/>
                    </a:lnTo>
                    <a:lnTo>
                      <a:pt x="85" y="231"/>
                    </a:lnTo>
                    <a:lnTo>
                      <a:pt x="65" y="241"/>
                    </a:lnTo>
                    <a:lnTo>
                      <a:pt x="75" y="224"/>
                    </a:lnTo>
                    <a:lnTo>
                      <a:pt x="65" y="204"/>
                    </a:lnTo>
                    <a:lnTo>
                      <a:pt x="48" y="204"/>
                    </a:lnTo>
                    <a:lnTo>
                      <a:pt x="22" y="192"/>
                    </a:lnTo>
                    <a:close/>
                  </a:path>
                </a:pathLst>
              </a:custGeom>
              <a:solidFill>
                <a:srgbClr val="E0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20" name="Freeform 205">
                <a:extLst>
                  <a:ext uri="{FF2B5EF4-FFF2-40B4-BE49-F238E27FC236}">
                    <a16:creationId xmlns:a16="http://schemas.microsoft.com/office/drawing/2014/main" id="{ED35CF71-E614-4229-969A-E10DECD9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" y="3173"/>
                <a:ext cx="10" cy="10"/>
              </a:xfrm>
              <a:custGeom>
                <a:avLst/>
                <a:gdLst>
                  <a:gd name="T0" fmla="*/ 0 w 31"/>
                  <a:gd name="T1" fmla="*/ 0 h 28"/>
                  <a:gd name="T2" fmla="*/ 0 w 31"/>
                  <a:gd name="T3" fmla="*/ 0 h 28"/>
                  <a:gd name="T4" fmla="*/ 0 w 31"/>
                  <a:gd name="T5" fmla="*/ 0 h 28"/>
                  <a:gd name="T6" fmla="*/ 0 w 31"/>
                  <a:gd name="T7" fmla="*/ 0 h 28"/>
                  <a:gd name="T8" fmla="*/ 0 w 31"/>
                  <a:gd name="T9" fmla="*/ 0 h 28"/>
                  <a:gd name="T10" fmla="*/ 0 w 31"/>
                  <a:gd name="T11" fmla="*/ 0 h 28"/>
                  <a:gd name="T12" fmla="*/ 0 w 31"/>
                  <a:gd name="T13" fmla="*/ 0 h 28"/>
                  <a:gd name="T14" fmla="*/ 0 w 31"/>
                  <a:gd name="T15" fmla="*/ 0 h 28"/>
                  <a:gd name="T16" fmla="*/ 0 w 31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8"/>
                  <a:gd name="T29" fmla="*/ 31 w 31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8">
                    <a:moveTo>
                      <a:pt x="2" y="0"/>
                    </a:moveTo>
                    <a:lnTo>
                      <a:pt x="17" y="3"/>
                    </a:lnTo>
                    <a:lnTo>
                      <a:pt x="31" y="17"/>
                    </a:lnTo>
                    <a:lnTo>
                      <a:pt x="24" y="28"/>
                    </a:lnTo>
                    <a:lnTo>
                      <a:pt x="9" y="28"/>
                    </a:lnTo>
                    <a:lnTo>
                      <a:pt x="0" y="22"/>
                    </a:lnTo>
                    <a:lnTo>
                      <a:pt x="6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0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21" name="Freeform 206">
                <a:extLst>
                  <a:ext uri="{FF2B5EF4-FFF2-40B4-BE49-F238E27FC236}">
                    <a16:creationId xmlns:a16="http://schemas.microsoft.com/office/drawing/2014/main" id="{29862B36-F895-4F71-A419-265BB8ABB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" y="3145"/>
                <a:ext cx="7" cy="9"/>
              </a:xfrm>
              <a:custGeom>
                <a:avLst/>
                <a:gdLst>
                  <a:gd name="T0" fmla="*/ 0 w 20"/>
                  <a:gd name="T1" fmla="*/ 0 h 27"/>
                  <a:gd name="T2" fmla="*/ 0 w 20"/>
                  <a:gd name="T3" fmla="*/ 0 h 27"/>
                  <a:gd name="T4" fmla="*/ 0 w 20"/>
                  <a:gd name="T5" fmla="*/ 0 h 27"/>
                  <a:gd name="T6" fmla="*/ 0 w 20"/>
                  <a:gd name="T7" fmla="*/ 0 h 27"/>
                  <a:gd name="T8" fmla="*/ 0 w 20"/>
                  <a:gd name="T9" fmla="*/ 0 h 27"/>
                  <a:gd name="T10" fmla="*/ 0 w 20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7"/>
                  <a:gd name="T20" fmla="*/ 20 w 20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7">
                    <a:moveTo>
                      <a:pt x="0" y="13"/>
                    </a:moveTo>
                    <a:lnTo>
                      <a:pt x="20" y="0"/>
                    </a:lnTo>
                    <a:lnTo>
                      <a:pt x="20" y="21"/>
                    </a:lnTo>
                    <a:lnTo>
                      <a:pt x="3" y="2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0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22" name="Freeform 207">
                <a:extLst>
                  <a:ext uri="{FF2B5EF4-FFF2-40B4-BE49-F238E27FC236}">
                    <a16:creationId xmlns:a16="http://schemas.microsoft.com/office/drawing/2014/main" id="{2C3A9351-7DF6-4B3C-AD37-DAC8CB740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3118"/>
                <a:ext cx="54" cy="34"/>
              </a:xfrm>
              <a:custGeom>
                <a:avLst/>
                <a:gdLst>
                  <a:gd name="T0" fmla="*/ 0 w 161"/>
                  <a:gd name="T1" fmla="*/ 0 h 100"/>
                  <a:gd name="T2" fmla="*/ 0 w 161"/>
                  <a:gd name="T3" fmla="*/ 0 h 100"/>
                  <a:gd name="T4" fmla="*/ 0 w 161"/>
                  <a:gd name="T5" fmla="*/ 0 h 100"/>
                  <a:gd name="T6" fmla="*/ 0 w 161"/>
                  <a:gd name="T7" fmla="*/ 0 h 100"/>
                  <a:gd name="T8" fmla="*/ 0 w 161"/>
                  <a:gd name="T9" fmla="*/ 0 h 100"/>
                  <a:gd name="T10" fmla="*/ 0 w 161"/>
                  <a:gd name="T11" fmla="*/ 0 h 100"/>
                  <a:gd name="T12" fmla="*/ 0 w 161"/>
                  <a:gd name="T13" fmla="*/ 0 h 100"/>
                  <a:gd name="T14" fmla="*/ 0 w 161"/>
                  <a:gd name="T15" fmla="*/ 0 h 100"/>
                  <a:gd name="T16" fmla="*/ 0 w 161"/>
                  <a:gd name="T17" fmla="*/ 0 h 100"/>
                  <a:gd name="T18" fmla="*/ 0 w 161"/>
                  <a:gd name="T19" fmla="*/ 0 h 100"/>
                  <a:gd name="T20" fmla="*/ 0 w 161"/>
                  <a:gd name="T21" fmla="*/ 0 h 100"/>
                  <a:gd name="T22" fmla="*/ 0 w 161"/>
                  <a:gd name="T23" fmla="*/ 0 h 100"/>
                  <a:gd name="T24" fmla="*/ 0 w 161"/>
                  <a:gd name="T25" fmla="*/ 0 h 100"/>
                  <a:gd name="T26" fmla="*/ 0 w 161"/>
                  <a:gd name="T27" fmla="*/ 0 h 100"/>
                  <a:gd name="T28" fmla="*/ 0 w 161"/>
                  <a:gd name="T29" fmla="*/ 0 h 100"/>
                  <a:gd name="T30" fmla="*/ 0 w 161"/>
                  <a:gd name="T31" fmla="*/ 0 h 100"/>
                  <a:gd name="T32" fmla="*/ 0 w 161"/>
                  <a:gd name="T33" fmla="*/ 0 h 100"/>
                  <a:gd name="T34" fmla="*/ 0 w 161"/>
                  <a:gd name="T35" fmla="*/ 0 h 100"/>
                  <a:gd name="T36" fmla="*/ 0 w 161"/>
                  <a:gd name="T37" fmla="*/ 0 h 100"/>
                  <a:gd name="T38" fmla="*/ 0 w 161"/>
                  <a:gd name="T39" fmla="*/ 0 h 100"/>
                  <a:gd name="T40" fmla="*/ 0 w 161"/>
                  <a:gd name="T41" fmla="*/ 0 h 100"/>
                  <a:gd name="T42" fmla="*/ 0 w 161"/>
                  <a:gd name="T43" fmla="*/ 0 h 100"/>
                  <a:gd name="T44" fmla="*/ 0 w 161"/>
                  <a:gd name="T45" fmla="*/ 0 h 100"/>
                  <a:gd name="T46" fmla="*/ 0 w 161"/>
                  <a:gd name="T47" fmla="*/ 0 h 100"/>
                  <a:gd name="T48" fmla="*/ 0 w 161"/>
                  <a:gd name="T49" fmla="*/ 0 h 100"/>
                  <a:gd name="T50" fmla="*/ 0 w 161"/>
                  <a:gd name="T51" fmla="*/ 0 h 100"/>
                  <a:gd name="T52" fmla="*/ 0 w 161"/>
                  <a:gd name="T53" fmla="*/ 0 h 100"/>
                  <a:gd name="T54" fmla="*/ 0 w 161"/>
                  <a:gd name="T55" fmla="*/ 0 h 100"/>
                  <a:gd name="T56" fmla="*/ 0 w 161"/>
                  <a:gd name="T57" fmla="*/ 0 h 100"/>
                  <a:gd name="T58" fmla="*/ 0 w 161"/>
                  <a:gd name="T59" fmla="*/ 0 h 100"/>
                  <a:gd name="T60" fmla="*/ 0 w 161"/>
                  <a:gd name="T61" fmla="*/ 0 h 100"/>
                  <a:gd name="T62" fmla="*/ 0 w 161"/>
                  <a:gd name="T63" fmla="*/ 0 h 100"/>
                  <a:gd name="T64" fmla="*/ 0 w 161"/>
                  <a:gd name="T65" fmla="*/ 0 h 1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1"/>
                  <a:gd name="T100" fmla="*/ 0 h 100"/>
                  <a:gd name="T101" fmla="*/ 161 w 161"/>
                  <a:gd name="T102" fmla="*/ 100 h 1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1" h="100">
                    <a:moveTo>
                      <a:pt x="20" y="27"/>
                    </a:moveTo>
                    <a:lnTo>
                      <a:pt x="19" y="29"/>
                    </a:lnTo>
                    <a:lnTo>
                      <a:pt x="20" y="34"/>
                    </a:lnTo>
                    <a:lnTo>
                      <a:pt x="24" y="37"/>
                    </a:lnTo>
                    <a:lnTo>
                      <a:pt x="29" y="41"/>
                    </a:lnTo>
                    <a:lnTo>
                      <a:pt x="34" y="40"/>
                    </a:lnTo>
                    <a:lnTo>
                      <a:pt x="39" y="39"/>
                    </a:lnTo>
                    <a:lnTo>
                      <a:pt x="45" y="37"/>
                    </a:lnTo>
                    <a:lnTo>
                      <a:pt x="51" y="35"/>
                    </a:lnTo>
                    <a:lnTo>
                      <a:pt x="58" y="32"/>
                    </a:lnTo>
                    <a:lnTo>
                      <a:pt x="66" y="30"/>
                    </a:lnTo>
                    <a:lnTo>
                      <a:pt x="71" y="27"/>
                    </a:lnTo>
                    <a:lnTo>
                      <a:pt x="79" y="27"/>
                    </a:lnTo>
                    <a:lnTo>
                      <a:pt x="88" y="27"/>
                    </a:lnTo>
                    <a:lnTo>
                      <a:pt x="95" y="31"/>
                    </a:lnTo>
                    <a:lnTo>
                      <a:pt x="96" y="33"/>
                    </a:lnTo>
                    <a:lnTo>
                      <a:pt x="98" y="37"/>
                    </a:lnTo>
                    <a:lnTo>
                      <a:pt x="99" y="41"/>
                    </a:lnTo>
                    <a:lnTo>
                      <a:pt x="99" y="46"/>
                    </a:lnTo>
                    <a:lnTo>
                      <a:pt x="98" y="52"/>
                    </a:lnTo>
                    <a:lnTo>
                      <a:pt x="98" y="59"/>
                    </a:lnTo>
                    <a:lnTo>
                      <a:pt x="97" y="64"/>
                    </a:lnTo>
                    <a:lnTo>
                      <a:pt x="97" y="72"/>
                    </a:lnTo>
                    <a:lnTo>
                      <a:pt x="96" y="79"/>
                    </a:lnTo>
                    <a:lnTo>
                      <a:pt x="97" y="85"/>
                    </a:lnTo>
                    <a:lnTo>
                      <a:pt x="98" y="91"/>
                    </a:lnTo>
                    <a:lnTo>
                      <a:pt x="100" y="95"/>
                    </a:lnTo>
                    <a:lnTo>
                      <a:pt x="104" y="97"/>
                    </a:lnTo>
                    <a:lnTo>
                      <a:pt x="108" y="98"/>
                    </a:lnTo>
                    <a:lnTo>
                      <a:pt x="113" y="98"/>
                    </a:lnTo>
                    <a:lnTo>
                      <a:pt x="118" y="100"/>
                    </a:lnTo>
                    <a:lnTo>
                      <a:pt x="127" y="97"/>
                    </a:lnTo>
                    <a:lnTo>
                      <a:pt x="131" y="97"/>
                    </a:lnTo>
                    <a:lnTo>
                      <a:pt x="143" y="91"/>
                    </a:lnTo>
                    <a:lnTo>
                      <a:pt x="151" y="100"/>
                    </a:lnTo>
                    <a:lnTo>
                      <a:pt x="152" y="96"/>
                    </a:lnTo>
                    <a:lnTo>
                      <a:pt x="157" y="91"/>
                    </a:lnTo>
                    <a:lnTo>
                      <a:pt x="159" y="82"/>
                    </a:lnTo>
                    <a:lnTo>
                      <a:pt x="161" y="73"/>
                    </a:lnTo>
                    <a:lnTo>
                      <a:pt x="157" y="62"/>
                    </a:lnTo>
                    <a:lnTo>
                      <a:pt x="152" y="53"/>
                    </a:lnTo>
                    <a:lnTo>
                      <a:pt x="145" y="42"/>
                    </a:lnTo>
                    <a:lnTo>
                      <a:pt x="137" y="32"/>
                    </a:lnTo>
                    <a:lnTo>
                      <a:pt x="126" y="22"/>
                    </a:lnTo>
                    <a:lnTo>
                      <a:pt x="116" y="14"/>
                    </a:lnTo>
                    <a:lnTo>
                      <a:pt x="106" y="7"/>
                    </a:lnTo>
                    <a:lnTo>
                      <a:pt x="96" y="3"/>
                    </a:lnTo>
                    <a:lnTo>
                      <a:pt x="90" y="1"/>
                    </a:lnTo>
                    <a:lnTo>
                      <a:pt x="84" y="0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9" y="0"/>
                    </a:lnTo>
                    <a:lnTo>
                      <a:pt x="54" y="1"/>
                    </a:lnTo>
                    <a:lnTo>
                      <a:pt x="48" y="3"/>
                    </a:lnTo>
                    <a:lnTo>
                      <a:pt x="41" y="4"/>
                    </a:lnTo>
                    <a:lnTo>
                      <a:pt x="35" y="6"/>
                    </a:lnTo>
                    <a:lnTo>
                      <a:pt x="29" y="10"/>
                    </a:lnTo>
                    <a:lnTo>
                      <a:pt x="25" y="12"/>
                    </a:lnTo>
                    <a:lnTo>
                      <a:pt x="16" y="19"/>
                    </a:lnTo>
                    <a:lnTo>
                      <a:pt x="9" y="26"/>
                    </a:lnTo>
                    <a:lnTo>
                      <a:pt x="5" y="33"/>
                    </a:lnTo>
                    <a:lnTo>
                      <a:pt x="1" y="41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20" y="27"/>
                    </a:lnTo>
                    <a:close/>
                  </a:path>
                </a:pathLst>
              </a:custGeom>
              <a:solidFill>
                <a:srgbClr val="75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23" name="Freeform 208">
                <a:extLst>
                  <a:ext uri="{FF2B5EF4-FFF2-40B4-BE49-F238E27FC236}">
                    <a16:creationId xmlns:a16="http://schemas.microsoft.com/office/drawing/2014/main" id="{AD4DD2C1-4C91-43B7-B73B-FB80DA007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3132"/>
                <a:ext cx="8" cy="13"/>
              </a:xfrm>
              <a:custGeom>
                <a:avLst/>
                <a:gdLst>
                  <a:gd name="T0" fmla="*/ 0 w 26"/>
                  <a:gd name="T1" fmla="*/ 0 h 39"/>
                  <a:gd name="T2" fmla="*/ 0 w 26"/>
                  <a:gd name="T3" fmla="*/ 0 h 39"/>
                  <a:gd name="T4" fmla="*/ 0 w 26"/>
                  <a:gd name="T5" fmla="*/ 0 h 39"/>
                  <a:gd name="T6" fmla="*/ 0 w 26"/>
                  <a:gd name="T7" fmla="*/ 0 h 39"/>
                  <a:gd name="T8" fmla="*/ 0 w 26"/>
                  <a:gd name="T9" fmla="*/ 0 h 39"/>
                  <a:gd name="T10" fmla="*/ 0 w 26"/>
                  <a:gd name="T11" fmla="*/ 0 h 39"/>
                  <a:gd name="T12" fmla="*/ 0 w 26"/>
                  <a:gd name="T13" fmla="*/ 0 h 39"/>
                  <a:gd name="T14" fmla="*/ 0 w 26"/>
                  <a:gd name="T15" fmla="*/ 0 h 39"/>
                  <a:gd name="T16" fmla="*/ 0 w 26"/>
                  <a:gd name="T17" fmla="*/ 0 h 39"/>
                  <a:gd name="T18" fmla="*/ 0 w 26"/>
                  <a:gd name="T19" fmla="*/ 0 h 39"/>
                  <a:gd name="T20" fmla="*/ 0 w 26"/>
                  <a:gd name="T21" fmla="*/ 0 h 39"/>
                  <a:gd name="T22" fmla="*/ 0 w 26"/>
                  <a:gd name="T23" fmla="*/ 0 h 39"/>
                  <a:gd name="T24" fmla="*/ 0 w 26"/>
                  <a:gd name="T25" fmla="*/ 0 h 39"/>
                  <a:gd name="T26" fmla="*/ 0 w 26"/>
                  <a:gd name="T27" fmla="*/ 0 h 39"/>
                  <a:gd name="T28" fmla="*/ 0 w 26"/>
                  <a:gd name="T29" fmla="*/ 0 h 39"/>
                  <a:gd name="T30" fmla="*/ 0 w 26"/>
                  <a:gd name="T31" fmla="*/ 0 h 39"/>
                  <a:gd name="T32" fmla="*/ 0 w 2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39"/>
                  <a:gd name="T53" fmla="*/ 26 w 2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39">
                    <a:moveTo>
                      <a:pt x="0" y="0"/>
                    </a:moveTo>
                    <a:lnTo>
                      <a:pt x="4" y="0"/>
                    </a:lnTo>
                    <a:lnTo>
                      <a:pt x="12" y="3"/>
                    </a:lnTo>
                    <a:lnTo>
                      <a:pt x="16" y="5"/>
                    </a:lnTo>
                    <a:lnTo>
                      <a:pt x="19" y="11"/>
                    </a:lnTo>
                    <a:lnTo>
                      <a:pt x="22" y="14"/>
                    </a:lnTo>
                    <a:lnTo>
                      <a:pt x="23" y="16"/>
                    </a:lnTo>
                    <a:lnTo>
                      <a:pt x="15" y="14"/>
                    </a:lnTo>
                    <a:lnTo>
                      <a:pt x="26" y="39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24" name="Freeform 209">
                <a:extLst>
                  <a:ext uri="{FF2B5EF4-FFF2-40B4-BE49-F238E27FC236}">
                    <a16:creationId xmlns:a16="http://schemas.microsoft.com/office/drawing/2014/main" id="{48AF3ABC-D06C-4DB7-AE4A-65D2B5F4B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3247"/>
                <a:ext cx="25" cy="83"/>
              </a:xfrm>
              <a:custGeom>
                <a:avLst/>
                <a:gdLst>
                  <a:gd name="T0" fmla="*/ 0 w 75"/>
                  <a:gd name="T1" fmla="*/ 0 h 249"/>
                  <a:gd name="T2" fmla="*/ 0 w 75"/>
                  <a:gd name="T3" fmla="*/ 0 h 249"/>
                  <a:gd name="T4" fmla="*/ 0 w 75"/>
                  <a:gd name="T5" fmla="*/ 0 h 249"/>
                  <a:gd name="T6" fmla="*/ 0 w 75"/>
                  <a:gd name="T7" fmla="*/ 0 h 249"/>
                  <a:gd name="T8" fmla="*/ 0 w 75"/>
                  <a:gd name="T9" fmla="*/ 0 h 249"/>
                  <a:gd name="T10" fmla="*/ 0 w 75"/>
                  <a:gd name="T11" fmla="*/ 0 h 249"/>
                  <a:gd name="T12" fmla="*/ 0 w 75"/>
                  <a:gd name="T13" fmla="*/ 0 h 249"/>
                  <a:gd name="T14" fmla="*/ 0 w 75"/>
                  <a:gd name="T15" fmla="*/ 0 h 249"/>
                  <a:gd name="T16" fmla="*/ 0 w 75"/>
                  <a:gd name="T17" fmla="*/ 0 h 249"/>
                  <a:gd name="T18" fmla="*/ 0 w 75"/>
                  <a:gd name="T19" fmla="*/ 0 h 249"/>
                  <a:gd name="T20" fmla="*/ 0 w 75"/>
                  <a:gd name="T21" fmla="*/ 0 h 249"/>
                  <a:gd name="T22" fmla="*/ 0 w 75"/>
                  <a:gd name="T23" fmla="*/ 0 h 249"/>
                  <a:gd name="T24" fmla="*/ 0 w 75"/>
                  <a:gd name="T25" fmla="*/ 0 h 249"/>
                  <a:gd name="T26" fmla="*/ 0 w 75"/>
                  <a:gd name="T27" fmla="*/ 0 h 249"/>
                  <a:gd name="T28" fmla="*/ 0 w 75"/>
                  <a:gd name="T29" fmla="*/ 0 h 249"/>
                  <a:gd name="T30" fmla="*/ 0 w 75"/>
                  <a:gd name="T31" fmla="*/ 0 h 249"/>
                  <a:gd name="T32" fmla="*/ 0 w 75"/>
                  <a:gd name="T33" fmla="*/ 0 h 249"/>
                  <a:gd name="T34" fmla="*/ 0 w 75"/>
                  <a:gd name="T35" fmla="*/ 0 h 249"/>
                  <a:gd name="T36" fmla="*/ 0 w 75"/>
                  <a:gd name="T37" fmla="*/ 0 h 249"/>
                  <a:gd name="T38" fmla="*/ 0 w 75"/>
                  <a:gd name="T39" fmla="*/ 0 h 249"/>
                  <a:gd name="T40" fmla="*/ 0 w 75"/>
                  <a:gd name="T41" fmla="*/ 0 h 249"/>
                  <a:gd name="T42" fmla="*/ 0 w 75"/>
                  <a:gd name="T43" fmla="*/ 0 h 249"/>
                  <a:gd name="T44" fmla="*/ 0 w 75"/>
                  <a:gd name="T45" fmla="*/ 0 h 249"/>
                  <a:gd name="T46" fmla="*/ 0 w 75"/>
                  <a:gd name="T47" fmla="*/ 0 h 249"/>
                  <a:gd name="T48" fmla="*/ 0 w 75"/>
                  <a:gd name="T49" fmla="*/ 0 h 249"/>
                  <a:gd name="T50" fmla="*/ 0 w 75"/>
                  <a:gd name="T51" fmla="*/ 0 h 249"/>
                  <a:gd name="T52" fmla="*/ 0 w 75"/>
                  <a:gd name="T53" fmla="*/ 0 h 249"/>
                  <a:gd name="T54" fmla="*/ 0 w 75"/>
                  <a:gd name="T55" fmla="*/ 0 h 249"/>
                  <a:gd name="T56" fmla="*/ 0 w 75"/>
                  <a:gd name="T57" fmla="*/ 0 h 249"/>
                  <a:gd name="T58" fmla="*/ 0 w 75"/>
                  <a:gd name="T59" fmla="*/ 0 h 249"/>
                  <a:gd name="T60" fmla="*/ 0 w 75"/>
                  <a:gd name="T61" fmla="*/ 0 h 249"/>
                  <a:gd name="T62" fmla="*/ 0 w 75"/>
                  <a:gd name="T63" fmla="*/ 0 h 249"/>
                  <a:gd name="T64" fmla="*/ 0 w 75"/>
                  <a:gd name="T65" fmla="*/ 0 h 249"/>
                  <a:gd name="T66" fmla="*/ 0 w 75"/>
                  <a:gd name="T67" fmla="*/ 0 h 249"/>
                  <a:gd name="T68" fmla="*/ 0 w 75"/>
                  <a:gd name="T69" fmla="*/ 0 h 249"/>
                  <a:gd name="T70" fmla="*/ 0 w 75"/>
                  <a:gd name="T71" fmla="*/ 0 h 249"/>
                  <a:gd name="T72" fmla="*/ 0 w 75"/>
                  <a:gd name="T73" fmla="*/ 0 h 249"/>
                  <a:gd name="T74" fmla="*/ 0 w 75"/>
                  <a:gd name="T75" fmla="*/ 0 h 249"/>
                  <a:gd name="T76" fmla="*/ 0 w 75"/>
                  <a:gd name="T77" fmla="*/ 0 h 249"/>
                  <a:gd name="T78" fmla="*/ 0 w 75"/>
                  <a:gd name="T79" fmla="*/ 0 h 249"/>
                  <a:gd name="T80" fmla="*/ 0 w 75"/>
                  <a:gd name="T81" fmla="*/ 0 h 249"/>
                  <a:gd name="T82" fmla="*/ 0 w 75"/>
                  <a:gd name="T83" fmla="*/ 0 h 249"/>
                  <a:gd name="T84" fmla="*/ 0 w 75"/>
                  <a:gd name="T85" fmla="*/ 0 h 249"/>
                  <a:gd name="T86" fmla="*/ 0 w 75"/>
                  <a:gd name="T87" fmla="*/ 0 h 249"/>
                  <a:gd name="T88" fmla="*/ 0 w 75"/>
                  <a:gd name="T89" fmla="*/ 0 h 249"/>
                  <a:gd name="T90" fmla="*/ 0 w 75"/>
                  <a:gd name="T91" fmla="*/ 0 h 249"/>
                  <a:gd name="T92" fmla="*/ 0 w 75"/>
                  <a:gd name="T93" fmla="*/ 0 h 249"/>
                  <a:gd name="T94" fmla="*/ 0 w 75"/>
                  <a:gd name="T95" fmla="*/ 0 h 249"/>
                  <a:gd name="T96" fmla="*/ 0 w 75"/>
                  <a:gd name="T97" fmla="*/ 0 h 249"/>
                  <a:gd name="T98" fmla="*/ 0 w 75"/>
                  <a:gd name="T99" fmla="*/ 0 h 2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"/>
                  <a:gd name="T151" fmla="*/ 0 h 249"/>
                  <a:gd name="T152" fmla="*/ 75 w 75"/>
                  <a:gd name="T153" fmla="*/ 249 h 2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" h="249">
                    <a:moveTo>
                      <a:pt x="0" y="0"/>
                    </a:moveTo>
                    <a:lnTo>
                      <a:pt x="12" y="6"/>
                    </a:lnTo>
                    <a:lnTo>
                      <a:pt x="43" y="9"/>
                    </a:lnTo>
                    <a:lnTo>
                      <a:pt x="72" y="49"/>
                    </a:lnTo>
                    <a:lnTo>
                      <a:pt x="64" y="128"/>
                    </a:lnTo>
                    <a:lnTo>
                      <a:pt x="75" y="196"/>
                    </a:lnTo>
                    <a:lnTo>
                      <a:pt x="1" y="249"/>
                    </a:lnTo>
                    <a:lnTo>
                      <a:pt x="16" y="209"/>
                    </a:lnTo>
                    <a:lnTo>
                      <a:pt x="34" y="204"/>
                    </a:lnTo>
                    <a:lnTo>
                      <a:pt x="36" y="203"/>
                    </a:lnTo>
                    <a:lnTo>
                      <a:pt x="41" y="200"/>
                    </a:lnTo>
                    <a:lnTo>
                      <a:pt x="45" y="195"/>
                    </a:lnTo>
                    <a:lnTo>
                      <a:pt x="48" y="189"/>
                    </a:lnTo>
                    <a:lnTo>
                      <a:pt x="48" y="183"/>
                    </a:lnTo>
                    <a:lnTo>
                      <a:pt x="46" y="178"/>
                    </a:lnTo>
                    <a:lnTo>
                      <a:pt x="44" y="172"/>
                    </a:lnTo>
                    <a:lnTo>
                      <a:pt x="42" y="167"/>
                    </a:lnTo>
                    <a:lnTo>
                      <a:pt x="39" y="158"/>
                    </a:lnTo>
                    <a:lnTo>
                      <a:pt x="38" y="155"/>
                    </a:lnTo>
                    <a:lnTo>
                      <a:pt x="18" y="154"/>
                    </a:lnTo>
                    <a:lnTo>
                      <a:pt x="12" y="138"/>
                    </a:lnTo>
                    <a:lnTo>
                      <a:pt x="15" y="140"/>
                    </a:lnTo>
                    <a:lnTo>
                      <a:pt x="21" y="138"/>
                    </a:lnTo>
                    <a:lnTo>
                      <a:pt x="28" y="133"/>
                    </a:lnTo>
                    <a:lnTo>
                      <a:pt x="31" y="128"/>
                    </a:lnTo>
                    <a:lnTo>
                      <a:pt x="34" y="122"/>
                    </a:lnTo>
                    <a:lnTo>
                      <a:pt x="38" y="115"/>
                    </a:lnTo>
                    <a:lnTo>
                      <a:pt x="41" y="109"/>
                    </a:lnTo>
                    <a:lnTo>
                      <a:pt x="43" y="101"/>
                    </a:lnTo>
                    <a:lnTo>
                      <a:pt x="46" y="97"/>
                    </a:lnTo>
                    <a:lnTo>
                      <a:pt x="48" y="92"/>
                    </a:lnTo>
                    <a:lnTo>
                      <a:pt x="49" y="92"/>
                    </a:lnTo>
                    <a:lnTo>
                      <a:pt x="46" y="90"/>
                    </a:lnTo>
                    <a:lnTo>
                      <a:pt x="41" y="83"/>
                    </a:lnTo>
                    <a:lnTo>
                      <a:pt x="39" y="78"/>
                    </a:lnTo>
                    <a:lnTo>
                      <a:pt x="36" y="73"/>
                    </a:lnTo>
                    <a:lnTo>
                      <a:pt x="34" y="67"/>
                    </a:lnTo>
                    <a:lnTo>
                      <a:pt x="34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9" y="43"/>
                    </a:lnTo>
                    <a:lnTo>
                      <a:pt x="41" y="40"/>
                    </a:lnTo>
                    <a:lnTo>
                      <a:pt x="46" y="31"/>
                    </a:lnTo>
                    <a:lnTo>
                      <a:pt x="49" y="29"/>
                    </a:lnTo>
                    <a:lnTo>
                      <a:pt x="32" y="20"/>
                    </a:lnTo>
                    <a:lnTo>
                      <a:pt x="14" y="27"/>
                    </a:lnTo>
                    <a:lnTo>
                      <a:pt x="8" y="16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25" name="Freeform 210">
                <a:extLst>
                  <a:ext uri="{FF2B5EF4-FFF2-40B4-BE49-F238E27FC236}">
                    <a16:creationId xmlns:a16="http://schemas.microsoft.com/office/drawing/2014/main" id="{290A07BA-0112-4772-8BCF-BEE19F580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3246"/>
                <a:ext cx="6" cy="8"/>
              </a:xfrm>
              <a:custGeom>
                <a:avLst/>
                <a:gdLst>
                  <a:gd name="T0" fmla="*/ 0 w 18"/>
                  <a:gd name="T1" fmla="*/ 0 h 23"/>
                  <a:gd name="T2" fmla="*/ 0 w 18"/>
                  <a:gd name="T3" fmla="*/ 0 h 23"/>
                  <a:gd name="T4" fmla="*/ 0 w 18"/>
                  <a:gd name="T5" fmla="*/ 0 h 23"/>
                  <a:gd name="T6" fmla="*/ 0 w 18"/>
                  <a:gd name="T7" fmla="*/ 0 h 23"/>
                  <a:gd name="T8" fmla="*/ 0 w 18"/>
                  <a:gd name="T9" fmla="*/ 0 h 23"/>
                  <a:gd name="T10" fmla="*/ 0 w 18"/>
                  <a:gd name="T11" fmla="*/ 0 h 23"/>
                  <a:gd name="T12" fmla="*/ 0 w 18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3"/>
                  <a:gd name="T23" fmla="*/ 18 w 1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3">
                    <a:moveTo>
                      <a:pt x="0" y="0"/>
                    </a:moveTo>
                    <a:lnTo>
                      <a:pt x="15" y="4"/>
                    </a:lnTo>
                    <a:lnTo>
                      <a:pt x="18" y="19"/>
                    </a:lnTo>
                    <a:lnTo>
                      <a:pt x="3" y="23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26" name="Freeform 211">
                <a:extLst>
                  <a:ext uri="{FF2B5EF4-FFF2-40B4-BE49-F238E27FC236}">
                    <a16:creationId xmlns:a16="http://schemas.microsoft.com/office/drawing/2014/main" id="{EFBD2153-7556-4244-890F-38DAAB546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2" y="3256"/>
                <a:ext cx="8" cy="20"/>
              </a:xfrm>
              <a:custGeom>
                <a:avLst/>
                <a:gdLst>
                  <a:gd name="T0" fmla="*/ 0 w 24"/>
                  <a:gd name="T1" fmla="*/ 0 h 59"/>
                  <a:gd name="T2" fmla="*/ 0 w 24"/>
                  <a:gd name="T3" fmla="*/ 0 h 59"/>
                  <a:gd name="T4" fmla="*/ 0 w 24"/>
                  <a:gd name="T5" fmla="*/ 0 h 59"/>
                  <a:gd name="T6" fmla="*/ 0 w 24"/>
                  <a:gd name="T7" fmla="*/ 0 h 59"/>
                  <a:gd name="T8" fmla="*/ 0 w 24"/>
                  <a:gd name="T9" fmla="*/ 0 h 59"/>
                  <a:gd name="T10" fmla="*/ 0 w 24"/>
                  <a:gd name="T11" fmla="*/ 0 h 59"/>
                  <a:gd name="T12" fmla="*/ 0 w 24"/>
                  <a:gd name="T13" fmla="*/ 0 h 59"/>
                  <a:gd name="T14" fmla="*/ 0 w 24"/>
                  <a:gd name="T15" fmla="*/ 0 h 59"/>
                  <a:gd name="T16" fmla="*/ 0 w 24"/>
                  <a:gd name="T17" fmla="*/ 0 h 59"/>
                  <a:gd name="T18" fmla="*/ 0 w 24"/>
                  <a:gd name="T19" fmla="*/ 0 h 59"/>
                  <a:gd name="T20" fmla="*/ 0 w 24"/>
                  <a:gd name="T21" fmla="*/ 0 h 59"/>
                  <a:gd name="T22" fmla="*/ 0 w 24"/>
                  <a:gd name="T23" fmla="*/ 0 h 59"/>
                  <a:gd name="T24" fmla="*/ 0 w 24"/>
                  <a:gd name="T25" fmla="*/ 0 h 59"/>
                  <a:gd name="T26" fmla="*/ 0 w 24"/>
                  <a:gd name="T27" fmla="*/ 0 h 59"/>
                  <a:gd name="T28" fmla="*/ 0 w 24"/>
                  <a:gd name="T29" fmla="*/ 0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59"/>
                  <a:gd name="T47" fmla="*/ 24 w 24"/>
                  <a:gd name="T48" fmla="*/ 59 h 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59">
                    <a:moveTo>
                      <a:pt x="6" y="0"/>
                    </a:moveTo>
                    <a:lnTo>
                      <a:pt x="0" y="54"/>
                    </a:lnTo>
                    <a:lnTo>
                      <a:pt x="14" y="59"/>
                    </a:lnTo>
                    <a:lnTo>
                      <a:pt x="24" y="59"/>
                    </a:lnTo>
                    <a:lnTo>
                      <a:pt x="22" y="56"/>
                    </a:lnTo>
                    <a:lnTo>
                      <a:pt x="19" y="51"/>
                    </a:lnTo>
                    <a:lnTo>
                      <a:pt x="14" y="43"/>
                    </a:lnTo>
                    <a:lnTo>
                      <a:pt x="11" y="33"/>
                    </a:lnTo>
                    <a:lnTo>
                      <a:pt x="9" y="26"/>
                    </a:lnTo>
                    <a:lnTo>
                      <a:pt x="8" y="21"/>
                    </a:lnTo>
                    <a:lnTo>
                      <a:pt x="6" y="15"/>
                    </a:lnTo>
                    <a:lnTo>
                      <a:pt x="6" y="10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27" name="Freeform 212">
                <a:extLst>
                  <a:ext uri="{FF2B5EF4-FFF2-40B4-BE49-F238E27FC236}">
                    <a16:creationId xmlns:a16="http://schemas.microsoft.com/office/drawing/2014/main" id="{B360E85D-C116-478D-8D17-23C5F1280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" y="3277"/>
                <a:ext cx="10" cy="8"/>
              </a:xfrm>
              <a:custGeom>
                <a:avLst/>
                <a:gdLst>
                  <a:gd name="T0" fmla="*/ 0 w 31"/>
                  <a:gd name="T1" fmla="*/ 0 h 23"/>
                  <a:gd name="T2" fmla="*/ 0 w 31"/>
                  <a:gd name="T3" fmla="*/ 0 h 23"/>
                  <a:gd name="T4" fmla="*/ 0 w 31"/>
                  <a:gd name="T5" fmla="*/ 0 h 23"/>
                  <a:gd name="T6" fmla="*/ 0 w 31"/>
                  <a:gd name="T7" fmla="*/ 0 h 23"/>
                  <a:gd name="T8" fmla="*/ 0 w 31"/>
                  <a:gd name="T9" fmla="*/ 0 h 23"/>
                  <a:gd name="T10" fmla="*/ 0 w 31"/>
                  <a:gd name="T11" fmla="*/ 0 h 23"/>
                  <a:gd name="T12" fmla="*/ 0 w 31"/>
                  <a:gd name="T13" fmla="*/ 0 h 23"/>
                  <a:gd name="T14" fmla="*/ 0 w 31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23"/>
                  <a:gd name="T26" fmla="*/ 31 w 31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23">
                    <a:moveTo>
                      <a:pt x="8" y="0"/>
                    </a:moveTo>
                    <a:lnTo>
                      <a:pt x="0" y="5"/>
                    </a:lnTo>
                    <a:lnTo>
                      <a:pt x="3" y="17"/>
                    </a:lnTo>
                    <a:lnTo>
                      <a:pt x="12" y="23"/>
                    </a:lnTo>
                    <a:lnTo>
                      <a:pt x="31" y="12"/>
                    </a:lnTo>
                    <a:lnTo>
                      <a:pt x="18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A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28" name="Freeform 213">
                <a:extLst>
                  <a:ext uri="{FF2B5EF4-FFF2-40B4-BE49-F238E27FC236}">
                    <a16:creationId xmlns:a16="http://schemas.microsoft.com/office/drawing/2014/main" id="{10E7904F-94AE-46FF-9D40-3F5D2DB7C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" y="3205"/>
                <a:ext cx="50" cy="87"/>
              </a:xfrm>
              <a:custGeom>
                <a:avLst/>
                <a:gdLst>
                  <a:gd name="T0" fmla="*/ 0 w 149"/>
                  <a:gd name="T1" fmla="*/ 0 h 260"/>
                  <a:gd name="T2" fmla="*/ 0 w 149"/>
                  <a:gd name="T3" fmla="*/ 0 h 260"/>
                  <a:gd name="T4" fmla="*/ 0 w 149"/>
                  <a:gd name="T5" fmla="*/ 0 h 260"/>
                  <a:gd name="T6" fmla="*/ 0 w 149"/>
                  <a:gd name="T7" fmla="*/ 0 h 260"/>
                  <a:gd name="T8" fmla="*/ 0 w 149"/>
                  <a:gd name="T9" fmla="*/ 0 h 260"/>
                  <a:gd name="T10" fmla="*/ 0 w 149"/>
                  <a:gd name="T11" fmla="*/ 0 h 260"/>
                  <a:gd name="T12" fmla="*/ 0 w 149"/>
                  <a:gd name="T13" fmla="*/ 0 h 260"/>
                  <a:gd name="T14" fmla="*/ 0 w 149"/>
                  <a:gd name="T15" fmla="*/ 0 h 260"/>
                  <a:gd name="T16" fmla="*/ 0 w 149"/>
                  <a:gd name="T17" fmla="*/ 0 h 260"/>
                  <a:gd name="T18" fmla="*/ 0 w 149"/>
                  <a:gd name="T19" fmla="*/ 0 h 260"/>
                  <a:gd name="T20" fmla="*/ 0 w 149"/>
                  <a:gd name="T21" fmla="*/ 0 h 260"/>
                  <a:gd name="T22" fmla="*/ 0 w 149"/>
                  <a:gd name="T23" fmla="*/ 0 h 260"/>
                  <a:gd name="T24" fmla="*/ 0 w 149"/>
                  <a:gd name="T25" fmla="*/ 0 h 260"/>
                  <a:gd name="T26" fmla="*/ 0 w 149"/>
                  <a:gd name="T27" fmla="*/ 0 h 260"/>
                  <a:gd name="T28" fmla="*/ 0 w 149"/>
                  <a:gd name="T29" fmla="*/ 0 h 260"/>
                  <a:gd name="T30" fmla="*/ 0 w 149"/>
                  <a:gd name="T31" fmla="*/ 0 h 260"/>
                  <a:gd name="T32" fmla="*/ 0 w 149"/>
                  <a:gd name="T33" fmla="*/ 0 h 260"/>
                  <a:gd name="T34" fmla="*/ 0 w 149"/>
                  <a:gd name="T35" fmla="*/ 0 h 260"/>
                  <a:gd name="T36" fmla="*/ 0 w 149"/>
                  <a:gd name="T37" fmla="*/ 0 h 260"/>
                  <a:gd name="T38" fmla="*/ 0 w 149"/>
                  <a:gd name="T39" fmla="*/ 0 h 260"/>
                  <a:gd name="T40" fmla="*/ 0 w 149"/>
                  <a:gd name="T41" fmla="*/ 0 h 260"/>
                  <a:gd name="T42" fmla="*/ 0 w 149"/>
                  <a:gd name="T43" fmla="*/ 0 h 260"/>
                  <a:gd name="T44" fmla="*/ 0 w 149"/>
                  <a:gd name="T45" fmla="*/ 0 h 260"/>
                  <a:gd name="T46" fmla="*/ 0 w 149"/>
                  <a:gd name="T47" fmla="*/ 0 h 260"/>
                  <a:gd name="T48" fmla="*/ 0 w 149"/>
                  <a:gd name="T49" fmla="*/ 0 h 260"/>
                  <a:gd name="T50" fmla="*/ 0 w 149"/>
                  <a:gd name="T51" fmla="*/ 0 h 260"/>
                  <a:gd name="T52" fmla="*/ 0 w 149"/>
                  <a:gd name="T53" fmla="*/ 0 h 260"/>
                  <a:gd name="T54" fmla="*/ 0 w 149"/>
                  <a:gd name="T55" fmla="*/ 0 h 260"/>
                  <a:gd name="T56" fmla="*/ 0 w 149"/>
                  <a:gd name="T57" fmla="*/ 0 h 260"/>
                  <a:gd name="T58" fmla="*/ 0 w 149"/>
                  <a:gd name="T59" fmla="*/ 0 h 260"/>
                  <a:gd name="T60" fmla="*/ 0 w 149"/>
                  <a:gd name="T61" fmla="*/ 0 h 260"/>
                  <a:gd name="T62" fmla="*/ 0 w 149"/>
                  <a:gd name="T63" fmla="*/ 0 h 260"/>
                  <a:gd name="T64" fmla="*/ 0 w 149"/>
                  <a:gd name="T65" fmla="*/ 0 h 260"/>
                  <a:gd name="T66" fmla="*/ 0 w 149"/>
                  <a:gd name="T67" fmla="*/ 0 h 260"/>
                  <a:gd name="T68" fmla="*/ 0 w 149"/>
                  <a:gd name="T69" fmla="*/ 0 h 260"/>
                  <a:gd name="T70" fmla="*/ 0 w 149"/>
                  <a:gd name="T71" fmla="*/ 0 h 260"/>
                  <a:gd name="T72" fmla="*/ 0 w 149"/>
                  <a:gd name="T73" fmla="*/ 0 h 260"/>
                  <a:gd name="T74" fmla="*/ 0 w 149"/>
                  <a:gd name="T75" fmla="*/ 0 h 260"/>
                  <a:gd name="T76" fmla="*/ 0 w 149"/>
                  <a:gd name="T77" fmla="*/ 0 h 260"/>
                  <a:gd name="T78" fmla="*/ 0 w 149"/>
                  <a:gd name="T79" fmla="*/ 0 h 260"/>
                  <a:gd name="T80" fmla="*/ 0 w 149"/>
                  <a:gd name="T81" fmla="*/ 0 h 260"/>
                  <a:gd name="T82" fmla="*/ 0 w 149"/>
                  <a:gd name="T83" fmla="*/ 0 h 260"/>
                  <a:gd name="T84" fmla="*/ 0 w 149"/>
                  <a:gd name="T85" fmla="*/ 0 h 260"/>
                  <a:gd name="T86" fmla="*/ 0 w 149"/>
                  <a:gd name="T87" fmla="*/ 0 h 260"/>
                  <a:gd name="T88" fmla="*/ 0 w 149"/>
                  <a:gd name="T89" fmla="*/ 0 h 260"/>
                  <a:gd name="T90" fmla="*/ 0 w 149"/>
                  <a:gd name="T91" fmla="*/ 0 h 260"/>
                  <a:gd name="T92" fmla="*/ 0 w 149"/>
                  <a:gd name="T93" fmla="*/ 0 h 260"/>
                  <a:gd name="T94" fmla="*/ 0 w 149"/>
                  <a:gd name="T95" fmla="*/ 0 h 260"/>
                  <a:gd name="T96" fmla="*/ 0 w 149"/>
                  <a:gd name="T97" fmla="*/ 0 h 260"/>
                  <a:gd name="T98" fmla="*/ 0 w 149"/>
                  <a:gd name="T99" fmla="*/ 0 h 26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9"/>
                  <a:gd name="T151" fmla="*/ 0 h 260"/>
                  <a:gd name="T152" fmla="*/ 149 w 149"/>
                  <a:gd name="T153" fmla="*/ 260 h 26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9" h="260">
                    <a:moveTo>
                      <a:pt x="8" y="64"/>
                    </a:moveTo>
                    <a:lnTo>
                      <a:pt x="7" y="62"/>
                    </a:lnTo>
                    <a:lnTo>
                      <a:pt x="6" y="58"/>
                    </a:lnTo>
                    <a:lnTo>
                      <a:pt x="3" y="52"/>
                    </a:lnTo>
                    <a:lnTo>
                      <a:pt x="2" y="46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2"/>
                    </a:lnTo>
                    <a:lnTo>
                      <a:pt x="8" y="15"/>
                    </a:lnTo>
                    <a:lnTo>
                      <a:pt x="15" y="8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5" y="1"/>
                    </a:lnTo>
                    <a:lnTo>
                      <a:pt x="40" y="1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9" y="3"/>
                    </a:lnTo>
                    <a:lnTo>
                      <a:pt x="84" y="6"/>
                    </a:lnTo>
                    <a:lnTo>
                      <a:pt x="93" y="13"/>
                    </a:lnTo>
                    <a:lnTo>
                      <a:pt x="102" y="18"/>
                    </a:lnTo>
                    <a:lnTo>
                      <a:pt x="111" y="26"/>
                    </a:lnTo>
                    <a:lnTo>
                      <a:pt x="118" y="35"/>
                    </a:lnTo>
                    <a:lnTo>
                      <a:pt x="126" y="46"/>
                    </a:lnTo>
                    <a:lnTo>
                      <a:pt x="128" y="51"/>
                    </a:lnTo>
                    <a:lnTo>
                      <a:pt x="130" y="56"/>
                    </a:lnTo>
                    <a:lnTo>
                      <a:pt x="132" y="62"/>
                    </a:lnTo>
                    <a:lnTo>
                      <a:pt x="136" y="67"/>
                    </a:lnTo>
                    <a:lnTo>
                      <a:pt x="137" y="74"/>
                    </a:lnTo>
                    <a:lnTo>
                      <a:pt x="138" y="79"/>
                    </a:lnTo>
                    <a:lnTo>
                      <a:pt x="140" y="86"/>
                    </a:lnTo>
                    <a:lnTo>
                      <a:pt x="142" y="93"/>
                    </a:lnTo>
                    <a:lnTo>
                      <a:pt x="143" y="99"/>
                    </a:lnTo>
                    <a:lnTo>
                      <a:pt x="144" y="107"/>
                    </a:lnTo>
                    <a:lnTo>
                      <a:pt x="145" y="114"/>
                    </a:lnTo>
                    <a:lnTo>
                      <a:pt x="145" y="122"/>
                    </a:lnTo>
                    <a:lnTo>
                      <a:pt x="145" y="128"/>
                    </a:lnTo>
                    <a:lnTo>
                      <a:pt x="147" y="136"/>
                    </a:lnTo>
                    <a:lnTo>
                      <a:pt x="148" y="143"/>
                    </a:lnTo>
                    <a:lnTo>
                      <a:pt x="149" y="152"/>
                    </a:lnTo>
                    <a:lnTo>
                      <a:pt x="148" y="159"/>
                    </a:lnTo>
                    <a:lnTo>
                      <a:pt x="148" y="166"/>
                    </a:lnTo>
                    <a:lnTo>
                      <a:pt x="147" y="173"/>
                    </a:lnTo>
                    <a:lnTo>
                      <a:pt x="147" y="179"/>
                    </a:lnTo>
                    <a:lnTo>
                      <a:pt x="145" y="185"/>
                    </a:lnTo>
                    <a:lnTo>
                      <a:pt x="144" y="190"/>
                    </a:lnTo>
                    <a:lnTo>
                      <a:pt x="143" y="195"/>
                    </a:lnTo>
                    <a:lnTo>
                      <a:pt x="142" y="200"/>
                    </a:lnTo>
                    <a:lnTo>
                      <a:pt x="138" y="209"/>
                    </a:lnTo>
                    <a:lnTo>
                      <a:pt x="133" y="218"/>
                    </a:lnTo>
                    <a:lnTo>
                      <a:pt x="129" y="226"/>
                    </a:lnTo>
                    <a:lnTo>
                      <a:pt x="126" y="234"/>
                    </a:lnTo>
                    <a:lnTo>
                      <a:pt x="121" y="239"/>
                    </a:lnTo>
                    <a:lnTo>
                      <a:pt x="116" y="245"/>
                    </a:lnTo>
                    <a:lnTo>
                      <a:pt x="111" y="249"/>
                    </a:lnTo>
                    <a:lnTo>
                      <a:pt x="107" y="253"/>
                    </a:lnTo>
                    <a:lnTo>
                      <a:pt x="99" y="257"/>
                    </a:lnTo>
                    <a:lnTo>
                      <a:pt x="97" y="259"/>
                    </a:lnTo>
                    <a:lnTo>
                      <a:pt x="63" y="260"/>
                    </a:lnTo>
                    <a:lnTo>
                      <a:pt x="65" y="253"/>
                    </a:lnTo>
                    <a:lnTo>
                      <a:pt x="68" y="246"/>
                    </a:lnTo>
                    <a:lnTo>
                      <a:pt x="68" y="241"/>
                    </a:lnTo>
                    <a:lnTo>
                      <a:pt x="68" y="237"/>
                    </a:lnTo>
                    <a:lnTo>
                      <a:pt x="68" y="233"/>
                    </a:lnTo>
                    <a:lnTo>
                      <a:pt x="69" y="227"/>
                    </a:lnTo>
                    <a:lnTo>
                      <a:pt x="67" y="219"/>
                    </a:lnTo>
                    <a:lnTo>
                      <a:pt x="66" y="213"/>
                    </a:lnTo>
                    <a:lnTo>
                      <a:pt x="63" y="204"/>
                    </a:lnTo>
                    <a:lnTo>
                      <a:pt x="62" y="195"/>
                    </a:lnTo>
                    <a:lnTo>
                      <a:pt x="59" y="185"/>
                    </a:lnTo>
                    <a:lnTo>
                      <a:pt x="56" y="173"/>
                    </a:lnTo>
                    <a:lnTo>
                      <a:pt x="52" y="159"/>
                    </a:lnTo>
                    <a:lnTo>
                      <a:pt x="48" y="145"/>
                    </a:lnTo>
                    <a:lnTo>
                      <a:pt x="46" y="138"/>
                    </a:lnTo>
                    <a:lnTo>
                      <a:pt x="43" y="133"/>
                    </a:lnTo>
                    <a:lnTo>
                      <a:pt x="41" y="126"/>
                    </a:lnTo>
                    <a:lnTo>
                      <a:pt x="40" y="120"/>
                    </a:lnTo>
                    <a:lnTo>
                      <a:pt x="39" y="115"/>
                    </a:lnTo>
                    <a:lnTo>
                      <a:pt x="39" y="109"/>
                    </a:lnTo>
                    <a:lnTo>
                      <a:pt x="37" y="103"/>
                    </a:lnTo>
                    <a:lnTo>
                      <a:pt x="37" y="99"/>
                    </a:lnTo>
                    <a:lnTo>
                      <a:pt x="35" y="89"/>
                    </a:lnTo>
                    <a:lnTo>
                      <a:pt x="35" y="83"/>
                    </a:lnTo>
                    <a:lnTo>
                      <a:pt x="35" y="77"/>
                    </a:lnTo>
                    <a:lnTo>
                      <a:pt x="35" y="76"/>
                    </a:lnTo>
                    <a:lnTo>
                      <a:pt x="28" y="120"/>
                    </a:lnTo>
                    <a:lnTo>
                      <a:pt x="26" y="118"/>
                    </a:lnTo>
                    <a:lnTo>
                      <a:pt x="22" y="112"/>
                    </a:lnTo>
                    <a:lnTo>
                      <a:pt x="17" y="103"/>
                    </a:lnTo>
                    <a:lnTo>
                      <a:pt x="13" y="93"/>
                    </a:lnTo>
                    <a:lnTo>
                      <a:pt x="12" y="87"/>
                    </a:lnTo>
                    <a:lnTo>
                      <a:pt x="11" y="82"/>
                    </a:lnTo>
                    <a:lnTo>
                      <a:pt x="9" y="76"/>
                    </a:lnTo>
                    <a:lnTo>
                      <a:pt x="9" y="73"/>
                    </a:lnTo>
                    <a:lnTo>
                      <a:pt x="8" y="66"/>
                    </a:lnTo>
                    <a:lnTo>
                      <a:pt x="8" y="64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29" name="Freeform 214">
                <a:extLst>
                  <a:ext uri="{FF2B5EF4-FFF2-40B4-BE49-F238E27FC236}">
                    <a16:creationId xmlns:a16="http://schemas.microsoft.com/office/drawing/2014/main" id="{079EE202-91C9-4200-AF55-86B2F5070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3317"/>
                <a:ext cx="27" cy="25"/>
              </a:xfrm>
              <a:custGeom>
                <a:avLst/>
                <a:gdLst>
                  <a:gd name="T0" fmla="*/ 0 w 79"/>
                  <a:gd name="T1" fmla="*/ 0 h 75"/>
                  <a:gd name="T2" fmla="*/ 0 w 79"/>
                  <a:gd name="T3" fmla="*/ 0 h 75"/>
                  <a:gd name="T4" fmla="*/ 0 w 79"/>
                  <a:gd name="T5" fmla="*/ 0 h 75"/>
                  <a:gd name="T6" fmla="*/ 0 w 79"/>
                  <a:gd name="T7" fmla="*/ 0 h 75"/>
                  <a:gd name="T8" fmla="*/ 0 w 79"/>
                  <a:gd name="T9" fmla="*/ 0 h 75"/>
                  <a:gd name="T10" fmla="*/ 0 w 79"/>
                  <a:gd name="T11" fmla="*/ 0 h 75"/>
                  <a:gd name="T12" fmla="*/ 0 w 79"/>
                  <a:gd name="T13" fmla="*/ 0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75"/>
                  <a:gd name="T23" fmla="*/ 79 w 79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75">
                    <a:moveTo>
                      <a:pt x="0" y="62"/>
                    </a:moveTo>
                    <a:lnTo>
                      <a:pt x="35" y="23"/>
                    </a:lnTo>
                    <a:lnTo>
                      <a:pt x="79" y="0"/>
                    </a:lnTo>
                    <a:lnTo>
                      <a:pt x="49" y="45"/>
                    </a:lnTo>
                    <a:lnTo>
                      <a:pt x="14" y="75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30" name="Freeform 215">
                <a:extLst>
                  <a:ext uri="{FF2B5EF4-FFF2-40B4-BE49-F238E27FC236}">
                    <a16:creationId xmlns:a16="http://schemas.microsoft.com/office/drawing/2014/main" id="{FA70994E-566F-47F7-BFC6-CE8C01AFB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3307"/>
                <a:ext cx="100" cy="115"/>
              </a:xfrm>
              <a:custGeom>
                <a:avLst/>
                <a:gdLst>
                  <a:gd name="T0" fmla="*/ 0 w 299"/>
                  <a:gd name="T1" fmla="*/ 0 h 346"/>
                  <a:gd name="T2" fmla="*/ 0 w 299"/>
                  <a:gd name="T3" fmla="*/ 0 h 346"/>
                  <a:gd name="T4" fmla="*/ 0 w 299"/>
                  <a:gd name="T5" fmla="*/ 0 h 346"/>
                  <a:gd name="T6" fmla="*/ 0 w 299"/>
                  <a:gd name="T7" fmla="*/ 0 h 346"/>
                  <a:gd name="T8" fmla="*/ 0 w 299"/>
                  <a:gd name="T9" fmla="*/ 0 h 346"/>
                  <a:gd name="T10" fmla="*/ 0 w 299"/>
                  <a:gd name="T11" fmla="*/ 0 h 346"/>
                  <a:gd name="T12" fmla="*/ 0 w 299"/>
                  <a:gd name="T13" fmla="*/ 0 h 346"/>
                  <a:gd name="T14" fmla="*/ 0 w 299"/>
                  <a:gd name="T15" fmla="*/ 0 h 346"/>
                  <a:gd name="T16" fmla="*/ 0 w 299"/>
                  <a:gd name="T17" fmla="*/ 0 h 346"/>
                  <a:gd name="T18" fmla="*/ 0 w 299"/>
                  <a:gd name="T19" fmla="*/ 0 h 346"/>
                  <a:gd name="T20" fmla="*/ 0 w 299"/>
                  <a:gd name="T21" fmla="*/ 0 h 346"/>
                  <a:gd name="T22" fmla="*/ 0 w 299"/>
                  <a:gd name="T23" fmla="*/ 0 h 346"/>
                  <a:gd name="T24" fmla="*/ 0 w 299"/>
                  <a:gd name="T25" fmla="*/ 0 h 346"/>
                  <a:gd name="T26" fmla="*/ 0 w 299"/>
                  <a:gd name="T27" fmla="*/ 0 h 346"/>
                  <a:gd name="T28" fmla="*/ 0 w 299"/>
                  <a:gd name="T29" fmla="*/ 0 h 346"/>
                  <a:gd name="T30" fmla="*/ 0 w 299"/>
                  <a:gd name="T31" fmla="*/ 0 h 346"/>
                  <a:gd name="T32" fmla="*/ 0 w 299"/>
                  <a:gd name="T33" fmla="*/ 0 h 346"/>
                  <a:gd name="T34" fmla="*/ 0 w 299"/>
                  <a:gd name="T35" fmla="*/ 0 h 346"/>
                  <a:gd name="T36" fmla="*/ 0 w 299"/>
                  <a:gd name="T37" fmla="*/ 0 h 346"/>
                  <a:gd name="T38" fmla="*/ 0 w 299"/>
                  <a:gd name="T39" fmla="*/ 0 h 346"/>
                  <a:gd name="T40" fmla="*/ 0 w 299"/>
                  <a:gd name="T41" fmla="*/ 0 h 346"/>
                  <a:gd name="T42" fmla="*/ 0 w 299"/>
                  <a:gd name="T43" fmla="*/ 0 h 346"/>
                  <a:gd name="T44" fmla="*/ 0 w 299"/>
                  <a:gd name="T45" fmla="*/ 0 h 346"/>
                  <a:gd name="T46" fmla="*/ 0 w 299"/>
                  <a:gd name="T47" fmla="*/ 0 h 346"/>
                  <a:gd name="T48" fmla="*/ 0 w 299"/>
                  <a:gd name="T49" fmla="*/ 0 h 346"/>
                  <a:gd name="T50" fmla="*/ 0 w 299"/>
                  <a:gd name="T51" fmla="*/ 0 h 346"/>
                  <a:gd name="T52" fmla="*/ 0 w 299"/>
                  <a:gd name="T53" fmla="*/ 0 h 346"/>
                  <a:gd name="T54" fmla="*/ 0 w 299"/>
                  <a:gd name="T55" fmla="*/ 0 h 346"/>
                  <a:gd name="T56" fmla="*/ 0 w 299"/>
                  <a:gd name="T57" fmla="*/ 0 h 346"/>
                  <a:gd name="T58" fmla="*/ 0 w 299"/>
                  <a:gd name="T59" fmla="*/ 0 h 346"/>
                  <a:gd name="T60" fmla="*/ 0 w 299"/>
                  <a:gd name="T61" fmla="*/ 0 h 346"/>
                  <a:gd name="T62" fmla="*/ 0 w 299"/>
                  <a:gd name="T63" fmla="*/ 0 h 346"/>
                  <a:gd name="T64" fmla="*/ 0 w 299"/>
                  <a:gd name="T65" fmla="*/ 0 h 346"/>
                  <a:gd name="T66" fmla="*/ 0 w 299"/>
                  <a:gd name="T67" fmla="*/ 0 h 346"/>
                  <a:gd name="T68" fmla="*/ 0 w 299"/>
                  <a:gd name="T69" fmla="*/ 0 h 346"/>
                  <a:gd name="T70" fmla="*/ 0 w 299"/>
                  <a:gd name="T71" fmla="*/ 0 h 346"/>
                  <a:gd name="T72" fmla="*/ 0 w 299"/>
                  <a:gd name="T73" fmla="*/ 0 h 346"/>
                  <a:gd name="T74" fmla="*/ 0 w 299"/>
                  <a:gd name="T75" fmla="*/ 0 h 346"/>
                  <a:gd name="T76" fmla="*/ 0 w 299"/>
                  <a:gd name="T77" fmla="*/ 0 h 346"/>
                  <a:gd name="T78" fmla="*/ 0 w 299"/>
                  <a:gd name="T79" fmla="*/ 0 h 346"/>
                  <a:gd name="T80" fmla="*/ 0 w 299"/>
                  <a:gd name="T81" fmla="*/ 0 h 346"/>
                  <a:gd name="T82" fmla="*/ 0 w 299"/>
                  <a:gd name="T83" fmla="*/ 0 h 346"/>
                  <a:gd name="T84" fmla="*/ 0 w 299"/>
                  <a:gd name="T85" fmla="*/ 0 h 346"/>
                  <a:gd name="T86" fmla="*/ 0 w 299"/>
                  <a:gd name="T87" fmla="*/ 0 h 346"/>
                  <a:gd name="T88" fmla="*/ 0 w 299"/>
                  <a:gd name="T89" fmla="*/ 0 h 346"/>
                  <a:gd name="T90" fmla="*/ 0 w 299"/>
                  <a:gd name="T91" fmla="*/ 0 h 346"/>
                  <a:gd name="T92" fmla="*/ 0 w 299"/>
                  <a:gd name="T93" fmla="*/ 0 h 346"/>
                  <a:gd name="T94" fmla="*/ 0 w 299"/>
                  <a:gd name="T95" fmla="*/ 0 h 346"/>
                  <a:gd name="T96" fmla="*/ 0 w 299"/>
                  <a:gd name="T97" fmla="*/ 0 h 346"/>
                  <a:gd name="T98" fmla="*/ 0 w 299"/>
                  <a:gd name="T99" fmla="*/ 0 h 346"/>
                  <a:gd name="T100" fmla="*/ 0 w 299"/>
                  <a:gd name="T101" fmla="*/ 0 h 3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9"/>
                  <a:gd name="T154" fmla="*/ 0 h 346"/>
                  <a:gd name="T155" fmla="*/ 299 w 299"/>
                  <a:gd name="T156" fmla="*/ 346 h 34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9" h="346">
                    <a:moveTo>
                      <a:pt x="22" y="141"/>
                    </a:moveTo>
                    <a:lnTo>
                      <a:pt x="24" y="144"/>
                    </a:lnTo>
                    <a:lnTo>
                      <a:pt x="31" y="152"/>
                    </a:lnTo>
                    <a:lnTo>
                      <a:pt x="35" y="156"/>
                    </a:lnTo>
                    <a:lnTo>
                      <a:pt x="41" y="162"/>
                    </a:lnTo>
                    <a:lnTo>
                      <a:pt x="46" y="165"/>
                    </a:lnTo>
                    <a:lnTo>
                      <a:pt x="53" y="170"/>
                    </a:lnTo>
                    <a:lnTo>
                      <a:pt x="62" y="171"/>
                    </a:lnTo>
                    <a:lnTo>
                      <a:pt x="71" y="171"/>
                    </a:lnTo>
                    <a:lnTo>
                      <a:pt x="77" y="170"/>
                    </a:lnTo>
                    <a:lnTo>
                      <a:pt x="80" y="170"/>
                    </a:lnTo>
                    <a:lnTo>
                      <a:pt x="110" y="181"/>
                    </a:lnTo>
                    <a:lnTo>
                      <a:pt x="130" y="148"/>
                    </a:lnTo>
                    <a:lnTo>
                      <a:pt x="203" y="90"/>
                    </a:lnTo>
                    <a:lnTo>
                      <a:pt x="189" y="121"/>
                    </a:lnTo>
                    <a:lnTo>
                      <a:pt x="186" y="124"/>
                    </a:lnTo>
                    <a:lnTo>
                      <a:pt x="184" y="130"/>
                    </a:lnTo>
                    <a:lnTo>
                      <a:pt x="181" y="135"/>
                    </a:lnTo>
                    <a:lnTo>
                      <a:pt x="178" y="141"/>
                    </a:lnTo>
                    <a:lnTo>
                      <a:pt x="176" y="146"/>
                    </a:lnTo>
                    <a:lnTo>
                      <a:pt x="173" y="153"/>
                    </a:lnTo>
                    <a:lnTo>
                      <a:pt x="169" y="158"/>
                    </a:lnTo>
                    <a:lnTo>
                      <a:pt x="168" y="165"/>
                    </a:lnTo>
                    <a:lnTo>
                      <a:pt x="162" y="175"/>
                    </a:lnTo>
                    <a:lnTo>
                      <a:pt x="158" y="186"/>
                    </a:lnTo>
                    <a:lnTo>
                      <a:pt x="154" y="195"/>
                    </a:lnTo>
                    <a:lnTo>
                      <a:pt x="152" y="204"/>
                    </a:lnTo>
                    <a:lnTo>
                      <a:pt x="148" y="211"/>
                    </a:lnTo>
                    <a:lnTo>
                      <a:pt x="147" y="216"/>
                    </a:lnTo>
                    <a:lnTo>
                      <a:pt x="146" y="219"/>
                    </a:lnTo>
                    <a:lnTo>
                      <a:pt x="146" y="222"/>
                    </a:lnTo>
                    <a:lnTo>
                      <a:pt x="212" y="229"/>
                    </a:lnTo>
                    <a:lnTo>
                      <a:pt x="212" y="226"/>
                    </a:lnTo>
                    <a:lnTo>
                      <a:pt x="215" y="222"/>
                    </a:lnTo>
                    <a:lnTo>
                      <a:pt x="219" y="213"/>
                    </a:lnTo>
                    <a:lnTo>
                      <a:pt x="224" y="204"/>
                    </a:lnTo>
                    <a:lnTo>
                      <a:pt x="227" y="195"/>
                    </a:lnTo>
                    <a:lnTo>
                      <a:pt x="232" y="186"/>
                    </a:lnTo>
                    <a:lnTo>
                      <a:pt x="234" y="178"/>
                    </a:lnTo>
                    <a:lnTo>
                      <a:pt x="235" y="174"/>
                    </a:lnTo>
                    <a:lnTo>
                      <a:pt x="233" y="171"/>
                    </a:lnTo>
                    <a:lnTo>
                      <a:pt x="229" y="172"/>
                    </a:lnTo>
                    <a:lnTo>
                      <a:pt x="225" y="174"/>
                    </a:lnTo>
                    <a:lnTo>
                      <a:pt x="219" y="178"/>
                    </a:lnTo>
                    <a:lnTo>
                      <a:pt x="211" y="183"/>
                    </a:lnTo>
                    <a:lnTo>
                      <a:pt x="206" y="181"/>
                    </a:lnTo>
                    <a:lnTo>
                      <a:pt x="206" y="175"/>
                    </a:lnTo>
                    <a:lnTo>
                      <a:pt x="211" y="167"/>
                    </a:lnTo>
                    <a:lnTo>
                      <a:pt x="212" y="162"/>
                    </a:lnTo>
                    <a:lnTo>
                      <a:pt x="215" y="156"/>
                    </a:lnTo>
                    <a:lnTo>
                      <a:pt x="218" y="151"/>
                    </a:lnTo>
                    <a:lnTo>
                      <a:pt x="221" y="146"/>
                    </a:lnTo>
                    <a:lnTo>
                      <a:pt x="224" y="140"/>
                    </a:lnTo>
                    <a:lnTo>
                      <a:pt x="227" y="134"/>
                    </a:lnTo>
                    <a:lnTo>
                      <a:pt x="230" y="128"/>
                    </a:lnTo>
                    <a:lnTo>
                      <a:pt x="235" y="123"/>
                    </a:lnTo>
                    <a:lnTo>
                      <a:pt x="240" y="113"/>
                    </a:lnTo>
                    <a:lnTo>
                      <a:pt x="247" y="107"/>
                    </a:lnTo>
                    <a:lnTo>
                      <a:pt x="252" y="103"/>
                    </a:lnTo>
                    <a:lnTo>
                      <a:pt x="256" y="101"/>
                    </a:lnTo>
                    <a:lnTo>
                      <a:pt x="258" y="101"/>
                    </a:lnTo>
                    <a:lnTo>
                      <a:pt x="260" y="104"/>
                    </a:lnTo>
                    <a:lnTo>
                      <a:pt x="262" y="108"/>
                    </a:lnTo>
                    <a:lnTo>
                      <a:pt x="263" y="112"/>
                    </a:lnTo>
                    <a:lnTo>
                      <a:pt x="263" y="110"/>
                    </a:lnTo>
                    <a:lnTo>
                      <a:pt x="265" y="104"/>
                    </a:lnTo>
                    <a:lnTo>
                      <a:pt x="268" y="97"/>
                    </a:lnTo>
                    <a:lnTo>
                      <a:pt x="270" y="91"/>
                    </a:lnTo>
                    <a:lnTo>
                      <a:pt x="272" y="82"/>
                    </a:lnTo>
                    <a:lnTo>
                      <a:pt x="272" y="74"/>
                    </a:lnTo>
                    <a:lnTo>
                      <a:pt x="268" y="66"/>
                    </a:lnTo>
                    <a:lnTo>
                      <a:pt x="263" y="62"/>
                    </a:lnTo>
                    <a:lnTo>
                      <a:pt x="257" y="59"/>
                    </a:lnTo>
                    <a:lnTo>
                      <a:pt x="252" y="56"/>
                    </a:lnTo>
                    <a:lnTo>
                      <a:pt x="246" y="54"/>
                    </a:lnTo>
                    <a:lnTo>
                      <a:pt x="240" y="54"/>
                    </a:lnTo>
                    <a:lnTo>
                      <a:pt x="233" y="54"/>
                    </a:lnTo>
                    <a:lnTo>
                      <a:pt x="226" y="54"/>
                    </a:lnTo>
                    <a:lnTo>
                      <a:pt x="218" y="54"/>
                    </a:lnTo>
                    <a:lnTo>
                      <a:pt x="212" y="54"/>
                    </a:lnTo>
                    <a:lnTo>
                      <a:pt x="204" y="54"/>
                    </a:lnTo>
                    <a:lnTo>
                      <a:pt x="197" y="54"/>
                    </a:lnTo>
                    <a:lnTo>
                      <a:pt x="192" y="55"/>
                    </a:lnTo>
                    <a:lnTo>
                      <a:pt x="186" y="56"/>
                    </a:lnTo>
                    <a:lnTo>
                      <a:pt x="177" y="59"/>
                    </a:lnTo>
                    <a:lnTo>
                      <a:pt x="244" y="0"/>
                    </a:lnTo>
                    <a:lnTo>
                      <a:pt x="285" y="39"/>
                    </a:lnTo>
                    <a:lnTo>
                      <a:pt x="285" y="40"/>
                    </a:lnTo>
                    <a:lnTo>
                      <a:pt x="287" y="44"/>
                    </a:lnTo>
                    <a:lnTo>
                      <a:pt x="288" y="46"/>
                    </a:lnTo>
                    <a:lnTo>
                      <a:pt x="290" y="51"/>
                    </a:lnTo>
                    <a:lnTo>
                      <a:pt x="293" y="54"/>
                    </a:lnTo>
                    <a:lnTo>
                      <a:pt x="294" y="61"/>
                    </a:lnTo>
                    <a:lnTo>
                      <a:pt x="295" y="65"/>
                    </a:lnTo>
                    <a:lnTo>
                      <a:pt x="296" y="71"/>
                    </a:lnTo>
                    <a:lnTo>
                      <a:pt x="297" y="77"/>
                    </a:lnTo>
                    <a:lnTo>
                      <a:pt x="299" y="86"/>
                    </a:lnTo>
                    <a:lnTo>
                      <a:pt x="299" y="93"/>
                    </a:lnTo>
                    <a:lnTo>
                      <a:pt x="299" y="102"/>
                    </a:lnTo>
                    <a:lnTo>
                      <a:pt x="298" y="111"/>
                    </a:lnTo>
                    <a:lnTo>
                      <a:pt x="298" y="121"/>
                    </a:lnTo>
                    <a:lnTo>
                      <a:pt x="295" y="130"/>
                    </a:lnTo>
                    <a:lnTo>
                      <a:pt x="294" y="141"/>
                    </a:lnTo>
                    <a:lnTo>
                      <a:pt x="289" y="151"/>
                    </a:lnTo>
                    <a:lnTo>
                      <a:pt x="286" y="162"/>
                    </a:lnTo>
                    <a:lnTo>
                      <a:pt x="282" y="171"/>
                    </a:lnTo>
                    <a:lnTo>
                      <a:pt x="278" y="182"/>
                    </a:lnTo>
                    <a:lnTo>
                      <a:pt x="274" y="192"/>
                    </a:lnTo>
                    <a:lnTo>
                      <a:pt x="270" y="203"/>
                    </a:lnTo>
                    <a:lnTo>
                      <a:pt x="266" y="211"/>
                    </a:lnTo>
                    <a:lnTo>
                      <a:pt x="262" y="219"/>
                    </a:lnTo>
                    <a:lnTo>
                      <a:pt x="258" y="227"/>
                    </a:lnTo>
                    <a:lnTo>
                      <a:pt x="255" y="234"/>
                    </a:lnTo>
                    <a:lnTo>
                      <a:pt x="252" y="238"/>
                    </a:lnTo>
                    <a:lnTo>
                      <a:pt x="250" y="243"/>
                    </a:lnTo>
                    <a:lnTo>
                      <a:pt x="249" y="245"/>
                    </a:lnTo>
                    <a:lnTo>
                      <a:pt x="249" y="246"/>
                    </a:lnTo>
                    <a:lnTo>
                      <a:pt x="201" y="249"/>
                    </a:lnTo>
                    <a:lnTo>
                      <a:pt x="164" y="329"/>
                    </a:lnTo>
                    <a:lnTo>
                      <a:pt x="1" y="346"/>
                    </a:lnTo>
                    <a:lnTo>
                      <a:pt x="0" y="312"/>
                    </a:lnTo>
                    <a:lnTo>
                      <a:pt x="3" y="310"/>
                    </a:lnTo>
                    <a:lnTo>
                      <a:pt x="5" y="308"/>
                    </a:lnTo>
                    <a:lnTo>
                      <a:pt x="12" y="306"/>
                    </a:lnTo>
                    <a:lnTo>
                      <a:pt x="16" y="303"/>
                    </a:lnTo>
                    <a:lnTo>
                      <a:pt x="23" y="299"/>
                    </a:lnTo>
                    <a:lnTo>
                      <a:pt x="30" y="296"/>
                    </a:lnTo>
                    <a:lnTo>
                      <a:pt x="39" y="292"/>
                    </a:lnTo>
                    <a:lnTo>
                      <a:pt x="45" y="287"/>
                    </a:lnTo>
                    <a:lnTo>
                      <a:pt x="53" y="283"/>
                    </a:lnTo>
                    <a:lnTo>
                      <a:pt x="60" y="278"/>
                    </a:lnTo>
                    <a:lnTo>
                      <a:pt x="66" y="274"/>
                    </a:lnTo>
                    <a:lnTo>
                      <a:pt x="71" y="269"/>
                    </a:lnTo>
                    <a:lnTo>
                      <a:pt x="77" y="265"/>
                    </a:lnTo>
                    <a:lnTo>
                      <a:pt x="80" y="261"/>
                    </a:lnTo>
                    <a:lnTo>
                      <a:pt x="83" y="257"/>
                    </a:lnTo>
                    <a:lnTo>
                      <a:pt x="81" y="248"/>
                    </a:lnTo>
                    <a:lnTo>
                      <a:pt x="76" y="243"/>
                    </a:lnTo>
                    <a:lnTo>
                      <a:pt x="71" y="239"/>
                    </a:lnTo>
                    <a:lnTo>
                      <a:pt x="65" y="237"/>
                    </a:lnTo>
                    <a:lnTo>
                      <a:pt x="60" y="235"/>
                    </a:lnTo>
                    <a:lnTo>
                      <a:pt x="54" y="234"/>
                    </a:lnTo>
                    <a:lnTo>
                      <a:pt x="47" y="232"/>
                    </a:lnTo>
                    <a:lnTo>
                      <a:pt x="42" y="231"/>
                    </a:lnTo>
                    <a:lnTo>
                      <a:pt x="36" y="229"/>
                    </a:lnTo>
                    <a:lnTo>
                      <a:pt x="32" y="229"/>
                    </a:lnTo>
                    <a:lnTo>
                      <a:pt x="24" y="228"/>
                    </a:lnTo>
                    <a:lnTo>
                      <a:pt x="22" y="228"/>
                    </a:lnTo>
                    <a:lnTo>
                      <a:pt x="18" y="206"/>
                    </a:lnTo>
                    <a:lnTo>
                      <a:pt x="24" y="193"/>
                    </a:lnTo>
                    <a:lnTo>
                      <a:pt x="22" y="141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31" name="Freeform 216">
                <a:extLst>
                  <a:ext uri="{FF2B5EF4-FFF2-40B4-BE49-F238E27FC236}">
                    <a16:creationId xmlns:a16="http://schemas.microsoft.com/office/drawing/2014/main" id="{CA4F329F-4B15-45E8-91D0-51B002082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5" y="3352"/>
                <a:ext cx="69" cy="50"/>
              </a:xfrm>
              <a:custGeom>
                <a:avLst/>
                <a:gdLst>
                  <a:gd name="T0" fmla="*/ 0 w 208"/>
                  <a:gd name="T1" fmla="*/ 0 h 150"/>
                  <a:gd name="T2" fmla="*/ 0 w 208"/>
                  <a:gd name="T3" fmla="*/ 0 h 150"/>
                  <a:gd name="T4" fmla="*/ 0 w 208"/>
                  <a:gd name="T5" fmla="*/ 0 h 150"/>
                  <a:gd name="T6" fmla="*/ 0 w 208"/>
                  <a:gd name="T7" fmla="*/ 0 h 150"/>
                  <a:gd name="T8" fmla="*/ 0 w 208"/>
                  <a:gd name="T9" fmla="*/ 0 h 150"/>
                  <a:gd name="T10" fmla="*/ 0 w 208"/>
                  <a:gd name="T11" fmla="*/ 0 h 150"/>
                  <a:gd name="T12" fmla="*/ 0 w 208"/>
                  <a:gd name="T13" fmla="*/ 0 h 150"/>
                  <a:gd name="T14" fmla="*/ 0 w 208"/>
                  <a:gd name="T15" fmla="*/ 0 h 150"/>
                  <a:gd name="T16" fmla="*/ 0 w 208"/>
                  <a:gd name="T17" fmla="*/ 0 h 150"/>
                  <a:gd name="T18" fmla="*/ 0 w 208"/>
                  <a:gd name="T19" fmla="*/ 0 h 150"/>
                  <a:gd name="T20" fmla="*/ 0 w 208"/>
                  <a:gd name="T21" fmla="*/ 0 h 150"/>
                  <a:gd name="T22" fmla="*/ 0 w 208"/>
                  <a:gd name="T23" fmla="*/ 0 h 150"/>
                  <a:gd name="T24" fmla="*/ 0 w 208"/>
                  <a:gd name="T25" fmla="*/ 0 h 150"/>
                  <a:gd name="T26" fmla="*/ 0 w 208"/>
                  <a:gd name="T27" fmla="*/ 0 h 150"/>
                  <a:gd name="T28" fmla="*/ 0 w 208"/>
                  <a:gd name="T29" fmla="*/ 0 h 150"/>
                  <a:gd name="T30" fmla="*/ 0 w 208"/>
                  <a:gd name="T31" fmla="*/ 0 h 150"/>
                  <a:gd name="T32" fmla="*/ 0 w 208"/>
                  <a:gd name="T33" fmla="*/ 0 h 150"/>
                  <a:gd name="T34" fmla="*/ 0 w 208"/>
                  <a:gd name="T35" fmla="*/ 0 h 150"/>
                  <a:gd name="T36" fmla="*/ 0 w 208"/>
                  <a:gd name="T37" fmla="*/ 0 h 150"/>
                  <a:gd name="T38" fmla="*/ 0 w 208"/>
                  <a:gd name="T39" fmla="*/ 0 h 150"/>
                  <a:gd name="T40" fmla="*/ 0 w 208"/>
                  <a:gd name="T41" fmla="*/ 0 h 150"/>
                  <a:gd name="T42" fmla="*/ 0 w 208"/>
                  <a:gd name="T43" fmla="*/ 0 h 150"/>
                  <a:gd name="T44" fmla="*/ 0 w 208"/>
                  <a:gd name="T45" fmla="*/ 0 h 150"/>
                  <a:gd name="T46" fmla="*/ 0 w 208"/>
                  <a:gd name="T47" fmla="*/ 0 h 150"/>
                  <a:gd name="T48" fmla="*/ 0 w 208"/>
                  <a:gd name="T49" fmla="*/ 0 h 150"/>
                  <a:gd name="T50" fmla="*/ 0 w 208"/>
                  <a:gd name="T51" fmla="*/ 0 h 150"/>
                  <a:gd name="T52" fmla="*/ 0 w 208"/>
                  <a:gd name="T53" fmla="*/ 0 h 150"/>
                  <a:gd name="T54" fmla="*/ 0 w 208"/>
                  <a:gd name="T55" fmla="*/ 0 h 150"/>
                  <a:gd name="T56" fmla="*/ 0 w 208"/>
                  <a:gd name="T57" fmla="*/ 0 h 150"/>
                  <a:gd name="T58" fmla="*/ 0 w 208"/>
                  <a:gd name="T59" fmla="*/ 0 h 150"/>
                  <a:gd name="T60" fmla="*/ 0 w 208"/>
                  <a:gd name="T61" fmla="*/ 0 h 150"/>
                  <a:gd name="T62" fmla="*/ 0 w 208"/>
                  <a:gd name="T63" fmla="*/ 0 h 150"/>
                  <a:gd name="T64" fmla="*/ 0 w 208"/>
                  <a:gd name="T65" fmla="*/ 0 h 150"/>
                  <a:gd name="T66" fmla="*/ 0 w 208"/>
                  <a:gd name="T67" fmla="*/ 0 h 1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8"/>
                  <a:gd name="T103" fmla="*/ 0 h 150"/>
                  <a:gd name="T104" fmla="*/ 208 w 208"/>
                  <a:gd name="T105" fmla="*/ 150 h 1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8" h="150">
                    <a:moveTo>
                      <a:pt x="7" y="0"/>
                    </a:moveTo>
                    <a:lnTo>
                      <a:pt x="7" y="15"/>
                    </a:lnTo>
                    <a:lnTo>
                      <a:pt x="0" y="25"/>
                    </a:lnTo>
                    <a:lnTo>
                      <a:pt x="3" y="26"/>
                    </a:lnTo>
                    <a:lnTo>
                      <a:pt x="6" y="28"/>
                    </a:lnTo>
                    <a:lnTo>
                      <a:pt x="11" y="30"/>
                    </a:lnTo>
                    <a:lnTo>
                      <a:pt x="17" y="33"/>
                    </a:lnTo>
                    <a:lnTo>
                      <a:pt x="25" y="38"/>
                    </a:lnTo>
                    <a:lnTo>
                      <a:pt x="33" y="42"/>
                    </a:lnTo>
                    <a:lnTo>
                      <a:pt x="43" y="48"/>
                    </a:lnTo>
                    <a:lnTo>
                      <a:pt x="51" y="52"/>
                    </a:lnTo>
                    <a:lnTo>
                      <a:pt x="60" y="59"/>
                    </a:lnTo>
                    <a:lnTo>
                      <a:pt x="70" y="64"/>
                    </a:lnTo>
                    <a:lnTo>
                      <a:pt x="82" y="70"/>
                    </a:lnTo>
                    <a:lnTo>
                      <a:pt x="92" y="77"/>
                    </a:lnTo>
                    <a:lnTo>
                      <a:pt x="101" y="83"/>
                    </a:lnTo>
                    <a:lnTo>
                      <a:pt x="111" y="89"/>
                    </a:lnTo>
                    <a:lnTo>
                      <a:pt x="122" y="96"/>
                    </a:lnTo>
                    <a:lnTo>
                      <a:pt x="130" y="101"/>
                    </a:lnTo>
                    <a:lnTo>
                      <a:pt x="139" y="107"/>
                    </a:lnTo>
                    <a:lnTo>
                      <a:pt x="146" y="111"/>
                    </a:lnTo>
                    <a:lnTo>
                      <a:pt x="153" y="117"/>
                    </a:lnTo>
                    <a:lnTo>
                      <a:pt x="159" y="120"/>
                    </a:lnTo>
                    <a:lnTo>
                      <a:pt x="166" y="126"/>
                    </a:lnTo>
                    <a:lnTo>
                      <a:pt x="171" y="129"/>
                    </a:lnTo>
                    <a:lnTo>
                      <a:pt x="177" y="134"/>
                    </a:lnTo>
                    <a:lnTo>
                      <a:pt x="183" y="140"/>
                    </a:lnTo>
                    <a:lnTo>
                      <a:pt x="191" y="144"/>
                    </a:lnTo>
                    <a:lnTo>
                      <a:pt x="193" y="148"/>
                    </a:lnTo>
                    <a:lnTo>
                      <a:pt x="196" y="150"/>
                    </a:lnTo>
                    <a:lnTo>
                      <a:pt x="208" y="131"/>
                    </a:lnTo>
                    <a:lnTo>
                      <a:pt x="49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32" name="Freeform 217">
                <a:extLst>
                  <a:ext uri="{FF2B5EF4-FFF2-40B4-BE49-F238E27FC236}">
                    <a16:creationId xmlns:a16="http://schemas.microsoft.com/office/drawing/2014/main" id="{E0130D03-0477-48C5-8C3D-8B7A514DF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7" y="3339"/>
                <a:ext cx="89" cy="63"/>
              </a:xfrm>
              <a:custGeom>
                <a:avLst/>
                <a:gdLst>
                  <a:gd name="T0" fmla="*/ 0 w 268"/>
                  <a:gd name="T1" fmla="*/ 0 h 188"/>
                  <a:gd name="T2" fmla="*/ 0 w 268"/>
                  <a:gd name="T3" fmla="*/ 0 h 188"/>
                  <a:gd name="T4" fmla="*/ 0 w 268"/>
                  <a:gd name="T5" fmla="*/ 0 h 188"/>
                  <a:gd name="T6" fmla="*/ 0 w 268"/>
                  <a:gd name="T7" fmla="*/ 0 h 188"/>
                  <a:gd name="T8" fmla="*/ 0 w 268"/>
                  <a:gd name="T9" fmla="*/ 0 h 188"/>
                  <a:gd name="T10" fmla="*/ 0 w 268"/>
                  <a:gd name="T11" fmla="*/ 0 h 188"/>
                  <a:gd name="T12" fmla="*/ 0 w 268"/>
                  <a:gd name="T13" fmla="*/ 0 h 188"/>
                  <a:gd name="T14" fmla="*/ 0 w 268"/>
                  <a:gd name="T15" fmla="*/ 0 h 188"/>
                  <a:gd name="T16" fmla="*/ 0 w 268"/>
                  <a:gd name="T17" fmla="*/ 0 h 188"/>
                  <a:gd name="T18" fmla="*/ 0 w 268"/>
                  <a:gd name="T19" fmla="*/ 0 h 188"/>
                  <a:gd name="T20" fmla="*/ 0 w 268"/>
                  <a:gd name="T21" fmla="*/ 0 h 188"/>
                  <a:gd name="T22" fmla="*/ 0 w 268"/>
                  <a:gd name="T23" fmla="*/ 0 h 188"/>
                  <a:gd name="T24" fmla="*/ 0 w 268"/>
                  <a:gd name="T25" fmla="*/ 0 h 188"/>
                  <a:gd name="T26" fmla="*/ 0 w 268"/>
                  <a:gd name="T27" fmla="*/ 0 h 188"/>
                  <a:gd name="T28" fmla="*/ 0 w 268"/>
                  <a:gd name="T29" fmla="*/ 0 h 188"/>
                  <a:gd name="T30" fmla="*/ 0 w 268"/>
                  <a:gd name="T31" fmla="*/ 0 h 188"/>
                  <a:gd name="T32" fmla="*/ 0 w 268"/>
                  <a:gd name="T33" fmla="*/ 0 h 188"/>
                  <a:gd name="T34" fmla="*/ 0 w 268"/>
                  <a:gd name="T35" fmla="*/ 0 h 188"/>
                  <a:gd name="T36" fmla="*/ 0 w 268"/>
                  <a:gd name="T37" fmla="*/ 0 h 188"/>
                  <a:gd name="T38" fmla="*/ 0 w 268"/>
                  <a:gd name="T39" fmla="*/ 0 h 188"/>
                  <a:gd name="T40" fmla="*/ 0 w 268"/>
                  <a:gd name="T41" fmla="*/ 0 h 188"/>
                  <a:gd name="T42" fmla="*/ 0 w 268"/>
                  <a:gd name="T43" fmla="*/ 0 h 188"/>
                  <a:gd name="T44" fmla="*/ 0 w 268"/>
                  <a:gd name="T45" fmla="*/ 0 h 188"/>
                  <a:gd name="T46" fmla="*/ 0 w 268"/>
                  <a:gd name="T47" fmla="*/ 0 h 188"/>
                  <a:gd name="T48" fmla="*/ 0 w 268"/>
                  <a:gd name="T49" fmla="*/ 0 h 188"/>
                  <a:gd name="T50" fmla="*/ 0 w 268"/>
                  <a:gd name="T51" fmla="*/ 0 h 188"/>
                  <a:gd name="T52" fmla="*/ 0 w 268"/>
                  <a:gd name="T53" fmla="*/ 0 h 188"/>
                  <a:gd name="T54" fmla="*/ 0 w 268"/>
                  <a:gd name="T55" fmla="*/ 0 h 188"/>
                  <a:gd name="T56" fmla="*/ 0 w 268"/>
                  <a:gd name="T57" fmla="*/ 0 h 188"/>
                  <a:gd name="T58" fmla="*/ 0 w 268"/>
                  <a:gd name="T59" fmla="*/ 0 h 188"/>
                  <a:gd name="T60" fmla="*/ 0 w 268"/>
                  <a:gd name="T61" fmla="*/ 0 h 188"/>
                  <a:gd name="T62" fmla="*/ 0 w 268"/>
                  <a:gd name="T63" fmla="*/ 0 h 188"/>
                  <a:gd name="T64" fmla="*/ 0 w 268"/>
                  <a:gd name="T65" fmla="*/ 0 h 188"/>
                  <a:gd name="T66" fmla="*/ 0 w 268"/>
                  <a:gd name="T67" fmla="*/ 0 h 188"/>
                  <a:gd name="T68" fmla="*/ 0 w 268"/>
                  <a:gd name="T69" fmla="*/ 0 h 188"/>
                  <a:gd name="T70" fmla="*/ 0 w 268"/>
                  <a:gd name="T71" fmla="*/ 0 h 188"/>
                  <a:gd name="T72" fmla="*/ 0 w 268"/>
                  <a:gd name="T73" fmla="*/ 0 h 188"/>
                  <a:gd name="T74" fmla="*/ 0 w 268"/>
                  <a:gd name="T75" fmla="*/ 0 h 1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8"/>
                  <a:gd name="T115" fmla="*/ 0 h 188"/>
                  <a:gd name="T116" fmla="*/ 268 w 268"/>
                  <a:gd name="T117" fmla="*/ 188 h 1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8" h="188">
                    <a:moveTo>
                      <a:pt x="144" y="0"/>
                    </a:moveTo>
                    <a:lnTo>
                      <a:pt x="142" y="0"/>
                    </a:lnTo>
                    <a:lnTo>
                      <a:pt x="140" y="0"/>
                    </a:lnTo>
                    <a:lnTo>
                      <a:pt x="136" y="0"/>
                    </a:lnTo>
                    <a:lnTo>
                      <a:pt x="131" y="2"/>
                    </a:lnTo>
                    <a:lnTo>
                      <a:pt x="124" y="4"/>
                    </a:lnTo>
                    <a:lnTo>
                      <a:pt x="118" y="6"/>
                    </a:lnTo>
                    <a:lnTo>
                      <a:pt x="111" y="8"/>
                    </a:lnTo>
                    <a:lnTo>
                      <a:pt x="104" y="11"/>
                    </a:lnTo>
                    <a:lnTo>
                      <a:pt x="95" y="14"/>
                    </a:lnTo>
                    <a:lnTo>
                      <a:pt x="86" y="16"/>
                    </a:lnTo>
                    <a:lnTo>
                      <a:pt x="77" y="18"/>
                    </a:lnTo>
                    <a:lnTo>
                      <a:pt x="69" y="21"/>
                    </a:lnTo>
                    <a:lnTo>
                      <a:pt x="60" y="24"/>
                    </a:lnTo>
                    <a:lnTo>
                      <a:pt x="51" y="26"/>
                    </a:lnTo>
                    <a:lnTo>
                      <a:pt x="43" y="28"/>
                    </a:lnTo>
                    <a:lnTo>
                      <a:pt x="38" y="31"/>
                    </a:lnTo>
                    <a:lnTo>
                      <a:pt x="30" y="32"/>
                    </a:lnTo>
                    <a:lnTo>
                      <a:pt x="24" y="34"/>
                    </a:lnTo>
                    <a:lnTo>
                      <a:pt x="20" y="34"/>
                    </a:lnTo>
                    <a:lnTo>
                      <a:pt x="15" y="35"/>
                    </a:lnTo>
                    <a:lnTo>
                      <a:pt x="9" y="36"/>
                    </a:lnTo>
                    <a:lnTo>
                      <a:pt x="5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13" y="44"/>
                    </a:lnTo>
                    <a:lnTo>
                      <a:pt x="19" y="47"/>
                    </a:lnTo>
                    <a:lnTo>
                      <a:pt x="24" y="50"/>
                    </a:lnTo>
                    <a:lnTo>
                      <a:pt x="32" y="55"/>
                    </a:lnTo>
                    <a:lnTo>
                      <a:pt x="39" y="58"/>
                    </a:lnTo>
                    <a:lnTo>
                      <a:pt x="46" y="62"/>
                    </a:lnTo>
                    <a:lnTo>
                      <a:pt x="55" y="67"/>
                    </a:lnTo>
                    <a:lnTo>
                      <a:pt x="65" y="74"/>
                    </a:lnTo>
                    <a:lnTo>
                      <a:pt x="74" y="78"/>
                    </a:lnTo>
                    <a:lnTo>
                      <a:pt x="83" y="84"/>
                    </a:lnTo>
                    <a:lnTo>
                      <a:pt x="93" y="91"/>
                    </a:lnTo>
                    <a:lnTo>
                      <a:pt x="103" y="98"/>
                    </a:lnTo>
                    <a:lnTo>
                      <a:pt x="112" y="103"/>
                    </a:lnTo>
                    <a:lnTo>
                      <a:pt x="121" y="109"/>
                    </a:lnTo>
                    <a:lnTo>
                      <a:pt x="130" y="117"/>
                    </a:lnTo>
                    <a:lnTo>
                      <a:pt x="137" y="123"/>
                    </a:lnTo>
                    <a:lnTo>
                      <a:pt x="145" y="129"/>
                    </a:lnTo>
                    <a:lnTo>
                      <a:pt x="153" y="135"/>
                    </a:lnTo>
                    <a:lnTo>
                      <a:pt x="161" y="141"/>
                    </a:lnTo>
                    <a:lnTo>
                      <a:pt x="168" y="148"/>
                    </a:lnTo>
                    <a:lnTo>
                      <a:pt x="174" y="152"/>
                    </a:lnTo>
                    <a:lnTo>
                      <a:pt x="180" y="158"/>
                    </a:lnTo>
                    <a:lnTo>
                      <a:pt x="184" y="161"/>
                    </a:lnTo>
                    <a:lnTo>
                      <a:pt x="188" y="166"/>
                    </a:lnTo>
                    <a:lnTo>
                      <a:pt x="195" y="170"/>
                    </a:lnTo>
                    <a:lnTo>
                      <a:pt x="197" y="173"/>
                    </a:lnTo>
                    <a:lnTo>
                      <a:pt x="189" y="188"/>
                    </a:lnTo>
                    <a:lnTo>
                      <a:pt x="191" y="188"/>
                    </a:lnTo>
                    <a:lnTo>
                      <a:pt x="195" y="188"/>
                    </a:lnTo>
                    <a:lnTo>
                      <a:pt x="198" y="186"/>
                    </a:lnTo>
                    <a:lnTo>
                      <a:pt x="203" y="183"/>
                    </a:lnTo>
                    <a:lnTo>
                      <a:pt x="208" y="179"/>
                    </a:lnTo>
                    <a:lnTo>
                      <a:pt x="216" y="173"/>
                    </a:lnTo>
                    <a:lnTo>
                      <a:pt x="223" y="163"/>
                    </a:lnTo>
                    <a:lnTo>
                      <a:pt x="231" y="153"/>
                    </a:lnTo>
                    <a:lnTo>
                      <a:pt x="235" y="148"/>
                    </a:lnTo>
                    <a:lnTo>
                      <a:pt x="239" y="141"/>
                    </a:lnTo>
                    <a:lnTo>
                      <a:pt x="244" y="136"/>
                    </a:lnTo>
                    <a:lnTo>
                      <a:pt x="248" y="131"/>
                    </a:lnTo>
                    <a:lnTo>
                      <a:pt x="252" y="126"/>
                    </a:lnTo>
                    <a:lnTo>
                      <a:pt x="255" y="119"/>
                    </a:lnTo>
                    <a:lnTo>
                      <a:pt x="258" y="115"/>
                    </a:lnTo>
                    <a:lnTo>
                      <a:pt x="262" y="111"/>
                    </a:lnTo>
                    <a:lnTo>
                      <a:pt x="266" y="107"/>
                    </a:lnTo>
                    <a:lnTo>
                      <a:pt x="268" y="105"/>
                    </a:lnTo>
                    <a:lnTo>
                      <a:pt x="265" y="90"/>
                    </a:lnTo>
                    <a:lnTo>
                      <a:pt x="188" y="25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33" name="Freeform 218">
                <a:extLst>
                  <a:ext uri="{FF2B5EF4-FFF2-40B4-BE49-F238E27FC236}">
                    <a16:creationId xmlns:a16="http://schemas.microsoft.com/office/drawing/2014/main" id="{CD1070EB-A82F-43EF-AF7E-7FA0E527B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6" y="3342"/>
                <a:ext cx="29" cy="19"/>
              </a:xfrm>
              <a:custGeom>
                <a:avLst/>
                <a:gdLst>
                  <a:gd name="T0" fmla="*/ 0 w 88"/>
                  <a:gd name="T1" fmla="*/ 0 h 57"/>
                  <a:gd name="T2" fmla="*/ 0 w 88"/>
                  <a:gd name="T3" fmla="*/ 0 h 57"/>
                  <a:gd name="T4" fmla="*/ 0 w 88"/>
                  <a:gd name="T5" fmla="*/ 0 h 57"/>
                  <a:gd name="T6" fmla="*/ 0 w 88"/>
                  <a:gd name="T7" fmla="*/ 0 h 57"/>
                  <a:gd name="T8" fmla="*/ 0 w 88"/>
                  <a:gd name="T9" fmla="*/ 0 h 57"/>
                  <a:gd name="T10" fmla="*/ 0 w 88"/>
                  <a:gd name="T11" fmla="*/ 0 h 57"/>
                  <a:gd name="T12" fmla="*/ 0 w 88"/>
                  <a:gd name="T13" fmla="*/ 0 h 57"/>
                  <a:gd name="T14" fmla="*/ 0 w 88"/>
                  <a:gd name="T15" fmla="*/ 0 h 57"/>
                  <a:gd name="T16" fmla="*/ 0 w 88"/>
                  <a:gd name="T17" fmla="*/ 0 h 57"/>
                  <a:gd name="T18" fmla="*/ 0 w 88"/>
                  <a:gd name="T19" fmla="*/ 0 h 57"/>
                  <a:gd name="T20" fmla="*/ 0 w 88"/>
                  <a:gd name="T21" fmla="*/ 0 h 57"/>
                  <a:gd name="T22" fmla="*/ 0 w 88"/>
                  <a:gd name="T23" fmla="*/ 0 h 57"/>
                  <a:gd name="T24" fmla="*/ 0 w 88"/>
                  <a:gd name="T25" fmla="*/ 0 h 57"/>
                  <a:gd name="T26" fmla="*/ 0 w 88"/>
                  <a:gd name="T27" fmla="*/ 0 h 57"/>
                  <a:gd name="T28" fmla="*/ 0 w 88"/>
                  <a:gd name="T29" fmla="*/ 0 h 57"/>
                  <a:gd name="T30" fmla="*/ 0 w 88"/>
                  <a:gd name="T31" fmla="*/ 0 h 57"/>
                  <a:gd name="T32" fmla="*/ 0 w 88"/>
                  <a:gd name="T33" fmla="*/ 0 h 57"/>
                  <a:gd name="T34" fmla="*/ 0 w 88"/>
                  <a:gd name="T35" fmla="*/ 0 h 57"/>
                  <a:gd name="T36" fmla="*/ 0 w 88"/>
                  <a:gd name="T37" fmla="*/ 0 h 57"/>
                  <a:gd name="T38" fmla="*/ 0 w 88"/>
                  <a:gd name="T39" fmla="*/ 0 h 57"/>
                  <a:gd name="T40" fmla="*/ 0 w 88"/>
                  <a:gd name="T41" fmla="*/ 0 h 57"/>
                  <a:gd name="T42" fmla="*/ 0 w 88"/>
                  <a:gd name="T43" fmla="*/ 0 h 57"/>
                  <a:gd name="T44" fmla="*/ 0 w 88"/>
                  <a:gd name="T45" fmla="*/ 0 h 57"/>
                  <a:gd name="T46" fmla="*/ 0 w 88"/>
                  <a:gd name="T47" fmla="*/ 0 h 57"/>
                  <a:gd name="T48" fmla="*/ 0 w 88"/>
                  <a:gd name="T49" fmla="*/ 0 h 57"/>
                  <a:gd name="T50" fmla="*/ 0 w 88"/>
                  <a:gd name="T51" fmla="*/ 0 h 57"/>
                  <a:gd name="T52" fmla="*/ 0 w 88"/>
                  <a:gd name="T53" fmla="*/ 0 h 57"/>
                  <a:gd name="T54" fmla="*/ 0 w 88"/>
                  <a:gd name="T55" fmla="*/ 0 h 5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8"/>
                  <a:gd name="T85" fmla="*/ 0 h 57"/>
                  <a:gd name="T86" fmla="*/ 88 w 88"/>
                  <a:gd name="T87" fmla="*/ 57 h 5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8" h="57">
                    <a:moveTo>
                      <a:pt x="75" y="27"/>
                    </a:moveTo>
                    <a:lnTo>
                      <a:pt x="73" y="24"/>
                    </a:lnTo>
                    <a:lnTo>
                      <a:pt x="69" y="19"/>
                    </a:lnTo>
                    <a:lnTo>
                      <a:pt x="64" y="12"/>
                    </a:lnTo>
                    <a:lnTo>
                      <a:pt x="58" y="8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1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5" y="6"/>
                    </a:lnTo>
                    <a:lnTo>
                      <a:pt x="8" y="8"/>
                    </a:lnTo>
                    <a:lnTo>
                      <a:pt x="3" y="8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8" y="26"/>
                    </a:lnTo>
                    <a:lnTo>
                      <a:pt x="25" y="27"/>
                    </a:lnTo>
                    <a:lnTo>
                      <a:pt x="33" y="27"/>
                    </a:lnTo>
                    <a:lnTo>
                      <a:pt x="40" y="27"/>
                    </a:lnTo>
                    <a:lnTo>
                      <a:pt x="47" y="27"/>
                    </a:lnTo>
                    <a:lnTo>
                      <a:pt x="49" y="27"/>
                    </a:lnTo>
                    <a:lnTo>
                      <a:pt x="88" y="57"/>
                    </a:lnTo>
                    <a:lnTo>
                      <a:pt x="84" y="32"/>
                    </a:lnTo>
                    <a:lnTo>
                      <a:pt x="75" y="27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34" name="Freeform 219">
                <a:extLst>
                  <a:ext uri="{FF2B5EF4-FFF2-40B4-BE49-F238E27FC236}">
                    <a16:creationId xmlns:a16="http://schemas.microsoft.com/office/drawing/2014/main" id="{009182ED-E473-40B8-BE99-420631874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8" y="3347"/>
                <a:ext cx="23" cy="11"/>
              </a:xfrm>
              <a:custGeom>
                <a:avLst/>
                <a:gdLst>
                  <a:gd name="T0" fmla="*/ 0 w 69"/>
                  <a:gd name="T1" fmla="*/ 0 h 32"/>
                  <a:gd name="T2" fmla="*/ 0 w 69"/>
                  <a:gd name="T3" fmla="*/ 0 h 32"/>
                  <a:gd name="T4" fmla="*/ 0 w 69"/>
                  <a:gd name="T5" fmla="*/ 0 h 32"/>
                  <a:gd name="T6" fmla="*/ 0 w 69"/>
                  <a:gd name="T7" fmla="*/ 0 h 32"/>
                  <a:gd name="T8" fmla="*/ 0 w 69"/>
                  <a:gd name="T9" fmla="*/ 0 h 32"/>
                  <a:gd name="T10" fmla="*/ 0 w 69"/>
                  <a:gd name="T11" fmla="*/ 0 h 32"/>
                  <a:gd name="T12" fmla="*/ 0 w 69"/>
                  <a:gd name="T13" fmla="*/ 0 h 32"/>
                  <a:gd name="T14" fmla="*/ 0 w 69"/>
                  <a:gd name="T15" fmla="*/ 0 h 32"/>
                  <a:gd name="T16" fmla="*/ 0 w 69"/>
                  <a:gd name="T17" fmla="*/ 0 h 32"/>
                  <a:gd name="T18" fmla="*/ 0 w 69"/>
                  <a:gd name="T19" fmla="*/ 0 h 32"/>
                  <a:gd name="T20" fmla="*/ 0 w 69"/>
                  <a:gd name="T21" fmla="*/ 0 h 32"/>
                  <a:gd name="T22" fmla="*/ 0 w 69"/>
                  <a:gd name="T23" fmla="*/ 0 h 32"/>
                  <a:gd name="T24" fmla="*/ 0 w 69"/>
                  <a:gd name="T25" fmla="*/ 0 h 32"/>
                  <a:gd name="T26" fmla="*/ 0 w 69"/>
                  <a:gd name="T27" fmla="*/ 0 h 32"/>
                  <a:gd name="T28" fmla="*/ 0 w 69"/>
                  <a:gd name="T29" fmla="*/ 0 h 32"/>
                  <a:gd name="T30" fmla="*/ 0 w 69"/>
                  <a:gd name="T31" fmla="*/ 0 h 32"/>
                  <a:gd name="T32" fmla="*/ 0 w 69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32"/>
                  <a:gd name="T53" fmla="*/ 69 w 69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32">
                    <a:moveTo>
                      <a:pt x="0" y="7"/>
                    </a:moveTo>
                    <a:lnTo>
                      <a:pt x="2" y="5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41" y="4"/>
                    </a:lnTo>
                    <a:lnTo>
                      <a:pt x="49" y="7"/>
                    </a:lnTo>
                    <a:lnTo>
                      <a:pt x="53" y="7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9" y="32"/>
                    </a:lnTo>
                    <a:lnTo>
                      <a:pt x="47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35" name="Freeform 220">
                <a:extLst>
                  <a:ext uri="{FF2B5EF4-FFF2-40B4-BE49-F238E27FC236}">
                    <a16:creationId xmlns:a16="http://schemas.microsoft.com/office/drawing/2014/main" id="{5168EAF6-1AEC-4CFB-B656-A21DD46AB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" y="3382"/>
                <a:ext cx="77" cy="34"/>
              </a:xfrm>
              <a:custGeom>
                <a:avLst/>
                <a:gdLst>
                  <a:gd name="T0" fmla="*/ 0 w 231"/>
                  <a:gd name="T1" fmla="*/ 0 h 100"/>
                  <a:gd name="T2" fmla="*/ 0 w 231"/>
                  <a:gd name="T3" fmla="*/ 0 h 100"/>
                  <a:gd name="T4" fmla="*/ 0 w 231"/>
                  <a:gd name="T5" fmla="*/ 0 h 100"/>
                  <a:gd name="T6" fmla="*/ 0 w 231"/>
                  <a:gd name="T7" fmla="*/ 0 h 100"/>
                  <a:gd name="T8" fmla="*/ 0 w 231"/>
                  <a:gd name="T9" fmla="*/ 0 h 100"/>
                  <a:gd name="T10" fmla="*/ 0 w 231"/>
                  <a:gd name="T11" fmla="*/ 0 h 100"/>
                  <a:gd name="T12" fmla="*/ 0 w 231"/>
                  <a:gd name="T13" fmla="*/ 0 h 100"/>
                  <a:gd name="T14" fmla="*/ 0 w 231"/>
                  <a:gd name="T15" fmla="*/ 0 h 100"/>
                  <a:gd name="T16" fmla="*/ 0 w 231"/>
                  <a:gd name="T17" fmla="*/ 0 h 100"/>
                  <a:gd name="T18" fmla="*/ 0 w 231"/>
                  <a:gd name="T19" fmla="*/ 0 h 100"/>
                  <a:gd name="T20" fmla="*/ 0 w 231"/>
                  <a:gd name="T21" fmla="*/ 0 h 100"/>
                  <a:gd name="T22" fmla="*/ 0 w 231"/>
                  <a:gd name="T23" fmla="*/ 0 h 100"/>
                  <a:gd name="T24" fmla="*/ 0 w 231"/>
                  <a:gd name="T25" fmla="*/ 0 h 100"/>
                  <a:gd name="T26" fmla="*/ 0 w 231"/>
                  <a:gd name="T27" fmla="*/ 0 h 100"/>
                  <a:gd name="T28" fmla="*/ 0 w 231"/>
                  <a:gd name="T29" fmla="*/ 0 h 100"/>
                  <a:gd name="T30" fmla="*/ 0 w 231"/>
                  <a:gd name="T31" fmla="*/ 0 h 100"/>
                  <a:gd name="T32" fmla="*/ 0 w 231"/>
                  <a:gd name="T33" fmla="*/ 0 h 100"/>
                  <a:gd name="T34" fmla="*/ 0 w 231"/>
                  <a:gd name="T35" fmla="*/ 0 h 100"/>
                  <a:gd name="T36" fmla="*/ 0 w 231"/>
                  <a:gd name="T37" fmla="*/ 0 h 100"/>
                  <a:gd name="T38" fmla="*/ 0 w 231"/>
                  <a:gd name="T39" fmla="*/ 0 h 100"/>
                  <a:gd name="T40" fmla="*/ 0 w 231"/>
                  <a:gd name="T41" fmla="*/ 0 h 100"/>
                  <a:gd name="T42" fmla="*/ 0 w 231"/>
                  <a:gd name="T43" fmla="*/ 0 h 100"/>
                  <a:gd name="T44" fmla="*/ 0 w 231"/>
                  <a:gd name="T45" fmla="*/ 0 h 100"/>
                  <a:gd name="T46" fmla="*/ 0 w 231"/>
                  <a:gd name="T47" fmla="*/ 0 h 100"/>
                  <a:gd name="T48" fmla="*/ 0 w 231"/>
                  <a:gd name="T49" fmla="*/ 0 h 100"/>
                  <a:gd name="T50" fmla="*/ 0 w 231"/>
                  <a:gd name="T51" fmla="*/ 0 h 100"/>
                  <a:gd name="T52" fmla="*/ 0 w 231"/>
                  <a:gd name="T53" fmla="*/ 0 h 100"/>
                  <a:gd name="T54" fmla="*/ 0 w 231"/>
                  <a:gd name="T55" fmla="*/ 0 h 100"/>
                  <a:gd name="T56" fmla="*/ 0 w 231"/>
                  <a:gd name="T57" fmla="*/ 0 h 100"/>
                  <a:gd name="T58" fmla="*/ 0 w 231"/>
                  <a:gd name="T59" fmla="*/ 0 h 100"/>
                  <a:gd name="T60" fmla="*/ 0 w 231"/>
                  <a:gd name="T61" fmla="*/ 0 h 100"/>
                  <a:gd name="T62" fmla="*/ 0 w 231"/>
                  <a:gd name="T63" fmla="*/ 0 h 100"/>
                  <a:gd name="T64" fmla="*/ 0 w 231"/>
                  <a:gd name="T65" fmla="*/ 0 h 100"/>
                  <a:gd name="T66" fmla="*/ 0 w 231"/>
                  <a:gd name="T67" fmla="*/ 0 h 100"/>
                  <a:gd name="T68" fmla="*/ 0 w 231"/>
                  <a:gd name="T69" fmla="*/ 0 h 100"/>
                  <a:gd name="T70" fmla="*/ 0 w 231"/>
                  <a:gd name="T71" fmla="*/ 0 h 100"/>
                  <a:gd name="T72" fmla="*/ 0 w 231"/>
                  <a:gd name="T73" fmla="*/ 0 h 100"/>
                  <a:gd name="T74" fmla="*/ 0 w 231"/>
                  <a:gd name="T75" fmla="*/ 0 h 100"/>
                  <a:gd name="T76" fmla="*/ 0 w 231"/>
                  <a:gd name="T77" fmla="*/ 0 h 100"/>
                  <a:gd name="T78" fmla="*/ 0 w 231"/>
                  <a:gd name="T79" fmla="*/ 0 h 100"/>
                  <a:gd name="T80" fmla="*/ 0 w 231"/>
                  <a:gd name="T81" fmla="*/ 0 h 100"/>
                  <a:gd name="T82" fmla="*/ 0 w 231"/>
                  <a:gd name="T83" fmla="*/ 0 h 100"/>
                  <a:gd name="T84" fmla="*/ 0 w 231"/>
                  <a:gd name="T85" fmla="*/ 0 h 100"/>
                  <a:gd name="T86" fmla="*/ 0 w 231"/>
                  <a:gd name="T87" fmla="*/ 0 h 100"/>
                  <a:gd name="T88" fmla="*/ 0 w 231"/>
                  <a:gd name="T89" fmla="*/ 0 h 100"/>
                  <a:gd name="T90" fmla="*/ 0 w 231"/>
                  <a:gd name="T91" fmla="*/ 0 h 100"/>
                  <a:gd name="T92" fmla="*/ 0 w 231"/>
                  <a:gd name="T93" fmla="*/ 0 h 100"/>
                  <a:gd name="T94" fmla="*/ 0 w 231"/>
                  <a:gd name="T95" fmla="*/ 0 h 100"/>
                  <a:gd name="T96" fmla="*/ 0 w 231"/>
                  <a:gd name="T97" fmla="*/ 0 h 100"/>
                  <a:gd name="T98" fmla="*/ 0 w 231"/>
                  <a:gd name="T99" fmla="*/ 0 h 100"/>
                  <a:gd name="T100" fmla="*/ 0 w 231"/>
                  <a:gd name="T101" fmla="*/ 0 h 100"/>
                  <a:gd name="T102" fmla="*/ 0 w 231"/>
                  <a:gd name="T103" fmla="*/ 0 h 100"/>
                  <a:gd name="T104" fmla="*/ 0 w 231"/>
                  <a:gd name="T105" fmla="*/ 0 h 100"/>
                  <a:gd name="T106" fmla="*/ 0 w 231"/>
                  <a:gd name="T107" fmla="*/ 0 h 100"/>
                  <a:gd name="T108" fmla="*/ 0 w 231"/>
                  <a:gd name="T109" fmla="*/ 0 h 100"/>
                  <a:gd name="T110" fmla="*/ 0 w 231"/>
                  <a:gd name="T111" fmla="*/ 0 h 100"/>
                  <a:gd name="T112" fmla="*/ 0 w 231"/>
                  <a:gd name="T113" fmla="*/ 0 h 1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1"/>
                  <a:gd name="T172" fmla="*/ 0 h 100"/>
                  <a:gd name="T173" fmla="*/ 231 w 231"/>
                  <a:gd name="T174" fmla="*/ 100 h 1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1" h="100">
                    <a:moveTo>
                      <a:pt x="231" y="19"/>
                    </a:moveTo>
                    <a:lnTo>
                      <a:pt x="195" y="64"/>
                    </a:lnTo>
                    <a:lnTo>
                      <a:pt x="192" y="64"/>
                    </a:lnTo>
                    <a:lnTo>
                      <a:pt x="186" y="67"/>
                    </a:lnTo>
                    <a:lnTo>
                      <a:pt x="182" y="67"/>
                    </a:lnTo>
                    <a:lnTo>
                      <a:pt x="177" y="69"/>
                    </a:lnTo>
                    <a:lnTo>
                      <a:pt x="172" y="70"/>
                    </a:lnTo>
                    <a:lnTo>
                      <a:pt x="165" y="72"/>
                    </a:lnTo>
                    <a:lnTo>
                      <a:pt x="157" y="73"/>
                    </a:lnTo>
                    <a:lnTo>
                      <a:pt x="151" y="76"/>
                    </a:lnTo>
                    <a:lnTo>
                      <a:pt x="143" y="78"/>
                    </a:lnTo>
                    <a:lnTo>
                      <a:pt x="135" y="80"/>
                    </a:lnTo>
                    <a:lnTo>
                      <a:pt x="126" y="81"/>
                    </a:lnTo>
                    <a:lnTo>
                      <a:pt x="117" y="83"/>
                    </a:lnTo>
                    <a:lnTo>
                      <a:pt x="109" y="86"/>
                    </a:lnTo>
                    <a:lnTo>
                      <a:pt x="101" y="88"/>
                    </a:lnTo>
                    <a:lnTo>
                      <a:pt x="92" y="89"/>
                    </a:lnTo>
                    <a:lnTo>
                      <a:pt x="83" y="90"/>
                    </a:lnTo>
                    <a:lnTo>
                      <a:pt x="74" y="91"/>
                    </a:lnTo>
                    <a:lnTo>
                      <a:pt x="66" y="93"/>
                    </a:lnTo>
                    <a:lnTo>
                      <a:pt x="57" y="93"/>
                    </a:lnTo>
                    <a:lnTo>
                      <a:pt x="51" y="94"/>
                    </a:lnTo>
                    <a:lnTo>
                      <a:pt x="43" y="94"/>
                    </a:lnTo>
                    <a:lnTo>
                      <a:pt x="38" y="97"/>
                    </a:lnTo>
                    <a:lnTo>
                      <a:pt x="31" y="97"/>
                    </a:lnTo>
                    <a:lnTo>
                      <a:pt x="25" y="98"/>
                    </a:lnTo>
                    <a:lnTo>
                      <a:pt x="20" y="98"/>
                    </a:lnTo>
                    <a:lnTo>
                      <a:pt x="16" y="99"/>
                    </a:lnTo>
                    <a:lnTo>
                      <a:pt x="11" y="99"/>
                    </a:lnTo>
                    <a:lnTo>
                      <a:pt x="10" y="100"/>
                    </a:lnTo>
                    <a:lnTo>
                      <a:pt x="0" y="76"/>
                    </a:lnTo>
                    <a:lnTo>
                      <a:pt x="45" y="64"/>
                    </a:lnTo>
                    <a:lnTo>
                      <a:pt x="46" y="62"/>
                    </a:lnTo>
                    <a:lnTo>
                      <a:pt x="52" y="61"/>
                    </a:lnTo>
                    <a:lnTo>
                      <a:pt x="55" y="59"/>
                    </a:lnTo>
                    <a:lnTo>
                      <a:pt x="60" y="57"/>
                    </a:lnTo>
                    <a:lnTo>
                      <a:pt x="65" y="55"/>
                    </a:lnTo>
                    <a:lnTo>
                      <a:pt x="71" y="53"/>
                    </a:lnTo>
                    <a:lnTo>
                      <a:pt x="75" y="51"/>
                    </a:lnTo>
                    <a:lnTo>
                      <a:pt x="82" y="49"/>
                    </a:lnTo>
                    <a:lnTo>
                      <a:pt x="87" y="46"/>
                    </a:lnTo>
                    <a:lnTo>
                      <a:pt x="94" y="45"/>
                    </a:lnTo>
                    <a:lnTo>
                      <a:pt x="100" y="41"/>
                    </a:lnTo>
                    <a:lnTo>
                      <a:pt x="106" y="40"/>
                    </a:lnTo>
                    <a:lnTo>
                      <a:pt x="112" y="38"/>
                    </a:lnTo>
                    <a:lnTo>
                      <a:pt x="118" y="37"/>
                    </a:lnTo>
                    <a:lnTo>
                      <a:pt x="128" y="35"/>
                    </a:lnTo>
                    <a:lnTo>
                      <a:pt x="137" y="32"/>
                    </a:lnTo>
                    <a:lnTo>
                      <a:pt x="144" y="31"/>
                    </a:lnTo>
                    <a:lnTo>
                      <a:pt x="151" y="31"/>
                    </a:lnTo>
                    <a:lnTo>
                      <a:pt x="156" y="30"/>
                    </a:lnTo>
                    <a:lnTo>
                      <a:pt x="160" y="30"/>
                    </a:lnTo>
                    <a:lnTo>
                      <a:pt x="162" y="30"/>
                    </a:lnTo>
                    <a:lnTo>
                      <a:pt x="163" y="31"/>
                    </a:lnTo>
                    <a:lnTo>
                      <a:pt x="171" y="0"/>
                    </a:lnTo>
                    <a:lnTo>
                      <a:pt x="231" y="19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36" name="Freeform 221">
                <a:extLst>
                  <a:ext uri="{FF2B5EF4-FFF2-40B4-BE49-F238E27FC236}">
                    <a16:creationId xmlns:a16="http://schemas.microsoft.com/office/drawing/2014/main" id="{3F74DE1A-4989-4513-81E7-264F84A02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3382"/>
                <a:ext cx="68" cy="33"/>
              </a:xfrm>
              <a:custGeom>
                <a:avLst/>
                <a:gdLst>
                  <a:gd name="T0" fmla="*/ 0 w 204"/>
                  <a:gd name="T1" fmla="*/ 0 h 99"/>
                  <a:gd name="T2" fmla="*/ 0 w 204"/>
                  <a:gd name="T3" fmla="*/ 0 h 99"/>
                  <a:gd name="T4" fmla="*/ 0 w 204"/>
                  <a:gd name="T5" fmla="*/ 0 h 99"/>
                  <a:gd name="T6" fmla="*/ 0 w 204"/>
                  <a:gd name="T7" fmla="*/ 0 h 99"/>
                  <a:gd name="T8" fmla="*/ 0 w 204"/>
                  <a:gd name="T9" fmla="*/ 0 h 99"/>
                  <a:gd name="T10" fmla="*/ 0 w 204"/>
                  <a:gd name="T11" fmla="*/ 0 h 99"/>
                  <a:gd name="T12" fmla="*/ 0 w 204"/>
                  <a:gd name="T13" fmla="*/ 0 h 99"/>
                  <a:gd name="T14" fmla="*/ 0 w 204"/>
                  <a:gd name="T15" fmla="*/ 0 h 99"/>
                  <a:gd name="T16" fmla="*/ 0 w 204"/>
                  <a:gd name="T17" fmla="*/ 0 h 99"/>
                  <a:gd name="T18" fmla="*/ 0 w 204"/>
                  <a:gd name="T19" fmla="*/ 0 h 99"/>
                  <a:gd name="T20" fmla="*/ 0 w 204"/>
                  <a:gd name="T21" fmla="*/ 0 h 99"/>
                  <a:gd name="T22" fmla="*/ 0 w 204"/>
                  <a:gd name="T23" fmla="*/ 0 h 99"/>
                  <a:gd name="T24" fmla="*/ 0 w 204"/>
                  <a:gd name="T25" fmla="*/ 0 h 99"/>
                  <a:gd name="T26" fmla="*/ 0 w 204"/>
                  <a:gd name="T27" fmla="*/ 0 h 99"/>
                  <a:gd name="T28" fmla="*/ 0 w 204"/>
                  <a:gd name="T29" fmla="*/ 0 h 99"/>
                  <a:gd name="T30" fmla="*/ 0 w 204"/>
                  <a:gd name="T31" fmla="*/ 0 h 99"/>
                  <a:gd name="T32" fmla="*/ 0 w 204"/>
                  <a:gd name="T33" fmla="*/ 0 h 99"/>
                  <a:gd name="T34" fmla="*/ 0 w 204"/>
                  <a:gd name="T35" fmla="*/ 0 h 99"/>
                  <a:gd name="T36" fmla="*/ 0 w 204"/>
                  <a:gd name="T37" fmla="*/ 0 h 99"/>
                  <a:gd name="T38" fmla="*/ 0 w 204"/>
                  <a:gd name="T39" fmla="*/ 0 h 99"/>
                  <a:gd name="T40" fmla="*/ 0 w 204"/>
                  <a:gd name="T41" fmla="*/ 0 h 99"/>
                  <a:gd name="T42" fmla="*/ 0 w 204"/>
                  <a:gd name="T43" fmla="*/ 0 h 99"/>
                  <a:gd name="T44" fmla="*/ 0 w 204"/>
                  <a:gd name="T45" fmla="*/ 0 h 99"/>
                  <a:gd name="T46" fmla="*/ 0 w 204"/>
                  <a:gd name="T47" fmla="*/ 0 h 99"/>
                  <a:gd name="T48" fmla="*/ 0 w 204"/>
                  <a:gd name="T49" fmla="*/ 0 h 99"/>
                  <a:gd name="T50" fmla="*/ 0 w 204"/>
                  <a:gd name="T51" fmla="*/ 0 h 99"/>
                  <a:gd name="T52" fmla="*/ 0 w 204"/>
                  <a:gd name="T53" fmla="*/ 0 h 99"/>
                  <a:gd name="T54" fmla="*/ 0 w 204"/>
                  <a:gd name="T55" fmla="*/ 0 h 99"/>
                  <a:gd name="T56" fmla="*/ 0 w 204"/>
                  <a:gd name="T57" fmla="*/ 0 h 99"/>
                  <a:gd name="T58" fmla="*/ 0 w 204"/>
                  <a:gd name="T59" fmla="*/ 0 h 99"/>
                  <a:gd name="T60" fmla="*/ 0 w 204"/>
                  <a:gd name="T61" fmla="*/ 0 h 99"/>
                  <a:gd name="T62" fmla="*/ 0 w 204"/>
                  <a:gd name="T63" fmla="*/ 0 h 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4"/>
                  <a:gd name="T97" fmla="*/ 0 h 99"/>
                  <a:gd name="T98" fmla="*/ 204 w 204"/>
                  <a:gd name="T99" fmla="*/ 99 h 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4" h="99">
                    <a:moveTo>
                      <a:pt x="148" y="0"/>
                    </a:moveTo>
                    <a:lnTo>
                      <a:pt x="204" y="19"/>
                    </a:lnTo>
                    <a:lnTo>
                      <a:pt x="168" y="70"/>
                    </a:lnTo>
                    <a:lnTo>
                      <a:pt x="164" y="70"/>
                    </a:lnTo>
                    <a:lnTo>
                      <a:pt x="159" y="72"/>
                    </a:lnTo>
                    <a:lnTo>
                      <a:pt x="154" y="72"/>
                    </a:lnTo>
                    <a:lnTo>
                      <a:pt x="149" y="74"/>
                    </a:lnTo>
                    <a:lnTo>
                      <a:pt x="143" y="76"/>
                    </a:lnTo>
                    <a:lnTo>
                      <a:pt x="139" y="80"/>
                    </a:lnTo>
                    <a:lnTo>
                      <a:pt x="131" y="80"/>
                    </a:lnTo>
                    <a:lnTo>
                      <a:pt x="123" y="82"/>
                    </a:lnTo>
                    <a:lnTo>
                      <a:pt x="116" y="84"/>
                    </a:lnTo>
                    <a:lnTo>
                      <a:pt x="109" y="88"/>
                    </a:lnTo>
                    <a:lnTo>
                      <a:pt x="100" y="89"/>
                    </a:lnTo>
                    <a:lnTo>
                      <a:pt x="92" y="91"/>
                    </a:lnTo>
                    <a:lnTo>
                      <a:pt x="85" y="93"/>
                    </a:lnTo>
                    <a:lnTo>
                      <a:pt x="78" y="95"/>
                    </a:lnTo>
                    <a:lnTo>
                      <a:pt x="69" y="95"/>
                    </a:lnTo>
                    <a:lnTo>
                      <a:pt x="61" y="96"/>
                    </a:lnTo>
                    <a:lnTo>
                      <a:pt x="54" y="96"/>
                    </a:lnTo>
                    <a:lnTo>
                      <a:pt x="47" y="98"/>
                    </a:lnTo>
                    <a:lnTo>
                      <a:pt x="40" y="98"/>
                    </a:lnTo>
                    <a:lnTo>
                      <a:pt x="32" y="98"/>
                    </a:lnTo>
                    <a:lnTo>
                      <a:pt x="27" y="98"/>
                    </a:lnTo>
                    <a:lnTo>
                      <a:pt x="22" y="99"/>
                    </a:lnTo>
                    <a:lnTo>
                      <a:pt x="13" y="99"/>
                    </a:lnTo>
                    <a:lnTo>
                      <a:pt x="6" y="99"/>
                    </a:lnTo>
                    <a:lnTo>
                      <a:pt x="0" y="99"/>
                    </a:lnTo>
                    <a:lnTo>
                      <a:pt x="1" y="96"/>
                    </a:lnTo>
                    <a:lnTo>
                      <a:pt x="8" y="95"/>
                    </a:lnTo>
                    <a:lnTo>
                      <a:pt x="11" y="93"/>
                    </a:lnTo>
                    <a:lnTo>
                      <a:pt x="17" y="91"/>
                    </a:lnTo>
                    <a:lnTo>
                      <a:pt x="24" y="89"/>
                    </a:lnTo>
                    <a:lnTo>
                      <a:pt x="31" y="88"/>
                    </a:lnTo>
                    <a:lnTo>
                      <a:pt x="37" y="84"/>
                    </a:lnTo>
                    <a:lnTo>
                      <a:pt x="45" y="82"/>
                    </a:lnTo>
                    <a:lnTo>
                      <a:pt x="52" y="80"/>
                    </a:lnTo>
                    <a:lnTo>
                      <a:pt x="61" y="78"/>
                    </a:lnTo>
                    <a:lnTo>
                      <a:pt x="69" y="74"/>
                    </a:lnTo>
                    <a:lnTo>
                      <a:pt x="77" y="72"/>
                    </a:lnTo>
                    <a:lnTo>
                      <a:pt x="85" y="70"/>
                    </a:lnTo>
                    <a:lnTo>
                      <a:pt x="93" y="68"/>
                    </a:lnTo>
                    <a:lnTo>
                      <a:pt x="100" y="64"/>
                    </a:lnTo>
                    <a:lnTo>
                      <a:pt x="107" y="64"/>
                    </a:lnTo>
                    <a:lnTo>
                      <a:pt x="113" y="62"/>
                    </a:lnTo>
                    <a:lnTo>
                      <a:pt x="120" y="62"/>
                    </a:lnTo>
                    <a:lnTo>
                      <a:pt x="125" y="60"/>
                    </a:lnTo>
                    <a:lnTo>
                      <a:pt x="131" y="59"/>
                    </a:lnTo>
                    <a:lnTo>
                      <a:pt x="136" y="59"/>
                    </a:lnTo>
                    <a:lnTo>
                      <a:pt x="141" y="59"/>
                    </a:lnTo>
                    <a:lnTo>
                      <a:pt x="149" y="57"/>
                    </a:lnTo>
                    <a:lnTo>
                      <a:pt x="156" y="57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62" y="53"/>
                    </a:lnTo>
                    <a:lnTo>
                      <a:pt x="166" y="47"/>
                    </a:lnTo>
                    <a:lnTo>
                      <a:pt x="168" y="37"/>
                    </a:lnTo>
                    <a:lnTo>
                      <a:pt x="168" y="29"/>
                    </a:lnTo>
                    <a:lnTo>
                      <a:pt x="161" y="21"/>
                    </a:lnTo>
                    <a:lnTo>
                      <a:pt x="152" y="18"/>
                    </a:lnTo>
                    <a:lnTo>
                      <a:pt x="145" y="14"/>
                    </a:lnTo>
                    <a:lnTo>
                      <a:pt x="141" y="14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37" name="Freeform 222">
                <a:extLst>
                  <a:ext uri="{FF2B5EF4-FFF2-40B4-BE49-F238E27FC236}">
                    <a16:creationId xmlns:a16="http://schemas.microsoft.com/office/drawing/2014/main" id="{161AFB4A-9DC9-4C3F-B405-581085C1A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" y="3209"/>
                <a:ext cx="34" cy="55"/>
              </a:xfrm>
              <a:custGeom>
                <a:avLst/>
                <a:gdLst>
                  <a:gd name="T0" fmla="*/ 0 w 100"/>
                  <a:gd name="T1" fmla="*/ 0 h 164"/>
                  <a:gd name="T2" fmla="*/ 0 w 100"/>
                  <a:gd name="T3" fmla="*/ 0 h 164"/>
                  <a:gd name="T4" fmla="*/ 0 w 100"/>
                  <a:gd name="T5" fmla="*/ 0 h 164"/>
                  <a:gd name="T6" fmla="*/ 0 w 100"/>
                  <a:gd name="T7" fmla="*/ 0 h 164"/>
                  <a:gd name="T8" fmla="*/ 0 w 100"/>
                  <a:gd name="T9" fmla="*/ 0 h 164"/>
                  <a:gd name="T10" fmla="*/ 0 w 100"/>
                  <a:gd name="T11" fmla="*/ 0 h 164"/>
                  <a:gd name="T12" fmla="*/ 0 w 100"/>
                  <a:gd name="T13" fmla="*/ 0 h 164"/>
                  <a:gd name="T14" fmla="*/ 0 w 100"/>
                  <a:gd name="T15" fmla="*/ 0 h 164"/>
                  <a:gd name="T16" fmla="*/ 0 w 100"/>
                  <a:gd name="T17" fmla="*/ 0 h 164"/>
                  <a:gd name="T18" fmla="*/ 0 w 100"/>
                  <a:gd name="T19" fmla="*/ 0 h 164"/>
                  <a:gd name="T20" fmla="*/ 0 w 100"/>
                  <a:gd name="T21" fmla="*/ 0 h 164"/>
                  <a:gd name="T22" fmla="*/ 0 w 100"/>
                  <a:gd name="T23" fmla="*/ 0 h 164"/>
                  <a:gd name="T24" fmla="*/ 0 w 100"/>
                  <a:gd name="T25" fmla="*/ 0 h 164"/>
                  <a:gd name="T26" fmla="*/ 0 w 100"/>
                  <a:gd name="T27" fmla="*/ 0 h 164"/>
                  <a:gd name="T28" fmla="*/ 0 w 100"/>
                  <a:gd name="T29" fmla="*/ 0 h 164"/>
                  <a:gd name="T30" fmla="*/ 0 w 100"/>
                  <a:gd name="T31" fmla="*/ 0 h 164"/>
                  <a:gd name="T32" fmla="*/ 0 w 100"/>
                  <a:gd name="T33" fmla="*/ 0 h 164"/>
                  <a:gd name="T34" fmla="*/ 0 w 100"/>
                  <a:gd name="T35" fmla="*/ 0 h 164"/>
                  <a:gd name="T36" fmla="*/ 0 w 100"/>
                  <a:gd name="T37" fmla="*/ 0 h 164"/>
                  <a:gd name="T38" fmla="*/ 0 w 100"/>
                  <a:gd name="T39" fmla="*/ 0 h 164"/>
                  <a:gd name="T40" fmla="*/ 0 w 100"/>
                  <a:gd name="T41" fmla="*/ 0 h 164"/>
                  <a:gd name="T42" fmla="*/ 0 w 100"/>
                  <a:gd name="T43" fmla="*/ 0 h 164"/>
                  <a:gd name="T44" fmla="*/ 0 w 100"/>
                  <a:gd name="T45" fmla="*/ 0 h 164"/>
                  <a:gd name="T46" fmla="*/ 0 w 100"/>
                  <a:gd name="T47" fmla="*/ 0 h 164"/>
                  <a:gd name="T48" fmla="*/ 0 w 100"/>
                  <a:gd name="T49" fmla="*/ 0 h 164"/>
                  <a:gd name="T50" fmla="*/ 0 w 100"/>
                  <a:gd name="T51" fmla="*/ 0 h 164"/>
                  <a:gd name="T52" fmla="*/ 0 w 100"/>
                  <a:gd name="T53" fmla="*/ 0 h 164"/>
                  <a:gd name="T54" fmla="*/ 0 w 100"/>
                  <a:gd name="T55" fmla="*/ 0 h 164"/>
                  <a:gd name="T56" fmla="*/ 0 w 100"/>
                  <a:gd name="T57" fmla="*/ 0 h 164"/>
                  <a:gd name="T58" fmla="*/ 0 w 100"/>
                  <a:gd name="T59" fmla="*/ 0 h 164"/>
                  <a:gd name="T60" fmla="*/ 0 w 100"/>
                  <a:gd name="T61" fmla="*/ 0 h 164"/>
                  <a:gd name="T62" fmla="*/ 0 w 100"/>
                  <a:gd name="T63" fmla="*/ 0 h 164"/>
                  <a:gd name="T64" fmla="*/ 0 w 100"/>
                  <a:gd name="T65" fmla="*/ 0 h 164"/>
                  <a:gd name="T66" fmla="*/ 0 w 100"/>
                  <a:gd name="T67" fmla="*/ 0 h 164"/>
                  <a:gd name="T68" fmla="*/ 0 w 100"/>
                  <a:gd name="T69" fmla="*/ 0 h 164"/>
                  <a:gd name="T70" fmla="*/ 0 w 100"/>
                  <a:gd name="T71" fmla="*/ 0 h 164"/>
                  <a:gd name="T72" fmla="*/ 0 w 100"/>
                  <a:gd name="T73" fmla="*/ 0 h 164"/>
                  <a:gd name="T74" fmla="*/ 0 w 100"/>
                  <a:gd name="T75" fmla="*/ 0 h 164"/>
                  <a:gd name="T76" fmla="*/ 0 w 100"/>
                  <a:gd name="T77" fmla="*/ 0 h 164"/>
                  <a:gd name="T78" fmla="*/ 0 w 100"/>
                  <a:gd name="T79" fmla="*/ 0 h 164"/>
                  <a:gd name="T80" fmla="*/ 0 w 100"/>
                  <a:gd name="T81" fmla="*/ 0 h 164"/>
                  <a:gd name="T82" fmla="*/ 0 w 100"/>
                  <a:gd name="T83" fmla="*/ 0 h 164"/>
                  <a:gd name="T84" fmla="*/ 0 w 100"/>
                  <a:gd name="T85" fmla="*/ 0 h 164"/>
                  <a:gd name="T86" fmla="*/ 0 w 100"/>
                  <a:gd name="T87" fmla="*/ 0 h 164"/>
                  <a:gd name="T88" fmla="*/ 0 w 100"/>
                  <a:gd name="T89" fmla="*/ 0 h 164"/>
                  <a:gd name="T90" fmla="*/ 0 w 100"/>
                  <a:gd name="T91" fmla="*/ 0 h 164"/>
                  <a:gd name="T92" fmla="*/ 0 w 100"/>
                  <a:gd name="T93" fmla="*/ 0 h 164"/>
                  <a:gd name="T94" fmla="*/ 0 w 100"/>
                  <a:gd name="T95" fmla="*/ 0 h 164"/>
                  <a:gd name="T96" fmla="*/ 0 w 100"/>
                  <a:gd name="T97" fmla="*/ 0 h 164"/>
                  <a:gd name="T98" fmla="*/ 0 w 100"/>
                  <a:gd name="T99" fmla="*/ 0 h 164"/>
                  <a:gd name="T100" fmla="*/ 0 w 100"/>
                  <a:gd name="T101" fmla="*/ 0 h 164"/>
                  <a:gd name="T102" fmla="*/ 0 w 100"/>
                  <a:gd name="T103" fmla="*/ 0 h 16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0"/>
                  <a:gd name="T157" fmla="*/ 0 h 164"/>
                  <a:gd name="T158" fmla="*/ 100 w 100"/>
                  <a:gd name="T159" fmla="*/ 164 h 16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0" h="164">
                    <a:moveTo>
                      <a:pt x="0" y="11"/>
                    </a:moveTo>
                    <a:lnTo>
                      <a:pt x="0" y="12"/>
                    </a:lnTo>
                    <a:lnTo>
                      <a:pt x="1" y="16"/>
                    </a:lnTo>
                    <a:lnTo>
                      <a:pt x="1" y="20"/>
                    </a:lnTo>
                    <a:lnTo>
                      <a:pt x="2" y="25"/>
                    </a:lnTo>
                    <a:lnTo>
                      <a:pt x="3" y="31"/>
                    </a:lnTo>
                    <a:lnTo>
                      <a:pt x="5" y="37"/>
                    </a:lnTo>
                    <a:lnTo>
                      <a:pt x="5" y="43"/>
                    </a:lnTo>
                    <a:lnTo>
                      <a:pt x="7" y="51"/>
                    </a:lnTo>
                    <a:lnTo>
                      <a:pt x="7" y="57"/>
                    </a:lnTo>
                    <a:lnTo>
                      <a:pt x="9" y="65"/>
                    </a:lnTo>
                    <a:lnTo>
                      <a:pt x="9" y="72"/>
                    </a:lnTo>
                    <a:lnTo>
                      <a:pt x="10" y="77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1" y="78"/>
                    </a:lnTo>
                    <a:lnTo>
                      <a:pt x="12" y="70"/>
                    </a:lnTo>
                    <a:lnTo>
                      <a:pt x="12" y="64"/>
                    </a:lnTo>
                    <a:lnTo>
                      <a:pt x="12" y="57"/>
                    </a:lnTo>
                    <a:lnTo>
                      <a:pt x="13" y="52"/>
                    </a:lnTo>
                    <a:lnTo>
                      <a:pt x="15" y="47"/>
                    </a:lnTo>
                    <a:lnTo>
                      <a:pt x="15" y="41"/>
                    </a:lnTo>
                    <a:lnTo>
                      <a:pt x="15" y="36"/>
                    </a:lnTo>
                    <a:lnTo>
                      <a:pt x="15" y="32"/>
                    </a:lnTo>
                    <a:lnTo>
                      <a:pt x="16" y="30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5" y="32"/>
                    </a:lnTo>
                    <a:lnTo>
                      <a:pt x="28" y="36"/>
                    </a:lnTo>
                    <a:lnTo>
                      <a:pt x="32" y="44"/>
                    </a:lnTo>
                    <a:lnTo>
                      <a:pt x="35" y="48"/>
                    </a:lnTo>
                    <a:lnTo>
                      <a:pt x="37" y="54"/>
                    </a:lnTo>
                    <a:lnTo>
                      <a:pt x="39" y="60"/>
                    </a:lnTo>
                    <a:lnTo>
                      <a:pt x="42" y="66"/>
                    </a:lnTo>
                    <a:lnTo>
                      <a:pt x="45" y="73"/>
                    </a:lnTo>
                    <a:lnTo>
                      <a:pt x="46" y="81"/>
                    </a:lnTo>
                    <a:lnTo>
                      <a:pt x="48" y="87"/>
                    </a:lnTo>
                    <a:lnTo>
                      <a:pt x="51" y="96"/>
                    </a:lnTo>
                    <a:lnTo>
                      <a:pt x="53" y="104"/>
                    </a:lnTo>
                    <a:lnTo>
                      <a:pt x="55" y="112"/>
                    </a:lnTo>
                    <a:lnTo>
                      <a:pt x="57" y="119"/>
                    </a:lnTo>
                    <a:lnTo>
                      <a:pt x="59" y="128"/>
                    </a:lnTo>
                    <a:lnTo>
                      <a:pt x="60" y="135"/>
                    </a:lnTo>
                    <a:lnTo>
                      <a:pt x="61" y="142"/>
                    </a:lnTo>
                    <a:lnTo>
                      <a:pt x="61" y="147"/>
                    </a:lnTo>
                    <a:lnTo>
                      <a:pt x="63" y="153"/>
                    </a:lnTo>
                    <a:lnTo>
                      <a:pt x="66" y="161"/>
                    </a:lnTo>
                    <a:lnTo>
                      <a:pt x="67" y="164"/>
                    </a:lnTo>
                    <a:lnTo>
                      <a:pt x="67" y="162"/>
                    </a:lnTo>
                    <a:lnTo>
                      <a:pt x="67" y="157"/>
                    </a:lnTo>
                    <a:lnTo>
                      <a:pt x="67" y="149"/>
                    </a:lnTo>
                    <a:lnTo>
                      <a:pt x="68" y="141"/>
                    </a:lnTo>
                    <a:lnTo>
                      <a:pt x="67" y="135"/>
                    </a:lnTo>
                    <a:lnTo>
                      <a:pt x="67" y="129"/>
                    </a:lnTo>
                    <a:lnTo>
                      <a:pt x="67" y="123"/>
                    </a:lnTo>
                    <a:lnTo>
                      <a:pt x="67" y="118"/>
                    </a:lnTo>
                    <a:lnTo>
                      <a:pt x="66" y="112"/>
                    </a:lnTo>
                    <a:lnTo>
                      <a:pt x="64" y="106"/>
                    </a:lnTo>
                    <a:lnTo>
                      <a:pt x="63" y="98"/>
                    </a:lnTo>
                    <a:lnTo>
                      <a:pt x="63" y="93"/>
                    </a:lnTo>
                    <a:lnTo>
                      <a:pt x="61" y="85"/>
                    </a:lnTo>
                    <a:lnTo>
                      <a:pt x="61" y="80"/>
                    </a:lnTo>
                    <a:lnTo>
                      <a:pt x="59" y="73"/>
                    </a:lnTo>
                    <a:lnTo>
                      <a:pt x="58" y="66"/>
                    </a:lnTo>
                    <a:lnTo>
                      <a:pt x="56" y="60"/>
                    </a:lnTo>
                    <a:lnTo>
                      <a:pt x="53" y="54"/>
                    </a:lnTo>
                    <a:lnTo>
                      <a:pt x="52" y="48"/>
                    </a:lnTo>
                    <a:lnTo>
                      <a:pt x="51" y="43"/>
                    </a:lnTo>
                    <a:lnTo>
                      <a:pt x="47" y="33"/>
                    </a:lnTo>
                    <a:lnTo>
                      <a:pt x="45" y="26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5" y="22"/>
                    </a:lnTo>
                    <a:lnTo>
                      <a:pt x="53" y="27"/>
                    </a:lnTo>
                    <a:lnTo>
                      <a:pt x="59" y="31"/>
                    </a:lnTo>
                    <a:lnTo>
                      <a:pt x="64" y="35"/>
                    </a:lnTo>
                    <a:lnTo>
                      <a:pt x="70" y="41"/>
                    </a:lnTo>
                    <a:lnTo>
                      <a:pt x="77" y="47"/>
                    </a:lnTo>
                    <a:lnTo>
                      <a:pt x="80" y="52"/>
                    </a:lnTo>
                    <a:lnTo>
                      <a:pt x="86" y="57"/>
                    </a:lnTo>
                    <a:lnTo>
                      <a:pt x="88" y="63"/>
                    </a:lnTo>
                    <a:lnTo>
                      <a:pt x="91" y="68"/>
                    </a:lnTo>
                    <a:lnTo>
                      <a:pt x="94" y="76"/>
                    </a:lnTo>
                    <a:lnTo>
                      <a:pt x="97" y="81"/>
                    </a:lnTo>
                    <a:lnTo>
                      <a:pt x="98" y="77"/>
                    </a:lnTo>
                    <a:lnTo>
                      <a:pt x="100" y="73"/>
                    </a:lnTo>
                    <a:lnTo>
                      <a:pt x="100" y="67"/>
                    </a:lnTo>
                    <a:lnTo>
                      <a:pt x="100" y="64"/>
                    </a:lnTo>
                    <a:lnTo>
                      <a:pt x="99" y="57"/>
                    </a:lnTo>
                    <a:lnTo>
                      <a:pt x="97" y="52"/>
                    </a:lnTo>
                    <a:lnTo>
                      <a:pt x="92" y="44"/>
                    </a:lnTo>
                    <a:lnTo>
                      <a:pt x="87" y="36"/>
                    </a:lnTo>
                    <a:lnTo>
                      <a:pt x="81" y="28"/>
                    </a:lnTo>
                    <a:lnTo>
                      <a:pt x="77" y="23"/>
                    </a:lnTo>
                    <a:lnTo>
                      <a:pt x="70" y="15"/>
                    </a:lnTo>
                    <a:lnTo>
                      <a:pt x="67" y="12"/>
                    </a:lnTo>
                    <a:lnTo>
                      <a:pt x="63" y="7"/>
                    </a:lnTo>
                    <a:lnTo>
                      <a:pt x="83" y="20"/>
                    </a:lnTo>
                    <a:lnTo>
                      <a:pt x="61" y="0"/>
                    </a:lnTo>
                    <a:lnTo>
                      <a:pt x="37" y="0"/>
                    </a:lnTo>
                    <a:lnTo>
                      <a:pt x="49" y="11"/>
                    </a:lnTo>
                    <a:lnTo>
                      <a:pt x="20" y="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04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38" name="Freeform 223">
                <a:extLst>
                  <a:ext uri="{FF2B5EF4-FFF2-40B4-BE49-F238E27FC236}">
                    <a16:creationId xmlns:a16="http://schemas.microsoft.com/office/drawing/2014/main" id="{10A97E27-6D66-407F-8253-BF98F59FF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" y="3213"/>
                <a:ext cx="18" cy="37"/>
              </a:xfrm>
              <a:custGeom>
                <a:avLst/>
                <a:gdLst>
                  <a:gd name="T0" fmla="*/ 0 w 54"/>
                  <a:gd name="T1" fmla="*/ 0 h 113"/>
                  <a:gd name="T2" fmla="*/ 0 w 54"/>
                  <a:gd name="T3" fmla="*/ 0 h 113"/>
                  <a:gd name="T4" fmla="*/ 0 w 54"/>
                  <a:gd name="T5" fmla="*/ 0 h 113"/>
                  <a:gd name="T6" fmla="*/ 0 w 54"/>
                  <a:gd name="T7" fmla="*/ 0 h 113"/>
                  <a:gd name="T8" fmla="*/ 0 w 54"/>
                  <a:gd name="T9" fmla="*/ 0 h 113"/>
                  <a:gd name="T10" fmla="*/ 0 w 54"/>
                  <a:gd name="T11" fmla="*/ 0 h 113"/>
                  <a:gd name="T12" fmla="*/ 0 w 54"/>
                  <a:gd name="T13" fmla="*/ 0 h 113"/>
                  <a:gd name="T14" fmla="*/ 0 w 54"/>
                  <a:gd name="T15" fmla="*/ 0 h 113"/>
                  <a:gd name="T16" fmla="*/ 0 w 54"/>
                  <a:gd name="T17" fmla="*/ 0 h 113"/>
                  <a:gd name="T18" fmla="*/ 0 w 54"/>
                  <a:gd name="T19" fmla="*/ 0 h 113"/>
                  <a:gd name="T20" fmla="*/ 0 w 54"/>
                  <a:gd name="T21" fmla="*/ 0 h 113"/>
                  <a:gd name="T22" fmla="*/ 0 w 54"/>
                  <a:gd name="T23" fmla="*/ 0 h 113"/>
                  <a:gd name="T24" fmla="*/ 0 w 54"/>
                  <a:gd name="T25" fmla="*/ 0 h 113"/>
                  <a:gd name="T26" fmla="*/ 0 w 54"/>
                  <a:gd name="T27" fmla="*/ 0 h 113"/>
                  <a:gd name="T28" fmla="*/ 0 w 54"/>
                  <a:gd name="T29" fmla="*/ 0 h 113"/>
                  <a:gd name="T30" fmla="*/ 0 w 54"/>
                  <a:gd name="T31" fmla="*/ 0 h 113"/>
                  <a:gd name="T32" fmla="*/ 0 w 54"/>
                  <a:gd name="T33" fmla="*/ 0 h 113"/>
                  <a:gd name="T34" fmla="*/ 0 w 54"/>
                  <a:gd name="T35" fmla="*/ 0 h 113"/>
                  <a:gd name="T36" fmla="*/ 0 w 54"/>
                  <a:gd name="T37" fmla="*/ 0 h 113"/>
                  <a:gd name="T38" fmla="*/ 0 w 54"/>
                  <a:gd name="T39" fmla="*/ 0 h 113"/>
                  <a:gd name="T40" fmla="*/ 0 w 54"/>
                  <a:gd name="T41" fmla="*/ 0 h 113"/>
                  <a:gd name="T42" fmla="*/ 0 w 54"/>
                  <a:gd name="T43" fmla="*/ 0 h 113"/>
                  <a:gd name="T44" fmla="*/ 0 w 54"/>
                  <a:gd name="T45" fmla="*/ 0 h 113"/>
                  <a:gd name="T46" fmla="*/ 0 w 54"/>
                  <a:gd name="T47" fmla="*/ 0 h 113"/>
                  <a:gd name="T48" fmla="*/ 0 w 54"/>
                  <a:gd name="T49" fmla="*/ 0 h 113"/>
                  <a:gd name="T50" fmla="*/ 0 w 54"/>
                  <a:gd name="T51" fmla="*/ 0 h 113"/>
                  <a:gd name="T52" fmla="*/ 0 w 54"/>
                  <a:gd name="T53" fmla="*/ 0 h 113"/>
                  <a:gd name="T54" fmla="*/ 0 w 54"/>
                  <a:gd name="T55" fmla="*/ 0 h 113"/>
                  <a:gd name="T56" fmla="*/ 0 w 54"/>
                  <a:gd name="T57" fmla="*/ 0 h 113"/>
                  <a:gd name="T58" fmla="*/ 0 w 54"/>
                  <a:gd name="T59" fmla="*/ 0 h 113"/>
                  <a:gd name="T60" fmla="*/ 0 w 54"/>
                  <a:gd name="T61" fmla="*/ 0 h 113"/>
                  <a:gd name="T62" fmla="*/ 0 w 54"/>
                  <a:gd name="T63" fmla="*/ 0 h 113"/>
                  <a:gd name="T64" fmla="*/ 0 w 54"/>
                  <a:gd name="T65" fmla="*/ 0 h 113"/>
                  <a:gd name="T66" fmla="*/ 0 w 54"/>
                  <a:gd name="T67" fmla="*/ 0 h 113"/>
                  <a:gd name="T68" fmla="*/ 0 w 54"/>
                  <a:gd name="T69" fmla="*/ 0 h 113"/>
                  <a:gd name="T70" fmla="*/ 0 w 54"/>
                  <a:gd name="T71" fmla="*/ 0 h 113"/>
                  <a:gd name="T72" fmla="*/ 0 w 54"/>
                  <a:gd name="T73" fmla="*/ 0 h 113"/>
                  <a:gd name="T74" fmla="*/ 0 w 54"/>
                  <a:gd name="T75" fmla="*/ 0 h 113"/>
                  <a:gd name="T76" fmla="*/ 0 w 54"/>
                  <a:gd name="T77" fmla="*/ 0 h 113"/>
                  <a:gd name="T78" fmla="*/ 0 w 54"/>
                  <a:gd name="T79" fmla="*/ 0 h 113"/>
                  <a:gd name="T80" fmla="*/ 0 w 54"/>
                  <a:gd name="T81" fmla="*/ 0 h 113"/>
                  <a:gd name="T82" fmla="*/ 0 w 54"/>
                  <a:gd name="T83" fmla="*/ 0 h 113"/>
                  <a:gd name="T84" fmla="*/ 0 w 54"/>
                  <a:gd name="T85" fmla="*/ 0 h 11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"/>
                  <a:gd name="T130" fmla="*/ 0 h 113"/>
                  <a:gd name="T131" fmla="*/ 54 w 54"/>
                  <a:gd name="T132" fmla="*/ 113 h 11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" h="113">
                    <a:moveTo>
                      <a:pt x="37" y="4"/>
                    </a:moveTo>
                    <a:lnTo>
                      <a:pt x="32" y="5"/>
                    </a:lnTo>
                    <a:lnTo>
                      <a:pt x="24" y="13"/>
                    </a:lnTo>
                    <a:lnTo>
                      <a:pt x="19" y="19"/>
                    </a:lnTo>
                    <a:lnTo>
                      <a:pt x="15" y="25"/>
                    </a:lnTo>
                    <a:lnTo>
                      <a:pt x="9" y="33"/>
                    </a:lnTo>
                    <a:lnTo>
                      <a:pt x="7" y="44"/>
                    </a:lnTo>
                    <a:lnTo>
                      <a:pt x="4" y="49"/>
                    </a:lnTo>
                    <a:lnTo>
                      <a:pt x="2" y="54"/>
                    </a:lnTo>
                    <a:lnTo>
                      <a:pt x="1" y="60"/>
                    </a:lnTo>
                    <a:lnTo>
                      <a:pt x="1" y="65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7"/>
                    </a:lnTo>
                    <a:lnTo>
                      <a:pt x="0" y="105"/>
                    </a:lnTo>
                    <a:lnTo>
                      <a:pt x="0" y="111"/>
                    </a:lnTo>
                    <a:lnTo>
                      <a:pt x="1" y="113"/>
                    </a:lnTo>
                    <a:lnTo>
                      <a:pt x="1" y="111"/>
                    </a:lnTo>
                    <a:lnTo>
                      <a:pt x="2" y="104"/>
                    </a:lnTo>
                    <a:lnTo>
                      <a:pt x="2" y="98"/>
                    </a:lnTo>
                    <a:lnTo>
                      <a:pt x="4" y="94"/>
                    </a:lnTo>
                    <a:lnTo>
                      <a:pt x="5" y="87"/>
                    </a:lnTo>
                    <a:lnTo>
                      <a:pt x="7" y="83"/>
                    </a:lnTo>
                    <a:lnTo>
                      <a:pt x="7" y="76"/>
                    </a:lnTo>
                    <a:lnTo>
                      <a:pt x="8" y="70"/>
                    </a:lnTo>
                    <a:lnTo>
                      <a:pt x="9" y="62"/>
                    </a:lnTo>
                    <a:lnTo>
                      <a:pt x="11" y="56"/>
                    </a:lnTo>
                    <a:lnTo>
                      <a:pt x="14" y="50"/>
                    </a:lnTo>
                    <a:lnTo>
                      <a:pt x="16" y="44"/>
                    </a:lnTo>
                    <a:lnTo>
                      <a:pt x="17" y="37"/>
                    </a:lnTo>
                    <a:lnTo>
                      <a:pt x="20" y="33"/>
                    </a:lnTo>
                    <a:lnTo>
                      <a:pt x="22" y="27"/>
                    </a:lnTo>
                    <a:lnTo>
                      <a:pt x="25" y="22"/>
                    </a:lnTo>
                    <a:lnTo>
                      <a:pt x="28" y="17"/>
                    </a:lnTo>
                    <a:lnTo>
                      <a:pt x="31" y="14"/>
                    </a:lnTo>
                    <a:lnTo>
                      <a:pt x="36" y="9"/>
                    </a:lnTo>
                    <a:lnTo>
                      <a:pt x="41" y="4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404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39" name="Freeform 224">
                <a:extLst>
                  <a:ext uri="{FF2B5EF4-FFF2-40B4-BE49-F238E27FC236}">
                    <a16:creationId xmlns:a16="http://schemas.microsoft.com/office/drawing/2014/main" id="{1047D3EA-123C-4436-85D8-1B22139F5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6" y="3285"/>
                <a:ext cx="80" cy="55"/>
              </a:xfrm>
              <a:custGeom>
                <a:avLst/>
                <a:gdLst>
                  <a:gd name="T0" fmla="*/ 0 w 239"/>
                  <a:gd name="T1" fmla="*/ 0 h 167"/>
                  <a:gd name="T2" fmla="*/ 0 w 239"/>
                  <a:gd name="T3" fmla="*/ 0 h 167"/>
                  <a:gd name="T4" fmla="*/ 0 w 239"/>
                  <a:gd name="T5" fmla="*/ 0 h 167"/>
                  <a:gd name="T6" fmla="*/ 0 w 239"/>
                  <a:gd name="T7" fmla="*/ 0 h 167"/>
                  <a:gd name="T8" fmla="*/ 0 w 239"/>
                  <a:gd name="T9" fmla="*/ 0 h 167"/>
                  <a:gd name="T10" fmla="*/ 0 w 239"/>
                  <a:gd name="T11" fmla="*/ 0 h 167"/>
                  <a:gd name="T12" fmla="*/ 0 w 239"/>
                  <a:gd name="T13" fmla="*/ 0 h 167"/>
                  <a:gd name="T14" fmla="*/ 0 w 239"/>
                  <a:gd name="T15" fmla="*/ 0 h 167"/>
                  <a:gd name="T16" fmla="*/ 0 w 239"/>
                  <a:gd name="T17" fmla="*/ 0 h 167"/>
                  <a:gd name="T18" fmla="*/ 0 w 239"/>
                  <a:gd name="T19" fmla="*/ 0 h 167"/>
                  <a:gd name="T20" fmla="*/ 0 w 239"/>
                  <a:gd name="T21" fmla="*/ 0 h 167"/>
                  <a:gd name="T22" fmla="*/ 0 w 239"/>
                  <a:gd name="T23" fmla="*/ 0 h 167"/>
                  <a:gd name="T24" fmla="*/ 0 w 239"/>
                  <a:gd name="T25" fmla="*/ 0 h 167"/>
                  <a:gd name="T26" fmla="*/ 0 w 239"/>
                  <a:gd name="T27" fmla="*/ 0 h 167"/>
                  <a:gd name="T28" fmla="*/ 0 w 239"/>
                  <a:gd name="T29" fmla="*/ 0 h 167"/>
                  <a:gd name="T30" fmla="*/ 0 w 239"/>
                  <a:gd name="T31" fmla="*/ 0 h 167"/>
                  <a:gd name="T32" fmla="*/ 0 w 239"/>
                  <a:gd name="T33" fmla="*/ 0 h 167"/>
                  <a:gd name="T34" fmla="*/ 0 w 239"/>
                  <a:gd name="T35" fmla="*/ 0 h 167"/>
                  <a:gd name="T36" fmla="*/ 0 w 239"/>
                  <a:gd name="T37" fmla="*/ 0 h 167"/>
                  <a:gd name="T38" fmla="*/ 0 w 239"/>
                  <a:gd name="T39" fmla="*/ 0 h 167"/>
                  <a:gd name="T40" fmla="*/ 0 w 239"/>
                  <a:gd name="T41" fmla="*/ 0 h 167"/>
                  <a:gd name="T42" fmla="*/ 0 w 239"/>
                  <a:gd name="T43" fmla="*/ 0 h 167"/>
                  <a:gd name="T44" fmla="*/ 0 w 239"/>
                  <a:gd name="T45" fmla="*/ 0 h 167"/>
                  <a:gd name="T46" fmla="*/ 0 w 239"/>
                  <a:gd name="T47" fmla="*/ 0 h 167"/>
                  <a:gd name="T48" fmla="*/ 0 w 239"/>
                  <a:gd name="T49" fmla="*/ 0 h 167"/>
                  <a:gd name="T50" fmla="*/ 0 w 239"/>
                  <a:gd name="T51" fmla="*/ 0 h 167"/>
                  <a:gd name="T52" fmla="*/ 0 w 239"/>
                  <a:gd name="T53" fmla="*/ 0 h 167"/>
                  <a:gd name="T54" fmla="*/ 0 w 239"/>
                  <a:gd name="T55" fmla="*/ 0 h 167"/>
                  <a:gd name="T56" fmla="*/ 0 w 239"/>
                  <a:gd name="T57" fmla="*/ 0 h 167"/>
                  <a:gd name="T58" fmla="*/ 0 w 239"/>
                  <a:gd name="T59" fmla="*/ 0 h 167"/>
                  <a:gd name="T60" fmla="*/ 0 w 239"/>
                  <a:gd name="T61" fmla="*/ 0 h 167"/>
                  <a:gd name="T62" fmla="*/ 0 w 239"/>
                  <a:gd name="T63" fmla="*/ 0 h 167"/>
                  <a:gd name="T64" fmla="*/ 0 w 239"/>
                  <a:gd name="T65" fmla="*/ 0 h 167"/>
                  <a:gd name="T66" fmla="*/ 0 w 239"/>
                  <a:gd name="T67" fmla="*/ 0 h 167"/>
                  <a:gd name="T68" fmla="*/ 0 w 239"/>
                  <a:gd name="T69" fmla="*/ 0 h 167"/>
                  <a:gd name="T70" fmla="*/ 0 w 239"/>
                  <a:gd name="T71" fmla="*/ 0 h 167"/>
                  <a:gd name="T72" fmla="*/ 0 w 239"/>
                  <a:gd name="T73" fmla="*/ 0 h 167"/>
                  <a:gd name="T74" fmla="*/ 0 w 239"/>
                  <a:gd name="T75" fmla="*/ 0 h 167"/>
                  <a:gd name="T76" fmla="*/ 0 w 239"/>
                  <a:gd name="T77" fmla="*/ 0 h 167"/>
                  <a:gd name="T78" fmla="*/ 0 w 239"/>
                  <a:gd name="T79" fmla="*/ 0 h 167"/>
                  <a:gd name="T80" fmla="*/ 0 w 239"/>
                  <a:gd name="T81" fmla="*/ 0 h 167"/>
                  <a:gd name="T82" fmla="*/ 0 w 239"/>
                  <a:gd name="T83" fmla="*/ 0 h 167"/>
                  <a:gd name="T84" fmla="*/ 0 w 239"/>
                  <a:gd name="T85" fmla="*/ 0 h 167"/>
                  <a:gd name="T86" fmla="*/ 0 w 239"/>
                  <a:gd name="T87" fmla="*/ 0 h 167"/>
                  <a:gd name="T88" fmla="*/ 0 w 239"/>
                  <a:gd name="T89" fmla="*/ 0 h 167"/>
                  <a:gd name="T90" fmla="*/ 0 w 239"/>
                  <a:gd name="T91" fmla="*/ 0 h 167"/>
                  <a:gd name="T92" fmla="*/ 0 w 239"/>
                  <a:gd name="T93" fmla="*/ 0 h 167"/>
                  <a:gd name="T94" fmla="*/ 0 w 239"/>
                  <a:gd name="T95" fmla="*/ 0 h 167"/>
                  <a:gd name="T96" fmla="*/ 0 w 239"/>
                  <a:gd name="T97" fmla="*/ 0 h 16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9"/>
                  <a:gd name="T148" fmla="*/ 0 h 167"/>
                  <a:gd name="T149" fmla="*/ 239 w 239"/>
                  <a:gd name="T150" fmla="*/ 167 h 16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9" h="167">
                    <a:moveTo>
                      <a:pt x="118" y="0"/>
                    </a:moveTo>
                    <a:lnTo>
                      <a:pt x="120" y="0"/>
                    </a:lnTo>
                    <a:lnTo>
                      <a:pt x="125" y="2"/>
                    </a:lnTo>
                    <a:lnTo>
                      <a:pt x="129" y="2"/>
                    </a:lnTo>
                    <a:lnTo>
                      <a:pt x="133" y="5"/>
                    </a:lnTo>
                    <a:lnTo>
                      <a:pt x="140" y="6"/>
                    </a:lnTo>
                    <a:lnTo>
                      <a:pt x="145" y="9"/>
                    </a:lnTo>
                    <a:lnTo>
                      <a:pt x="151" y="10"/>
                    </a:lnTo>
                    <a:lnTo>
                      <a:pt x="157" y="12"/>
                    </a:lnTo>
                    <a:lnTo>
                      <a:pt x="164" y="13"/>
                    </a:lnTo>
                    <a:lnTo>
                      <a:pt x="171" y="17"/>
                    </a:lnTo>
                    <a:lnTo>
                      <a:pt x="176" y="19"/>
                    </a:lnTo>
                    <a:lnTo>
                      <a:pt x="183" y="21"/>
                    </a:lnTo>
                    <a:lnTo>
                      <a:pt x="190" y="23"/>
                    </a:lnTo>
                    <a:lnTo>
                      <a:pt x="196" y="27"/>
                    </a:lnTo>
                    <a:lnTo>
                      <a:pt x="206" y="30"/>
                    </a:lnTo>
                    <a:lnTo>
                      <a:pt x="214" y="35"/>
                    </a:lnTo>
                    <a:lnTo>
                      <a:pt x="222" y="38"/>
                    </a:lnTo>
                    <a:lnTo>
                      <a:pt x="229" y="40"/>
                    </a:lnTo>
                    <a:lnTo>
                      <a:pt x="236" y="45"/>
                    </a:lnTo>
                    <a:lnTo>
                      <a:pt x="239" y="46"/>
                    </a:lnTo>
                    <a:lnTo>
                      <a:pt x="239" y="66"/>
                    </a:lnTo>
                    <a:lnTo>
                      <a:pt x="155" y="167"/>
                    </a:lnTo>
                    <a:lnTo>
                      <a:pt x="152" y="164"/>
                    </a:lnTo>
                    <a:lnTo>
                      <a:pt x="147" y="162"/>
                    </a:lnTo>
                    <a:lnTo>
                      <a:pt x="141" y="159"/>
                    </a:lnTo>
                    <a:lnTo>
                      <a:pt x="137" y="157"/>
                    </a:lnTo>
                    <a:lnTo>
                      <a:pt x="131" y="154"/>
                    </a:lnTo>
                    <a:lnTo>
                      <a:pt x="125" y="152"/>
                    </a:lnTo>
                    <a:lnTo>
                      <a:pt x="118" y="148"/>
                    </a:lnTo>
                    <a:lnTo>
                      <a:pt x="111" y="146"/>
                    </a:lnTo>
                    <a:lnTo>
                      <a:pt x="103" y="142"/>
                    </a:lnTo>
                    <a:lnTo>
                      <a:pt x="97" y="139"/>
                    </a:lnTo>
                    <a:lnTo>
                      <a:pt x="89" y="137"/>
                    </a:lnTo>
                    <a:lnTo>
                      <a:pt x="82" y="133"/>
                    </a:lnTo>
                    <a:lnTo>
                      <a:pt x="73" y="130"/>
                    </a:lnTo>
                    <a:lnTo>
                      <a:pt x="68" y="130"/>
                    </a:lnTo>
                    <a:lnTo>
                      <a:pt x="59" y="127"/>
                    </a:lnTo>
                    <a:lnTo>
                      <a:pt x="52" y="124"/>
                    </a:lnTo>
                    <a:lnTo>
                      <a:pt x="46" y="122"/>
                    </a:lnTo>
                    <a:lnTo>
                      <a:pt x="40" y="122"/>
                    </a:lnTo>
                    <a:lnTo>
                      <a:pt x="33" y="121"/>
                    </a:lnTo>
                    <a:lnTo>
                      <a:pt x="28" y="120"/>
                    </a:lnTo>
                    <a:lnTo>
                      <a:pt x="22" y="120"/>
                    </a:lnTo>
                    <a:lnTo>
                      <a:pt x="18" y="120"/>
                    </a:lnTo>
                    <a:lnTo>
                      <a:pt x="9" y="118"/>
                    </a:lnTo>
                    <a:lnTo>
                      <a:pt x="5" y="118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1" y="104"/>
                    </a:lnTo>
                    <a:lnTo>
                      <a:pt x="17" y="106"/>
                    </a:lnTo>
                    <a:lnTo>
                      <a:pt x="26" y="109"/>
                    </a:lnTo>
                    <a:lnTo>
                      <a:pt x="30" y="109"/>
                    </a:lnTo>
                    <a:lnTo>
                      <a:pt x="36" y="111"/>
                    </a:lnTo>
                    <a:lnTo>
                      <a:pt x="41" y="112"/>
                    </a:lnTo>
                    <a:lnTo>
                      <a:pt x="48" y="113"/>
                    </a:lnTo>
                    <a:lnTo>
                      <a:pt x="53" y="116"/>
                    </a:lnTo>
                    <a:lnTo>
                      <a:pt x="59" y="118"/>
                    </a:lnTo>
                    <a:lnTo>
                      <a:pt x="66" y="120"/>
                    </a:lnTo>
                    <a:lnTo>
                      <a:pt x="73" y="122"/>
                    </a:lnTo>
                    <a:lnTo>
                      <a:pt x="79" y="123"/>
                    </a:lnTo>
                    <a:lnTo>
                      <a:pt x="86" y="126"/>
                    </a:lnTo>
                    <a:lnTo>
                      <a:pt x="92" y="128"/>
                    </a:lnTo>
                    <a:lnTo>
                      <a:pt x="99" y="130"/>
                    </a:lnTo>
                    <a:lnTo>
                      <a:pt x="106" y="132"/>
                    </a:lnTo>
                    <a:lnTo>
                      <a:pt x="111" y="136"/>
                    </a:lnTo>
                    <a:lnTo>
                      <a:pt x="117" y="138"/>
                    </a:lnTo>
                    <a:lnTo>
                      <a:pt x="124" y="140"/>
                    </a:lnTo>
                    <a:lnTo>
                      <a:pt x="132" y="143"/>
                    </a:lnTo>
                    <a:lnTo>
                      <a:pt x="141" y="147"/>
                    </a:lnTo>
                    <a:lnTo>
                      <a:pt x="147" y="148"/>
                    </a:lnTo>
                    <a:lnTo>
                      <a:pt x="149" y="150"/>
                    </a:lnTo>
                    <a:lnTo>
                      <a:pt x="149" y="129"/>
                    </a:lnTo>
                    <a:lnTo>
                      <a:pt x="147" y="128"/>
                    </a:lnTo>
                    <a:lnTo>
                      <a:pt x="143" y="127"/>
                    </a:lnTo>
                    <a:lnTo>
                      <a:pt x="138" y="124"/>
                    </a:lnTo>
                    <a:lnTo>
                      <a:pt x="132" y="122"/>
                    </a:lnTo>
                    <a:lnTo>
                      <a:pt x="123" y="120"/>
                    </a:lnTo>
                    <a:lnTo>
                      <a:pt x="115" y="117"/>
                    </a:lnTo>
                    <a:lnTo>
                      <a:pt x="106" y="113"/>
                    </a:lnTo>
                    <a:lnTo>
                      <a:pt x="97" y="111"/>
                    </a:lnTo>
                    <a:lnTo>
                      <a:pt x="86" y="107"/>
                    </a:lnTo>
                    <a:lnTo>
                      <a:pt x="76" y="104"/>
                    </a:lnTo>
                    <a:lnTo>
                      <a:pt x="66" y="102"/>
                    </a:lnTo>
                    <a:lnTo>
                      <a:pt x="58" y="100"/>
                    </a:lnTo>
                    <a:lnTo>
                      <a:pt x="49" y="97"/>
                    </a:lnTo>
                    <a:lnTo>
                      <a:pt x="41" y="96"/>
                    </a:lnTo>
                    <a:lnTo>
                      <a:pt x="33" y="93"/>
                    </a:lnTo>
                    <a:lnTo>
                      <a:pt x="27" y="92"/>
                    </a:lnTo>
                    <a:lnTo>
                      <a:pt x="20" y="89"/>
                    </a:lnTo>
                    <a:lnTo>
                      <a:pt x="17" y="88"/>
                    </a:lnTo>
                    <a:lnTo>
                      <a:pt x="12" y="87"/>
                    </a:lnTo>
                    <a:lnTo>
                      <a:pt x="9" y="86"/>
                    </a:lnTo>
                    <a:lnTo>
                      <a:pt x="6" y="83"/>
                    </a:lnTo>
                    <a:lnTo>
                      <a:pt x="90" y="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40" name="Freeform 225">
                <a:extLst>
                  <a:ext uri="{FF2B5EF4-FFF2-40B4-BE49-F238E27FC236}">
                    <a16:creationId xmlns:a16="http://schemas.microsoft.com/office/drawing/2014/main" id="{69CD1EF2-EB3D-40F7-8390-BBFB260E4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3282"/>
                <a:ext cx="36" cy="15"/>
              </a:xfrm>
              <a:custGeom>
                <a:avLst/>
                <a:gdLst>
                  <a:gd name="T0" fmla="*/ 0 w 108"/>
                  <a:gd name="T1" fmla="*/ 0 h 47"/>
                  <a:gd name="T2" fmla="*/ 0 w 108"/>
                  <a:gd name="T3" fmla="*/ 0 h 47"/>
                  <a:gd name="T4" fmla="*/ 0 w 108"/>
                  <a:gd name="T5" fmla="*/ 0 h 47"/>
                  <a:gd name="T6" fmla="*/ 0 w 108"/>
                  <a:gd name="T7" fmla="*/ 0 h 47"/>
                  <a:gd name="T8" fmla="*/ 0 w 108"/>
                  <a:gd name="T9" fmla="*/ 0 h 47"/>
                  <a:gd name="T10" fmla="*/ 0 w 108"/>
                  <a:gd name="T11" fmla="*/ 0 h 47"/>
                  <a:gd name="T12" fmla="*/ 0 w 108"/>
                  <a:gd name="T13" fmla="*/ 0 h 47"/>
                  <a:gd name="T14" fmla="*/ 0 w 108"/>
                  <a:gd name="T15" fmla="*/ 0 h 47"/>
                  <a:gd name="T16" fmla="*/ 0 w 108"/>
                  <a:gd name="T17" fmla="*/ 0 h 47"/>
                  <a:gd name="T18" fmla="*/ 0 w 108"/>
                  <a:gd name="T19" fmla="*/ 0 h 47"/>
                  <a:gd name="T20" fmla="*/ 0 w 108"/>
                  <a:gd name="T21" fmla="*/ 0 h 47"/>
                  <a:gd name="T22" fmla="*/ 0 w 108"/>
                  <a:gd name="T23" fmla="*/ 0 h 47"/>
                  <a:gd name="T24" fmla="*/ 0 w 108"/>
                  <a:gd name="T25" fmla="*/ 0 h 47"/>
                  <a:gd name="T26" fmla="*/ 0 w 108"/>
                  <a:gd name="T27" fmla="*/ 0 h 47"/>
                  <a:gd name="T28" fmla="*/ 0 w 108"/>
                  <a:gd name="T29" fmla="*/ 0 h 47"/>
                  <a:gd name="T30" fmla="*/ 0 w 108"/>
                  <a:gd name="T31" fmla="*/ 0 h 47"/>
                  <a:gd name="T32" fmla="*/ 0 w 108"/>
                  <a:gd name="T33" fmla="*/ 0 h 47"/>
                  <a:gd name="T34" fmla="*/ 0 w 108"/>
                  <a:gd name="T35" fmla="*/ 0 h 47"/>
                  <a:gd name="T36" fmla="*/ 0 w 108"/>
                  <a:gd name="T37" fmla="*/ 0 h 47"/>
                  <a:gd name="T38" fmla="*/ 0 w 108"/>
                  <a:gd name="T39" fmla="*/ 0 h 47"/>
                  <a:gd name="T40" fmla="*/ 0 w 108"/>
                  <a:gd name="T41" fmla="*/ 0 h 47"/>
                  <a:gd name="T42" fmla="*/ 0 w 108"/>
                  <a:gd name="T43" fmla="*/ 0 h 47"/>
                  <a:gd name="T44" fmla="*/ 0 w 108"/>
                  <a:gd name="T45" fmla="*/ 0 h 47"/>
                  <a:gd name="T46" fmla="*/ 0 w 108"/>
                  <a:gd name="T47" fmla="*/ 0 h 47"/>
                  <a:gd name="T48" fmla="*/ 0 w 108"/>
                  <a:gd name="T49" fmla="*/ 0 h 47"/>
                  <a:gd name="T50" fmla="*/ 0 w 108"/>
                  <a:gd name="T51" fmla="*/ 0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47"/>
                  <a:gd name="T80" fmla="*/ 108 w 108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47">
                    <a:moveTo>
                      <a:pt x="55" y="5"/>
                    </a:moveTo>
                    <a:lnTo>
                      <a:pt x="76" y="0"/>
                    </a:lnTo>
                    <a:lnTo>
                      <a:pt x="77" y="0"/>
                    </a:lnTo>
                    <a:lnTo>
                      <a:pt x="80" y="1"/>
                    </a:lnTo>
                    <a:lnTo>
                      <a:pt x="87" y="4"/>
                    </a:lnTo>
                    <a:lnTo>
                      <a:pt x="94" y="9"/>
                    </a:lnTo>
                    <a:lnTo>
                      <a:pt x="98" y="14"/>
                    </a:lnTo>
                    <a:lnTo>
                      <a:pt x="104" y="19"/>
                    </a:lnTo>
                    <a:lnTo>
                      <a:pt x="106" y="22"/>
                    </a:lnTo>
                    <a:lnTo>
                      <a:pt x="108" y="25"/>
                    </a:lnTo>
                    <a:lnTo>
                      <a:pt x="98" y="30"/>
                    </a:lnTo>
                    <a:lnTo>
                      <a:pt x="83" y="28"/>
                    </a:lnTo>
                    <a:lnTo>
                      <a:pt x="67" y="14"/>
                    </a:lnTo>
                    <a:lnTo>
                      <a:pt x="55" y="14"/>
                    </a:lnTo>
                    <a:lnTo>
                      <a:pt x="22" y="40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3" y="41"/>
                    </a:lnTo>
                    <a:lnTo>
                      <a:pt x="6" y="35"/>
                    </a:lnTo>
                    <a:lnTo>
                      <a:pt x="14" y="28"/>
                    </a:lnTo>
                    <a:lnTo>
                      <a:pt x="20" y="19"/>
                    </a:lnTo>
                    <a:lnTo>
                      <a:pt x="29" y="11"/>
                    </a:lnTo>
                    <a:lnTo>
                      <a:pt x="35" y="6"/>
                    </a:lnTo>
                    <a:lnTo>
                      <a:pt x="38" y="4"/>
                    </a:lnTo>
                    <a:lnTo>
                      <a:pt x="55" y="5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41" name="Freeform 226">
                <a:extLst>
                  <a:ext uri="{FF2B5EF4-FFF2-40B4-BE49-F238E27FC236}">
                    <a16:creationId xmlns:a16="http://schemas.microsoft.com/office/drawing/2014/main" id="{95656947-D74B-4830-AAB2-C4AD989EA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3292"/>
                <a:ext cx="46" cy="37"/>
              </a:xfrm>
              <a:custGeom>
                <a:avLst/>
                <a:gdLst>
                  <a:gd name="T0" fmla="*/ 0 w 139"/>
                  <a:gd name="T1" fmla="*/ 0 h 112"/>
                  <a:gd name="T2" fmla="*/ 0 w 139"/>
                  <a:gd name="T3" fmla="*/ 0 h 112"/>
                  <a:gd name="T4" fmla="*/ 0 w 139"/>
                  <a:gd name="T5" fmla="*/ 0 h 112"/>
                  <a:gd name="T6" fmla="*/ 0 w 139"/>
                  <a:gd name="T7" fmla="*/ 0 h 112"/>
                  <a:gd name="T8" fmla="*/ 0 w 139"/>
                  <a:gd name="T9" fmla="*/ 0 h 112"/>
                  <a:gd name="T10" fmla="*/ 0 w 139"/>
                  <a:gd name="T11" fmla="*/ 0 h 112"/>
                  <a:gd name="T12" fmla="*/ 0 w 139"/>
                  <a:gd name="T13" fmla="*/ 0 h 112"/>
                  <a:gd name="T14" fmla="*/ 0 w 139"/>
                  <a:gd name="T15" fmla="*/ 0 h 112"/>
                  <a:gd name="T16" fmla="*/ 0 w 139"/>
                  <a:gd name="T17" fmla="*/ 0 h 112"/>
                  <a:gd name="T18" fmla="*/ 0 w 139"/>
                  <a:gd name="T19" fmla="*/ 0 h 112"/>
                  <a:gd name="T20" fmla="*/ 0 w 139"/>
                  <a:gd name="T21" fmla="*/ 0 h 112"/>
                  <a:gd name="T22" fmla="*/ 0 w 139"/>
                  <a:gd name="T23" fmla="*/ 0 h 112"/>
                  <a:gd name="T24" fmla="*/ 0 w 139"/>
                  <a:gd name="T25" fmla="*/ 0 h 112"/>
                  <a:gd name="T26" fmla="*/ 0 w 139"/>
                  <a:gd name="T27" fmla="*/ 0 h 112"/>
                  <a:gd name="T28" fmla="*/ 0 w 139"/>
                  <a:gd name="T29" fmla="*/ 0 h 112"/>
                  <a:gd name="T30" fmla="*/ 0 w 139"/>
                  <a:gd name="T31" fmla="*/ 0 h 112"/>
                  <a:gd name="T32" fmla="*/ 0 w 139"/>
                  <a:gd name="T33" fmla="*/ 0 h 112"/>
                  <a:gd name="T34" fmla="*/ 0 w 139"/>
                  <a:gd name="T35" fmla="*/ 0 h 112"/>
                  <a:gd name="T36" fmla="*/ 0 w 139"/>
                  <a:gd name="T37" fmla="*/ 0 h 112"/>
                  <a:gd name="T38" fmla="*/ 0 w 139"/>
                  <a:gd name="T39" fmla="*/ 0 h 112"/>
                  <a:gd name="T40" fmla="*/ 0 w 139"/>
                  <a:gd name="T41" fmla="*/ 0 h 112"/>
                  <a:gd name="T42" fmla="*/ 0 w 139"/>
                  <a:gd name="T43" fmla="*/ 0 h 112"/>
                  <a:gd name="T44" fmla="*/ 0 w 139"/>
                  <a:gd name="T45" fmla="*/ 0 h 112"/>
                  <a:gd name="T46" fmla="*/ 0 w 139"/>
                  <a:gd name="T47" fmla="*/ 0 h 112"/>
                  <a:gd name="T48" fmla="*/ 0 w 139"/>
                  <a:gd name="T49" fmla="*/ 0 h 112"/>
                  <a:gd name="T50" fmla="*/ 0 w 139"/>
                  <a:gd name="T51" fmla="*/ 0 h 112"/>
                  <a:gd name="T52" fmla="*/ 0 w 139"/>
                  <a:gd name="T53" fmla="*/ 0 h 112"/>
                  <a:gd name="T54" fmla="*/ 0 w 139"/>
                  <a:gd name="T55" fmla="*/ 0 h 112"/>
                  <a:gd name="T56" fmla="*/ 0 w 139"/>
                  <a:gd name="T57" fmla="*/ 0 h 112"/>
                  <a:gd name="T58" fmla="*/ 0 w 139"/>
                  <a:gd name="T59" fmla="*/ 0 h 112"/>
                  <a:gd name="T60" fmla="*/ 0 w 139"/>
                  <a:gd name="T61" fmla="*/ 0 h 112"/>
                  <a:gd name="T62" fmla="*/ 0 w 139"/>
                  <a:gd name="T63" fmla="*/ 0 h 112"/>
                  <a:gd name="T64" fmla="*/ 0 w 139"/>
                  <a:gd name="T65" fmla="*/ 0 h 112"/>
                  <a:gd name="T66" fmla="*/ 0 w 139"/>
                  <a:gd name="T67" fmla="*/ 0 h 112"/>
                  <a:gd name="T68" fmla="*/ 0 w 139"/>
                  <a:gd name="T69" fmla="*/ 0 h 112"/>
                  <a:gd name="T70" fmla="*/ 0 w 139"/>
                  <a:gd name="T71" fmla="*/ 0 h 112"/>
                  <a:gd name="T72" fmla="*/ 0 w 139"/>
                  <a:gd name="T73" fmla="*/ 0 h 112"/>
                  <a:gd name="T74" fmla="*/ 0 w 139"/>
                  <a:gd name="T75" fmla="*/ 0 h 112"/>
                  <a:gd name="T76" fmla="*/ 0 w 139"/>
                  <a:gd name="T77" fmla="*/ 0 h 112"/>
                  <a:gd name="T78" fmla="*/ 0 w 139"/>
                  <a:gd name="T79" fmla="*/ 0 h 112"/>
                  <a:gd name="T80" fmla="*/ 0 w 139"/>
                  <a:gd name="T81" fmla="*/ 0 h 112"/>
                  <a:gd name="T82" fmla="*/ 0 w 139"/>
                  <a:gd name="T83" fmla="*/ 0 h 112"/>
                  <a:gd name="T84" fmla="*/ 0 w 139"/>
                  <a:gd name="T85" fmla="*/ 0 h 112"/>
                  <a:gd name="T86" fmla="*/ 0 w 139"/>
                  <a:gd name="T87" fmla="*/ 0 h 112"/>
                  <a:gd name="T88" fmla="*/ 0 w 139"/>
                  <a:gd name="T89" fmla="*/ 0 h 112"/>
                  <a:gd name="T90" fmla="*/ 0 w 139"/>
                  <a:gd name="T91" fmla="*/ 0 h 112"/>
                  <a:gd name="T92" fmla="*/ 0 w 139"/>
                  <a:gd name="T93" fmla="*/ 0 h 112"/>
                  <a:gd name="T94" fmla="*/ 0 w 139"/>
                  <a:gd name="T95" fmla="*/ 0 h 112"/>
                  <a:gd name="T96" fmla="*/ 0 w 139"/>
                  <a:gd name="T97" fmla="*/ 0 h 112"/>
                  <a:gd name="T98" fmla="*/ 0 w 139"/>
                  <a:gd name="T99" fmla="*/ 0 h 112"/>
                  <a:gd name="T100" fmla="*/ 0 w 139"/>
                  <a:gd name="T101" fmla="*/ 0 h 112"/>
                  <a:gd name="T102" fmla="*/ 0 w 139"/>
                  <a:gd name="T103" fmla="*/ 0 h 112"/>
                  <a:gd name="T104" fmla="*/ 0 w 139"/>
                  <a:gd name="T105" fmla="*/ 0 h 112"/>
                  <a:gd name="T106" fmla="*/ 0 w 139"/>
                  <a:gd name="T107" fmla="*/ 0 h 1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9"/>
                  <a:gd name="T163" fmla="*/ 0 h 112"/>
                  <a:gd name="T164" fmla="*/ 139 w 139"/>
                  <a:gd name="T165" fmla="*/ 112 h 11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9" h="112">
                    <a:moveTo>
                      <a:pt x="0" y="67"/>
                    </a:moveTo>
                    <a:lnTo>
                      <a:pt x="33" y="47"/>
                    </a:lnTo>
                    <a:lnTo>
                      <a:pt x="36" y="42"/>
                    </a:lnTo>
                    <a:lnTo>
                      <a:pt x="42" y="34"/>
                    </a:lnTo>
                    <a:lnTo>
                      <a:pt x="46" y="28"/>
                    </a:lnTo>
                    <a:lnTo>
                      <a:pt x="51" y="22"/>
                    </a:lnTo>
                    <a:lnTo>
                      <a:pt x="57" y="17"/>
                    </a:lnTo>
                    <a:lnTo>
                      <a:pt x="63" y="12"/>
                    </a:lnTo>
                    <a:lnTo>
                      <a:pt x="73" y="6"/>
                    </a:lnTo>
                    <a:lnTo>
                      <a:pt x="83" y="4"/>
                    </a:lnTo>
                    <a:lnTo>
                      <a:pt x="93" y="4"/>
                    </a:lnTo>
                    <a:lnTo>
                      <a:pt x="104" y="4"/>
                    </a:lnTo>
                    <a:lnTo>
                      <a:pt x="109" y="2"/>
                    </a:lnTo>
                    <a:lnTo>
                      <a:pt x="113" y="2"/>
                    </a:lnTo>
                    <a:lnTo>
                      <a:pt x="119" y="1"/>
                    </a:lnTo>
                    <a:lnTo>
                      <a:pt x="124" y="1"/>
                    </a:lnTo>
                    <a:lnTo>
                      <a:pt x="131" y="0"/>
                    </a:lnTo>
                    <a:lnTo>
                      <a:pt x="136" y="0"/>
                    </a:lnTo>
                    <a:lnTo>
                      <a:pt x="139" y="8"/>
                    </a:lnTo>
                    <a:lnTo>
                      <a:pt x="136" y="11"/>
                    </a:lnTo>
                    <a:lnTo>
                      <a:pt x="131" y="15"/>
                    </a:lnTo>
                    <a:lnTo>
                      <a:pt x="122" y="18"/>
                    </a:lnTo>
                    <a:lnTo>
                      <a:pt x="117" y="19"/>
                    </a:lnTo>
                    <a:lnTo>
                      <a:pt x="111" y="21"/>
                    </a:lnTo>
                    <a:lnTo>
                      <a:pt x="106" y="22"/>
                    </a:lnTo>
                    <a:lnTo>
                      <a:pt x="100" y="25"/>
                    </a:lnTo>
                    <a:lnTo>
                      <a:pt x="94" y="25"/>
                    </a:lnTo>
                    <a:lnTo>
                      <a:pt x="90" y="25"/>
                    </a:lnTo>
                    <a:lnTo>
                      <a:pt x="88" y="25"/>
                    </a:lnTo>
                    <a:lnTo>
                      <a:pt x="88" y="26"/>
                    </a:lnTo>
                    <a:lnTo>
                      <a:pt x="47" y="62"/>
                    </a:lnTo>
                    <a:lnTo>
                      <a:pt x="50" y="67"/>
                    </a:lnTo>
                    <a:lnTo>
                      <a:pt x="52" y="81"/>
                    </a:lnTo>
                    <a:lnTo>
                      <a:pt x="48" y="85"/>
                    </a:lnTo>
                    <a:lnTo>
                      <a:pt x="47" y="97"/>
                    </a:lnTo>
                    <a:lnTo>
                      <a:pt x="79" y="99"/>
                    </a:lnTo>
                    <a:lnTo>
                      <a:pt x="109" y="108"/>
                    </a:lnTo>
                    <a:lnTo>
                      <a:pt x="106" y="108"/>
                    </a:lnTo>
                    <a:lnTo>
                      <a:pt x="101" y="110"/>
                    </a:lnTo>
                    <a:lnTo>
                      <a:pt x="97" y="110"/>
                    </a:lnTo>
                    <a:lnTo>
                      <a:pt x="92" y="111"/>
                    </a:lnTo>
                    <a:lnTo>
                      <a:pt x="87" y="111"/>
                    </a:lnTo>
                    <a:lnTo>
                      <a:pt x="81" y="112"/>
                    </a:lnTo>
                    <a:lnTo>
                      <a:pt x="73" y="111"/>
                    </a:lnTo>
                    <a:lnTo>
                      <a:pt x="66" y="110"/>
                    </a:lnTo>
                    <a:lnTo>
                      <a:pt x="59" y="109"/>
                    </a:lnTo>
                    <a:lnTo>
                      <a:pt x="53" y="109"/>
                    </a:lnTo>
                    <a:lnTo>
                      <a:pt x="48" y="107"/>
                    </a:lnTo>
                    <a:lnTo>
                      <a:pt x="43" y="106"/>
                    </a:lnTo>
                    <a:lnTo>
                      <a:pt x="40" y="105"/>
                    </a:lnTo>
                    <a:lnTo>
                      <a:pt x="11" y="10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42" name="Freeform 227">
                <a:extLst>
                  <a:ext uri="{FF2B5EF4-FFF2-40B4-BE49-F238E27FC236}">
                    <a16:creationId xmlns:a16="http://schemas.microsoft.com/office/drawing/2014/main" id="{C8EA7BC4-F8D5-4B5A-BCA6-433A4D6D3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0" y="3288"/>
                <a:ext cx="36" cy="27"/>
              </a:xfrm>
              <a:custGeom>
                <a:avLst/>
                <a:gdLst>
                  <a:gd name="T0" fmla="*/ 0 w 107"/>
                  <a:gd name="T1" fmla="*/ 0 h 83"/>
                  <a:gd name="T2" fmla="*/ 0 w 107"/>
                  <a:gd name="T3" fmla="*/ 0 h 83"/>
                  <a:gd name="T4" fmla="*/ 0 w 107"/>
                  <a:gd name="T5" fmla="*/ 0 h 83"/>
                  <a:gd name="T6" fmla="*/ 0 w 107"/>
                  <a:gd name="T7" fmla="*/ 0 h 83"/>
                  <a:gd name="T8" fmla="*/ 0 w 107"/>
                  <a:gd name="T9" fmla="*/ 0 h 83"/>
                  <a:gd name="T10" fmla="*/ 0 w 107"/>
                  <a:gd name="T11" fmla="*/ 0 h 83"/>
                  <a:gd name="T12" fmla="*/ 0 w 107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83"/>
                  <a:gd name="T23" fmla="*/ 107 w 107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83">
                    <a:moveTo>
                      <a:pt x="26" y="0"/>
                    </a:moveTo>
                    <a:lnTo>
                      <a:pt x="3" y="12"/>
                    </a:lnTo>
                    <a:lnTo>
                      <a:pt x="0" y="37"/>
                    </a:lnTo>
                    <a:lnTo>
                      <a:pt x="90" y="83"/>
                    </a:lnTo>
                    <a:lnTo>
                      <a:pt x="107" y="7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43" name="Freeform 228">
                <a:extLst>
                  <a:ext uri="{FF2B5EF4-FFF2-40B4-BE49-F238E27FC236}">
                    <a16:creationId xmlns:a16="http://schemas.microsoft.com/office/drawing/2014/main" id="{822A4DAF-04C0-4036-B6A5-B191AE79A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" y="3263"/>
                <a:ext cx="78" cy="55"/>
              </a:xfrm>
              <a:custGeom>
                <a:avLst/>
                <a:gdLst>
                  <a:gd name="T0" fmla="*/ 0 w 232"/>
                  <a:gd name="T1" fmla="*/ 0 h 163"/>
                  <a:gd name="T2" fmla="*/ 0 w 232"/>
                  <a:gd name="T3" fmla="*/ 0 h 163"/>
                  <a:gd name="T4" fmla="*/ 0 w 232"/>
                  <a:gd name="T5" fmla="*/ 0 h 163"/>
                  <a:gd name="T6" fmla="*/ 0 w 232"/>
                  <a:gd name="T7" fmla="*/ 0 h 163"/>
                  <a:gd name="T8" fmla="*/ 0 w 232"/>
                  <a:gd name="T9" fmla="*/ 0 h 163"/>
                  <a:gd name="T10" fmla="*/ 0 w 232"/>
                  <a:gd name="T11" fmla="*/ 0 h 163"/>
                  <a:gd name="T12" fmla="*/ 0 w 232"/>
                  <a:gd name="T13" fmla="*/ 0 h 163"/>
                  <a:gd name="T14" fmla="*/ 0 w 232"/>
                  <a:gd name="T15" fmla="*/ 0 h 163"/>
                  <a:gd name="T16" fmla="*/ 0 w 232"/>
                  <a:gd name="T17" fmla="*/ 0 h 163"/>
                  <a:gd name="T18" fmla="*/ 0 w 232"/>
                  <a:gd name="T19" fmla="*/ 0 h 163"/>
                  <a:gd name="T20" fmla="*/ 0 w 232"/>
                  <a:gd name="T21" fmla="*/ 0 h 163"/>
                  <a:gd name="T22" fmla="*/ 0 w 232"/>
                  <a:gd name="T23" fmla="*/ 0 h 163"/>
                  <a:gd name="T24" fmla="*/ 0 w 232"/>
                  <a:gd name="T25" fmla="*/ 0 h 163"/>
                  <a:gd name="T26" fmla="*/ 0 w 232"/>
                  <a:gd name="T27" fmla="*/ 0 h 163"/>
                  <a:gd name="T28" fmla="*/ 0 w 232"/>
                  <a:gd name="T29" fmla="*/ 0 h 163"/>
                  <a:gd name="T30" fmla="*/ 0 w 232"/>
                  <a:gd name="T31" fmla="*/ 0 h 163"/>
                  <a:gd name="T32" fmla="*/ 0 w 232"/>
                  <a:gd name="T33" fmla="*/ 0 h 163"/>
                  <a:gd name="T34" fmla="*/ 0 w 232"/>
                  <a:gd name="T35" fmla="*/ 0 h 163"/>
                  <a:gd name="T36" fmla="*/ 0 w 232"/>
                  <a:gd name="T37" fmla="*/ 0 h 163"/>
                  <a:gd name="T38" fmla="*/ 0 w 232"/>
                  <a:gd name="T39" fmla="*/ 0 h 163"/>
                  <a:gd name="T40" fmla="*/ 0 w 232"/>
                  <a:gd name="T41" fmla="*/ 0 h 163"/>
                  <a:gd name="T42" fmla="*/ 0 w 232"/>
                  <a:gd name="T43" fmla="*/ 0 h 163"/>
                  <a:gd name="T44" fmla="*/ 0 w 232"/>
                  <a:gd name="T45" fmla="*/ 0 h 163"/>
                  <a:gd name="T46" fmla="*/ 0 w 232"/>
                  <a:gd name="T47" fmla="*/ 0 h 163"/>
                  <a:gd name="T48" fmla="*/ 0 w 232"/>
                  <a:gd name="T49" fmla="*/ 0 h 163"/>
                  <a:gd name="T50" fmla="*/ 0 w 232"/>
                  <a:gd name="T51" fmla="*/ 0 h 163"/>
                  <a:gd name="T52" fmla="*/ 0 w 232"/>
                  <a:gd name="T53" fmla="*/ 0 h 163"/>
                  <a:gd name="T54" fmla="*/ 0 w 232"/>
                  <a:gd name="T55" fmla="*/ 0 h 163"/>
                  <a:gd name="T56" fmla="*/ 0 w 232"/>
                  <a:gd name="T57" fmla="*/ 0 h 163"/>
                  <a:gd name="T58" fmla="*/ 0 w 232"/>
                  <a:gd name="T59" fmla="*/ 0 h 163"/>
                  <a:gd name="T60" fmla="*/ 0 w 232"/>
                  <a:gd name="T61" fmla="*/ 0 h 163"/>
                  <a:gd name="T62" fmla="*/ 0 w 232"/>
                  <a:gd name="T63" fmla="*/ 0 h 163"/>
                  <a:gd name="T64" fmla="*/ 0 w 232"/>
                  <a:gd name="T65" fmla="*/ 0 h 163"/>
                  <a:gd name="T66" fmla="*/ 0 w 232"/>
                  <a:gd name="T67" fmla="*/ 0 h 163"/>
                  <a:gd name="T68" fmla="*/ 0 w 232"/>
                  <a:gd name="T69" fmla="*/ 0 h 16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2"/>
                  <a:gd name="T106" fmla="*/ 0 h 163"/>
                  <a:gd name="T107" fmla="*/ 232 w 232"/>
                  <a:gd name="T108" fmla="*/ 163 h 16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2" h="163">
                    <a:moveTo>
                      <a:pt x="111" y="0"/>
                    </a:moveTo>
                    <a:lnTo>
                      <a:pt x="114" y="1"/>
                    </a:lnTo>
                    <a:lnTo>
                      <a:pt x="120" y="2"/>
                    </a:lnTo>
                    <a:lnTo>
                      <a:pt x="128" y="6"/>
                    </a:lnTo>
                    <a:lnTo>
                      <a:pt x="135" y="10"/>
                    </a:lnTo>
                    <a:lnTo>
                      <a:pt x="146" y="15"/>
                    </a:lnTo>
                    <a:lnTo>
                      <a:pt x="152" y="18"/>
                    </a:lnTo>
                    <a:lnTo>
                      <a:pt x="158" y="20"/>
                    </a:lnTo>
                    <a:lnTo>
                      <a:pt x="163" y="23"/>
                    </a:lnTo>
                    <a:lnTo>
                      <a:pt x="169" y="26"/>
                    </a:lnTo>
                    <a:lnTo>
                      <a:pt x="174" y="30"/>
                    </a:lnTo>
                    <a:lnTo>
                      <a:pt x="180" y="33"/>
                    </a:lnTo>
                    <a:lnTo>
                      <a:pt x="185" y="36"/>
                    </a:lnTo>
                    <a:lnTo>
                      <a:pt x="191" y="41"/>
                    </a:lnTo>
                    <a:lnTo>
                      <a:pt x="195" y="43"/>
                    </a:lnTo>
                    <a:lnTo>
                      <a:pt x="202" y="47"/>
                    </a:lnTo>
                    <a:lnTo>
                      <a:pt x="206" y="52"/>
                    </a:lnTo>
                    <a:lnTo>
                      <a:pt x="211" y="55"/>
                    </a:lnTo>
                    <a:lnTo>
                      <a:pt x="219" y="61"/>
                    </a:lnTo>
                    <a:lnTo>
                      <a:pt x="226" y="66"/>
                    </a:lnTo>
                    <a:lnTo>
                      <a:pt x="230" y="69"/>
                    </a:lnTo>
                    <a:lnTo>
                      <a:pt x="232" y="71"/>
                    </a:lnTo>
                    <a:lnTo>
                      <a:pt x="230" y="82"/>
                    </a:lnTo>
                    <a:lnTo>
                      <a:pt x="124" y="160"/>
                    </a:lnTo>
                    <a:lnTo>
                      <a:pt x="99" y="163"/>
                    </a:lnTo>
                    <a:lnTo>
                      <a:pt x="97" y="161"/>
                    </a:lnTo>
                    <a:lnTo>
                      <a:pt x="92" y="158"/>
                    </a:lnTo>
                    <a:lnTo>
                      <a:pt x="84" y="153"/>
                    </a:lnTo>
                    <a:lnTo>
                      <a:pt x="75" y="150"/>
                    </a:lnTo>
                    <a:lnTo>
                      <a:pt x="64" y="144"/>
                    </a:lnTo>
                    <a:lnTo>
                      <a:pt x="54" y="137"/>
                    </a:lnTo>
                    <a:lnTo>
                      <a:pt x="49" y="135"/>
                    </a:lnTo>
                    <a:lnTo>
                      <a:pt x="43" y="133"/>
                    </a:lnTo>
                    <a:lnTo>
                      <a:pt x="38" y="131"/>
                    </a:lnTo>
                    <a:lnTo>
                      <a:pt x="34" y="130"/>
                    </a:lnTo>
                    <a:lnTo>
                      <a:pt x="24" y="126"/>
                    </a:lnTo>
                    <a:lnTo>
                      <a:pt x="18" y="123"/>
                    </a:lnTo>
                    <a:lnTo>
                      <a:pt x="11" y="122"/>
                    </a:lnTo>
                    <a:lnTo>
                      <a:pt x="0" y="123"/>
                    </a:lnTo>
                    <a:lnTo>
                      <a:pt x="14" y="110"/>
                    </a:lnTo>
                    <a:lnTo>
                      <a:pt x="97" y="152"/>
                    </a:lnTo>
                    <a:lnTo>
                      <a:pt x="102" y="144"/>
                    </a:lnTo>
                    <a:lnTo>
                      <a:pt x="100" y="143"/>
                    </a:lnTo>
                    <a:lnTo>
                      <a:pt x="95" y="140"/>
                    </a:lnTo>
                    <a:lnTo>
                      <a:pt x="88" y="134"/>
                    </a:lnTo>
                    <a:lnTo>
                      <a:pt x="80" y="129"/>
                    </a:lnTo>
                    <a:lnTo>
                      <a:pt x="70" y="121"/>
                    </a:lnTo>
                    <a:lnTo>
                      <a:pt x="62" y="114"/>
                    </a:lnTo>
                    <a:lnTo>
                      <a:pt x="53" y="105"/>
                    </a:lnTo>
                    <a:lnTo>
                      <a:pt x="44" y="100"/>
                    </a:lnTo>
                    <a:lnTo>
                      <a:pt x="37" y="93"/>
                    </a:lnTo>
                    <a:lnTo>
                      <a:pt x="31" y="86"/>
                    </a:lnTo>
                    <a:lnTo>
                      <a:pt x="27" y="81"/>
                    </a:lnTo>
                    <a:lnTo>
                      <a:pt x="23" y="77"/>
                    </a:lnTo>
                    <a:lnTo>
                      <a:pt x="20" y="72"/>
                    </a:lnTo>
                    <a:lnTo>
                      <a:pt x="19" y="71"/>
                    </a:lnTo>
                    <a:lnTo>
                      <a:pt x="20" y="69"/>
                    </a:lnTo>
                    <a:lnTo>
                      <a:pt x="28" y="66"/>
                    </a:lnTo>
                    <a:lnTo>
                      <a:pt x="33" y="62"/>
                    </a:lnTo>
                    <a:lnTo>
                      <a:pt x="40" y="60"/>
                    </a:lnTo>
                    <a:lnTo>
                      <a:pt x="48" y="55"/>
                    </a:lnTo>
                    <a:lnTo>
                      <a:pt x="57" y="51"/>
                    </a:lnTo>
                    <a:lnTo>
                      <a:pt x="65" y="43"/>
                    </a:lnTo>
                    <a:lnTo>
                      <a:pt x="74" y="35"/>
                    </a:lnTo>
                    <a:lnTo>
                      <a:pt x="83" y="26"/>
                    </a:lnTo>
                    <a:lnTo>
                      <a:pt x="92" y="19"/>
                    </a:lnTo>
                    <a:lnTo>
                      <a:pt x="99" y="10"/>
                    </a:lnTo>
                    <a:lnTo>
                      <a:pt x="104" y="4"/>
                    </a:lnTo>
                    <a:lnTo>
                      <a:pt x="109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44" name="Freeform 229">
                <a:extLst>
                  <a:ext uri="{FF2B5EF4-FFF2-40B4-BE49-F238E27FC236}">
                    <a16:creationId xmlns:a16="http://schemas.microsoft.com/office/drawing/2014/main" id="{741B14E5-CFB2-4BAD-B0DB-EB241CB6A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" y="3266"/>
                <a:ext cx="32" cy="14"/>
              </a:xfrm>
              <a:custGeom>
                <a:avLst/>
                <a:gdLst>
                  <a:gd name="T0" fmla="*/ 0 w 96"/>
                  <a:gd name="T1" fmla="*/ 0 h 42"/>
                  <a:gd name="T2" fmla="*/ 0 w 96"/>
                  <a:gd name="T3" fmla="*/ 0 h 42"/>
                  <a:gd name="T4" fmla="*/ 0 w 96"/>
                  <a:gd name="T5" fmla="*/ 0 h 42"/>
                  <a:gd name="T6" fmla="*/ 0 w 96"/>
                  <a:gd name="T7" fmla="*/ 0 h 42"/>
                  <a:gd name="T8" fmla="*/ 0 w 96"/>
                  <a:gd name="T9" fmla="*/ 0 h 42"/>
                  <a:gd name="T10" fmla="*/ 0 w 96"/>
                  <a:gd name="T11" fmla="*/ 0 h 42"/>
                  <a:gd name="T12" fmla="*/ 0 w 96"/>
                  <a:gd name="T13" fmla="*/ 0 h 42"/>
                  <a:gd name="T14" fmla="*/ 0 w 96"/>
                  <a:gd name="T15" fmla="*/ 0 h 42"/>
                  <a:gd name="T16" fmla="*/ 0 w 96"/>
                  <a:gd name="T17" fmla="*/ 0 h 42"/>
                  <a:gd name="T18" fmla="*/ 0 w 96"/>
                  <a:gd name="T19" fmla="*/ 0 h 42"/>
                  <a:gd name="T20" fmla="*/ 0 w 96"/>
                  <a:gd name="T21" fmla="*/ 0 h 42"/>
                  <a:gd name="T22" fmla="*/ 0 w 96"/>
                  <a:gd name="T23" fmla="*/ 0 h 42"/>
                  <a:gd name="T24" fmla="*/ 0 w 96"/>
                  <a:gd name="T25" fmla="*/ 0 h 42"/>
                  <a:gd name="T26" fmla="*/ 0 w 96"/>
                  <a:gd name="T27" fmla="*/ 0 h 42"/>
                  <a:gd name="T28" fmla="*/ 0 w 96"/>
                  <a:gd name="T29" fmla="*/ 0 h 42"/>
                  <a:gd name="T30" fmla="*/ 0 w 96"/>
                  <a:gd name="T31" fmla="*/ 0 h 42"/>
                  <a:gd name="T32" fmla="*/ 0 w 96"/>
                  <a:gd name="T33" fmla="*/ 0 h 42"/>
                  <a:gd name="T34" fmla="*/ 0 w 96"/>
                  <a:gd name="T35" fmla="*/ 0 h 42"/>
                  <a:gd name="T36" fmla="*/ 0 w 96"/>
                  <a:gd name="T37" fmla="*/ 0 h 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6"/>
                  <a:gd name="T58" fmla="*/ 0 h 42"/>
                  <a:gd name="T59" fmla="*/ 96 w 96"/>
                  <a:gd name="T60" fmla="*/ 42 h 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6" h="42">
                    <a:moveTo>
                      <a:pt x="80" y="17"/>
                    </a:moveTo>
                    <a:lnTo>
                      <a:pt x="77" y="15"/>
                    </a:lnTo>
                    <a:lnTo>
                      <a:pt x="72" y="10"/>
                    </a:lnTo>
                    <a:lnTo>
                      <a:pt x="64" y="4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9" y="2"/>
                    </a:lnTo>
                    <a:lnTo>
                      <a:pt x="30" y="5"/>
                    </a:lnTo>
                    <a:lnTo>
                      <a:pt x="23" y="10"/>
                    </a:lnTo>
                    <a:lnTo>
                      <a:pt x="14" y="14"/>
                    </a:lnTo>
                    <a:lnTo>
                      <a:pt x="7" y="17"/>
                    </a:lnTo>
                    <a:lnTo>
                      <a:pt x="3" y="20"/>
                    </a:lnTo>
                    <a:lnTo>
                      <a:pt x="0" y="22"/>
                    </a:lnTo>
                    <a:lnTo>
                      <a:pt x="14" y="35"/>
                    </a:lnTo>
                    <a:lnTo>
                      <a:pt x="63" y="26"/>
                    </a:lnTo>
                    <a:lnTo>
                      <a:pt x="96" y="42"/>
                    </a:lnTo>
                    <a:lnTo>
                      <a:pt x="92" y="29"/>
                    </a:lnTo>
                    <a:lnTo>
                      <a:pt x="80" y="17"/>
                    </a:lnTo>
                    <a:close/>
                  </a:path>
                </a:pathLst>
              </a:custGeom>
              <a:solidFill>
                <a:srgbClr val="E0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45" name="Freeform 230">
                <a:extLst>
                  <a:ext uri="{FF2B5EF4-FFF2-40B4-BE49-F238E27FC236}">
                    <a16:creationId xmlns:a16="http://schemas.microsoft.com/office/drawing/2014/main" id="{3148DFB0-DAC0-44D9-91C7-CC70D87BF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1" y="3296"/>
                <a:ext cx="32" cy="28"/>
              </a:xfrm>
              <a:custGeom>
                <a:avLst/>
                <a:gdLst>
                  <a:gd name="T0" fmla="*/ 0 w 98"/>
                  <a:gd name="T1" fmla="*/ 0 h 86"/>
                  <a:gd name="T2" fmla="*/ 0 w 98"/>
                  <a:gd name="T3" fmla="*/ 0 h 86"/>
                  <a:gd name="T4" fmla="*/ 0 w 98"/>
                  <a:gd name="T5" fmla="*/ 0 h 86"/>
                  <a:gd name="T6" fmla="*/ 0 w 98"/>
                  <a:gd name="T7" fmla="*/ 0 h 86"/>
                  <a:gd name="T8" fmla="*/ 0 w 98"/>
                  <a:gd name="T9" fmla="*/ 0 h 86"/>
                  <a:gd name="T10" fmla="*/ 0 w 98"/>
                  <a:gd name="T11" fmla="*/ 0 h 86"/>
                  <a:gd name="T12" fmla="*/ 0 w 98"/>
                  <a:gd name="T13" fmla="*/ 0 h 86"/>
                  <a:gd name="T14" fmla="*/ 0 w 98"/>
                  <a:gd name="T15" fmla="*/ 0 h 86"/>
                  <a:gd name="T16" fmla="*/ 0 w 98"/>
                  <a:gd name="T17" fmla="*/ 0 h 86"/>
                  <a:gd name="T18" fmla="*/ 0 w 98"/>
                  <a:gd name="T19" fmla="*/ 0 h 86"/>
                  <a:gd name="T20" fmla="*/ 0 w 98"/>
                  <a:gd name="T21" fmla="*/ 0 h 86"/>
                  <a:gd name="T22" fmla="*/ 0 w 98"/>
                  <a:gd name="T23" fmla="*/ 0 h 86"/>
                  <a:gd name="T24" fmla="*/ 0 w 98"/>
                  <a:gd name="T25" fmla="*/ 0 h 86"/>
                  <a:gd name="T26" fmla="*/ 0 w 98"/>
                  <a:gd name="T27" fmla="*/ 0 h 86"/>
                  <a:gd name="T28" fmla="*/ 0 w 98"/>
                  <a:gd name="T29" fmla="*/ 0 h 86"/>
                  <a:gd name="T30" fmla="*/ 0 w 98"/>
                  <a:gd name="T31" fmla="*/ 0 h 86"/>
                  <a:gd name="T32" fmla="*/ 0 w 98"/>
                  <a:gd name="T33" fmla="*/ 0 h 86"/>
                  <a:gd name="T34" fmla="*/ 0 w 98"/>
                  <a:gd name="T35" fmla="*/ 0 h 86"/>
                  <a:gd name="T36" fmla="*/ 0 w 98"/>
                  <a:gd name="T37" fmla="*/ 0 h 86"/>
                  <a:gd name="T38" fmla="*/ 0 w 98"/>
                  <a:gd name="T39" fmla="*/ 0 h 86"/>
                  <a:gd name="T40" fmla="*/ 0 w 98"/>
                  <a:gd name="T41" fmla="*/ 0 h 86"/>
                  <a:gd name="T42" fmla="*/ 0 w 98"/>
                  <a:gd name="T43" fmla="*/ 0 h 86"/>
                  <a:gd name="T44" fmla="*/ 0 w 98"/>
                  <a:gd name="T45" fmla="*/ 0 h 86"/>
                  <a:gd name="T46" fmla="*/ 0 w 98"/>
                  <a:gd name="T47" fmla="*/ 0 h 86"/>
                  <a:gd name="T48" fmla="*/ 0 w 98"/>
                  <a:gd name="T49" fmla="*/ 0 h 86"/>
                  <a:gd name="T50" fmla="*/ 0 w 98"/>
                  <a:gd name="T51" fmla="*/ 0 h 86"/>
                  <a:gd name="T52" fmla="*/ 0 w 98"/>
                  <a:gd name="T53" fmla="*/ 0 h 86"/>
                  <a:gd name="T54" fmla="*/ 0 w 98"/>
                  <a:gd name="T55" fmla="*/ 0 h 86"/>
                  <a:gd name="T56" fmla="*/ 0 w 98"/>
                  <a:gd name="T57" fmla="*/ 0 h 86"/>
                  <a:gd name="T58" fmla="*/ 0 w 98"/>
                  <a:gd name="T59" fmla="*/ 0 h 86"/>
                  <a:gd name="T60" fmla="*/ 0 w 98"/>
                  <a:gd name="T61" fmla="*/ 0 h 86"/>
                  <a:gd name="T62" fmla="*/ 0 w 98"/>
                  <a:gd name="T63" fmla="*/ 0 h 86"/>
                  <a:gd name="T64" fmla="*/ 0 w 98"/>
                  <a:gd name="T65" fmla="*/ 0 h 86"/>
                  <a:gd name="T66" fmla="*/ 0 w 98"/>
                  <a:gd name="T67" fmla="*/ 0 h 86"/>
                  <a:gd name="T68" fmla="*/ 0 w 98"/>
                  <a:gd name="T69" fmla="*/ 0 h 86"/>
                  <a:gd name="T70" fmla="*/ 0 w 98"/>
                  <a:gd name="T71" fmla="*/ 0 h 86"/>
                  <a:gd name="T72" fmla="*/ 0 w 98"/>
                  <a:gd name="T73" fmla="*/ 0 h 86"/>
                  <a:gd name="T74" fmla="*/ 0 w 98"/>
                  <a:gd name="T75" fmla="*/ 0 h 86"/>
                  <a:gd name="T76" fmla="*/ 0 w 98"/>
                  <a:gd name="T77" fmla="*/ 0 h 86"/>
                  <a:gd name="T78" fmla="*/ 0 w 98"/>
                  <a:gd name="T79" fmla="*/ 0 h 86"/>
                  <a:gd name="T80" fmla="*/ 0 w 98"/>
                  <a:gd name="T81" fmla="*/ 0 h 86"/>
                  <a:gd name="T82" fmla="*/ 0 w 98"/>
                  <a:gd name="T83" fmla="*/ 0 h 86"/>
                  <a:gd name="T84" fmla="*/ 0 w 98"/>
                  <a:gd name="T85" fmla="*/ 0 h 86"/>
                  <a:gd name="T86" fmla="*/ 0 w 98"/>
                  <a:gd name="T87" fmla="*/ 0 h 86"/>
                  <a:gd name="T88" fmla="*/ 0 w 98"/>
                  <a:gd name="T89" fmla="*/ 0 h 86"/>
                  <a:gd name="T90" fmla="*/ 0 w 98"/>
                  <a:gd name="T91" fmla="*/ 0 h 86"/>
                  <a:gd name="T92" fmla="*/ 0 w 98"/>
                  <a:gd name="T93" fmla="*/ 0 h 86"/>
                  <a:gd name="T94" fmla="*/ 0 w 98"/>
                  <a:gd name="T95" fmla="*/ 0 h 86"/>
                  <a:gd name="T96" fmla="*/ 0 w 98"/>
                  <a:gd name="T97" fmla="*/ 0 h 86"/>
                  <a:gd name="T98" fmla="*/ 0 w 98"/>
                  <a:gd name="T99" fmla="*/ 0 h 86"/>
                  <a:gd name="T100" fmla="*/ 0 w 98"/>
                  <a:gd name="T101" fmla="*/ 0 h 86"/>
                  <a:gd name="T102" fmla="*/ 0 w 98"/>
                  <a:gd name="T103" fmla="*/ 0 h 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8"/>
                  <a:gd name="T157" fmla="*/ 0 h 86"/>
                  <a:gd name="T158" fmla="*/ 98 w 98"/>
                  <a:gd name="T159" fmla="*/ 86 h 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8" h="86">
                    <a:moveTo>
                      <a:pt x="66" y="51"/>
                    </a:moveTo>
                    <a:lnTo>
                      <a:pt x="66" y="49"/>
                    </a:lnTo>
                    <a:lnTo>
                      <a:pt x="66" y="47"/>
                    </a:lnTo>
                    <a:lnTo>
                      <a:pt x="66" y="43"/>
                    </a:lnTo>
                    <a:lnTo>
                      <a:pt x="68" y="38"/>
                    </a:lnTo>
                    <a:lnTo>
                      <a:pt x="66" y="30"/>
                    </a:lnTo>
                    <a:lnTo>
                      <a:pt x="66" y="25"/>
                    </a:lnTo>
                    <a:lnTo>
                      <a:pt x="66" y="19"/>
                    </a:lnTo>
                    <a:lnTo>
                      <a:pt x="66" y="14"/>
                    </a:lnTo>
                    <a:lnTo>
                      <a:pt x="64" y="6"/>
                    </a:lnTo>
                    <a:lnTo>
                      <a:pt x="60" y="3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49" y="5"/>
                    </a:lnTo>
                    <a:lnTo>
                      <a:pt x="49" y="39"/>
                    </a:lnTo>
                    <a:lnTo>
                      <a:pt x="18" y="19"/>
                    </a:lnTo>
                    <a:lnTo>
                      <a:pt x="13" y="23"/>
                    </a:lnTo>
                    <a:lnTo>
                      <a:pt x="7" y="20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10" y="44"/>
                    </a:lnTo>
                    <a:lnTo>
                      <a:pt x="17" y="55"/>
                    </a:lnTo>
                    <a:lnTo>
                      <a:pt x="8" y="51"/>
                    </a:lnTo>
                    <a:lnTo>
                      <a:pt x="2" y="50"/>
                    </a:lnTo>
                    <a:lnTo>
                      <a:pt x="0" y="55"/>
                    </a:lnTo>
                    <a:lnTo>
                      <a:pt x="14" y="69"/>
                    </a:lnTo>
                    <a:lnTo>
                      <a:pt x="41" y="86"/>
                    </a:lnTo>
                    <a:lnTo>
                      <a:pt x="49" y="86"/>
                    </a:lnTo>
                    <a:lnTo>
                      <a:pt x="52" y="83"/>
                    </a:lnTo>
                    <a:lnTo>
                      <a:pt x="59" y="81"/>
                    </a:lnTo>
                    <a:lnTo>
                      <a:pt x="72" y="79"/>
                    </a:lnTo>
                    <a:lnTo>
                      <a:pt x="73" y="77"/>
                    </a:lnTo>
                    <a:lnTo>
                      <a:pt x="75" y="75"/>
                    </a:lnTo>
                    <a:lnTo>
                      <a:pt x="78" y="71"/>
                    </a:lnTo>
                    <a:lnTo>
                      <a:pt x="80" y="71"/>
                    </a:lnTo>
                    <a:lnTo>
                      <a:pt x="80" y="68"/>
                    </a:lnTo>
                    <a:lnTo>
                      <a:pt x="80" y="64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1" y="55"/>
                    </a:lnTo>
                    <a:lnTo>
                      <a:pt x="84" y="50"/>
                    </a:lnTo>
                    <a:lnTo>
                      <a:pt x="89" y="46"/>
                    </a:lnTo>
                    <a:lnTo>
                      <a:pt x="91" y="45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3" y="35"/>
                    </a:lnTo>
                    <a:lnTo>
                      <a:pt x="88" y="35"/>
                    </a:lnTo>
                    <a:lnTo>
                      <a:pt x="81" y="38"/>
                    </a:lnTo>
                    <a:lnTo>
                      <a:pt x="76" y="43"/>
                    </a:lnTo>
                    <a:lnTo>
                      <a:pt x="75" y="46"/>
                    </a:lnTo>
                    <a:lnTo>
                      <a:pt x="66" y="51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46" name="Freeform 231">
                <a:extLst>
                  <a:ext uri="{FF2B5EF4-FFF2-40B4-BE49-F238E27FC236}">
                    <a16:creationId xmlns:a16="http://schemas.microsoft.com/office/drawing/2014/main" id="{C9836BCF-1D1F-4E3E-8D62-3FB331821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240"/>
                <a:ext cx="57" cy="49"/>
              </a:xfrm>
              <a:custGeom>
                <a:avLst/>
                <a:gdLst>
                  <a:gd name="T0" fmla="*/ 0 w 173"/>
                  <a:gd name="T1" fmla="*/ 0 h 146"/>
                  <a:gd name="T2" fmla="*/ 0 w 173"/>
                  <a:gd name="T3" fmla="*/ 0 h 146"/>
                  <a:gd name="T4" fmla="*/ 0 w 173"/>
                  <a:gd name="T5" fmla="*/ 0 h 146"/>
                  <a:gd name="T6" fmla="*/ 0 w 173"/>
                  <a:gd name="T7" fmla="*/ 0 h 146"/>
                  <a:gd name="T8" fmla="*/ 0 w 173"/>
                  <a:gd name="T9" fmla="*/ 0 h 146"/>
                  <a:gd name="T10" fmla="*/ 0 w 173"/>
                  <a:gd name="T11" fmla="*/ 0 h 146"/>
                  <a:gd name="T12" fmla="*/ 0 w 173"/>
                  <a:gd name="T13" fmla="*/ 0 h 146"/>
                  <a:gd name="T14" fmla="*/ 0 w 173"/>
                  <a:gd name="T15" fmla="*/ 0 h 146"/>
                  <a:gd name="T16" fmla="*/ 0 w 173"/>
                  <a:gd name="T17" fmla="*/ 0 h 146"/>
                  <a:gd name="T18" fmla="*/ 0 w 173"/>
                  <a:gd name="T19" fmla="*/ 0 h 146"/>
                  <a:gd name="T20" fmla="*/ 0 w 173"/>
                  <a:gd name="T21" fmla="*/ 0 h 146"/>
                  <a:gd name="T22" fmla="*/ 0 w 173"/>
                  <a:gd name="T23" fmla="*/ 0 h 146"/>
                  <a:gd name="T24" fmla="*/ 0 w 173"/>
                  <a:gd name="T25" fmla="*/ 0 h 146"/>
                  <a:gd name="T26" fmla="*/ 0 w 173"/>
                  <a:gd name="T27" fmla="*/ 0 h 146"/>
                  <a:gd name="T28" fmla="*/ 0 w 173"/>
                  <a:gd name="T29" fmla="*/ 0 h 146"/>
                  <a:gd name="T30" fmla="*/ 0 w 173"/>
                  <a:gd name="T31" fmla="*/ 0 h 146"/>
                  <a:gd name="T32" fmla="*/ 0 w 173"/>
                  <a:gd name="T33" fmla="*/ 0 h 146"/>
                  <a:gd name="T34" fmla="*/ 0 w 173"/>
                  <a:gd name="T35" fmla="*/ 0 h 146"/>
                  <a:gd name="T36" fmla="*/ 0 w 173"/>
                  <a:gd name="T37" fmla="*/ 0 h 146"/>
                  <a:gd name="T38" fmla="*/ 0 w 173"/>
                  <a:gd name="T39" fmla="*/ 0 h 146"/>
                  <a:gd name="T40" fmla="*/ 0 w 173"/>
                  <a:gd name="T41" fmla="*/ 0 h 146"/>
                  <a:gd name="T42" fmla="*/ 0 w 173"/>
                  <a:gd name="T43" fmla="*/ 0 h 146"/>
                  <a:gd name="T44" fmla="*/ 0 w 173"/>
                  <a:gd name="T45" fmla="*/ 0 h 146"/>
                  <a:gd name="T46" fmla="*/ 0 w 173"/>
                  <a:gd name="T47" fmla="*/ 0 h 146"/>
                  <a:gd name="T48" fmla="*/ 0 w 173"/>
                  <a:gd name="T49" fmla="*/ 0 h 146"/>
                  <a:gd name="T50" fmla="*/ 0 w 173"/>
                  <a:gd name="T51" fmla="*/ 0 h 146"/>
                  <a:gd name="T52" fmla="*/ 0 w 173"/>
                  <a:gd name="T53" fmla="*/ 0 h 146"/>
                  <a:gd name="T54" fmla="*/ 0 w 173"/>
                  <a:gd name="T55" fmla="*/ 0 h 146"/>
                  <a:gd name="T56" fmla="*/ 0 w 173"/>
                  <a:gd name="T57" fmla="*/ 0 h 146"/>
                  <a:gd name="T58" fmla="*/ 0 w 173"/>
                  <a:gd name="T59" fmla="*/ 0 h 146"/>
                  <a:gd name="T60" fmla="*/ 0 w 173"/>
                  <a:gd name="T61" fmla="*/ 0 h 146"/>
                  <a:gd name="T62" fmla="*/ 0 w 173"/>
                  <a:gd name="T63" fmla="*/ 0 h 146"/>
                  <a:gd name="T64" fmla="*/ 0 w 173"/>
                  <a:gd name="T65" fmla="*/ 0 h 146"/>
                  <a:gd name="T66" fmla="*/ 0 w 173"/>
                  <a:gd name="T67" fmla="*/ 0 h 146"/>
                  <a:gd name="T68" fmla="*/ 0 w 173"/>
                  <a:gd name="T69" fmla="*/ 0 h 146"/>
                  <a:gd name="T70" fmla="*/ 0 w 173"/>
                  <a:gd name="T71" fmla="*/ 0 h 146"/>
                  <a:gd name="T72" fmla="*/ 0 w 173"/>
                  <a:gd name="T73" fmla="*/ 0 h 146"/>
                  <a:gd name="T74" fmla="*/ 0 w 173"/>
                  <a:gd name="T75" fmla="*/ 0 h 146"/>
                  <a:gd name="T76" fmla="*/ 0 w 173"/>
                  <a:gd name="T77" fmla="*/ 0 h 146"/>
                  <a:gd name="T78" fmla="*/ 0 w 173"/>
                  <a:gd name="T79" fmla="*/ 0 h 146"/>
                  <a:gd name="T80" fmla="*/ 0 w 173"/>
                  <a:gd name="T81" fmla="*/ 0 h 146"/>
                  <a:gd name="T82" fmla="*/ 0 w 173"/>
                  <a:gd name="T83" fmla="*/ 0 h 146"/>
                  <a:gd name="T84" fmla="*/ 0 w 173"/>
                  <a:gd name="T85" fmla="*/ 0 h 146"/>
                  <a:gd name="T86" fmla="*/ 0 w 173"/>
                  <a:gd name="T87" fmla="*/ 0 h 146"/>
                  <a:gd name="T88" fmla="*/ 0 w 173"/>
                  <a:gd name="T89" fmla="*/ 0 h 146"/>
                  <a:gd name="T90" fmla="*/ 0 w 173"/>
                  <a:gd name="T91" fmla="*/ 0 h 146"/>
                  <a:gd name="T92" fmla="*/ 0 w 173"/>
                  <a:gd name="T93" fmla="*/ 0 h 146"/>
                  <a:gd name="T94" fmla="*/ 0 w 173"/>
                  <a:gd name="T95" fmla="*/ 0 h 146"/>
                  <a:gd name="T96" fmla="*/ 0 w 173"/>
                  <a:gd name="T97" fmla="*/ 0 h 146"/>
                  <a:gd name="T98" fmla="*/ 0 w 173"/>
                  <a:gd name="T99" fmla="*/ 0 h 146"/>
                  <a:gd name="T100" fmla="*/ 0 w 173"/>
                  <a:gd name="T101" fmla="*/ 0 h 146"/>
                  <a:gd name="T102" fmla="*/ 0 w 173"/>
                  <a:gd name="T103" fmla="*/ 0 h 146"/>
                  <a:gd name="T104" fmla="*/ 0 w 173"/>
                  <a:gd name="T105" fmla="*/ 0 h 146"/>
                  <a:gd name="T106" fmla="*/ 0 w 173"/>
                  <a:gd name="T107" fmla="*/ 0 h 146"/>
                  <a:gd name="T108" fmla="*/ 0 w 173"/>
                  <a:gd name="T109" fmla="*/ 0 h 1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3"/>
                  <a:gd name="T166" fmla="*/ 0 h 146"/>
                  <a:gd name="T167" fmla="*/ 173 w 173"/>
                  <a:gd name="T168" fmla="*/ 146 h 1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3" h="146">
                    <a:moveTo>
                      <a:pt x="101" y="0"/>
                    </a:moveTo>
                    <a:lnTo>
                      <a:pt x="173" y="43"/>
                    </a:lnTo>
                    <a:lnTo>
                      <a:pt x="172" y="44"/>
                    </a:lnTo>
                    <a:lnTo>
                      <a:pt x="168" y="51"/>
                    </a:lnTo>
                    <a:lnTo>
                      <a:pt x="164" y="54"/>
                    </a:lnTo>
                    <a:lnTo>
                      <a:pt x="162" y="60"/>
                    </a:lnTo>
                    <a:lnTo>
                      <a:pt x="155" y="65"/>
                    </a:lnTo>
                    <a:lnTo>
                      <a:pt x="149" y="74"/>
                    </a:lnTo>
                    <a:lnTo>
                      <a:pt x="139" y="81"/>
                    </a:lnTo>
                    <a:lnTo>
                      <a:pt x="131" y="90"/>
                    </a:lnTo>
                    <a:lnTo>
                      <a:pt x="119" y="99"/>
                    </a:lnTo>
                    <a:lnTo>
                      <a:pt x="111" y="108"/>
                    </a:lnTo>
                    <a:lnTo>
                      <a:pt x="101" y="114"/>
                    </a:lnTo>
                    <a:lnTo>
                      <a:pt x="94" y="121"/>
                    </a:lnTo>
                    <a:lnTo>
                      <a:pt x="89" y="124"/>
                    </a:lnTo>
                    <a:lnTo>
                      <a:pt x="88" y="126"/>
                    </a:lnTo>
                    <a:lnTo>
                      <a:pt x="93" y="87"/>
                    </a:lnTo>
                    <a:lnTo>
                      <a:pt x="92" y="88"/>
                    </a:lnTo>
                    <a:lnTo>
                      <a:pt x="89" y="92"/>
                    </a:lnTo>
                    <a:lnTo>
                      <a:pt x="86" y="95"/>
                    </a:lnTo>
                    <a:lnTo>
                      <a:pt x="84" y="100"/>
                    </a:lnTo>
                    <a:lnTo>
                      <a:pt x="81" y="104"/>
                    </a:lnTo>
                    <a:lnTo>
                      <a:pt x="77" y="111"/>
                    </a:lnTo>
                    <a:lnTo>
                      <a:pt x="72" y="116"/>
                    </a:lnTo>
                    <a:lnTo>
                      <a:pt x="65" y="122"/>
                    </a:lnTo>
                    <a:lnTo>
                      <a:pt x="60" y="129"/>
                    </a:lnTo>
                    <a:lnTo>
                      <a:pt x="55" y="134"/>
                    </a:lnTo>
                    <a:lnTo>
                      <a:pt x="46" y="143"/>
                    </a:lnTo>
                    <a:lnTo>
                      <a:pt x="43" y="146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6" y="140"/>
                    </a:lnTo>
                    <a:lnTo>
                      <a:pt x="33" y="135"/>
                    </a:lnTo>
                    <a:lnTo>
                      <a:pt x="28" y="129"/>
                    </a:lnTo>
                    <a:lnTo>
                      <a:pt x="25" y="122"/>
                    </a:lnTo>
                    <a:lnTo>
                      <a:pt x="21" y="114"/>
                    </a:lnTo>
                    <a:lnTo>
                      <a:pt x="17" y="107"/>
                    </a:lnTo>
                    <a:lnTo>
                      <a:pt x="15" y="101"/>
                    </a:lnTo>
                    <a:lnTo>
                      <a:pt x="14" y="95"/>
                    </a:lnTo>
                    <a:lnTo>
                      <a:pt x="11" y="89"/>
                    </a:lnTo>
                    <a:lnTo>
                      <a:pt x="10" y="84"/>
                    </a:lnTo>
                    <a:lnTo>
                      <a:pt x="7" y="78"/>
                    </a:lnTo>
                    <a:lnTo>
                      <a:pt x="6" y="71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3" y="54"/>
                    </a:lnTo>
                    <a:lnTo>
                      <a:pt x="2" y="49"/>
                    </a:lnTo>
                    <a:lnTo>
                      <a:pt x="1" y="44"/>
                    </a:lnTo>
                    <a:lnTo>
                      <a:pt x="1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43" y="120"/>
                    </a:lnTo>
                    <a:lnTo>
                      <a:pt x="43" y="9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4A6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47" name="Freeform 232">
                <a:extLst>
                  <a:ext uri="{FF2B5EF4-FFF2-40B4-BE49-F238E27FC236}">
                    <a16:creationId xmlns:a16="http://schemas.microsoft.com/office/drawing/2014/main" id="{7E766235-BDF7-463C-94E7-DDA383BEF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3178"/>
                <a:ext cx="63" cy="75"/>
              </a:xfrm>
              <a:custGeom>
                <a:avLst/>
                <a:gdLst>
                  <a:gd name="T0" fmla="*/ 0 w 190"/>
                  <a:gd name="T1" fmla="*/ 0 h 225"/>
                  <a:gd name="T2" fmla="*/ 0 w 190"/>
                  <a:gd name="T3" fmla="*/ 0 h 225"/>
                  <a:gd name="T4" fmla="*/ 0 w 190"/>
                  <a:gd name="T5" fmla="*/ 0 h 225"/>
                  <a:gd name="T6" fmla="*/ 0 w 190"/>
                  <a:gd name="T7" fmla="*/ 0 h 225"/>
                  <a:gd name="T8" fmla="*/ 0 w 190"/>
                  <a:gd name="T9" fmla="*/ 0 h 225"/>
                  <a:gd name="T10" fmla="*/ 0 w 190"/>
                  <a:gd name="T11" fmla="*/ 0 h 225"/>
                  <a:gd name="T12" fmla="*/ 0 w 190"/>
                  <a:gd name="T13" fmla="*/ 0 h 225"/>
                  <a:gd name="T14" fmla="*/ 0 w 190"/>
                  <a:gd name="T15" fmla="*/ 0 h 225"/>
                  <a:gd name="T16" fmla="*/ 0 w 190"/>
                  <a:gd name="T17" fmla="*/ 0 h 225"/>
                  <a:gd name="T18" fmla="*/ 0 w 190"/>
                  <a:gd name="T19" fmla="*/ 0 h 225"/>
                  <a:gd name="T20" fmla="*/ 0 w 190"/>
                  <a:gd name="T21" fmla="*/ 0 h 225"/>
                  <a:gd name="T22" fmla="*/ 0 w 190"/>
                  <a:gd name="T23" fmla="*/ 0 h 225"/>
                  <a:gd name="T24" fmla="*/ 0 w 190"/>
                  <a:gd name="T25" fmla="*/ 0 h 225"/>
                  <a:gd name="T26" fmla="*/ 0 w 190"/>
                  <a:gd name="T27" fmla="*/ 0 h 225"/>
                  <a:gd name="T28" fmla="*/ 0 w 190"/>
                  <a:gd name="T29" fmla="*/ 0 h 225"/>
                  <a:gd name="T30" fmla="*/ 0 w 190"/>
                  <a:gd name="T31" fmla="*/ 0 h 225"/>
                  <a:gd name="T32" fmla="*/ 0 w 190"/>
                  <a:gd name="T33" fmla="*/ 0 h 225"/>
                  <a:gd name="T34" fmla="*/ 0 w 190"/>
                  <a:gd name="T35" fmla="*/ 0 h 225"/>
                  <a:gd name="T36" fmla="*/ 0 w 190"/>
                  <a:gd name="T37" fmla="*/ 0 h 225"/>
                  <a:gd name="T38" fmla="*/ 0 w 190"/>
                  <a:gd name="T39" fmla="*/ 0 h 225"/>
                  <a:gd name="T40" fmla="*/ 0 w 190"/>
                  <a:gd name="T41" fmla="*/ 0 h 225"/>
                  <a:gd name="T42" fmla="*/ 0 w 190"/>
                  <a:gd name="T43" fmla="*/ 0 h 225"/>
                  <a:gd name="T44" fmla="*/ 0 w 190"/>
                  <a:gd name="T45" fmla="*/ 0 h 225"/>
                  <a:gd name="T46" fmla="*/ 0 w 190"/>
                  <a:gd name="T47" fmla="*/ 0 h 225"/>
                  <a:gd name="T48" fmla="*/ 0 w 190"/>
                  <a:gd name="T49" fmla="*/ 0 h 225"/>
                  <a:gd name="T50" fmla="*/ 0 w 190"/>
                  <a:gd name="T51" fmla="*/ 0 h 225"/>
                  <a:gd name="T52" fmla="*/ 0 w 190"/>
                  <a:gd name="T53" fmla="*/ 0 h 225"/>
                  <a:gd name="T54" fmla="*/ 0 w 190"/>
                  <a:gd name="T55" fmla="*/ 0 h 225"/>
                  <a:gd name="T56" fmla="*/ 0 w 190"/>
                  <a:gd name="T57" fmla="*/ 0 h 225"/>
                  <a:gd name="T58" fmla="*/ 0 w 190"/>
                  <a:gd name="T59" fmla="*/ 0 h 225"/>
                  <a:gd name="T60" fmla="*/ 0 w 190"/>
                  <a:gd name="T61" fmla="*/ 0 h 225"/>
                  <a:gd name="T62" fmla="*/ 0 w 190"/>
                  <a:gd name="T63" fmla="*/ 0 h 225"/>
                  <a:gd name="T64" fmla="*/ 0 w 190"/>
                  <a:gd name="T65" fmla="*/ 0 h 225"/>
                  <a:gd name="T66" fmla="*/ 0 w 190"/>
                  <a:gd name="T67" fmla="*/ 0 h 225"/>
                  <a:gd name="T68" fmla="*/ 0 w 190"/>
                  <a:gd name="T69" fmla="*/ 0 h 225"/>
                  <a:gd name="T70" fmla="*/ 0 w 190"/>
                  <a:gd name="T71" fmla="*/ 0 h 2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0"/>
                  <a:gd name="T109" fmla="*/ 0 h 225"/>
                  <a:gd name="T110" fmla="*/ 190 w 190"/>
                  <a:gd name="T111" fmla="*/ 225 h 2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0" h="225">
                    <a:moveTo>
                      <a:pt x="37" y="14"/>
                    </a:moveTo>
                    <a:lnTo>
                      <a:pt x="34" y="15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18" y="30"/>
                    </a:lnTo>
                    <a:lnTo>
                      <a:pt x="15" y="36"/>
                    </a:lnTo>
                    <a:lnTo>
                      <a:pt x="13" y="45"/>
                    </a:lnTo>
                    <a:lnTo>
                      <a:pt x="10" y="51"/>
                    </a:lnTo>
                    <a:lnTo>
                      <a:pt x="9" y="60"/>
                    </a:lnTo>
                    <a:lnTo>
                      <a:pt x="8" y="69"/>
                    </a:lnTo>
                    <a:lnTo>
                      <a:pt x="9" y="79"/>
                    </a:lnTo>
                    <a:lnTo>
                      <a:pt x="9" y="87"/>
                    </a:lnTo>
                    <a:lnTo>
                      <a:pt x="10" y="96"/>
                    </a:lnTo>
                    <a:lnTo>
                      <a:pt x="11" y="105"/>
                    </a:lnTo>
                    <a:lnTo>
                      <a:pt x="15" y="114"/>
                    </a:lnTo>
                    <a:lnTo>
                      <a:pt x="16" y="119"/>
                    </a:lnTo>
                    <a:lnTo>
                      <a:pt x="18" y="126"/>
                    </a:lnTo>
                    <a:lnTo>
                      <a:pt x="19" y="131"/>
                    </a:lnTo>
                    <a:lnTo>
                      <a:pt x="21" y="138"/>
                    </a:lnTo>
                    <a:lnTo>
                      <a:pt x="21" y="142"/>
                    </a:lnTo>
                    <a:lnTo>
                      <a:pt x="23" y="148"/>
                    </a:lnTo>
                    <a:lnTo>
                      <a:pt x="21" y="154"/>
                    </a:lnTo>
                    <a:lnTo>
                      <a:pt x="21" y="159"/>
                    </a:lnTo>
                    <a:lnTo>
                      <a:pt x="18" y="166"/>
                    </a:lnTo>
                    <a:lnTo>
                      <a:pt x="16" y="171"/>
                    </a:lnTo>
                    <a:lnTo>
                      <a:pt x="11" y="177"/>
                    </a:lnTo>
                    <a:lnTo>
                      <a:pt x="9" y="184"/>
                    </a:lnTo>
                    <a:lnTo>
                      <a:pt x="1" y="191"/>
                    </a:lnTo>
                    <a:lnTo>
                      <a:pt x="0" y="195"/>
                    </a:lnTo>
                    <a:lnTo>
                      <a:pt x="80" y="197"/>
                    </a:lnTo>
                    <a:lnTo>
                      <a:pt x="99" y="225"/>
                    </a:lnTo>
                    <a:lnTo>
                      <a:pt x="99" y="223"/>
                    </a:lnTo>
                    <a:lnTo>
                      <a:pt x="102" y="221"/>
                    </a:lnTo>
                    <a:lnTo>
                      <a:pt x="108" y="218"/>
                    </a:lnTo>
                    <a:lnTo>
                      <a:pt x="115" y="216"/>
                    </a:lnTo>
                    <a:lnTo>
                      <a:pt x="121" y="209"/>
                    </a:lnTo>
                    <a:lnTo>
                      <a:pt x="130" y="205"/>
                    </a:lnTo>
                    <a:lnTo>
                      <a:pt x="139" y="199"/>
                    </a:lnTo>
                    <a:lnTo>
                      <a:pt x="149" y="192"/>
                    </a:lnTo>
                    <a:lnTo>
                      <a:pt x="157" y="185"/>
                    </a:lnTo>
                    <a:lnTo>
                      <a:pt x="165" y="178"/>
                    </a:lnTo>
                    <a:lnTo>
                      <a:pt x="171" y="171"/>
                    </a:lnTo>
                    <a:lnTo>
                      <a:pt x="178" y="166"/>
                    </a:lnTo>
                    <a:lnTo>
                      <a:pt x="182" y="159"/>
                    </a:lnTo>
                    <a:lnTo>
                      <a:pt x="186" y="156"/>
                    </a:lnTo>
                    <a:lnTo>
                      <a:pt x="188" y="152"/>
                    </a:lnTo>
                    <a:lnTo>
                      <a:pt x="190" y="152"/>
                    </a:lnTo>
                    <a:lnTo>
                      <a:pt x="189" y="150"/>
                    </a:lnTo>
                    <a:lnTo>
                      <a:pt x="189" y="142"/>
                    </a:lnTo>
                    <a:lnTo>
                      <a:pt x="188" y="137"/>
                    </a:lnTo>
                    <a:lnTo>
                      <a:pt x="188" y="131"/>
                    </a:lnTo>
                    <a:lnTo>
                      <a:pt x="188" y="125"/>
                    </a:lnTo>
                    <a:lnTo>
                      <a:pt x="188" y="118"/>
                    </a:lnTo>
                    <a:lnTo>
                      <a:pt x="186" y="110"/>
                    </a:lnTo>
                    <a:lnTo>
                      <a:pt x="185" y="103"/>
                    </a:lnTo>
                    <a:lnTo>
                      <a:pt x="183" y="95"/>
                    </a:lnTo>
                    <a:lnTo>
                      <a:pt x="182" y="87"/>
                    </a:lnTo>
                    <a:lnTo>
                      <a:pt x="181" y="78"/>
                    </a:lnTo>
                    <a:lnTo>
                      <a:pt x="179" y="70"/>
                    </a:lnTo>
                    <a:lnTo>
                      <a:pt x="177" y="63"/>
                    </a:lnTo>
                    <a:lnTo>
                      <a:pt x="175" y="57"/>
                    </a:lnTo>
                    <a:lnTo>
                      <a:pt x="171" y="49"/>
                    </a:lnTo>
                    <a:lnTo>
                      <a:pt x="168" y="43"/>
                    </a:lnTo>
                    <a:lnTo>
                      <a:pt x="165" y="37"/>
                    </a:lnTo>
                    <a:lnTo>
                      <a:pt x="160" y="33"/>
                    </a:lnTo>
                    <a:lnTo>
                      <a:pt x="152" y="24"/>
                    </a:lnTo>
                    <a:lnTo>
                      <a:pt x="147" y="17"/>
                    </a:lnTo>
                    <a:lnTo>
                      <a:pt x="139" y="12"/>
                    </a:lnTo>
                    <a:lnTo>
                      <a:pt x="133" y="8"/>
                    </a:lnTo>
                    <a:lnTo>
                      <a:pt x="130" y="7"/>
                    </a:lnTo>
                    <a:lnTo>
                      <a:pt x="50" y="0"/>
                    </a:lnTo>
                    <a:lnTo>
                      <a:pt x="37" y="14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48" name="Freeform 233">
                <a:extLst>
                  <a:ext uri="{FF2B5EF4-FFF2-40B4-BE49-F238E27FC236}">
                    <a16:creationId xmlns:a16="http://schemas.microsoft.com/office/drawing/2014/main" id="{130972DB-D087-49B2-B2D4-0B5891458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" y="3187"/>
                <a:ext cx="15" cy="57"/>
              </a:xfrm>
              <a:custGeom>
                <a:avLst/>
                <a:gdLst>
                  <a:gd name="T0" fmla="*/ 0 w 44"/>
                  <a:gd name="T1" fmla="*/ 0 h 170"/>
                  <a:gd name="T2" fmla="*/ 0 w 44"/>
                  <a:gd name="T3" fmla="*/ 0 h 170"/>
                  <a:gd name="T4" fmla="*/ 0 w 44"/>
                  <a:gd name="T5" fmla="*/ 0 h 170"/>
                  <a:gd name="T6" fmla="*/ 0 w 44"/>
                  <a:gd name="T7" fmla="*/ 0 h 170"/>
                  <a:gd name="T8" fmla="*/ 0 w 44"/>
                  <a:gd name="T9" fmla="*/ 0 h 170"/>
                  <a:gd name="T10" fmla="*/ 0 w 44"/>
                  <a:gd name="T11" fmla="*/ 0 h 170"/>
                  <a:gd name="T12" fmla="*/ 0 w 44"/>
                  <a:gd name="T13" fmla="*/ 0 h 170"/>
                  <a:gd name="T14" fmla="*/ 0 w 44"/>
                  <a:gd name="T15" fmla="*/ 0 h 170"/>
                  <a:gd name="T16" fmla="*/ 0 w 44"/>
                  <a:gd name="T17" fmla="*/ 0 h 170"/>
                  <a:gd name="T18" fmla="*/ 0 w 44"/>
                  <a:gd name="T19" fmla="*/ 0 h 170"/>
                  <a:gd name="T20" fmla="*/ 0 w 44"/>
                  <a:gd name="T21" fmla="*/ 0 h 170"/>
                  <a:gd name="T22" fmla="*/ 0 w 44"/>
                  <a:gd name="T23" fmla="*/ 0 h 170"/>
                  <a:gd name="T24" fmla="*/ 0 w 44"/>
                  <a:gd name="T25" fmla="*/ 0 h 170"/>
                  <a:gd name="T26" fmla="*/ 0 w 44"/>
                  <a:gd name="T27" fmla="*/ 0 h 170"/>
                  <a:gd name="T28" fmla="*/ 0 w 44"/>
                  <a:gd name="T29" fmla="*/ 0 h 170"/>
                  <a:gd name="T30" fmla="*/ 0 w 44"/>
                  <a:gd name="T31" fmla="*/ 0 h 170"/>
                  <a:gd name="T32" fmla="*/ 0 w 44"/>
                  <a:gd name="T33" fmla="*/ 0 h 170"/>
                  <a:gd name="T34" fmla="*/ 0 w 44"/>
                  <a:gd name="T35" fmla="*/ 0 h 170"/>
                  <a:gd name="T36" fmla="*/ 0 w 44"/>
                  <a:gd name="T37" fmla="*/ 0 h 170"/>
                  <a:gd name="T38" fmla="*/ 0 w 44"/>
                  <a:gd name="T39" fmla="*/ 0 h 170"/>
                  <a:gd name="T40" fmla="*/ 0 w 44"/>
                  <a:gd name="T41" fmla="*/ 0 h 170"/>
                  <a:gd name="T42" fmla="*/ 0 w 44"/>
                  <a:gd name="T43" fmla="*/ 0 h 170"/>
                  <a:gd name="T44" fmla="*/ 0 w 44"/>
                  <a:gd name="T45" fmla="*/ 0 h 170"/>
                  <a:gd name="T46" fmla="*/ 0 w 44"/>
                  <a:gd name="T47" fmla="*/ 0 h 170"/>
                  <a:gd name="T48" fmla="*/ 0 w 44"/>
                  <a:gd name="T49" fmla="*/ 0 h 170"/>
                  <a:gd name="T50" fmla="*/ 0 w 44"/>
                  <a:gd name="T51" fmla="*/ 0 h 170"/>
                  <a:gd name="T52" fmla="*/ 0 w 44"/>
                  <a:gd name="T53" fmla="*/ 0 h 170"/>
                  <a:gd name="T54" fmla="*/ 0 w 44"/>
                  <a:gd name="T55" fmla="*/ 0 h 170"/>
                  <a:gd name="T56" fmla="*/ 0 w 44"/>
                  <a:gd name="T57" fmla="*/ 0 h 170"/>
                  <a:gd name="T58" fmla="*/ 0 w 44"/>
                  <a:gd name="T59" fmla="*/ 0 h 170"/>
                  <a:gd name="T60" fmla="*/ 0 w 44"/>
                  <a:gd name="T61" fmla="*/ 0 h 170"/>
                  <a:gd name="T62" fmla="*/ 0 w 44"/>
                  <a:gd name="T63" fmla="*/ 0 h 170"/>
                  <a:gd name="T64" fmla="*/ 0 w 44"/>
                  <a:gd name="T65" fmla="*/ 0 h 170"/>
                  <a:gd name="T66" fmla="*/ 0 w 44"/>
                  <a:gd name="T67" fmla="*/ 0 h 170"/>
                  <a:gd name="T68" fmla="*/ 0 w 44"/>
                  <a:gd name="T69" fmla="*/ 0 h 170"/>
                  <a:gd name="T70" fmla="*/ 0 w 44"/>
                  <a:gd name="T71" fmla="*/ 0 h 170"/>
                  <a:gd name="T72" fmla="*/ 0 w 44"/>
                  <a:gd name="T73" fmla="*/ 0 h 170"/>
                  <a:gd name="T74" fmla="*/ 0 w 44"/>
                  <a:gd name="T75" fmla="*/ 0 h 170"/>
                  <a:gd name="T76" fmla="*/ 0 w 44"/>
                  <a:gd name="T77" fmla="*/ 0 h 170"/>
                  <a:gd name="T78" fmla="*/ 0 w 44"/>
                  <a:gd name="T79" fmla="*/ 0 h 1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4"/>
                  <a:gd name="T121" fmla="*/ 0 h 170"/>
                  <a:gd name="T122" fmla="*/ 44 w 44"/>
                  <a:gd name="T123" fmla="*/ 170 h 17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4" h="170">
                    <a:moveTo>
                      <a:pt x="23" y="0"/>
                    </a:moveTo>
                    <a:lnTo>
                      <a:pt x="33" y="68"/>
                    </a:lnTo>
                    <a:lnTo>
                      <a:pt x="44" y="163"/>
                    </a:lnTo>
                    <a:lnTo>
                      <a:pt x="44" y="166"/>
                    </a:lnTo>
                    <a:lnTo>
                      <a:pt x="43" y="168"/>
                    </a:lnTo>
                    <a:lnTo>
                      <a:pt x="39" y="170"/>
                    </a:lnTo>
                    <a:lnTo>
                      <a:pt x="33" y="169"/>
                    </a:lnTo>
                    <a:lnTo>
                      <a:pt x="28" y="169"/>
                    </a:lnTo>
                    <a:lnTo>
                      <a:pt x="21" y="169"/>
                    </a:lnTo>
                    <a:lnTo>
                      <a:pt x="16" y="169"/>
                    </a:lnTo>
                    <a:lnTo>
                      <a:pt x="11" y="169"/>
                    </a:lnTo>
                    <a:lnTo>
                      <a:pt x="6" y="169"/>
                    </a:lnTo>
                    <a:lnTo>
                      <a:pt x="3" y="169"/>
                    </a:lnTo>
                    <a:lnTo>
                      <a:pt x="3" y="168"/>
                    </a:lnTo>
                    <a:lnTo>
                      <a:pt x="4" y="166"/>
                    </a:lnTo>
                    <a:lnTo>
                      <a:pt x="8" y="162"/>
                    </a:lnTo>
                    <a:lnTo>
                      <a:pt x="13" y="157"/>
                    </a:lnTo>
                    <a:lnTo>
                      <a:pt x="15" y="150"/>
                    </a:lnTo>
                    <a:lnTo>
                      <a:pt x="18" y="146"/>
                    </a:lnTo>
                    <a:lnTo>
                      <a:pt x="20" y="139"/>
                    </a:lnTo>
                    <a:lnTo>
                      <a:pt x="21" y="131"/>
                    </a:lnTo>
                    <a:lnTo>
                      <a:pt x="21" y="123"/>
                    </a:lnTo>
                    <a:lnTo>
                      <a:pt x="21" y="118"/>
                    </a:lnTo>
                    <a:lnTo>
                      <a:pt x="20" y="110"/>
                    </a:lnTo>
                    <a:lnTo>
                      <a:pt x="20" y="104"/>
                    </a:lnTo>
                    <a:lnTo>
                      <a:pt x="19" y="98"/>
                    </a:lnTo>
                    <a:lnTo>
                      <a:pt x="16" y="91"/>
                    </a:lnTo>
                    <a:lnTo>
                      <a:pt x="13" y="87"/>
                    </a:lnTo>
                    <a:lnTo>
                      <a:pt x="11" y="81"/>
                    </a:lnTo>
                    <a:lnTo>
                      <a:pt x="6" y="72"/>
                    </a:lnTo>
                    <a:lnTo>
                      <a:pt x="3" y="62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2" y="31"/>
                    </a:lnTo>
                    <a:lnTo>
                      <a:pt x="6" y="22"/>
                    </a:lnTo>
                    <a:lnTo>
                      <a:pt x="11" y="13"/>
                    </a:lnTo>
                    <a:lnTo>
                      <a:pt x="16" y="6"/>
                    </a:lnTo>
                    <a:lnTo>
                      <a:pt x="21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49" name="Freeform 234">
                <a:extLst>
                  <a:ext uri="{FF2B5EF4-FFF2-40B4-BE49-F238E27FC236}">
                    <a16:creationId xmlns:a16="http://schemas.microsoft.com/office/drawing/2014/main" id="{A234F2FB-C6D3-455D-8083-6CF6712E7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2" y="3191"/>
                <a:ext cx="42" cy="81"/>
              </a:xfrm>
              <a:custGeom>
                <a:avLst/>
                <a:gdLst>
                  <a:gd name="T0" fmla="*/ 0 w 124"/>
                  <a:gd name="T1" fmla="*/ 0 h 242"/>
                  <a:gd name="T2" fmla="*/ 0 w 124"/>
                  <a:gd name="T3" fmla="*/ 0 h 242"/>
                  <a:gd name="T4" fmla="*/ 0 w 124"/>
                  <a:gd name="T5" fmla="*/ 0 h 242"/>
                  <a:gd name="T6" fmla="*/ 0 w 124"/>
                  <a:gd name="T7" fmla="*/ 0 h 242"/>
                  <a:gd name="T8" fmla="*/ 0 w 124"/>
                  <a:gd name="T9" fmla="*/ 0 h 242"/>
                  <a:gd name="T10" fmla="*/ 0 w 124"/>
                  <a:gd name="T11" fmla="*/ 0 h 242"/>
                  <a:gd name="T12" fmla="*/ 0 w 124"/>
                  <a:gd name="T13" fmla="*/ 0 h 242"/>
                  <a:gd name="T14" fmla="*/ 0 w 124"/>
                  <a:gd name="T15" fmla="*/ 0 h 242"/>
                  <a:gd name="T16" fmla="*/ 0 w 124"/>
                  <a:gd name="T17" fmla="*/ 0 h 242"/>
                  <a:gd name="T18" fmla="*/ 0 w 124"/>
                  <a:gd name="T19" fmla="*/ 0 h 242"/>
                  <a:gd name="T20" fmla="*/ 0 w 124"/>
                  <a:gd name="T21" fmla="*/ 0 h 242"/>
                  <a:gd name="T22" fmla="*/ 0 w 124"/>
                  <a:gd name="T23" fmla="*/ 0 h 242"/>
                  <a:gd name="T24" fmla="*/ 0 w 124"/>
                  <a:gd name="T25" fmla="*/ 0 h 242"/>
                  <a:gd name="T26" fmla="*/ 0 w 124"/>
                  <a:gd name="T27" fmla="*/ 0 h 242"/>
                  <a:gd name="T28" fmla="*/ 0 w 124"/>
                  <a:gd name="T29" fmla="*/ 0 h 242"/>
                  <a:gd name="T30" fmla="*/ 0 w 124"/>
                  <a:gd name="T31" fmla="*/ 0 h 242"/>
                  <a:gd name="T32" fmla="*/ 0 w 124"/>
                  <a:gd name="T33" fmla="*/ 0 h 242"/>
                  <a:gd name="T34" fmla="*/ 0 w 124"/>
                  <a:gd name="T35" fmla="*/ 0 h 242"/>
                  <a:gd name="T36" fmla="*/ 0 w 124"/>
                  <a:gd name="T37" fmla="*/ 0 h 242"/>
                  <a:gd name="T38" fmla="*/ 0 w 124"/>
                  <a:gd name="T39" fmla="*/ 0 h 242"/>
                  <a:gd name="T40" fmla="*/ 0 w 124"/>
                  <a:gd name="T41" fmla="*/ 0 h 242"/>
                  <a:gd name="T42" fmla="*/ 0 w 124"/>
                  <a:gd name="T43" fmla="*/ 0 h 242"/>
                  <a:gd name="T44" fmla="*/ 0 w 124"/>
                  <a:gd name="T45" fmla="*/ 0 h 242"/>
                  <a:gd name="T46" fmla="*/ 0 w 124"/>
                  <a:gd name="T47" fmla="*/ 0 h 242"/>
                  <a:gd name="T48" fmla="*/ 0 w 124"/>
                  <a:gd name="T49" fmla="*/ 0 h 242"/>
                  <a:gd name="T50" fmla="*/ 0 w 124"/>
                  <a:gd name="T51" fmla="*/ 0 h 242"/>
                  <a:gd name="T52" fmla="*/ 0 w 124"/>
                  <a:gd name="T53" fmla="*/ 0 h 242"/>
                  <a:gd name="T54" fmla="*/ 0 w 124"/>
                  <a:gd name="T55" fmla="*/ 0 h 242"/>
                  <a:gd name="T56" fmla="*/ 0 w 124"/>
                  <a:gd name="T57" fmla="*/ 0 h 242"/>
                  <a:gd name="T58" fmla="*/ 0 w 124"/>
                  <a:gd name="T59" fmla="*/ 0 h 242"/>
                  <a:gd name="T60" fmla="*/ 0 w 124"/>
                  <a:gd name="T61" fmla="*/ 0 h 242"/>
                  <a:gd name="T62" fmla="*/ 0 w 124"/>
                  <a:gd name="T63" fmla="*/ 0 h 242"/>
                  <a:gd name="T64" fmla="*/ 0 w 124"/>
                  <a:gd name="T65" fmla="*/ 0 h 242"/>
                  <a:gd name="T66" fmla="*/ 0 w 124"/>
                  <a:gd name="T67" fmla="*/ 0 h 242"/>
                  <a:gd name="T68" fmla="*/ 0 w 124"/>
                  <a:gd name="T69" fmla="*/ 0 h 2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4"/>
                  <a:gd name="T106" fmla="*/ 0 h 242"/>
                  <a:gd name="T107" fmla="*/ 124 w 124"/>
                  <a:gd name="T108" fmla="*/ 242 h 2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4" h="242">
                    <a:moveTo>
                      <a:pt x="16" y="0"/>
                    </a:moveTo>
                    <a:lnTo>
                      <a:pt x="0" y="53"/>
                    </a:lnTo>
                    <a:lnTo>
                      <a:pt x="10" y="68"/>
                    </a:lnTo>
                    <a:lnTo>
                      <a:pt x="6" y="116"/>
                    </a:lnTo>
                    <a:lnTo>
                      <a:pt x="16" y="125"/>
                    </a:lnTo>
                    <a:lnTo>
                      <a:pt x="23" y="144"/>
                    </a:lnTo>
                    <a:lnTo>
                      <a:pt x="34" y="164"/>
                    </a:lnTo>
                    <a:lnTo>
                      <a:pt x="44" y="164"/>
                    </a:lnTo>
                    <a:lnTo>
                      <a:pt x="46" y="167"/>
                    </a:lnTo>
                    <a:lnTo>
                      <a:pt x="46" y="168"/>
                    </a:lnTo>
                    <a:lnTo>
                      <a:pt x="49" y="172"/>
                    </a:lnTo>
                    <a:lnTo>
                      <a:pt x="50" y="177"/>
                    </a:lnTo>
                    <a:lnTo>
                      <a:pt x="51" y="185"/>
                    </a:lnTo>
                    <a:lnTo>
                      <a:pt x="52" y="192"/>
                    </a:lnTo>
                    <a:lnTo>
                      <a:pt x="54" y="201"/>
                    </a:lnTo>
                    <a:lnTo>
                      <a:pt x="56" y="210"/>
                    </a:lnTo>
                    <a:lnTo>
                      <a:pt x="59" y="221"/>
                    </a:lnTo>
                    <a:lnTo>
                      <a:pt x="59" y="229"/>
                    </a:lnTo>
                    <a:lnTo>
                      <a:pt x="60" y="236"/>
                    </a:lnTo>
                    <a:lnTo>
                      <a:pt x="61" y="241"/>
                    </a:lnTo>
                    <a:lnTo>
                      <a:pt x="62" y="242"/>
                    </a:lnTo>
                    <a:lnTo>
                      <a:pt x="62" y="241"/>
                    </a:lnTo>
                    <a:lnTo>
                      <a:pt x="65" y="239"/>
                    </a:lnTo>
                    <a:lnTo>
                      <a:pt x="67" y="235"/>
                    </a:lnTo>
                    <a:lnTo>
                      <a:pt x="74" y="229"/>
                    </a:lnTo>
                    <a:lnTo>
                      <a:pt x="79" y="222"/>
                    </a:lnTo>
                    <a:lnTo>
                      <a:pt x="84" y="217"/>
                    </a:lnTo>
                    <a:lnTo>
                      <a:pt x="92" y="209"/>
                    </a:lnTo>
                    <a:lnTo>
                      <a:pt x="99" y="201"/>
                    </a:lnTo>
                    <a:lnTo>
                      <a:pt x="103" y="194"/>
                    </a:lnTo>
                    <a:lnTo>
                      <a:pt x="108" y="187"/>
                    </a:lnTo>
                    <a:lnTo>
                      <a:pt x="112" y="180"/>
                    </a:lnTo>
                    <a:lnTo>
                      <a:pt x="116" y="175"/>
                    </a:lnTo>
                    <a:lnTo>
                      <a:pt x="121" y="166"/>
                    </a:lnTo>
                    <a:lnTo>
                      <a:pt x="124" y="162"/>
                    </a:lnTo>
                    <a:lnTo>
                      <a:pt x="123" y="149"/>
                    </a:lnTo>
                    <a:lnTo>
                      <a:pt x="121" y="149"/>
                    </a:lnTo>
                    <a:lnTo>
                      <a:pt x="117" y="153"/>
                    </a:lnTo>
                    <a:lnTo>
                      <a:pt x="112" y="156"/>
                    </a:lnTo>
                    <a:lnTo>
                      <a:pt x="105" y="160"/>
                    </a:lnTo>
                    <a:lnTo>
                      <a:pt x="100" y="160"/>
                    </a:lnTo>
                    <a:lnTo>
                      <a:pt x="94" y="160"/>
                    </a:lnTo>
                    <a:lnTo>
                      <a:pt x="89" y="161"/>
                    </a:lnTo>
                    <a:lnTo>
                      <a:pt x="84" y="162"/>
                    </a:lnTo>
                    <a:lnTo>
                      <a:pt x="76" y="162"/>
                    </a:lnTo>
                    <a:lnTo>
                      <a:pt x="75" y="164"/>
                    </a:lnTo>
                    <a:lnTo>
                      <a:pt x="75" y="161"/>
                    </a:lnTo>
                    <a:lnTo>
                      <a:pt x="76" y="159"/>
                    </a:lnTo>
                    <a:lnTo>
                      <a:pt x="79" y="153"/>
                    </a:lnTo>
                    <a:lnTo>
                      <a:pt x="82" y="146"/>
                    </a:lnTo>
                    <a:lnTo>
                      <a:pt x="84" y="137"/>
                    </a:lnTo>
                    <a:lnTo>
                      <a:pt x="85" y="129"/>
                    </a:lnTo>
                    <a:lnTo>
                      <a:pt x="87" y="119"/>
                    </a:lnTo>
                    <a:lnTo>
                      <a:pt x="89" y="110"/>
                    </a:lnTo>
                    <a:lnTo>
                      <a:pt x="87" y="100"/>
                    </a:lnTo>
                    <a:lnTo>
                      <a:pt x="85" y="90"/>
                    </a:lnTo>
                    <a:lnTo>
                      <a:pt x="83" y="80"/>
                    </a:lnTo>
                    <a:lnTo>
                      <a:pt x="80" y="71"/>
                    </a:lnTo>
                    <a:lnTo>
                      <a:pt x="75" y="63"/>
                    </a:lnTo>
                    <a:lnTo>
                      <a:pt x="71" y="55"/>
                    </a:lnTo>
                    <a:lnTo>
                      <a:pt x="66" y="48"/>
                    </a:lnTo>
                    <a:lnTo>
                      <a:pt x="62" y="43"/>
                    </a:lnTo>
                    <a:lnTo>
                      <a:pt x="53" y="35"/>
                    </a:lnTo>
                    <a:lnTo>
                      <a:pt x="47" y="30"/>
                    </a:lnTo>
                    <a:lnTo>
                      <a:pt x="40" y="26"/>
                    </a:lnTo>
                    <a:lnTo>
                      <a:pt x="33" y="22"/>
                    </a:lnTo>
                    <a:lnTo>
                      <a:pt x="25" y="15"/>
                    </a:lnTo>
                    <a:lnTo>
                      <a:pt x="20" y="8"/>
                    </a:lnTo>
                    <a:lnTo>
                      <a:pt x="16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50" name="Freeform 235">
                <a:extLst>
                  <a:ext uri="{FF2B5EF4-FFF2-40B4-BE49-F238E27FC236}">
                    <a16:creationId xmlns:a16="http://schemas.microsoft.com/office/drawing/2014/main" id="{AF7EB4B2-8F82-4607-AB83-9DB39C9E7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" y="3275"/>
                <a:ext cx="10" cy="15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44"/>
                  <a:gd name="T26" fmla="*/ 31 w 3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44">
                    <a:moveTo>
                      <a:pt x="17" y="3"/>
                    </a:moveTo>
                    <a:lnTo>
                      <a:pt x="0" y="16"/>
                    </a:lnTo>
                    <a:lnTo>
                      <a:pt x="7" y="34"/>
                    </a:lnTo>
                    <a:lnTo>
                      <a:pt x="16" y="44"/>
                    </a:lnTo>
                    <a:lnTo>
                      <a:pt x="31" y="22"/>
                    </a:lnTo>
                    <a:lnTo>
                      <a:pt x="27" y="0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733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51" name="Freeform 236">
                <a:extLst>
                  <a:ext uri="{FF2B5EF4-FFF2-40B4-BE49-F238E27FC236}">
                    <a16:creationId xmlns:a16="http://schemas.microsoft.com/office/drawing/2014/main" id="{C460FEB9-FBA4-4485-B7A0-6BEE5F551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" y="3287"/>
                <a:ext cx="31" cy="64"/>
              </a:xfrm>
              <a:custGeom>
                <a:avLst/>
                <a:gdLst>
                  <a:gd name="T0" fmla="*/ 0 w 94"/>
                  <a:gd name="T1" fmla="*/ 0 h 192"/>
                  <a:gd name="T2" fmla="*/ 0 w 94"/>
                  <a:gd name="T3" fmla="*/ 0 h 192"/>
                  <a:gd name="T4" fmla="*/ 0 w 94"/>
                  <a:gd name="T5" fmla="*/ 0 h 192"/>
                  <a:gd name="T6" fmla="*/ 0 w 94"/>
                  <a:gd name="T7" fmla="*/ 0 h 192"/>
                  <a:gd name="T8" fmla="*/ 0 w 94"/>
                  <a:gd name="T9" fmla="*/ 0 h 192"/>
                  <a:gd name="T10" fmla="*/ 0 w 94"/>
                  <a:gd name="T11" fmla="*/ 0 h 192"/>
                  <a:gd name="T12" fmla="*/ 0 w 94"/>
                  <a:gd name="T13" fmla="*/ 0 h 192"/>
                  <a:gd name="T14" fmla="*/ 0 w 94"/>
                  <a:gd name="T15" fmla="*/ 0 h 192"/>
                  <a:gd name="T16" fmla="*/ 0 w 94"/>
                  <a:gd name="T17" fmla="*/ 0 h 192"/>
                  <a:gd name="T18" fmla="*/ 0 w 94"/>
                  <a:gd name="T19" fmla="*/ 0 h 192"/>
                  <a:gd name="T20" fmla="*/ 0 w 94"/>
                  <a:gd name="T21" fmla="*/ 0 h 192"/>
                  <a:gd name="T22" fmla="*/ 0 w 94"/>
                  <a:gd name="T23" fmla="*/ 0 h 192"/>
                  <a:gd name="T24" fmla="*/ 0 w 94"/>
                  <a:gd name="T25" fmla="*/ 0 h 192"/>
                  <a:gd name="T26" fmla="*/ 0 w 94"/>
                  <a:gd name="T27" fmla="*/ 0 h 192"/>
                  <a:gd name="T28" fmla="*/ 0 w 94"/>
                  <a:gd name="T29" fmla="*/ 0 h 192"/>
                  <a:gd name="T30" fmla="*/ 0 w 94"/>
                  <a:gd name="T31" fmla="*/ 0 h 192"/>
                  <a:gd name="T32" fmla="*/ 0 w 94"/>
                  <a:gd name="T33" fmla="*/ 0 h 192"/>
                  <a:gd name="T34" fmla="*/ 0 w 94"/>
                  <a:gd name="T35" fmla="*/ 0 h 192"/>
                  <a:gd name="T36" fmla="*/ 0 w 94"/>
                  <a:gd name="T37" fmla="*/ 0 h 192"/>
                  <a:gd name="T38" fmla="*/ 0 w 94"/>
                  <a:gd name="T39" fmla="*/ 0 h 192"/>
                  <a:gd name="T40" fmla="*/ 0 w 94"/>
                  <a:gd name="T41" fmla="*/ 0 h 192"/>
                  <a:gd name="T42" fmla="*/ 0 w 94"/>
                  <a:gd name="T43" fmla="*/ 0 h 192"/>
                  <a:gd name="T44" fmla="*/ 0 w 94"/>
                  <a:gd name="T45" fmla="*/ 0 h 192"/>
                  <a:gd name="T46" fmla="*/ 0 w 94"/>
                  <a:gd name="T47" fmla="*/ 0 h 192"/>
                  <a:gd name="T48" fmla="*/ 0 w 94"/>
                  <a:gd name="T49" fmla="*/ 0 h 192"/>
                  <a:gd name="T50" fmla="*/ 0 w 94"/>
                  <a:gd name="T51" fmla="*/ 0 h 192"/>
                  <a:gd name="T52" fmla="*/ 0 w 94"/>
                  <a:gd name="T53" fmla="*/ 0 h 192"/>
                  <a:gd name="T54" fmla="*/ 0 w 94"/>
                  <a:gd name="T55" fmla="*/ 0 h 192"/>
                  <a:gd name="T56" fmla="*/ 0 w 94"/>
                  <a:gd name="T57" fmla="*/ 0 h 192"/>
                  <a:gd name="T58" fmla="*/ 0 w 94"/>
                  <a:gd name="T59" fmla="*/ 0 h 192"/>
                  <a:gd name="T60" fmla="*/ 0 w 94"/>
                  <a:gd name="T61" fmla="*/ 0 h 192"/>
                  <a:gd name="T62" fmla="*/ 0 w 94"/>
                  <a:gd name="T63" fmla="*/ 0 h 192"/>
                  <a:gd name="T64" fmla="*/ 0 w 94"/>
                  <a:gd name="T65" fmla="*/ 0 h 192"/>
                  <a:gd name="T66" fmla="*/ 0 w 94"/>
                  <a:gd name="T67" fmla="*/ 0 h 192"/>
                  <a:gd name="T68" fmla="*/ 0 w 94"/>
                  <a:gd name="T69" fmla="*/ 0 h 192"/>
                  <a:gd name="T70" fmla="*/ 0 w 94"/>
                  <a:gd name="T71" fmla="*/ 0 h 192"/>
                  <a:gd name="T72" fmla="*/ 0 w 94"/>
                  <a:gd name="T73" fmla="*/ 0 h 192"/>
                  <a:gd name="T74" fmla="*/ 0 w 94"/>
                  <a:gd name="T75" fmla="*/ 0 h 192"/>
                  <a:gd name="T76" fmla="*/ 0 w 94"/>
                  <a:gd name="T77" fmla="*/ 0 h 192"/>
                  <a:gd name="T78" fmla="*/ 0 w 94"/>
                  <a:gd name="T79" fmla="*/ 0 h 192"/>
                  <a:gd name="T80" fmla="*/ 0 w 94"/>
                  <a:gd name="T81" fmla="*/ 0 h 192"/>
                  <a:gd name="T82" fmla="*/ 0 w 94"/>
                  <a:gd name="T83" fmla="*/ 0 h 192"/>
                  <a:gd name="T84" fmla="*/ 0 w 94"/>
                  <a:gd name="T85" fmla="*/ 0 h 192"/>
                  <a:gd name="T86" fmla="*/ 0 w 94"/>
                  <a:gd name="T87" fmla="*/ 0 h 192"/>
                  <a:gd name="T88" fmla="*/ 0 w 94"/>
                  <a:gd name="T89" fmla="*/ 0 h 192"/>
                  <a:gd name="T90" fmla="*/ 0 w 94"/>
                  <a:gd name="T91" fmla="*/ 0 h 192"/>
                  <a:gd name="T92" fmla="*/ 0 w 94"/>
                  <a:gd name="T93" fmla="*/ 0 h 192"/>
                  <a:gd name="T94" fmla="*/ 0 w 94"/>
                  <a:gd name="T95" fmla="*/ 0 h 192"/>
                  <a:gd name="T96" fmla="*/ 0 w 94"/>
                  <a:gd name="T97" fmla="*/ 0 h 192"/>
                  <a:gd name="T98" fmla="*/ 0 w 94"/>
                  <a:gd name="T99" fmla="*/ 0 h 192"/>
                  <a:gd name="T100" fmla="*/ 0 w 94"/>
                  <a:gd name="T101" fmla="*/ 0 h 192"/>
                  <a:gd name="T102" fmla="*/ 0 w 94"/>
                  <a:gd name="T103" fmla="*/ 0 h 192"/>
                  <a:gd name="T104" fmla="*/ 0 w 94"/>
                  <a:gd name="T105" fmla="*/ 0 h 192"/>
                  <a:gd name="T106" fmla="*/ 0 w 94"/>
                  <a:gd name="T107" fmla="*/ 0 h 192"/>
                  <a:gd name="T108" fmla="*/ 0 w 94"/>
                  <a:gd name="T109" fmla="*/ 0 h 192"/>
                  <a:gd name="T110" fmla="*/ 0 w 94"/>
                  <a:gd name="T111" fmla="*/ 0 h 192"/>
                  <a:gd name="T112" fmla="*/ 0 w 94"/>
                  <a:gd name="T113" fmla="*/ 0 h 192"/>
                  <a:gd name="T114" fmla="*/ 0 w 94"/>
                  <a:gd name="T115" fmla="*/ 0 h 192"/>
                  <a:gd name="T116" fmla="*/ 0 w 94"/>
                  <a:gd name="T117" fmla="*/ 0 h 19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4"/>
                  <a:gd name="T178" fmla="*/ 0 h 192"/>
                  <a:gd name="T179" fmla="*/ 94 w 94"/>
                  <a:gd name="T180" fmla="*/ 192 h 19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4" h="192">
                    <a:moveTo>
                      <a:pt x="69" y="0"/>
                    </a:moveTo>
                    <a:lnTo>
                      <a:pt x="72" y="3"/>
                    </a:lnTo>
                    <a:lnTo>
                      <a:pt x="75" y="6"/>
                    </a:lnTo>
                    <a:lnTo>
                      <a:pt x="79" y="12"/>
                    </a:lnTo>
                    <a:lnTo>
                      <a:pt x="83" y="18"/>
                    </a:lnTo>
                    <a:lnTo>
                      <a:pt x="86" y="26"/>
                    </a:lnTo>
                    <a:lnTo>
                      <a:pt x="90" y="34"/>
                    </a:lnTo>
                    <a:lnTo>
                      <a:pt x="94" y="45"/>
                    </a:lnTo>
                    <a:lnTo>
                      <a:pt x="93" y="54"/>
                    </a:lnTo>
                    <a:lnTo>
                      <a:pt x="93" y="64"/>
                    </a:lnTo>
                    <a:lnTo>
                      <a:pt x="91" y="74"/>
                    </a:lnTo>
                    <a:lnTo>
                      <a:pt x="89" y="85"/>
                    </a:lnTo>
                    <a:lnTo>
                      <a:pt x="86" y="90"/>
                    </a:lnTo>
                    <a:lnTo>
                      <a:pt x="85" y="96"/>
                    </a:lnTo>
                    <a:lnTo>
                      <a:pt x="84" y="101"/>
                    </a:lnTo>
                    <a:lnTo>
                      <a:pt x="84" y="106"/>
                    </a:lnTo>
                    <a:lnTo>
                      <a:pt x="82" y="112"/>
                    </a:lnTo>
                    <a:lnTo>
                      <a:pt x="81" y="117"/>
                    </a:lnTo>
                    <a:lnTo>
                      <a:pt x="81" y="123"/>
                    </a:lnTo>
                    <a:lnTo>
                      <a:pt x="81" y="130"/>
                    </a:lnTo>
                    <a:lnTo>
                      <a:pt x="80" y="139"/>
                    </a:lnTo>
                    <a:lnTo>
                      <a:pt x="81" y="147"/>
                    </a:lnTo>
                    <a:lnTo>
                      <a:pt x="82" y="156"/>
                    </a:lnTo>
                    <a:lnTo>
                      <a:pt x="84" y="164"/>
                    </a:lnTo>
                    <a:lnTo>
                      <a:pt x="85" y="171"/>
                    </a:lnTo>
                    <a:lnTo>
                      <a:pt x="85" y="175"/>
                    </a:lnTo>
                    <a:lnTo>
                      <a:pt x="86" y="178"/>
                    </a:lnTo>
                    <a:lnTo>
                      <a:pt x="87" y="181"/>
                    </a:lnTo>
                    <a:lnTo>
                      <a:pt x="3" y="192"/>
                    </a:lnTo>
                    <a:lnTo>
                      <a:pt x="3" y="190"/>
                    </a:lnTo>
                    <a:lnTo>
                      <a:pt x="2" y="187"/>
                    </a:lnTo>
                    <a:lnTo>
                      <a:pt x="1" y="181"/>
                    </a:lnTo>
                    <a:lnTo>
                      <a:pt x="1" y="175"/>
                    </a:lnTo>
                    <a:lnTo>
                      <a:pt x="0" y="166"/>
                    </a:lnTo>
                    <a:lnTo>
                      <a:pt x="1" y="157"/>
                    </a:lnTo>
                    <a:lnTo>
                      <a:pt x="2" y="147"/>
                    </a:lnTo>
                    <a:lnTo>
                      <a:pt x="4" y="137"/>
                    </a:lnTo>
                    <a:lnTo>
                      <a:pt x="5" y="131"/>
                    </a:lnTo>
                    <a:lnTo>
                      <a:pt x="9" y="125"/>
                    </a:lnTo>
                    <a:lnTo>
                      <a:pt x="12" y="120"/>
                    </a:lnTo>
                    <a:lnTo>
                      <a:pt x="14" y="114"/>
                    </a:lnTo>
                    <a:lnTo>
                      <a:pt x="18" y="109"/>
                    </a:lnTo>
                    <a:lnTo>
                      <a:pt x="20" y="103"/>
                    </a:lnTo>
                    <a:lnTo>
                      <a:pt x="23" y="97"/>
                    </a:lnTo>
                    <a:lnTo>
                      <a:pt x="28" y="92"/>
                    </a:lnTo>
                    <a:lnTo>
                      <a:pt x="30" y="86"/>
                    </a:lnTo>
                    <a:lnTo>
                      <a:pt x="33" y="81"/>
                    </a:lnTo>
                    <a:lnTo>
                      <a:pt x="36" y="75"/>
                    </a:lnTo>
                    <a:lnTo>
                      <a:pt x="40" y="71"/>
                    </a:lnTo>
                    <a:lnTo>
                      <a:pt x="44" y="61"/>
                    </a:lnTo>
                    <a:lnTo>
                      <a:pt x="51" y="52"/>
                    </a:lnTo>
                    <a:lnTo>
                      <a:pt x="53" y="43"/>
                    </a:lnTo>
                    <a:lnTo>
                      <a:pt x="55" y="35"/>
                    </a:lnTo>
                    <a:lnTo>
                      <a:pt x="56" y="29"/>
                    </a:lnTo>
                    <a:lnTo>
                      <a:pt x="59" y="23"/>
                    </a:lnTo>
                    <a:lnTo>
                      <a:pt x="57" y="15"/>
                    </a:lnTo>
                    <a:lnTo>
                      <a:pt x="57" y="1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733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52" name="Freeform 237">
                <a:extLst>
                  <a:ext uri="{FF2B5EF4-FFF2-40B4-BE49-F238E27FC236}">
                    <a16:creationId xmlns:a16="http://schemas.microsoft.com/office/drawing/2014/main" id="{6E02FB03-4C6C-41AB-83F6-E6B2EB7BE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" y="3186"/>
                <a:ext cx="52" cy="90"/>
              </a:xfrm>
              <a:custGeom>
                <a:avLst/>
                <a:gdLst>
                  <a:gd name="T0" fmla="*/ 0 w 156"/>
                  <a:gd name="T1" fmla="*/ 0 h 271"/>
                  <a:gd name="T2" fmla="*/ 0 w 156"/>
                  <a:gd name="T3" fmla="*/ 0 h 271"/>
                  <a:gd name="T4" fmla="*/ 0 w 156"/>
                  <a:gd name="T5" fmla="*/ 0 h 271"/>
                  <a:gd name="T6" fmla="*/ 0 w 156"/>
                  <a:gd name="T7" fmla="*/ 0 h 271"/>
                  <a:gd name="T8" fmla="*/ 0 w 156"/>
                  <a:gd name="T9" fmla="*/ 0 h 271"/>
                  <a:gd name="T10" fmla="*/ 0 w 156"/>
                  <a:gd name="T11" fmla="*/ 0 h 271"/>
                  <a:gd name="T12" fmla="*/ 0 w 156"/>
                  <a:gd name="T13" fmla="*/ 0 h 271"/>
                  <a:gd name="T14" fmla="*/ 0 w 156"/>
                  <a:gd name="T15" fmla="*/ 0 h 271"/>
                  <a:gd name="T16" fmla="*/ 0 w 156"/>
                  <a:gd name="T17" fmla="*/ 0 h 271"/>
                  <a:gd name="T18" fmla="*/ 0 w 156"/>
                  <a:gd name="T19" fmla="*/ 0 h 271"/>
                  <a:gd name="T20" fmla="*/ 0 w 156"/>
                  <a:gd name="T21" fmla="*/ 0 h 271"/>
                  <a:gd name="T22" fmla="*/ 0 w 156"/>
                  <a:gd name="T23" fmla="*/ 0 h 271"/>
                  <a:gd name="T24" fmla="*/ 0 w 156"/>
                  <a:gd name="T25" fmla="*/ 0 h 271"/>
                  <a:gd name="T26" fmla="*/ 0 w 156"/>
                  <a:gd name="T27" fmla="*/ 0 h 271"/>
                  <a:gd name="T28" fmla="*/ 0 w 156"/>
                  <a:gd name="T29" fmla="*/ 0 h 271"/>
                  <a:gd name="T30" fmla="*/ 0 w 156"/>
                  <a:gd name="T31" fmla="*/ 0 h 271"/>
                  <a:gd name="T32" fmla="*/ 0 w 156"/>
                  <a:gd name="T33" fmla="*/ 0 h 271"/>
                  <a:gd name="T34" fmla="*/ 0 w 156"/>
                  <a:gd name="T35" fmla="*/ 0 h 271"/>
                  <a:gd name="T36" fmla="*/ 0 w 156"/>
                  <a:gd name="T37" fmla="*/ 0 h 271"/>
                  <a:gd name="T38" fmla="*/ 0 w 156"/>
                  <a:gd name="T39" fmla="*/ 0 h 271"/>
                  <a:gd name="T40" fmla="*/ 0 w 156"/>
                  <a:gd name="T41" fmla="*/ 0 h 271"/>
                  <a:gd name="T42" fmla="*/ 0 w 156"/>
                  <a:gd name="T43" fmla="*/ 0 h 271"/>
                  <a:gd name="T44" fmla="*/ 0 w 156"/>
                  <a:gd name="T45" fmla="*/ 0 h 271"/>
                  <a:gd name="T46" fmla="*/ 0 w 156"/>
                  <a:gd name="T47" fmla="*/ 0 h 271"/>
                  <a:gd name="T48" fmla="*/ 0 w 156"/>
                  <a:gd name="T49" fmla="*/ 0 h 271"/>
                  <a:gd name="T50" fmla="*/ 0 w 156"/>
                  <a:gd name="T51" fmla="*/ 0 h 271"/>
                  <a:gd name="T52" fmla="*/ 0 w 156"/>
                  <a:gd name="T53" fmla="*/ 0 h 271"/>
                  <a:gd name="T54" fmla="*/ 0 w 156"/>
                  <a:gd name="T55" fmla="*/ 0 h 271"/>
                  <a:gd name="T56" fmla="*/ 0 w 156"/>
                  <a:gd name="T57" fmla="*/ 0 h 271"/>
                  <a:gd name="T58" fmla="*/ 0 w 156"/>
                  <a:gd name="T59" fmla="*/ 0 h 271"/>
                  <a:gd name="T60" fmla="*/ 0 w 156"/>
                  <a:gd name="T61" fmla="*/ 0 h 271"/>
                  <a:gd name="T62" fmla="*/ 0 w 156"/>
                  <a:gd name="T63" fmla="*/ 0 h 271"/>
                  <a:gd name="T64" fmla="*/ 0 w 156"/>
                  <a:gd name="T65" fmla="*/ 0 h 271"/>
                  <a:gd name="T66" fmla="*/ 0 w 156"/>
                  <a:gd name="T67" fmla="*/ 0 h 271"/>
                  <a:gd name="T68" fmla="*/ 0 w 156"/>
                  <a:gd name="T69" fmla="*/ 0 h 271"/>
                  <a:gd name="T70" fmla="*/ 0 w 156"/>
                  <a:gd name="T71" fmla="*/ 0 h 271"/>
                  <a:gd name="T72" fmla="*/ 0 w 156"/>
                  <a:gd name="T73" fmla="*/ 0 h 271"/>
                  <a:gd name="T74" fmla="*/ 0 w 156"/>
                  <a:gd name="T75" fmla="*/ 0 h 271"/>
                  <a:gd name="T76" fmla="*/ 0 w 156"/>
                  <a:gd name="T77" fmla="*/ 0 h 271"/>
                  <a:gd name="T78" fmla="*/ 0 w 156"/>
                  <a:gd name="T79" fmla="*/ 0 h 271"/>
                  <a:gd name="T80" fmla="*/ 0 w 156"/>
                  <a:gd name="T81" fmla="*/ 0 h 271"/>
                  <a:gd name="T82" fmla="*/ 0 w 156"/>
                  <a:gd name="T83" fmla="*/ 0 h 271"/>
                  <a:gd name="T84" fmla="*/ 0 w 156"/>
                  <a:gd name="T85" fmla="*/ 0 h 271"/>
                  <a:gd name="T86" fmla="*/ 0 w 156"/>
                  <a:gd name="T87" fmla="*/ 0 h 271"/>
                  <a:gd name="T88" fmla="*/ 0 w 156"/>
                  <a:gd name="T89" fmla="*/ 0 h 271"/>
                  <a:gd name="T90" fmla="*/ 0 w 156"/>
                  <a:gd name="T91" fmla="*/ 0 h 271"/>
                  <a:gd name="T92" fmla="*/ 0 w 156"/>
                  <a:gd name="T93" fmla="*/ 0 h 271"/>
                  <a:gd name="T94" fmla="*/ 0 w 156"/>
                  <a:gd name="T95" fmla="*/ 0 h 271"/>
                  <a:gd name="T96" fmla="*/ 0 w 156"/>
                  <a:gd name="T97" fmla="*/ 0 h 271"/>
                  <a:gd name="T98" fmla="*/ 0 w 156"/>
                  <a:gd name="T99" fmla="*/ 0 h 2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6"/>
                  <a:gd name="T151" fmla="*/ 0 h 271"/>
                  <a:gd name="T152" fmla="*/ 156 w 156"/>
                  <a:gd name="T153" fmla="*/ 271 h 2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6" h="271">
                    <a:moveTo>
                      <a:pt x="2" y="211"/>
                    </a:moveTo>
                    <a:lnTo>
                      <a:pt x="2" y="213"/>
                    </a:lnTo>
                    <a:lnTo>
                      <a:pt x="7" y="219"/>
                    </a:lnTo>
                    <a:lnTo>
                      <a:pt x="9" y="224"/>
                    </a:lnTo>
                    <a:lnTo>
                      <a:pt x="12" y="228"/>
                    </a:lnTo>
                    <a:lnTo>
                      <a:pt x="18" y="235"/>
                    </a:lnTo>
                    <a:lnTo>
                      <a:pt x="26" y="241"/>
                    </a:lnTo>
                    <a:lnTo>
                      <a:pt x="31" y="245"/>
                    </a:lnTo>
                    <a:lnTo>
                      <a:pt x="40" y="252"/>
                    </a:lnTo>
                    <a:lnTo>
                      <a:pt x="48" y="256"/>
                    </a:lnTo>
                    <a:lnTo>
                      <a:pt x="57" y="261"/>
                    </a:lnTo>
                    <a:lnTo>
                      <a:pt x="62" y="264"/>
                    </a:lnTo>
                    <a:lnTo>
                      <a:pt x="69" y="268"/>
                    </a:lnTo>
                    <a:lnTo>
                      <a:pt x="73" y="269"/>
                    </a:lnTo>
                    <a:lnTo>
                      <a:pt x="75" y="271"/>
                    </a:lnTo>
                    <a:lnTo>
                      <a:pt x="114" y="215"/>
                    </a:lnTo>
                    <a:lnTo>
                      <a:pt x="139" y="209"/>
                    </a:lnTo>
                    <a:lnTo>
                      <a:pt x="156" y="112"/>
                    </a:lnTo>
                    <a:lnTo>
                      <a:pt x="150" y="85"/>
                    </a:lnTo>
                    <a:lnTo>
                      <a:pt x="149" y="59"/>
                    </a:lnTo>
                    <a:lnTo>
                      <a:pt x="149" y="56"/>
                    </a:lnTo>
                    <a:lnTo>
                      <a:pt x="149" y="52"/>
                    </a:lnTo>
                    <a:lnTo>
                      <a:pt x="147" y="49"/>
                    </a:lnTo>
                    <a:lnTo>
                      <a:pt x="146" y="45"/>
                    </a:lnTo>
                    <a:lnTo>
                      <a:pt x="141" y="41"/>
                    </a:lnTo>
                    <a:lnTo>
                      <a:pt x="139" y="35"/>
                    </a:lnTo>
                    <a:lnTo>
                      <a:pt x="132" y="29"/>
                    </a:lnTo>
                    <a:lnTo>
                      <a:pt x="126" y="23"/>
                    </a:lnTo>
                    <a:lnTo>
                      <a:pt x="117" y="17"/>
                    </a:lnTo>
                    <a:lnTo>
                      <a:pt x="110" y="11"/>
                    </a:lnTo>
                    <a:lnTo>
                      <a:pt x="102" y="5"/>
                    </a:lnTo>
                    <a:lnTo>
                      <a:pt x="98" y="2"/>
                    </a:lnTo>
                    <a:lnTo>
                      <a:pt x="93" y="0"/>
                    </a:lnTo>
                    <a:lnTo>
                      <a:pt x="92" y="0"/>
                    </a:lnTo>
                    <a:lnTo>
                      <a:pt x="2" y="45"/>
                    </a:lnTo>
                    <a:lnTo>
                      <a:pt x="18" y="138"/>
                    </a:lnTo>
                    <a:lnTo>
                      <a:pt x="18" y="141"/>
                    </a:lnTo>
                    <a:lnTo>
                      <a:pt x="19" y="150"/>
                    </a:lnTo>
                    <a:lnTo>
                      <a:pt x="19" y="153"/>
                    </a:lnTo>
                    <a:lnTo>
                      <a:pt x="19" y="160"/>
                    </a:lnTo>
                    <a:lnTo>
                      <a:pt x="18" y="166"/>
                    </a:lnTo>
                    <a:lnTo>
                      <a:pt x="18" y="173"/>
                    </a:lnTo>
                    <a:lnTo>
                      <a:pt x="16" y="177"/>
                    </a:lnTo>
                    <a:lnTo>
                      <a:pt x="12" y="184"/>
                    </a:lnTo>
                    <a:lnTo>
                      <a:pt x="9" y="188"/>
                    </a:lnTo>
                    <a:lnTo>
                      <a:pt x="7" y="194"/>
                    </a:lnTo>
                    <a:lnTo>
                      <a:pt x="1" y="202"/>
                    </a:lnTo>
                    <a:lnTo>
                      <a:pt x="0" y="204"/>
                    </a:lnTo>
                    <a:lnTo>
                      <a:pt x="2" y="211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53" name="Freeform 238">
                <a:extLst>
                  <a:ext uri="{FF2B5EF4-FFF2-40B4-BE49-F238E27FC236}">
                    <a16:creationId xmlns:a16="http://schemas.microsoft.com/office/drawing/2014/main" id="{277F6721-A437-422E-BEEA-EBD45040F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3203"/>
                <a:ext cx="50" cy="73"/>
              </a:xfrm>
              <a:custGeom>
                <a:avLst/>
                <a:gdLst>
                  <a:gd name="T0" fmla="*/ 0 w 151"/>
                  <a:gd name="T1" fmla="*/ 0 h 220"/>
                  <a:gd name="T2" fmla="*/ 0 w 151"/>
                  <a:gd name="T3" fmla="*/ 0 h 220"/>
                  <a:gd name="T4" fmla="*/ 0 w 151"/>
                  <a:gd name="T5" fmla="*/ 0 h 220"/>
                  <a:gd name="T6" fmla="*/ 0 w 151"/>
                  <a:gd name="T7" fmla="*/ 0 h 220"/>
                  <a:gd name="T8" fmla="*/ 0 w 151"/>
                  <a:gd name="T9" fmla="*/ 0 h 220"/>
                  <a:gd name="T10" fmla="*/ 0 w 151"/>
                  <a:gd name="T11" fmla="*/ 0 h 220"/>
                  <a:gd name="T12" fmla="*/ 0 w 151"/>
                  <a:gd name="T13" fmla="*/ 0 h 220"/>
                  <a:gd name="T14" fmla="*/ 0 w 151"/>
                  <a:gd name="T15" fmla="*/ 0 h 220"/>
                  <a:gd name="T16" fmla="*/ 0 w 151"/>
                  <a:gd name="T17" fmla="*/ 0 h 220"/>
                  <a:gd name="T18" fmla="*/ 0 w 151"/>
                  <a:gd name="T19" fmla="*/ 0 h 220"/>
                  <a:gd name="T20" fmla="*/ 0 w 151"/>
                  <a:gd name="T21" fmla="*/ 0 h 220"/>
                  <a:gd name="T22" fmla="*/ 0 w 151"/>
                  <a:gd name="T23" fmla="*/ 0 h 220"/>
                  <a:gd name="T24" fmla="*/ 0 w 151"/>
                  <a:gd name="T25" fmla="*/ 0 h 220"/>
                  <a:gd name="T26" fmla="*/ 0 w 151"/>
                  <a:gd name="T27" fmla="*/ 0 h 220"/>
                  <a:gd name="T28" fmla="*/ 0 w 151"/>
                  <a:gd name="T29" fmla="*/ 0 h 220"/>
                  <a:gd name="T30" fmla="*/ 0 w 151"/>
                  <a:gd name="T31" fmla="*/ 0 h 220"/>
                  <a:gd name="T32" fmla="*/ 0 w 151"/>
                  <a:gd name="T33" fmla="*/ 0 h 220"/>
                  <a:gd name="T34" fmla="*/ 0 w 151"/>
                  <a:gd name="T35" fmla="*/ 0 h 220"/>
                  <a:gd name="T36" fmla="*/ 0 w 151"/>
                  <a:gd name="T37" fmla="*/ 0 h 220"/>
                  <a:gd name="T38" fmla="*/ 0 w 151"/>
                  <a:gd name="T39" fmla="*/ 0 h 220"/>
                  <a:gd name="T40" fmla="*/ 0 w 151"/>
                  <a:gd name="T41" fmla="*/ 0 h 220"/>
                  <a:gd name="T42" fmla="*/ 0 w 151"/>
                  <a:gd name="T43" fmla="*/ 0 h 220"/>
                  <a:gd name="T44" fmla="*/ 0 w 151"/>
                  <a:gd name="T45" fmla="*/ 0 h 220"/>
                  <a:gd name="T46" fmla="*/ 0 w 151"/>
                  <a:gd name="T47" fmla="*/ 0 h 220"/>
                  <a:gd name="T48" fmla="*/ 0 w 151"/>
                  <a:gd name="T49" fmla="*/ 0 h 220"/>
                  <a:gd name="T50" fmla="*/ 0 w 151"/>
                  <a:gd name="T51" fmla="*/ 0 h 220"/>
                  <a:gd name="T52" fmla="*/ 0 w 151"/>
                  <a:gd name="T53" fmla="*/ 0 h 220"/>
                  <a:gd name="T54" fmla="*/ 0 w 151"/>
                  <a:gd name="T55" fmla="*/ 0 h 220"/>
                  <a:gd name="T56" fmla="*/ 0 w 151"/>
                  <a:gd name="T57" fmla="*/ 0 h 220"/>
                  <a:gd name="T58" fmla="*/ 0 w 151"/>
                  <a:gd name="T59" fmla="*/ 0 h 220"/>
                  <a:gd name="T60" fmla="*/ 0 w 151"/>
                  <a:gd name="T61" fmla="*/ 0 h 220"/>
                  <a:gd name="T62" fmla="*/ 0 w 151"/>
                  <a:gd name="T63" fmla="*/ 0 h 220"/>
                  <a:gd name="T64" fmla="*/ 0 w 151"/>
                  <a:gd name="T65" fmla="*/ 0 h 220"/>
                  <a:gd name="T66" fmla="*/ 0 w 151"/>
                  <a:gd name="T67" fmla="*/ 0 h 220"/>
                  <a:gd name="T68" fmla="*/ 0 w 151"/>
                  <a:gd name="T69" fmla="*/ 0 h 220"/>
                  <a:gd name="T70" fmla="*/ 0 w 151"/>
                  <a:gd name="T71" fmla="*/ 0 h 220"/>
                  <a:gd name="T72" fmla="*/ 0 w 151"/>
                  <a:gd name="T73" fmla="*/ 0 h 220"/>
                  <a:gd name="T74" fmla="*/ 0 w 151"/>
                  <a:gd name="T75" fmla="*/ 0 h 220"/>
                  <a:gd name="T76" fmla="*/ 0 w 151"/>
                  <a:gd name="T77" fmla="*/ 0 h 220"/>
                  <a:gd name="T78" fmla="*/ 0 w 151"/>
                  <a:gd name="T79" fmla="*/ 0 h 220"/>
                  <a:gd name="T80" fmla="*/ 0 w 151"/>
                  <a:gd name="T81" fmla="*/ 0 h 220"/>
                  <a:gd name="T82" fmla="*/ 0 w 151"/>
                  <a:gd name="T83" fmla="*/ 0 h 220"/>
                  <a:gd name="T84" fmla="*/ 0 w 151"/>
                  <a:gd name="T85" fmla="*/ 0 h 220"/>
                  <a:gd name="T86" fmla="*/ 0 w 151"/>
                  <a:gd name="T87" fmla="*/ 0 h 220"/>
                  <a:gd name="T88" fmla="*/ 0 w 151"/>
                  <a:gd name="T89" fmla="*/ 0 h 220"/>
                  <a:gd name="T90" fmla="*/ 0 w 151"/>
                  <a:gd name="T91" fmla="*/ 0 h 2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1"/>
                  <a:gd name="T139" fmla="*/ 0 h 220"/>
                  <a:gd name="T140" fmla="*/ 151 w 151"/>
                  <a:gd name="T141" fmla="*/ 220 h 2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1" h="220">
                    <a:moveTo>
                      <a:pt x="120" y="0"/>
                    </a:moveTo>
                    <a:lnTo>
                      <a:pt x="124" y="8"/>
                    </a:lnTo>
                    <a:lnTo>
                      <a:pt x="122" y="25"/>
                    </a:lnTo>
                    <a:lnTo>
                      <a:pt x="123" y="25"/>
                    </a:lnTo>
                    <a:lnTo>
                      <a:pt x="127" y="30"/>
                    </a:lnTo>
                    <a:lnTo>
                      <a:pt x="131" y="35"/>
                    </a:lnTo>
                    <a:lnTo>
                      <a:pt x="137" y="44"/>
                    </a:lnTo>
                    <a:lnTo>
                      <a:pt x="142" y="52"/>
                    </a:lnTo>
                    <a:lnTo>
                      <a:pt x="147" y="61"/>
                    </a:lnTo>
                    <a:lnTo>
                      <a:pt x="149" y="68"/>
                    </a:lnTo>
                    <a:lnTo>
                      <a:pt x="151" y="71"/>
                    </a:lnTo>
                    <a:lnTo>
                      <a:pt x="140" y="88"/>
                    </a:lnTo>
                    <a:lnTo>
                      <a:pt x="140" y="104"/>
                    </a:lnTo>
                    <a:lnTo>
                      <a:pt x="129" y="112"/>
                    </a:lnTo>
                    <a:lnTo>
                      <a:pt x="137" y="123"/>
                    </a:lnTo>
                    <a:lnTo>
                      <a:pt x="137" y="130"/>
                    </a:lnTo>
                    <a:lnTo>
                      <a:pt x="129" y="135"/>
                    </a:lnTo>
                    <a:lnTo>
                      <a:pt x="123" y="146"/>
                    </a:lnTo>
                    <a:lnTo>
                      <a:pt x="118" y="162"/>
                    </a:lnTo>
                    <a:lnTo>
                      <a:pt x="114" y="162"/>
                    </a:lnTo>
                    <a:lnTo>
                      <a:pt x="107" y="163"/>
                    </a:lnTo>
                    <a:lnTo>
                      <a:pt x="100" y="165"/>
                    </a:lnTo>
                    <a:lnTo>
                      <a:pt x="94" y="166"/>
                    </a:lnTo>
                    <a:lnTo>
                      <a:pt x="89" y="169"/>
                    </a:lnTo>
                    <a:lnTo>
                      <a:pt x="88" y="170"/>
                    </a:lnTo>
                    <a:lnTo>
                      <a:pt x="88" y="172"/>
                    </a:lnTo>
                    <a:lnTo>
                      <a:pt x="85" y="180"/>
                    </a:lnTo>
                    <a:lnTo>
                      <a:pt x="82" y="183"/>
                    </a:lnTo>
                    <a:lnTo>
                      <a:pt x="80" y="189"/>
                    </a:lnTo>
                    <a:lnTo>
                      <a:pt x="78" y="193"/>
                    </a:lnTo>
                    <a:lnTo>
                      <a:pt x="74" y="199"/>
                    </a:lnTo>
                    <a:lnTo>
                      <a:pt x="66" y="206"/>
                    </a:lnTo>
                    <a:lnTo>
                      <a:pt x="57" y="213"/>
                    </a:lnTo>
                    <a:lnTo>
                      <a:pt x="49" y="217"/>
                    </a:lnTo>
                    <a:lnTo>
                      <a:pt x="47" y="220"/>
                    </a:lnTo>
                    <a:lnTo>
                      <a:pt x="0" y="195"/>
                    </a:lnTo>
                    <a:lnTo>
                      <a:pt x="5" y="196"/>
                    </a:lnTo>
                    <a:lnTo>
                      <a:pt x="9" y="197"/>
                    </a:lnTo>
                    <a:lnTo>
                      <a:pt x="15" y="200"/>
                    </a:lnTo>
                    <a:lnTo>
                      <a:pt x="21" y="200"/>
                    </a:lnTo>
                    <a:lnTo>
                      <a:pt x="28" y="201"/>
                    </a:lnTo>
                    <a:lnTo>
                      <a:pt x="33" y="201"/>
                    </a:lnTo>
                    <a:lnTo>
                      <a:pt x="40" y="202"/>
                    </a:lnTo>
                    <a:lnTo>
                      <a:pt x="47" y="200"/>
                    </a:lnTo>
                    <a:lnTo>
                      <a:pt x="52" y="197"/>
                    </a:lnTo>
                    <a:lnTo>
                      <a:pt x="53" y="192"/>
                    </a:lnTo>
                    <a:lnTo>
                      <a:pt x="54" y="186"/>
                    </a:lnTo>
                    <a:lnTo>
                      <a:pt x="54" y="180"/>
                    </a:lnTo>
                    <a:lnTo>
                      <a:pt x="54" y="175"/>
                    </a:lnTo>
                    <a:lnTo>
                      <a:pt x="54" y="171"/>
                    </a:lnTo>
                    <a:lnTo>
                      <a:pt x="54" y="170"/>
                    </a:lnTo>
                    <a:lnTo>
                      <a:pt x="28" y="125"/>
                    </a:lnTo>
                    <a:lnTo>
                      <a:pt x="30" y="126"/>
                    </a:lnTo>
                    <a:lnTo>
                      <a:pt x="37" y="133"/>
                    </a:lnTo>
                    <a:lnTo>
                      <a:pt x="39" y="135"/>
                    </a:lnTo>
                    <a:lnTo>
                      <a:pt x="46" y="141"/>
                    </a:lnTo>
                    <a:lnTo>
                      <a:pt x="51" y="143"/>
                    </a:lnTo>
                    <a:lnTo>
                      <a:pt x="57" y="149"/>
                    </a:lnTo>
                    <a:lnTo>
                      <a:pt x="62" y="150"/>
                    </a:lnTo>
                    <a:lnTo>
                      <a:pt x="69" y="153"/>
                    </a:lnTo>
                    <a:lnTo>
                      <a:pt x="74" y="155"/>
                    </a:lnTo>
                    <a:lnTo>
                      <a:pt x="80" y="157"/>
                    </a:lnTo>
                    <a:lnTo>
                      <a:pt x="88" y="159"/>
                    </a:lnTo>
                    <a:lnTo>
                      <a:pt x="92" y="160"/>
                    </a:lnTo>
                    <a:lnTo>
                      <a:pt x="104" y="141"/>
                    </a:lnTo>
                    <a:lnTo>
                      <a:pt x="101" y="137"/>
                    </a:lnTo>
                    <a:lnTo>
                      <a:pt x="97" y="131"/>
                    </a:lnTo>
                    <a:lnTo>
                      <a:pt x="93" y="125"/>
                    </a:lnTo>
                    <a:lnTo>
                      <a:pt x="91" y="121"/>
                    </a:lnTo>
                    <a:lnTo>
                      <a:pt x="90" y="116"/>
                    </a:lnTo>
                    <a:lnTo>
                      <a:pt x="91" y="112"/>
                    </a:lnTo>
                    <a:lnTo>
                      <a:pt x="95" y="102"/>
                    </a:lnTo>
                    <a:lnTo>
                      <a:pt x="104" y="93"/>
                    </a:lnTo>
                    <a:lnTo>
                      <a:pt x="112" y="84"/>
                    </a:lnTo>
                    <a:lnTo>
                      <a:pt x="120" y="76"/>
                    </a:lnTo>
                    <a:lnTo>
                      <a:pt x="120" y="71"/>
                    </a:lnTo>
                    <a:lnTo>
                      <a:pt x="120" y="65"/>
                    </a:lnTo>
                    <a:lnTo>
                      <a:pt x="119" y="59"/>
                    </a:lnTo>
                    <a:lnTo>
                      <a:pt x="119" y="54"/>
                    </a:lnTo>
                    <a:lnTo>
                      <a:pt x="113" y="44"/>
                    </a:lnTo>
                    <a:lnTo>
                      <a:pt x="105" y="39"/>
                    </a:lnTo>
                    <a:lnTo>
                      <a:pt x="99" y="35"/>
                    </a:lnTo>
                    <a:lnTo>
                      <a:pt x="93" y="35"/>
                    </a:lnTo>
                    <a:lnTo>
                      <a:pt x="88" y="35"/>
                    </a:lnTo>
                    <a:lnTo>
                      <a:pt x="81" y="36"/>
                    </a:lnTo>
                    <a:lnTo>
                      <a:pt x="71" y="38"/>
                    </a:lnTo>
                    <a:lnTo>
                      <a:pt x="69" y="40"/>
                    </a:lnTo>
                    <a:lnTo>
                      <a:pt x="85" y="21"/>
                    </a:lnTo>
                    <a:lnTo>
                      <a:pt x="105" y="15"/>
                    </a:lnTo>
                    <a:lnTo>
                      <a:pt x="115" y="1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54" name="Freeform 239">
                <a:extLst>
                  <a:ext uri="{FF2B5EF4-FFF2-40B4-BE49-F238E27FC236}">
                    <a16:creationId xmlns:a16="http://schemas.microsoft.com/office/drawing/2014/main" id="{24F46D32-A92C-485A-8F52-56A68F314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" y="3214"/>
                <a:ext cx="6" cy="12"/>
              </a:xfrm>
              <a:custGeom>
                <a:avLst/>
                <a:gdLst>
                  <a:gd name="T0" fmla="*/ 0 w 18"/>
                  <a:gd name="T1" fmla="*/ 0 h 36"/>
                  <a:gd name="T2" fmla="*/ 0 w 18"/>
                  <a:gd name="T3" fmla="*/ 0 h 36"/>
                  <a:gd name="T4" fmla="*/ 0 w 18"/>
                  <a:gd name="T5" fmla="*/ 0 h 36"/>
                  <a:gd name="T6" fmla="*/ 0 w 18"/>
                  <a:gd name="T7" fmla="*/ 0 h 36"/>
                  <a:gd name="T8" fmla="*/ 0 w 18"/>
                  <a:gd name="T9" fmla="*/ 0 h 36"/>
                  <a:gd name="T10" fmla="*/ 0 w 18"/>
                  <a:gd name="T11" fmla="*/ 0 h 36"/>
                  <a:gd name="T12" fmla="*/ 0 w 18"/>
                  <a:gd name="T13" fmla="*/ 0 h 36"/>
                  <a:gd name="T14" fmla="*/ 0 w 18"/>
                  <a:gd name="T15" fmla="*/ 0 h 36"/>
                  <a:gd name="T16" fmla="*/ 0 w 18"/>
                  <a:gd name="T17" fmla="*/ 0 h 36"/>
                  <a:gd name="T18" fmla="*/ 0 w 18"/>
                  <a:gd name="T19" fmla="*/ 0 h 36"/>
                  <a:gd name="T20" fmla="*/ 0 w 18"/>
                  <a:gd name="T21" fmla="*/ 0 h 36"/>
                  <a:gd name="T22" fmla="*/ 0 w 18"/>
                  <a:gd name="T23" fmla="*/ 0 h 36"/>
                  <a:gd name="T24" fmla="*/ 0 w 18"/>
                  <a:gd name="T25" fmla="*/ 0 h 36"/>
                  <a:gd name="T26" fmla="*/ 0 w 18"/>
                  <a:gd name="T27" fmla="*/ 0 h 36"/>
                  <a:gd name="T28" fmla="*/ 0 w 18"/>
                  <a:gd name="T29" fmla="*/ 0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36"/>
                  <a:gd name="T47" fmla="*/ 18 w 18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36">
                    <a:moveTo>
                      <a:pt x="18" y="9"/>
                    </a:moveTo>
                    <a:lnTo>
                      <a:pt x="17" y="8"/>
                    </a:lnTo>
                    <a:lnTo>
                      <a:pt x="17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6" y="29"/>
                    </a:lnTo>
                    <a:lnTo>
                      <a:pt x="11" y="36"/>
                    </a:lnTo>
                    <a:lnTo>
                      <a:pt x="11" y="23"/>
                    </a:lnTo>
                    <a:lnTo>
                      <a:pt x="10" y="13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55" name="Freeform 240">
                <a:extLst>
                  <a:ext uri="{FF2B5EF4-FFF2-40B4-BE49-F238E27FC236}">
                    <a16:creationId xmlns:a16="http://schemas.microsoft.com/office/drawing/2014/main" id="{90B4C9A1-B719-4BFD-94BD-D9F7D9891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" y="3180"/>
                <a:ext cx="45" cy="60"/>
              </a:xfrm>
              <a:custGeom>
                <a:avLst/>
                <a:gdLst>
                  <a:gd name="T0" fmla="*/ 0 w 134"/>
                  <a:gd name="T1" fmla="*/ 0 h 179"/>
                  <a:gd name="T2" fmla="*/ 0 w 134"/>
                  <a:gd name="T3" fmla="*/ 0 h 179"/>
                  <a:gd name="T4" fmla="*/ 0 w 134"/>
                  <a:gd name="T5" fmla="*/ 0 h 179"/>
                  <a:gd name="T6" fmla="*/ 0 w 134"/>
                  <a:gd name="T7" fmla="*/ 0 h 179"/>
                  <a:gd name="T8" fmla="*/ 0 w 134"/>
                  <a:gd name="T9" fmla="*/ 0 h 179"/>
                  <a:gd name="T10" fmla="*/ 0 w 134"/>
                  <a:gd name="T11" fmla="*/ 0 h 179"/>
                  <a:gd name="T12" fmla="*/ 0 w 134"/>
                  <a:gd name="T13" fmla="*/ 0 h 179"/>
                  <a:gd name="T14" fmla="*/ 0 w 134"/>
                  <a:gd name="T15" fmla="*/ 0 h 179"/>
                  <a:gd name="T16" fmla="*/ 0 w 134"/>
                  <a:gd name="T17" fmla="*/ 0 h 179"/>
                  <a:gd name="T18" fmla="*/ 0 w 134"/>
                  <a:gd name="T19" fmla="*/ 0 h 179"/>
                  <a:gd name="T20" fmla="*/ 0 w 134"/>
                  <a:gd name="T21" fmla="*/ 0 h 179"/>
                  <a:gd name="T22" fmla="*/ 0 w 134"/>
                  <a:gd name="T23" fmla="*/ 0 h 179"/>
                  <a:gd name="T24" fmla="*/ 0 w 134"/>
                  <a:gd name="T25" fmla="*/ 0 h 179"/>
                  <a:gd name="T26" fmla="*/ 0 w 134"/>
                  <a:gd name="T27" fmla="*/ 0 h 179"/>
                  <a:gd name="T28" fmla="*/ 0 w 134"/>
                  <a:gd name="T29" fmla="*/ 0 h 179"/>
                  <a:gd name="T30" fmla="*/ 0 w 134"/>
                  <a:gd name="T31" fmla="*/ 0 h 179"/>
                  <a:gd name="T32" fmla="*/ 0 w 134"/>
                  <a:gd name="T33" fmla="*/ 0 h 179"/>
                  <a:gd name="T34" fmla="*/ 0 w 134"/>
                  <a:gd name="T35" fmla="*/ 0 h 179"/>
                  <a:gd name="T36" fmla="*/ 0 w 134"/>
                  <a:gd name="T37" fmla="*/ 0 h 179"/>
                  <a:gd name="T38" fmla="*/ 0 w 134"/>
                  <a:gd name="T39" fmla="*/ 0 h 179"/>
                  <a:gd name="T40" fmla="*/ 0 w 134"/>
                  <a:gd name="T41" fmla="*/ 0 h 179"/>
                  <a:gd name="T42" fmla="*/ 0 w 134"/>
                  <a:gd name="T43" fmla="*/ 0 h 179"/>
                  <a:gd name="T44" fmla="*/ 0 w 134"/>
                  <a:gd name="T45" fmla="*/ 0 h 179"/>
                  <a:gd name="T46" fmla="*/ 0 w 134"/>
                  <a:gd name="T47" fmla="*/ 0 h 179"/>
                  <a:gd name="T48" fmla="*/ 0 w 134"/>
                  <a:gd name="T49" fmla="*/ 0 h 179"/>
                  <a:gd name="T50" fmla="*/ 0 w 134"/>
                  <a:gd name="T51" fmla="*/ 0 h 179"/>
                  <a:gd name="T52" fmla="*/ 0 w 134"/>
                  <a:gd name="T53" fmla="*/ 0 h 179"/>
                  <a:gd name="T54" fmla="*/ 0 w 134"/>
                  <a:gd name="T55" fmla="*/ 0 h 179"/>
                  <a:gd name="T56" fmla="*/ 0 w 134"/>
                  <a:gd name="T57" fmla="*/ 0 h 179"/>
                  <a:gd name="T58" fmla="*/ 0 w 134"/>
                  <a:gd name="T59" fmla="*/ 0 h 179"/>
                  <a:gd name="T60" fmla="*/ 0 w 134"/>
                  <a:gd name="T61" fmla="*/ 0 h 179"/>
                  <a:gd name="T62" fmla="*/ 0 w 134"/>
                  <a:gd name="T63" fmla="*/ 0 h 179"/>
                  <a:gd name="T64" fmla="*/ 0 w 134"/>
                  <a:gd name="T65" fmla="*/ 0 h 179"/>
                  <a:gd name="T66" fmla="*/ 0 w 134"/>
                  <a:gd name="T67" fmla="*/ 0 h 179"/>
                  <a:gd name="T68" fmla="*/ 0 w 134"/>
                  <a:gd name="T69" fmla="*/ 0 h 179"/>
                  <a:gd name="T70" fmla="*/ 0 w 134"/>
                  <a:gd name="T71" fmla="*/ 0 h 179"/>
                  <a:gd name="T72" fmla="*/ 0 w 134"/>
                  <a:gd name="T73" fmla="*/ 0 h 179"/>
                  <a:gd name="T74" fmla="*/ 0 w 134"/>
                  <a:gd name="T75" fmla="*/ 0 h 179"/>
                  <a:gd name="T76" fmla="*/ 0 w 134"/>
                  <a:gd name="T77" fmla="*/ 0 h 179"/>
                  <a:gd name="T78" fmla="*/ 0 w 134"/>
                  <a:gd name="T79" fmla="*/ 0 h 179"/>
                  <a:gd name="T80" fmla="*/ 0 w 134"/>
                  <a:gd name="T81" fmla="*/ 0 h 1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4"/>
                  <a:gd name="T124" fmla="*/ 0 h 179"/>
                  <a:gd name="T125" fmla="*/ 134 w 134"/>
                  <a:gd name="T126" fmla="*/ 179 h 1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4" h="179">
                    <a:moveTo>
                      <a:pt x="124" y="28"/>
                    </a:moveTo>
                    <a:lnTo>
                      <a:pt x="118" y="30"/>
                    </a:lnTo>
                    <a:lnTo>
                      <a:pt x="114" y="33"/>
                    </a:lnTo>
                    <a:lnTo>
                      <a:pt x="108" y="37"/>
                    </a:lnTo>
                    <a:lnTo>
                      <a:pt x="102" y="41"/>
                    </a:lnTo>
                    <a:lnTo>
                      <a:pt x="96" y="43"/>
                    </a:lnTo>
                    <a:lnTo>
                      <a:pt x="93" y="46"/>
                    </a:lnTo>
                    <a:lnTo>
                      <a:pt x="88" y="48"/>
                    </a:lnTo>
                    <a:lnTo>
                      <a:pt x="88" y="49"/>
                    </a:lnTo>
                    <a:lnTo>
                      <a:pt x="88" y="51"/>
                    </a:lnTo>
                    <a:lnTo>
                      <a:pt x="91" y="58"/>
                    </a:lnTo>
                    <a:lnTo>
                      <a:pt x="91" y="66"/>
                    </a:lnTo>
                    <a:lnTo>
                      <a:pt x="88" y="77"/>
                    </a:lnTo>
                    <a:lnTo>
                      <a:pt x="84" y="84"/>
                    </a:lnTo>
                    <a:lnTo>
                      <a:pt x="76" y="92"/>
                    </a:lnTo>
                    <a:lnTo>
                      <a:pt x="71" y="97"/>
                    </a:lnTo>
                    <a:lnTo>
                      <a:pt x="68" y="100"/>
                    </a:lnTo>
                    <a:lnTo>
                      <a:pt x="67" y="98"/>
                    </a:lnTo>
                    <a:lnTo>
                      <a:pt x="62" y="94"/>
                    </a:lnTo>
                    <a:lnTo>
                      <a:pt x="55" y="92"/>
                    </a:lnTo>
                    <a:lnTo>
                      <a:pt x="50" y="93"/>
                    </a:lnTo>
                    <a:lnTo>
                      <a:pt x="44" y="97"/>
                    </a:lnTo>
                    <a:lnTo>
                      <a:pt x="41" y="104"/>
                    </a:lnTo>
                    <a:lnTo>
                      <a:pt x="40" y="111"/>
                    </a:lnTo>
                    <a:lnTo>
                      <a:pt x="40" y="114"/>
                    </a:lnTo>
                    <a:lnTo>
                      <a:pt x="43" y="132"/>
                    </a:lnTo>
                    <a:lnTo>
                      <a:pt x="55" y="157"/>
                    </a:lnTo>
                    <a:lnTo>
                      <a:pt x="56" y="160"/>
                    </a:lnTo>
                    <a:lnTo>
                      <a:pt x="55" y="168"/>
                    </a:lnTo>
                    <a:lnTo>
                      <a:pt x="52" y="171"/>
                    </a:lnTo>
                    <a:lnTo>
                      <a:pt x="48" y="175"/>
                    </a:lnTo>
                    <a:lnTo>
                      <a:pt x="45" y="178"/>
                    </a:lnTo>
                    <a:lnTo>
                      <a:pt x="44" y="179"/>
                    </a:lnTo>
                    <a:lnTo>
                      <a:pt x="43" y="178"/>
                    </a:lnTo>
                    <a:lnTo>
                      <a:pt x="38" y="174"/>
                    </a:lnTo>
                    <a:lnTo>
                      <a:pt x="33" y="169"/>
                    </a:lnTo>
                    <a:lnTo>
                      <a:pt x="27" y="161"/>
                    </a:lnTo>
                    <a:lnTo>
                      <a:pt x="23" y="157"/>
                    </a:lnTo>
                    <a:lnTo>
                      <a:pt x="18" y="152"/>
                    </a:lnTo>
                    <a:lnTo>
                      <a:pt x="16" y="147"/>
                    </a:lnTo>
                    <a:lnTo>
                      <a:pt x="13" y="142"/>
                    </a:lnTo>
                    <a:lnTo>
                      <a:pt x="10" y="135"/>
                    </a:lnTo>
                    <a:lnTo>
                      <a:pt x="6" y="130"/>
                    </a:lnTo>
                    <a:lnTo>
                      <a:pt x="4" y="124"/>
                    </a:lnTo>
                    <a:lnTo>
                      <a:pt x="3" y="119"/>
                    </a:lnTo>
                    <a:lnTo>
                      <a:pt x="1" y="111"/>
                    </a:lnTo>
                    <a:lnTo>
                      <a:pt x="1" y="104"/>
                    </a:lnTo>
                    <a:lnTo>
                      <a:pt x="0" y="97"/>
                    </a:lnTo>
                    <a:lnTo>
                      <a:pt x="1" y="91"/>
                    </a:lnTo>
                    <a:lnTo>
                      <a:pt x="1" y="84"/>
                    </a:lnTo>
                    <a:lnTo>
                      <a:pt x="1" y="77"/>
                    </a:lnTo>
                    <a:lnTo>
                      <a:pt x="2" y="71"/>
                    </a:lnTo>
                    <a:lnTo>
                      <a:pt x="3" y="66"/>
                    </a:lnTo>
                    <a:lnTo>
                      <a:pt x="3" y="60"/>
                    </a:lnTo>
                    <a:lnTo>
                      <a:pt x="5" y="53"/>
                    </a:lnTo>
                    <a:lnTo>
                      <a:pt x="5" y="49"/>
                    </a:lnTo>
                    <a:lnTo>
                      <a:pt x="7" y="46"/>
                    </a:lnTo>
                    <a:lnTo>
                      <a:pt x="10" y="40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5" y="34"/>
                    </a:lnTo>
                    <a:lnTo>
                      <a:pt x="21" y="28"/>
                    </a:lnTo>
                    <a:lnTo>
                      <a:pt x="30" y="23"/>
                    </a:lnTo>
                    <a:lnTo>
                      <a:pt x="38" y="17"/>
                    </a:lnTo>
                    <a:lnTo>
                      <a:pt x="48" y="11"/>
                    </a:lnTo>
                    <a:lnTo>
                      <a:pt x="53" y="9"/>
                    </a:lnTo>
                    <a:lnTo>
                      <a:pt x="60" y="6"/>
                    </a:lnTo>
                    <a:lnTo>
                      <a:pt x="65" y="3"/>
                    </a:lnTo>
                    <a:lnTo>
                      <a:pt x="71" y="2"/>
                    </a:lnTo>
                    <a:lnTo>
                      <a:pt x="76" y="1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3" y="1"/>
                    </a:lnTo>
                    <a:lnTo>
                      <a:pt x="101" y="2"/>
                    </a:lnTo>
                    <a:lnTo>
                      <a:pt x="111" y="6"/>
                    </a:lnTo>
                    <a:lnTo>
                      <a:pt x="117" y="9"/>
                    </a:lnTo>
                    <a:lnTo>
                      <a:pt x="124" y="11"/>
                    </a:lnTo>
                    <a:lnTo>
                      <a:pt x="127" y="12"/>
                    </a:lnTo>
                    <a:lnTo>
                      <a:pt x="129" y="14"/>
                    </a:lnTo>
                    <a:lnTo>
                      <a:pt x="134" y="26"/>
                    </a:lnTo>
                    <a:lnTo>
                      <a:pt x="124" y="28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56" name="Freeform 241">
                <a:extLst>
                  <a:ext uri="{FF2B5EF4-FFF2-40B4-BE49-F238E27FC236}">
                    <a16:creationId xmlns:a16="http://schemas.microsoft.com/office/drawing/2014/main" id="{7D7FBD32-C1D8-41DC-AB39-8EEBA3C4C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3215"/>
                <a:ext cx="7" cy="16"/>
              </a:xfrm>
              <a:custGeom>
                <a:avLst/>
                <a:gdLst>
                  <a:gd name="T0" fmla="*/ 0 w 20"/>
                  <a:gd name="T1" fmla="*/ 0 h 48"/>
                  <a:gd name="T2" fmla="*/ 0 w 20"/>
                  <a:gd name="T3" fmla="*/ 0 h 48"/>
                  <a:gd name="T4" fmla="*/ 0 w 20"/>
                  <a:gd name="T5" fmla="*/ 0 h 48"/>
                  <a:gd name="T6" fmla="*/ 0 w 20"/>
                  <a:gd name="T7" fmla="*/ 0 h 48"/>
                  <a:gd name="T8" fmla="*/ 0 w 20"/>
                  <a:gd name="T9" fmla="*/ 0 h 48"/>
                  <a:gd name="T10" fmla="*/ 0 w 20"/>
                  <a:gd name="T11" fmla="*/ 0 h 48"/>
                  <a:gd name="T12" fmla="*/ 0 w 20"/>
                  <a:gd name="T13" fmla="*/ 0 h 48"/>
                  <a:gd name="T14" fmla="*/ 0 w 20"/>
                  <a:gd name="T15" fmla="*/ 0 h 48"/>
                  <a:gd name="T16" fmla="*/ 0 w 20"/>
                  <a:gd name="T17" fmla="*/ 0 h 48"/>
                  <a:gd name="T18" fmla="*/ 0 w 20"/>
                  <a:gd name="T19" fmla="*/ 0 h 48"/>
                  <a:gd name="T20" fmla="*/ 0 w 20"/>
                  <a:gd name="T21" fmla="*/ 0 h 48"/>
                  <a:gd name="T22" fmla="*/ 0 w 20"/>
                  <a:gd name="T23" fmla="*/ 0 h 48"/>
                  <a:gd name="T24" fmla="*/ 0 w 20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48"/>
                  <a:gd name="T41" fmla="*/ 20 w 20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48">
                    <a:moveTo>
                      <a:pt x="0" y="0"/>
                    </a:moveTo>
                    <a:lnTo>
                      <a:pt x="20" y="36"/>
                    </a:lnTo>
                    <a:lnTo>
                      <a:pt x="17" y="36"/>
                    </a:lnTo>
                    <a:lnTo>
                      <a:pt x="11" y="39"/>
                    </a:lnTo>
                    <a:lnTo>
                      <a:pt x="5" y="44"/>
                    </a:lnTo>
                    <a:lnTo>
                      <a:pt x="3" y="48"/>
                    </a:lnTo>
                    <a:lnTo>
                      <a:pt x="2" y="43"/>
                    </a:lnTo>
                    <a:lnTo>
                      <a:pt x="3" y="36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57" name="Freeform 242">
                <a:extLst>
                  <a:ext uri="{FF2B5EF4-FFF2-40B4-BE49-F238E27FC236}">
                    <a16:creationId xmlns:a16="http://schemas.microsoft.com/office/drawing/2014/main" id="{EB1F3DD0-82E2-42E4-95A1-A0BB7C5C9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" y="3184"/>
                <a:ext cx="24" cy="25"/>
              </a:xfrm>
              <a:custGeom>
                <a:avLst/>
                <a:gdLst>
                  <a:gd name="T0" fmla="*/ 0 w 70"/>
                  <a:gd name="T1" fmla="*/ 0 h 75"/>
                  <a:gd name="T2" fmla="*/ 0 w 70"/>
                  <a:gd name="T3" fmla="*/ 0 h 75"/>
                  <a:gd name="T4" fmla="*/ 0 w 70"/>
                  <a:gd name="T5" fmla="*/ 0 h 75"/>
                  <a:gd name="T6" fmla="*/ 0 w 70"/>
                  <a:gd name="T7" fmla="*/ 0 h 75"/>
                  <a:gd name="T8" fmla="*/ 0 w 70"/>
                  <a:gd name="T9" fmla="*/ 0 h 75"/>
                  <a:gd name="T10" fmla="*/ 0 w 70"/>
                  <a:gd name="T11" fmla="*/ 0 h 75"/>
                  <a:gd name="T12" fmla="*/ 0 w 70"/>
                  <a:gd name="T13" fmla="*/ 0 h 75"/>
                  <a:gd name="T14" fmla="*/ 0 w 70"/>
                  <a:gd name="T15" fmla="*/ 0 h 75"/>
                  <a:gd name="T16" fmla="*/ 0 w 70"/>
                  <a:gd name="T17" fmla="*/ 0 h 75"/>
                  <a:gd name="T18" fmla="*/ 0 w 70"/>
                  <a:gd name="T19" fmla="*/ 0 h 75"/>
                  <a:gd name="T20" fmla="*/ 0 w 70"/>
                  <a:gd name="T21" fmla="*/ 0 h 75"/>
                  <a:gd name="T22" fmla="*/ 0 w 70"/>
                  <a:gd name="T23" fmla="*/ 0 h 75"/>
                  <a:gd name="T24" fmla="*/ 0 w 70"/>
                  <a:gd name="T25" fmla="*/ 0 h 75"/>
                  <a:gd name="T26" fmla="*/ 0 w 70"/>
                  <a:gd name="T27" fmla="*/ 0 h 75"/>
                  <a:gd name="T28" fmla="*/ 0 w 70"/>
                  <a:gd name="T29" fmla="*/ 0 h 75"/>
                  <a:gd name="T30" fmla="*/ 0 w 70"/>
                  <a:gd name="T31" fmla="*/ 0 h 75"/>
                  <a:gd name="T32" fmla="*/ 0 w 70"/>
                  <a:gd name="T33" fmla="*/ 0 h 75"/>
                  <a:gd name="T34" fmla="*/ 0 w 70"/>
                  <a:gd name="T35" fmla="*/ 0 h 75"/>
                  <a:gd name="T36" fmla="*/ 0 w 70"/>
                  <a:gd name="T37" fmla="*/ 0 h 75"/>
                  <a:gd name="T38" fmla="*/ 0 w 70"/>
                  <a:gd name="T39" fmla="*/ 0 h 75"/>
                  <a:gd name="T40" fmla="*/ 0 w 70"/>
                  <a:gd name="T41" fmla="*/ 0 h 75"/>
                  <a:gd name="T42" fmla="*/ 0 w 70"/>
                  <a:gd name="T43" fmla="*/ 0 h 75"/>
                  <a:gd name="T44" fmla="*/ 0 w 70"/>
                  <a:gd name="T45" fmla="*/ 0 h 75"/>
                  <a:gd name="T46" fmla="*/ 0 w 70"/>
                  <a:gd name="T47" fmla="*/ 0 h 75"/>
                  <a:gd name="T48" fmla="*/ 0 w 70"/>
                  <a:gd name="T49" fmla="*/ 0 h 75"/>
                  <a:gd name="T50" fmla="*/ 0 w 70"/>
                  <a:gd name="T51" fmla="*/ 0 h 75"/>
                  <a:gd name="T52" fmla="*/ 0 w 70"/>
                  <a:gd name="T53" fmla="*/ 0 h 75"/>
                  <a:gd name="T54" fmla="*/ 0 w 70"/>
                  <a:gd name="T55" fmla="*/ 0 h 75"/>
                  <a:gd name="T56" fmla="*/ 0 w 70"/>
                  <a:gd name="T57" fmla="*/ 0 h 75"/>
                  <a:gd name="T58" fmla="*/ 0 w 70"/>
                  <a:gd name="T59" fmla="*/ 0 h 75"/>
                  <a:gd name="T60" fmla="*/ 0 w 70"/>
                  <a:gd name="T61" fmla="*/ 0 h 75"/>
                  <a:gd name="T62" fmla="*/ 0 w 70"/>
                  <a:gd name="T63" fmla="*/ 0 h 75"/>
                  <a:gd name="T64" fmla="*/ 0 w 70"/>
                  <a:gd name="T65" fmla="*/ 0 h 75"/>
                  <a:gd name="T66" fmla="*/ 0 w 70"/>
                  <a:gd name="T67" fmla="*/ 0 h 75"/>
                  <a:gd name="T68" fmla="*/ 0 w 70"/>
                  <a:gd name="T69" fmla="*/ 0 h 75"/>
                  <a:gd name="T70" fmla="*/ 0 w 70"/>
                  <a:gd name="T71" fmla="*/ 0 h 75"/>
                  <a:gd name="T72" fmla="*/ 0 w 70"/>
                  <a:gd name="T73" fmla="*/ 0 h 75"/>
                  <a:gd name="T74" fmla="*/ 0 w 70"/>
                  <a:gd name="T75" fmla="*/ 0 h 75"/>
                  <a:gd name="T76" fmla="*/ 0 w 70"/>
                  <a:gd name="T77" fmla="*/ 0 h 75"/>
                  <a:gd name="T78" fmla="*/ 0 w 70"/>
                  <a:gd name="T79" fmla="*/ 0 h 75"/>
                  <a:gd name="T80" fmla="*/ 0 w 70"/>
                  <a:gd name="T81" fmla="*/ 0 h 75"/>
                  <a:gd name="T82" fmla="*/ 0 w 70"/>
                  <a:gd name="T83" fmla="*/ 0 h 75"/>
                  <a:gd name="T84" fmla="*/ 0 w 70"/>
                  <a:gd name="T85" fmla="*/ 0 h 75"/>
                  <a:gd name="T86" fmla="*/ 0 w 70"/>
                  <a:gd name="T87" fmla="*/ 0 h 75"/>
                  <a:gd name="T88" fmla="*/ 0 w 70"/>
                  <a:gd name="T89" fmla="*/ 0 h 75"/>
                  <a:gd name="T90" fmla="*/ 0 w 70"/>
                  <a:gd name="T91" fmla="*/ 0 h 75"/>
                  <a:gd name="T92" fmla="*/ 0 w 70"/>
                  <a:gd name="T93" fmla="*/ 0 h 75"/>
                  <a:gd name="T94" fmla="*/ 0 w 70"/>
                  <a:gd name="T95" fmla="*/ 0 h 75"/>
                  <a:gd name="T96" fmla="*/ 0 w 70"/>
                  <a:gd name="T97" fmla="*/ 0 h 75"/>
                  <a:gd name="T98" fmla="*/ 0 w 70"/>
                  <a:gd name="T99" fmla="*/ 0 h 75"/>
                  <a:gd name="T100" fmla="*/ 0 w 70"/>
                  <a:gd name="T101" fmla="*/ 0 h 75"/>
                  <a:gd name="T102" fmla="*/ 0 w 70"/>
                  <a:gd name="T103" fmla="*/ 0 h 75"/>
                  <a:gd name="T104" fmla="*/ 0 w 70"/>
                  <a:gd name="T105" fmla="*/ 0 h 75"/>
                  <a:gd name="T106" fmla="*/ 0 w 70"/>
                  <a:gd name="T107" fmla="*/ 0 h 75"/>
                  <a:gd name="T108" fmla="*/ 0 w 70"/>
                  <a:gd name="T109" fmla="*/ 0 h 75"/>
                  <a:gd name="T110" fmla="*/ 0 w 70"/>
                  <a:gd name="T111" fmla="*/ 0 h 75"/>
                  <a:gd name="T112" fmla="*/ 0 w 70"/>
                  <a:gd name="T113" fmla="*/ 0 h 75"/>
                  <a:gd name="T114" fmla="*/ 0 w 70"/>
                  <a:gd name="T115" fmla="*/ 0 h 75"/>
                  <a:gd name="T116" fmla="*/ 0 w 70"/>
                  <a:gd name="T117" fmla="*/ 0 h 75"/>
                  <a:gd name="T118" fmla="*/ 0 w 70"/>
                  <a:gd name="T119" fmla="*/ 0 h 7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0"/>
                  <a:gd name="T181" fmla="*/ 0 h 75"/>
                  <a:gd name="T182" fmla="*/ 70 w 70"/>
                  <a:gd name="T183" fmla="*/ 75 h 7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0" h="75">
                    <a:moveTo>
                      <a:pt x="70" y="1"/>
                    </a:moveTo>
                    <a:lnTo>
                      <a:pt x="69" y="1"/>
                    </a:lnTo>
                    <a:lnTo>
                      <a:pt x="69" y="4"/>
                    </a:lnTo>
                    <a:lnTo>
                      <a:pt x="65" y="7"/>
                    </a:lnTo>
                    <a:lnTo>
                      <a:pt x="59" y="12"/>
                    </a:lnTo>
                    <a:lnTo>
                      <a:pt x="53" y="15"/>
                    </a:lnTo>
                    <a:lnTo>
                      <a:pt x="48" y="17"/>
                    </a:lnTo>
                    <a:lnTo>
                      <a:pt x="44" y="20"/>
                    </a:lnTo>
                    <a:lnTo>
                      <a:pt x="38" y="24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31" y="34"/>
                    </a:lnTo>
                    <a:lnTo>
                      <a:pt x="34" y="39"/>
                    </a:lnTo>
                    <a:lnTo>
                      <a:pt x="34" y="47"/>
                    </a:lnTo>
                    <a:lnTo>
                      <a:pt x="28" y="55"/>
                    </a:lnTo>
                    <a:lnTo>
                      <a:pt x="22" y="65"/>
                    </a:lnTo>
                    <a:lnTo>
                      <a:pt x="15" y="71"/>
                    </a:lnTo>
                    <a:lnTo>
                      <a:pt x="13" y="75"/>
                    </a:lnTo>
                    <a:lnTo>
                      <a:pt x="14" y="71"/>
                    </a:lnTo>
                    <a:lnTo>
                      <a:pt x="13" y="65"/>
                    </a:lnTo>
                    <a:lnTo>
                      <a:pt x="9" y="62"/>
                    </a:lnTo>
                    <a:lnTo>
                      <a:pt x="6" y="61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0"/>
                    </a:lnTo>
                    <a:lnTo>
                      <a:pt x="4" y="49"/>
                    </a:lnTo>
                    <a:lnTo>
                      <a:pt x="9" y="51"/>
                    </a:lnTo>
                    <a:lnTo>
                      <a:pt x="13" y="52"/>
                    </a:lnTo>
                    <a:lnTo>
                      <a:pt x="14" y="54"/>
                    </a:lnTo>
                    <a:lnTo>
                      <a:pt x="16" y="50"/>
                    </a:lnTo>
                    <a:lnTo>
                      <a:pt x="17" y="47"/>
                    </a:lnTo>
                    <a:lnTo>
                      <a:pt x="13" y="44"/>
                    </a:lnTo>
                    <a:lnTo>
                      <a:pt x="8" y="41"/>
                    </a:lnTo>
                    <a:lnTo>
                      <a:pt x="4" y="40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5" y="34"/>
                    </a:lnTo>
                    <a:lnTo>
                      <a:pt x="8" y="31"/>
                    </a:lnTo>
                    <a:lnTo>
                      <a:pt x="13" y="30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20" y="28"/>
                    </a:lnTo>
                    <a:lnTo>
                      <a:pt x="24" y="24"/>
                    </a:lnTo>
                    <a:lnTo>
                      <a:pt x="28" y="19"/>
                    </a:lnTo>
                    <a:lnTo>
                      <a:pt x="34" y="16"/>
                    </a:lnTo>
                    <a:lnTo>
                      <a:pt x="40" y="15"/>
                    </a:lnTo>
                    <a:lnTo>
                      <a:pt x="44" y="16"/>
                    </a:lnTo>
                    <a:lnTo>
                      <a:pt x="44" y="15"/>
                    </a:lnTo>
                    <a:lnTo>
                      <a:pt x="45" y="9"/>
                    </a:lnTo>
                    <a:lnTo>
                      <a:pt x="47" y="5"/>
                    </a:lnTo>
                    <a:lnTo>
                      <a:pt x="51" y="1"/>
                    </a:lnTo>
                    <a:lnTo>
                      <a:pt x="58" y="1"/>
                    </a:lnTo>
                    <a:lnTo>
                      <a:pt x="61" y="6"/>
                    </a:lnTo>
                    <a:lnTo>
                      <a:pt x="61" y="4"/>
                    </a:lnTo>
                    <a:lnTo>
                      <a:pt x="65" y="1"/>
                    </a:lnTo>
                    <a:lnTo>
                      <a:pt x="69" y="0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rgbClr val="525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58" name="Freeform 243">
                <a:extLst>
                  <a:ext uri="{FF2B5EF4-FFF2-40B4-BE49-F238E27FC236}">
                    <a16:creationId xmlns:a16="http://schemas.microsoft.com/office/drawing/2014/main" id="{2AB2F725-E786-4A38-B949-7C1B11ED7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3283"/>
                <a:ext cx="288" cy="208"/>
              </a:xfrm>
              <a:custGeom>
                <a:avLst/>
                <a:gdLst>
                  <a:gd name="T0" fmla="*/ 0 w 864"/>
                  <a:gd name="T1" fmla="*/ 0 h 623"/>
                  <a:gd name="T2" fmla="*/ 0 w 864"/>
                  <a:gd name="T3" fmla="*/ 0 h 623"/>
                  <a:gd name="T4" fmla="*/ 0 w 864"/>
                  <a:gd name="T5" fmla="*/ 0 h 623"/>
                  <a:gd name="T6" fmla="*/ 0 w 864"/>
                  <a:gd name="T7" fmla="*/ 0 h 623"/>
                  <a:gd name="T8" fmla="*/ 0 w 864"/>
                  <a:gd name="T9" fmla="*/ 0 h 623"/>
                  <a:gd name="T10" fmla="*/ 0 w 864"/>
                  <a:gd name="T11" fmla="*/ 0 h 623"/>
                  <a:gd name="T12" fmla="*/ 0 w 864"/>
                  <a:gd name="T13" fmla="*/ 0 h 623"/>
                  <a:gd name="T14" fmla="*/ 0 w 864"/>
                  <a:gd name="T15" fmla="*/ 0 h 623"/>
                  <a:gd name="T16" fmla="*/ 0 w 864"/>
                  <a:gd name="T17" fmla="*/ 0 h 623"/>
                  <a:gd name="T18" fmla="*/ 0 w 864"/>
                  <a:gd name="T19" fmla="*/ 0 h 623"/>
                  <a:gd name="T20" fmla="*/ 0 w 864"/>
                  <a:gd name="T21" fmla="*/ 0 h 623"/>
                  <a:gd name="T22" fmla="*/ 0 w 864"/>
                  <a:gd name="T23" fmla="*/ 0 h 623"/>
                  <a:gd name="T24" fmla="*/ 0 w 864"/>
                  <a:gd name="T25" fmla="*/ 0 h 623"/>
                  <a:gd name="T26" fmla="*/ 0 w 864"/>
                  <a:gd name="T27" fmla="*/ 0 h 623"/>
                  <a:gd name="T28" fmla="*/ 0 w 864"/>
                  <a:gd name="T29" fmla="*/ 0 h 623"/>
                  <a:gd name="T30" fmla="*/ 0 w 864"/>
                  <a:gd name="T31" fmla="*/ 0 h 623"/>
                  <a:gd name="T32" fmla="*/ 0 w 864"/>
                  <a:gd name="T33" fmla="*/ 0 h 623"/>
                  <a:gd name="T34" fmla="*/ 0 w 864"/>
                  <a:gd name="T35" fmla="*/ 0 h 623"/>
                  <a:gd name="T36" fmla="*/ 0 w 864"/>
                  <a:gd name="T37" fmla="*/ 0 h 623"/>
                  <a:gd name="T38" fmla="*/ 0 w 864"/>
                  <a:gd name="T39" fmla="*/ 0 h 623"/>
                  <a:gd name="T40" fmla="*/ 0 w 864"/>
                  <a:gd name="T41" fmla="*/ 0 h 623"/>
                  <a:gd name="T42" fmla="*/ 0 w 864"/>
                  <a:gd name="T43" fmla="*/ 0 h 623"/>
                  <a:gd name="T44" fmla="*/ 0 w 864"/>
                  <a:gd name="T45" fmla="*/ 0 h 623"/>
                  <a:gd name="T46" fmla="*/ 0 w 864"/>
                  <a:gd name="T47" fmla="*/ 0 h 623"/>
                  <a:gd name="T48" fmla="*/ 0 w 864"/>
                  <a:gd name="T49" fmla="*/ 0 h 623"/>
                  <a:gd name="T50" fmla="*/ 0 w 864"/>
                  <a:gd name="T51" fmla="*/ 0 h 623"/>
                  <a:gd name="T52" fmla="*/ 0 w 864"/>
                  <a:gd name="T53" fmla="*/ 0 h 623"/>
                  <a:gd name="T54" fmla="*/ 0 w 864"/>
                  <a:gd name="T55" fmla="*/ 0 h 623"/>
                  <a:gd name="T56" fmla="*/ 0 w 864"/>
                  <a:gd name="T57" fmla="*/ 0 h 623"/>
                  <a:gd name="T58" fmla="*/ 0 w 864"/>
                  <a:gd name="T59" fmla="*/ 0 h 623"/>
                  <a:gd name="T60" fmla="*/ 0 w 864"/>
                  <a:gd name="T61" fmla="*/ 0 h 623"/>
                  <a:gd name="T62" fmla="*/ 0 w 864"/>
                  <a:gd name="T63" fmla="*/ 0 h 623"/>
                  <a:gd name="T64" fmla="*/ 0 w 864"/>
                  <a:gd name="T65" fmla="*/ 0 h 623"/>
                  <a:gd name="T66" fmla="*/ 0 w 864"/>
                  <a:gd name="T67" fmla="*/ 0 h 623"/>
                  <a:gd name="T68" fmla="*/ 0 w 864"/>
                  <a:gd name="T69" fmla="*/ 0 h 623"/>
                  <a:gd name="T70" fmla="*/ 0 w 864"/>
                  <a:gd name="T71" fmla="*/ 0 h 623"/>
                  <a:gd name="T72" fmla="*/ 0 w 864"/>
                  <a:gd name="T73" fmla="*/ 0 h 623"/>
                  <a:gd name="T74" fmla="*/ 0 w 864"/>
                  <a:gd name="T75" fmla="*/ 0 h 623"/>
                  <a:gd name="T76" fmla="*/ 0 w 864"/>
                  <a:gd name="T77" fmla="*/ 0 h 623"/>
                  <a:gd name="T78" fmla="*/ 0 w 864"/>
                  <a:gd name="T79" fmla="*/ 0 h 623"/>
                  <a:gd name="T80" fmla="*/ 0 w 864"/>
                  <a:gd name="T81" fmla="*/ 0 h 623"/>
                  <a:gd name="T82" fmla="*/ 0 w 864"/>
                  <a:gd name="T83" fmla="*/ 0 h 623"/>
                  <a:gd name="T84" fmla="*/ 0 w 864"/>
                  <a:gd name="T85" fmla="*/ 0 h 623"/>
                  <a:gd name="T86" fmla="*/ 0 w 864"/>
                  <a:gd name="T87" fmla="*/ 0 h 623"/>
                  <a:gd name="T88" fmla="*/ 0 w 864"/>
                  <a:gd name="T89" fmla="*/ 0 h 623"/>
                  <a:gd name="T90" fmla="*/ 0 w 864"/>
                  <a:gd name="T91" fmla="*/ 0 h 623"/>
                  <a:gd name="T92" fmla="*/ 0 w 864"/>
                  <a:gd name="T93" fmla="*/ 0 h 623"/>
                  <a:gd name="T94" fmla="*/ 0 w 864"/>
                  <a:gd name="T95" fmla="*/ 0 h 623"/>
                  <a:gd name="T96" fmla="*/ 0 w 864"/>
                  <a:gd name="T97" fmla="*/ 0 h 6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4"/>
                  <a:gd name="T148" fmla="*/ 0 h 623"/>
                  <a:gd name="T149" fmla="*/ 864 w 864"/>
                  <a:gd name="T150" fmla="*/ 623 h 6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4" h="623">
                    <a:moveTo>
                      <a:pt x="0" y="225"/>
                    </a:moveTo>
                    <a:lnTo>
                      <a:pt x="0" y="222"/>
                    </a:lnTo>
                    <a:lnTo>
                      <a:pt x="1" y="216"/>
                    </a:lnTo>
                    <a:lnTo>
                      <a:pt x="1" y="210"/>
                    </a:lnTo>
                    <a:lnTo>
                      <a:pt x="3" y="206"/>
                    </a:lnTo>
                    <a:lnTo>
                      <a:pt x="4" y="200"/>
                    </a:lnTo>
                    <a:lnTo>
                      <a:pt x="6" y="194"/>
                    </a:lnTo>
                    <a:lnTo>
                      <a:pt x="8" y="186"/>
                    </a:lnTo>
                    <a:lnTo>
                      <a:pt x="11" y="179"/>
                    </a:lnTo>
                    <a:lnTo>
                      <a:pt x="15" y="172"/>
                    </a:lnTo>
                    <a:lnTo>
                      <a:pt x="19" y="164"/>
                    </a:lnTo>
                    <a:lnTo>
                      <a:pt x="22" y="155"/>
                    </a:lnTo>
                    <a:lnTo>
                      <a:pt x="29" y="147"/>
                    </a:lnTo>
                    <a:lnTo>
                      <a:pt x="35" y="138"/>
                    </a:lnTo>
                    <a:lnTo>
                      <a:pt x="42" y="131"/>
                    </a:lnTo>
                    <a:lnTo>
                      <a:pt x="48" y="121"/>
                    </a:lnTo>
                    <a:lnTo>
                      <a:pt x="57" y="112"/>
                    </a:lnTo>
                    <a:lnTo>
                      <a:pt x="66" y="103"/>
                    </a:lnTo>
                    <a:lnTo>
                      <a:pt x="76" y="94"/>
                    </a:lnTo>
                    <a:lnTo>
                      <a:pt x="85" y="85"/>
                    </a:lnTo>
                    <a:lnTo>
                      <a:pt x="93" y="77"/>
                    </a:lnTo>
                    <a:lnTo>
                      <a:pt x="102" y="70"/>
                    </a:lnTo>
                    <a:lnTo>
                      <a:pt x="112" y="64"/>
                    </a:lnTo>
                    <a:lnTo>
                      <a:pt x="120" y="57"/>
                    </a:lnTo>
                    <a:lnTo>
                      <a:pt x="128" y="51"/>
                    </a:lnTo>
                    <a:lnTo>
                      <a:pt x="135" y="45"/>
                    </a:lnTo>
                    <a:lnTo>
                      <a:pt x="141" y="43"/>
                    </a:lnTo>
                    <a:lnTo>
                      <a:pt x="146" y="38"/>
                    </a:lnTo>
                    <a:lnTo>
                      <a:pt x="150" y="36"/>
                    </a:lnTo>
                    <a:lnTo>
                      <a:pt x="152" y="34"/>
                    </a:lnTo>
                    <a:lnTo>
                      <a:pt x="153" y="34"/>
                    </a:lnTo>
                    <a:lnTo>
                      <a:pt x="196" y="32"/>
                    </a:lnTo>
                    <a:lnTo>
                      <a:pt x="222" y="0"/>
                    </a:lnTo>
                    <a:lnTo>
                      <a:pt x="223" y="0"/>
                    </a:lnTo>
                    <a:lnTo>
                      <a:pt x="229" y="2"/>
                    </a:lnTo>
                    <a:lnTo>
                      <a:pt x="231" y="2"/>
                    </a:lnTo>
                    <a:lnTo>
                      <a:pt x="235" y="4"/>
                    </a:lnTo>
                    <a:lnTo>
                      <a:pt x="240" y="7"/>
                    </a:lnTo>
                    <a:lnTo>
                      <a:pt x="245" y="10"/>
                    </a:lnTo>
                    <a:lnTo>
                      <a:pt x="251" y="13"/>
                    </a:lnTo>
                    <a:lnTo>
                      <a:pt x="257" y="16"/>
                    </a:lnTo>
                    <a:lnTo>
                      <a:pt x="262" y="18"/>
                    </a:lnTo>
                    <a:lnTo>
                      <a:pt x="269" y="24"/>
                    </a:lnTo>
                    <a:lnTo>
                      <a:pt x="275" y="26"/>
                    </a:lnTo>
                    <a:lnTo>
                      <a:pt x="282" y="32"/>
                    </a:lnTo>
                    <a:lnTo>
                      <a:pt x="289" y="35"/>
                    </a:lnTo>
                    <a:lnTo>
                      <a:pt x="296" y="42"/>
                    </a:lnTo>
                    <a:lnTo>
                      <a:pt x="303" y="45"/>
                    </a:lnTo>
                    <a:lnTo>
                      <a:pt x="309" y="51"/>
                    </a:lnTo>
                    <a:lnTo>
                      <a:pt x="314" y="54"/>
                    </a:lnTo>
                    <a:lnTo>
                      <a:pt x="321" y="60"/>
                    </a:lnTo>
                    <a:lnTo>
                      <a:pt x="328" y="65"/>
                    </a:lnTo>
                    <a:lnTo>
                      <a:pt x="333" y="70"/>
                    </a:lnTo>
                    <a:lnTo>
                      <a:pt x="338" y="75"/>
                    </a:lnTo>
                    <a:lnTo>
                      <a:pt x="343" y="79"/>
                    </a:lnTo>
                    <a:lnTo>
                      <a:pt x="352" y="87"/>
                    </a:lnTo>
                    <a:lnTo>
                      <a:pt x="359" y="94"/>
                    </a:lnTo>
                    <a:lnTo>
                      <a:pt x="362" y="98"/>
                    </a:lnTo>
                    <a:lnTo>
                      <a:pt x="364" y="101"/>
                    </a:lnTo>
                    <a:lnTo>
                      <a:pt x="461" y="162"/>
                    </a:lnTo>
                    <a:lnTo>
                      <a:pt x="458" y="162"/>
                    </a:lnTo>
                    <a:lnTo>
                      <a:pt x="457" y="167"/>
                    </a:lnTo>
                    <a:lnTo>
                      <a:pt x="458" y="169"/>
                    </a:lnTo>
                    <a:lnTo>
                      <a:pt x="462" y="176"/>
                    </a:lnTo>
                    <a:lnTo>
                      <a:pt x="464" y="178"/>
                    </a:lnTo>
                    <a:lnTo>
                      <a:pt x="467" y="183"/>
                    </a:lnTo>
                    <a:lnTo>
                      <a:pt x="472" y="186"/>
                    </a:lnTo>
                    <a:lnTo>
                      <a:pt x="478" y="193"/>
                    </a:lnTo>
                    <a:lnTo>
                      <a:pt x="484" y="197"/>
                    </a:lnTo>
                    <a:lnTo>
                      <a:pt x="492" y="203"/>
                    </a:lnTo>
                    <a:lnTo>
                      <a:pt x="501" y="209"/>
                    </a:lnTo>
                    <a:lnTo>
                      <a:pt x="509" y="217"/>
                    </a:lnTo>
                    <a:lnTo>
                      <a:pt x="518" y="223"/>
                    </a:lnTo>
                    <a:lnTo>
                      <a:pt x="527" y="230"/>
                    </a:lnTo>
                    <a:lnTo>
                      <a:pt x="537" y="236"/>
                    </a:lnTo>
                    <a:lnTo>
                      <a:pt x="547" y="244"/>
                    </a:lnTo>
                    <a:lnTo>
                      <a:pt x="555" y="250"/>
                    </a:lnTo>
                    <a:lnTo>
                      <a:pt x="564" y="256"/>
                    </a:lnTo>
                    <a:lnTo>
                      <a:pt x="570" y="260"/>
                    </a:lnTo>
                    <a:lnTo>
                      <a:pt x="577" y="266"/>
                    </a:lnTo>
                    <a:lnTo>
                      <a:pt x="583" y="268"/>
                    </a:lnTo>
                    <a:lnTo>
                      <a:pt x="587" y="273"/>
                    </a:lnTo>
                    <a:lnTo>
                      <a:pt x="589" y="275"/>
                    </a:lnTo>
                    <a:lnTo>
                      <a:pt x="592" y="276"/>
                    </a:lnTo>
                    <a:lnTo>
                      <a:pt x="649" y="335"/>
                    </a:lnTo>
                    <a:lnTo>
                      <a:pt x="768" y="369"/>
                    </a:lnTo>
                    <a:lnTo>
                      <a:pt x="864" y="414"/>
                    </a:lnTo>
                    <a:lnTo>
                      <a:pt x="780" y="473"/>
                    </a:lnTo>
                    <a:lnTo>
                      <a:pt x="747" y="451"/>
                    </a:lnTo>
                    <a:lnTo>
                      <a:pt x="746" y="455"/>
                    </a:lnTo>
                    <a:lnTo>
                      <a:pt x="741" y="458"/>
                    </a:lnTo>
                    <a:lnTo>
                      <a:pt x="738" y="462"/>
                    </a:lnTo>
                    <a:lnTo>
                      <a:pt x="731" y="466"/>
                    </a:lnTo>
                    <a:lnTo>
                      <a:pt x="722" y="469"/>
                    </a:lnTo>
                    <a:lnTo>
                      <a:pt x="715" y="470"/>
                    </a:lnTo>
                    <a:lnTo>
                      <a:pt x="709" y="471"/>
                    </a:lnTo>
                    <a:lnTo>
                      <a:pt x="701" y="472"/>
                    </a:lnTo>
                    <a:lnTo>
                      <a:pt x="695" y="473"/>
                    </a:lnTo>
                    <a:lnTo>
                      <a:pt x="684" y="471"/>
                    </a:lnTo>
                    <a:lnTo>
                      <a:pt x="674" y="470"/>
                    </a:lnTo>
                    <a:lnTo>
                      <a:pt x="664" y="468"/>
                    </a:lnTo>
                    <a:lnTo>
                      <a:pt x="653" y="467"/>
                    </a:lnTo>
                    <a:lnTo>
                      <a:pt x="640" y="463"/>
                    </a:lnTo>
                    <a:lnTo>
                      <a:pt x="629" y="461"/>
                    </a:lnTo>
                    <a:lnTo>
                      <a:pt x="617" y="459"/>
                    </a:lnTo>
                    <a:lnTo>
                      <a:pt x="608" y="458"/>
                    </a:lnTo>
                    <a:lnTo>
                      <a:pt x="596" y="455"/>
                    </a:lnTo>
                    <a:lnTo>
                      <a:pt x="587" y="452"/>
                    </a:lnTo>
                    <a:lnTo>
                      <a:pt x="578" y="451"/>
                    </a:lnTo>
                    <a:lnTo>
                      <a:pt x="572" y="449"/>
                    </a:lnTo>
                    <a:lnTo>
                      <a:pt x="565" y="447"/>
                    </a:lnTo>
                    <a:lnTo>
                      <a:pt x="560" y="446"/>
                    </a:lnTo>
                    <a:lnTo>
                      <a:pt x="557" y="446"/>
                    </a:lnTo>
                    <a:lnTo>
                      <a:pt x="470" y="416"/>
                    </a:lnTo>
                    <a:lnTo>
                      <a:pt x="468" y="418"/>
                    </a:lnTo>
                    <a:lnTo>
                      <a:pt x="468" y="425"/>
                    </a:lnTo>
                    <a:lnTo>
                      <a:pt x="467" y="428"/>
                    </a:lnTo>
                    <a:lnTo>
                      <a:pt x="467" y="435"/>
                    </a:lnTo>
                    <a:lnTo>
                      <a:pt x="465" y="440"/>
                    </a:lnTo>
                    <a:lnTo>
                      <a:pt x="464" y="448"/>
                    </a:lnTo>
                    <a:lnTo>
                      <a:pt x="461" y="455"/>
                    </a:lnTo>
                    <a:lnTo>
                      <a:pt x="458" y="462"/>
                    </a:lnTo>
                    <a:lnTo>
                      <a:pt x="455" y="471"/>
                    </a:lnTo>
                    <a:lnTo>
                      <a:pt x="452" y="480"/>
                    </a:lnTo>
                    <a:lnTo>
                      <a:pt x="446" y="489"/>
                    </a:lnTo>
                    <a:lnTo>
                      <a:pt x="442" y="499"/>
                    </a:lnTo>
                    <a:lnTo>
                      <a:pt x="434" y="509"/>
                    </a:lnTo>
                    <a:lnTo>
                      <a:pt x="428" y="519"/>
                    </a:lnTo>
                    <a:lnTo>
                      <a:pt x="420" y="528"/>
                    </a:lnTo>
                    <a:lnTo>
                      <a:pt x="411" y="538"/>
                    </a:lnTo>
                    <a:lnTo>
                      <a:pt x="402" y="547"/>
                    </a:lnTo>
                    <a:lnTo>
                      <a:pt x="392" y="557"/>
                    </a:lnTo>
                    <a:lnTo>
                      <a:pt x="381" y="566"/>
                    </a:lnTo>
                    <a:lnTo>
                      <a:pt x="370" y="574"/>
                    </a:lnTo>
                    <a:lnTo>
                      <a:pt x="360" y="582"/>
                    </a:lnTo>
                    <a:lnTo>
                      <a:pt x="351" y="590"/>
                    </a:lnTo>
                    <a:lnTo>
                      <a:pt x="341" y="596"/>
                    </a:lnTo>
                    <a:lnTo>
                      <a:pt x="332" y="602"/>
                    </a:lnTo>
                    <a:lnTo>
                      <a:pt x="323" y="608"/>
                    </a:lnTo>
                    <a:lnTo>
                      <a:pt x="318" y="613"/>
                    </a:lnTo>
                    <a:lnTo>
                      <a:pt x="311" y="617"/>
                    </a:lnTo>
                    <a:lnTo>
                      <a:pt x="308" y="620"/>
                    </a:lnTo>
                    <a:lnTo>
                      <a:pt x="304" y="622"/>
                    </a:lnTo>
                    <a:lnTo>
                      <a:pt x="304" y="623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99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59" name="Freeform 244">
                <a:extLst>
                  <a:ext uri="{FF2B5EF4-FFF2-40B4-BE49-F238E27FC236}">
                    <a16:creationId xmlns:a16="http://schemas.microsoft.com/office/drawing/2014/main" id="{CD17AC74-CF8D-4CE6-A5E3-0287D337C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3331"/>
                <a:ext cx="263" cy="158"/>
              </a:xfrm>
              <a:custGeom>
                <a:avLst/>
                <a:gdLst>
                  <a:gd name="T0" fmla="*/ 0 w 789"/>
                  <a:gd name="T1" fmla="*/ 0 h 474"/>
                  <a:gd name="T2" fmla="*/ 0 w 789"/>
                  <a:gd name="T3" fmla="*/ 0 h 474"/>
                  <a:gd name="T4" fmla="*/ 0 w 789"/>
                  <a:gd name="T5" fmla="*/ 0 h 474"/>
                  <a:gd name="T6" fmla="*/ 0 w 789"/>
                  <a:gd name="T7" fmla="*/ 0 h 474"/>
                  <a:gd name="T8" fmla="*/ 0 w 789"/>
                  <a:gd name="T9" fmla="*/ 0 h 474"/>
                  <a:gd name="T10" fmla="*/ 0 w 789"/>
                  <a:gd name="T11" fmla="*/ 0 h 474"/>
                  <a:gd name="T12" fmla="*/ 0 w 789"/>
                  <a:gd name="T13" fmla="*/ 0 h 474"/>
                  <a:gd name="T14" fmla="*/ 0 w 789"/>
                  <a:gd name="T15" fmla="*/ 0 h 474"/>
                  <a:gd name="T16" fmla="*/ 0 w 789"/>
                  <a:gd name="T17" fmla="*/ 0 h 474"/>
                  <a:gd name="T18" fmla="*/ 0 w 789"/>
                  <a:gd name="T19" fmla="*/ 0 h 474"/>
                  <a:gd name="T20" fmla="*/ 0 w 789"/>
                  <a:gd name="T21" fmla="*/ 0 h 474"/>
                  <a:gd name="T22" fmla="*/ 0 w 789"/>
                  <a:gd name="T23" fmla="*/ 0 h 474"/>
                  <a:gd name="T24" fmla="*/ 0 w 789"/>
                  <a:gd name="T25" fmla="*/ 0 h 474"/>
                  <a:gd name="T26" fmla="*/ 0 w 789"/>
                  <a:gd name="T27" fmla="*/ 0 h 474"/>
                  <a:gd name="T28" fmla="*/ 0 w 789"/>
                  <a:gd name="T29" fmla="*/ 0 h 474"/>
                  <a:gd name="T30" fmla="*/ 0 w 789"/>
                  <a:gd name="T31" fmla="*/ 0 h 474"/>
                  <a:gd name="T32" fmla="*/ 0 w 789"/>
                  <a:gd name="T33" fmla="*/ 0 h 474"/>
                  <a:gd name="T34" fmla="*/ 0 w 789"/>
                  <a:gd name="T35" fmla="*/ 0 h 474"/>
                  <a:gd name="T36" fmla="*/ 0 w 789"/>
                  <a:gd name="T37" fmla="*/ 0 h 474"/>
                  <a:gd name="T38" fmla="*/ 0 w 789"/>
                  <a:gd name="T39" fmla="*/ 0 h 474"/>
                  <a:gd name="T40" fmla="*/ 0 w 789"/>
                  <a:gd name="T41" fmla="*/ 0 h 474"/>
                  <a:gd name="T42" fmla="*/ 0 w 789"/>
                  <a:gd name="T43" fmla="*/ 0 h 474"/>
                  <a:gd name="T44" fmla="*/ 0 w 789"/>
                  <a:gd name="T45" fmla="*/ 0 h 474"/>
                  <a:gd name="T46" fmla="*/ 0 w 789"/>
                  <a:gd name="T47" fmla="*/ 0 h 474"/>
                  <a:gd name="T48" fmla="*/ 0 w 789"/>
                  <a:gd name="T49" fmla="*/ 0 h 474"/>
                  <a:gd name="T50" fmla="*/ 0 w 789"/>
                  <a:gd name="T51" fmla="*/ 0 h 474"/>
                  <a:gd name="T52" fmla="*/ 0 w 789"/>
                  <a:gd name="T53" fmla="*/ 0 h 474"/>
                  <a:gd name="T54" fmla="*/ 0 w 789"/>
                  <a:gd name="T55" fmla="*/ 0 h 474"/>
                  <a:gd name="T56" fmla="*/ 0 w 789"/>
                  <a:gd name="T57" fmla="*/ 0 h 474"/>
                  <a:gd name="T58" fmla="*/ 0 w 789"/>
                  <a:gd name="T59" fmla="*/ 0 h 474"/>
                  <a:gd name="T60" fmla="*/ 0 w 789"/>
                  <a:gd name="T61" fmla="*/ 0 h 474"/>
                  <a:gd name="T62" fmla="*/ 0 w 789"/>
                  <a:gd name="T63" fmla="*/ 0 h 474"/>
                  <a:gd name="T64" fmla="*/ 0 w 789"/>
                  <a:gd name="T65" fmla="*/ 0 h 474"/>
                  <a:gd name="T66" fmla="*/ 0 w 789"/>
                  <a:gd name="T67" fmla="*/ 0 h 474"/>
                  <a:gd name="T68" fmla="*/ 0 w 789"/>
                  <a:gd name="T69" fmla="*/ 0 h 474"/>
                  <a:gd name="T70" fmla="*/ 0 w 789"/>
                  <a:gd name="T71" fmla="*/ 0 h 474"/>
                  <a:gd name="T72" fmla="*/ 0 w 789"/>
                  <a:gd name="T73" fmla="*/ 0 h 474"/>
                  <a:gd name="T74" fmla="*/ 0 w 789"/>
                  <a:gd name="T75" fmla="*/ 0 h 474"/>
                  <a:gd name="T76" fmla="*/ 0 w 789"/>
                  <a:gd name="T77" fmla="*/ 0 h 474"/>
                  <a:gd name="T78" fmla="*/ 0 w 789"/>
                  <a:gd name="T79" fmla="*/ 0 h 474"/>
                  <a:gd name="T80" fmla="*/ 0 w 789"/>
                  <a:gd name="T81" fmla="*/ 0 h 474"/>
                  <a:gd name="T82" fmla="*/ 0 w 789"/>
                  <a:gd name="T83" fmla="*/ 0 h 474"/>
                  <a:gd name="T84" fmla="*/ 0 w 789"/>
                  <a:gd name="T85" fmla="*/ 0 h 474"/>
                  <a:gd name="T86" fmla="*/ 0 w 789"/>
                  <a:gd name="T87" fmla="*/ 0 h 474"/>
                  <a:gd name="T88" fmla="*/ 0 w 789"/>
                  <a:gd name="T89" fmla="*/ 0 h 474"/>
                  <a:gd name="T90" fmla="*/ 0 w 789"/>
                  <a:gd name="T91" fmla="*/ 0 h 474"/>
                  <a:gd name="T92" fmla="*/ 0 w 789"/>
                  <a:gd name="T93" fmla="*/ 0 h 474"/>
                  <a:gd name="T94" fmla="*/ 0 w 789"/>
                  <a:gd name="T95" fmla="*/ 0 h 474"/>
                  <a:gd name="T96" fmla="*/ 0 w 789"/>
                  <a:gd name="T97" fmla="*/ 0 h 474"/>
                  <a:gd name="T98" fmla="*/ 0 w 789"/>
                  <a:gd name="T99" fmla="*/ 0 h 474"/>
                  <a:gd name="T100" fmla="*/ 0 w 789"/>
                  <a:gd name="T101" fmla="*/ 0 h 474"/>
                  <a:gd name="T102" fmla="*/ 0 w 789"/>
                  <a:gd name="T103" fmla="*/ 0 h 474"/>
                  <a:gd name="T104" fmla="*/ 0 w 789"/>
                  <a:gd name="T105" fmla="*/ 0 h 474"/>
                  <a:gd name="T106" fmla="*/ 0 w 789"/>
                  <a:gd name="T107" fmla="*/ 0 h 474"/>
                  <a:gd name="T108" fmla="*/ 0 w 789"/>
                  <a:gd name="T109" fmla="*/ 0 h 474"/>
                  <a:gd name="T110" fmla="*/ 0 w 789"/>
                  <a:gd name="T111" fmla="*/ 0 h 474"/>
                  <a:gd name="T112" fmla="*/ 0 w 789"/>
                  <a:gd name="T113" fmla="*/ 0 h 474"/>
                  <a:gd name="T114" fmla="*/ 0 w 789"/>
                  <a:gd name="T115" fmla="*/ 0 h 474"/>
                  <a:gd name="T116" fmla="*/ 0 w 789"/>
                  <a:gd name="T117" fmla="*/ 0 h 474"/>
                  <a:gd name="T118" fmla="*/ 0 w 789"/>
                  <a:gd name="T119" fmla="*/ 0 h 474"/>
                  <a:gd name="T120" fmla="*/ 0 w 789"/>
                  <a:gd name="T121" fmla="*/ 0 h 4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89"/>
                  <a:gd name="T184" fmla="*/ 0 h 474"/>
                  <a:gd name="T185" fmla="*/ 789 w 789"/>
                  <a:gd name="T186" fmla="*/ 474 h 4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89" h="474">
                    <a:moveTo>
                      <a:pt x="0" y="99"/>
                    </a:moveTo>
                    <a:lnTo>
                      <a:pt x="2" y="96"/>
                    </a:lnTo>
                    <a:lnTo>
                      <a:pt x="10" y="91"/>
                    </a:lnTo>
                    <a:lnTo>
                      <a:pt x="14" y="89"/>
                    </a:lnTo>
                    <a:lnTo>
                      <a:pt x="21" y="85"/>
                    </a:lnTo>
                    <a:lnTo>
                      <a:pt x="29" y="82"/>
                    </a:lnTo>
                    <a:lnTo>
                      <a:pt x="39" y="80"/>
                    </a:lnTo>
                    <a:lnTo>
                      <a:pt x="48" y="76"/>
                    </a:lnTo>
                    <a:lnTo>
                      <a:pt x="58" y="74"/>
                    </a:lnTo>
                    <a:lnTo>
                      <a:pt x="68" y="71"/>
                    </a:lnTo>
                    <a:lnTo>
                      <a:pt x="79" y="70"/>
                    </a:lnTo>
                    <a:lnTo>
                      <a:pt x="91" y="68"/>
                    </a:lnTo>
                    <a:lnTo>
                      <a:pt x="102" y="68"/>
                    </a:lnTo>
                    <a:lnTo>
                      <a:pt x="115" y="68"/>
                    </a:lnTo>
                    <a:lnTo>
                      <a:pt x="129" y="71"/>
                    </a:lnTo>
                    <a:lnTo>
                      <a:pt x="141" y="73"/>
                    </a:lnTo>
                    <a:lnTo>
                      <a:pt x="154" y="78"/>
                    </a:lnTo>
                    <a:lnTo>
                      <a:pt x="166" y="82"/>
                    </a:lnTo>
                    <a:lnTo>
                      <a:pt x="180" y="89"/>
                    </a:lnTo>
                    <a:lnTo>
                      <a:pt x="192" y="94"/>
                    </a:lnTo>
                    <a:lnTo>
                      <a:pt x="204" y="101"/>
                    </a:lnTo>
                    <a:lnTo>
                      <a:pt x="215" y="106"/>
                    </a:lnTo>
                    <a:lnTo>
                      <a:pt x="226" y="115"/>
                    </a:lnTo>
                    <a:lnTo>
                      <a:pt x="235" y="121"/>
                    </a:lnTo>
                    <a:lnTo>
                      <a:pt x="245" y="126"/>
                    </a:lnTo>
                    <a:lnTo>
                      <a:pt x="253" y="132"/>
                    </a:lnTo>
                    <a:lnTo>
                      <a:pt x="260" y="139"/>
                    </a:lnTo>
                    <a:lnTo>
                      <a:pt x="265" y="141"/>
                    </a:lnTo>
                    <a:lnTo>
                      <a:pt x="270" y="145"/>
                    </a:lnTo>
                    <a:lnTo>
                      <a:pt x="272" y="147"/>
                    </a:lnTo>
                    <a:lnTo>
                      <a:pt x="274" y="150"/>
                    </a:lnTo>
                    <a:lnTo>
                      <a:pt x="299" y="205"/>
                    </a:lnTo>
                    <a:lnTo>
                      <a:pt x="353" y="65"/>
                    </a:lnTo>
                    <a:lnTo>
                      <a:pt x="321" y="28"/>
                    </a:lnTo>
                    <a:lnTo>
                      <a:pt x="317" y="26"/>
                    </a:lnTo>
                    <a:lnTo>
                      <a:pt x="312" y="26"/>
                    </a:lnTo>
                    <a:lnTo>
                      <a:pt x="306" y="26"/>
                    </a:lnTo>
                    <a:lnTo>
                      <a:pt x="299" y="28"/>
                    </a:lnTo>
                    <a:lnTo>
                      <a:pt x="292" y="29"/>
                    </a:lnTo>
                    <a:lnTo>
                      <a:pt x="284" y="32"/>
                    </a:lnTo>
                    <a:lnTo>
                      <a:pt x="274" y="36"/>
                    </a:lnTo>
                    <a:lnTo>
                      <a:pt x="265" y="41"/>
                    </a:lnTo>
                    <a:lnTo>
                      <a:pt x="254" y="48"/>
                    </a:lnTo>
                    <a:lnTo>
                      <a:pt x="245" y="54"/>
                    </a:lnTo>
                    <a:lnTo>
                      <a:pt x="235" y="59"/>
                    </a:lnTo>
                    <a:lnTo>
                      <a:pt x="230" y="64"/>
                    </a:lnTo>
                    <a:lnTo>
                      <a:pt x="225" y="66"/>
                    </a:lnTo>
                    <a:lnTo>
                      <a:pt x="224" y="69"/>
                    </a:lnTo>
                    <a:lnTo>
                      <a:pt x="224" y="66"/>
                    </a:lnTo>
                    <a:lnTo>
                      <a:pt x="225" y="64"/>
                    </a:lnTo>
                    <a:lnTo>
                      <a:pt x="226" y="58"/>
                    </a:lnTo>
                    <a:lnTo>
                      <a:pt x="231" y="52"/>
                    </a:lnTo>
                    <a:lnTo>
                      <a:pt x="234" y="44"/>
                    </a:lnTo>
                    <a:lnTo>
                      <a:pt x="241" y="38"/>
                    </a:lnTo>
                    <a:lnTo>
                      <a:pt x="247" y="31"/>
                    </a:lnTo>
                    <a:lnTo>
                      <a:pt x="256" y="24"/>
                    </a:lnTo>
                    <a:lnTo>
                      <a:pt x="265" y="18"/>
                    </a:lnTo>
                    <a:lnTo>
                      <a:pt x="274" y="13"/>
                    </a:lnTo>
                    <a:lnTo>
                      <a:pt x="284" y="8"/>
                    </a:lnTo>
                    <a:lnTo>
                      <a:pt x="294" y="5"/>
                    </a:lnTo>
                    <a:lnTo>
                      <a:pt x="302" y="2"/>
                    </a:lnTo>
                    <a:lnTo>
                      <a:pt x="308" y="1"/>
                    </a:lnTo>
                    <a:lnTo>
                      <a:pt x="313" y="0"/>
                    </a:lnTo>
                    <a:lnTo>
                      <a:pt x="315" y="0"/>
                    </a:lnTo>
                    <a:lnTo>
                      <a:pt x="394" y="60"/>
                    </a:lnTo>
                    <a:lnTo>
                      <a:pt x="394" y="58"/>
                    </a:lnTo>
                    <a:lnTo>
                      <a:pt x="396" y="54"/>
                    </a:lnTo>
                    <a:lnTo>
                      <a:pt x="398" y="49"/>
                    </a:lnTo>
                    <a:lnTo>
                      <a:pt x="404" y="42"/>
                    </a:lnTo>
                    <a:lnTo>
                      <a:pt x="408" y="35"/>
                    </a:lnTo>
                    <a:lnTo>
                      <a:pt x="415" y="31"/>
                    </a:lnTo>
                    <a:lnTo>
                      <a:pt x="423" y="28"/>
                    </a:lnTo>
                    <a:lnTo>
                      <a:pt x="433" y="28"/>
                    </a:lnTo>
                    <a:lnTo>
                      <a:pt x="437" y="28"/>
                    </a:lnTo>
                    <a:lnTo>
                      <a:pt x="443" y="30"/>
                    </a:lnTo>
                    <a:lnTo>
                      <a:pt x="447" y="32"/>
                    </a:lnTo>
                    <a:lnTo>
                      <a:pt x="454" y="34"/>
                    </a:lnTo>
                    <a:lnTo>
                      <a:pt x="458" y="38"/>
                    </a:lnTo>
                    <a:lnTo>
                      <a:pt x="464" y="41"/>
                    </a:lnTo>
                    <a:lnTo>
                      <a:pt x="469" y="45"/>
                    </a:lnTo>
                    <a:lnTo>
                      <a:pt x="475" y="50"/>
                    </a:lnTo>
                    <a:lnTo>
                      <a:pt x="483" y="58"/>
                    </a:lnTo>
                    <a:lnTo>
                      <a:pt x="490" y="64"/>
                    </a:lnTo>
                    <a:lnTo>
                      <a:pt x="496" y="69"/>
                    </a:lnTo>
                    <a:lnTo>
                      <a:pt x="497" y="71"/>
                    </a:lnTo>
                    <a:lnTo>
                      <a:pt x="496" y="69"/>
                    </a:lnTo>
                    <a:lnTo>
                      <a:pt x="491" y="68"/>
                    </a:lnTo>
                    <a:lnTo>
                      <a:pt x="485" y="65"/>
                    </a:lnTo>
                    <a:lnTo>
                      <a:pt x="478" y="63"/>
                    </a:lnTo>
                    <a:lnTo>
                      <a:pt x="469" y="60"/>
                    </a:lnTo>
                    <a:lnTo>
                      <a:pt x="460" y="60"/>
                    </a:lnTo>
                    <a:lnTo>
                      <a:pt x="451" y="61"/>
                    </a:lnTo>
                    <a:lnTo>
                      <a:pt x="445" y="65"/>
                    </a:lnTo>
                    <a:lnTo>
                      <a:pt x="438" y="71"/>
                    </a:lnTo>
                    <a:lnTo>
                      <a:pt x="431" y="79"/>
                    </a:lnTo>
                    <a:lnTo>
                      <a:pt x="428" y="86"/>
                    </a:lnTo>
                    <a:lnTo>
                      <a:pt x="425" y="96"/>
                    </a:lnTo>
                    <a:lnTo>
                      <a:pt x="423" y="104"/>
                    </a:lnTo>
                    <a:lnTo>
                      <a:pt x="422" y="112"/>
                    </a:lnTo>
                    <a:lnTo>
                      <a:pt x="422" y="116"/>
                    </a:lnTo>
                    <a:lnTo>
                      <a:pt x="422" y="119"/>
                    </a:lnTo>
                    <a:lnTo>
                      <a:pt x="423" y="121"/>
                    </a:lnTo>
                    <a:lnTo>
                      <a:pt x="429" y="129"/>
                    </a:lnTo>
                    <a:lnTo>
                      <a:pt x="431" y="132"/>
                    </a:lnTo>
                    <a:lnTo>
                      <a:pt x="438" y="140"/>
                    </a:lnTo>
                    <a:lnTo>
                      <a:pt x="444" y="145"/>
                    </a:lnTo>
                    <a:lnTo>
                      <a:pt x="450" y="153"/>
                    </a:lnTo>
                    <a:lnTo>
                      <a:pt x="456" y="159"/>
                    </a:lnTo>
                    <a:lnTo>
                      <a:pt x="464" y="166"/>
                    </a:lnTo>
                    <a:lnTo>
                      <a:pt x="470" y="173"/>
                    </a:lnTo>
                    <a:lnTo>
                      <a:pt x="478" y="181"/>
                    </a:lnTo>
                    <a:lnTo>
                      <a:pt x="485" y="186"/>
                    </a:lnTo>
                    <a:lnTo>
                      <a:pt x="493" y="192"/>
                    </a:lnTo>
                    <a:lnTo>
                      <a:pt x="499" y="197"/>
                    </a:lnTo>
                    <a:lnTo>
                      <a:pt x="507" y="202"/>
                    </a:lnTo>
                    <a:lnTo>
                      <a:pt x="512" y="204"/>
                    </a:lnTo>
                    <a:lnTo>
                      <a:pt x="518" y="205"/>
                    </a:lnTo>
                    <a:lnTo>
                      <a:pt x="522" y="205"/>
                    </a:lnTo>
                    <a:lnTo>
                      <a:pt x="529" y="206"/>
                    </a:lnTo>
                    <a:lnTo>
                      <a:pt x="538" y="204"/>
                    </a:lnTo>
                    <a:lnTo>
                      <a:pt x="548" y="200"/>
                    </a:lnTo>
                    <a:lnTo>
                      <a:pt x="556" y="195"/>
                    </a:lnTo>
                    <a:lnTo>
                      <a:pt x="565" y="191"/>
                    </a:lnTo>
                    <a:lnTo>
                      <a:pt x="573" y="186"/>
                    </a:lnTo>
                    <a:lnTo>
                      <a:pt x="583" y="184"/>
                    </a:lnTo>
                    <a:lnTo>
                      <a:pt x="592" y="182"/>
                    </a:lnTo>
                    <a:lnTo>
                      <a:pt x="601" y="183"/>
                    </a:lnTo>
                    <a:lnTo>
                      <a:pt x="610" y="186"/>
                    </a:lnTo>
                    <a:lnTo>
                      <a:pt x="619" y="190"/>
                    </a:lnTo>
                    <a:lnTo>
                      <a:pt x="625" y="192"/>
                    </a:lnTo>
                    <a:lnTo>
                      <a:pt x="630" y="195"/>
                    </a:lnTo>
                    <a:lnTo>
                      <a:pt x="634" y="196"/>
                    </a:lnTo>
                    <a:lnTo>
                      <a:pt x="637" y="199"/>
                    </a:lnTo>
                    <a:lnTo>
                      <a:pt x="634" y="199"/>
                    </a:lnTo>
                    <a:lnTo>
                      <a:pt x="631" y="200"/>
                    </a:lnTo>
                    <a:lnTo>
                      <a:pt x="626" y="202"/>
                    </a:lnTo>
                    <a:lnTo>
                      <a:pt x="621" y="206"/>
                    </a:lnTo>
                    <a:lnTo>
                      <a:pt x="615" y="209"/>
                    </a:lnTo>
                    <a:lnTo>
                      <a:pt x="609" y="214"/>
                    </a:lnTo>
                    <a:lnTo>
                      <a:pt x="605" y="217"/>
                    </a:lnTo>
                    <a:lnTo>
                      <a:pt x="605" y="223"/>
                    </a:lnTo>
                    <a:lnTo>
                      <a:pt x="603" y="225"/>
                    </a:lnTo>
                    <a:lnTo>
                      <a:pt x="606" y="228"/>
                    </a:lnTo>
                    <a:lnTo>
                      <a:pt x="611" y="232"/>
                    </a:lnTo>
                    <a:lnTo>
                      <a:pt x="619" y="235"/>
                    </a:lnTo>
                    <a:lnTo>
                      <a:pt x="622" y="236"/>
                    </a:lnTo>
                    <a:lnTo>
                      <a:pt x="628" y="238"/>
                    </a:lnTo>
                    <a:lnTo>
                      <a:pt x="633" y="240"/>
                    </a:lnTo>
                    <a:lnTo>
                      <a:pt x="640" y="241"/>
                    </a:lnTo>
                    <a:lnTo>
                      <a:pt x="646" y="242"/>
                    </a:lnTo>
                    <a:lnTo>
                      <a:pt x="653" y="245"/>
                    </a:lnTo>
                    <a:lnTo>
                      <a:pt x="662" y="246"/>
                    </a:lnTo>
                    <a:lnTo>
                      <a:pt x="671" y="248"/>
                    </a:lnTo>
                    <a:lnTo>
                      <a:pt x="680" y="250"/>
                    </a:lnTo>
                    <a:lnTo>
                      <a:pt x="689" y="252"/>
                    </a:lnTo>
                    <a:lnTo>
                      <a:pt x="699" y="253"/>
                    </a:lnTo>
                    <a:lnTo>
                      <a:pt x="710" y="255"/>
                    </a:lnTo>
                    <a:lnTo>
                      <a:pt x="719" y="256"/>
                    </a:lnTo>
                    <a:lnTo>
                      <a:pt x="728" y="257"/>
                    </a:lnTo>
                    <a:lnTo>
                      <a:pt x="738" y="260"/>
                    </a:lnTo>
                    <a:lnTo>
                      <a:pt x="748" y="262"/>
                    </a:lnTo>
                    <a:lnTo>
                      <a:pt x="755" y="263"/>
                    </a:lnTo>
                    <a:lnTo>
                      <a:pt x="763" y="264"/>
                    </a:lnTo>
                    <a:lnTo>
                      <a:pt x="770" y="265"/>
                    </a:lnTo>
                    <a:lnTo>
                      <a:pt x="776" y="266"/>
                    </a:lnTo>
                    <a:lnTo>
                      <a:pt x="785" y="268"/>
                    </a:lnTo>
                    <a:lnTo>
                      <a:pt x="789" y="270"/>
                    </a:lnTo>
                    <a:lnTo>
                      <a:pt x="789" y="305"/>
                    </a:lnTo>
                    <a:lnTo>
                      <a:pt x="698" y="332"/>
                    </a:lnTo>
                    <a:lnTo>
                      <a:pt x="694" y="332"/>
                    </a:lnTo>
                    <a:lnTo>
                      <a:pt x="687" y="329"/>
                    </a:lnTo>
                    <a:lnTo>
                      <a:pt x="681" y="327"/>
                    </a:lnTo>
                    <a:lnTo>
                      <a:pt x="676" y="326"/>
                    </a:lnTo>
                    <a:lnTo>
                      <a:pt x="669" y="325"/>
                    </a:lnTo>
                    <a:lnTo>
                      <a:pt x="662" y="324"/>
                    </a:lnTo>
                    <a:lnTo>
                      <a:pt x="654" y="323"/>
                    </a:lnTo>
                    <a:lnTo>
                      <a:pt x="649" y="321"/>
                    </a:lnTo>
                    <a:lnTo>
                      <a:pt x="642" y="318"/>
                    </a:lnTo>
                    <a:lnTo>
                      <a:pt x="637" y="317"/>
                    </a:lnTo>
                    <a:lnTo>
                      <a:pt x="631" y="315"/>
                    </a:lnTo>
                    <a:lnTo>
                      <a:pt x="627" y="315"/>
                    </a:lnTo>
                    <a:lnTo>
                      <a:pt x="623" y="313"/>
                    </a:lnTo>
                    <a:lnTo>
                      <a:pt x="621" y="312"/>
                    </a:lnTo>
                    <a:lnTo>
                      <a:pt x="620" y="307"/>
                    </a:lnTo>
                    <a:lnTo>
                      <a:pt x="622" y="305"/>
                    </a:lnTo>
                    <a:lnTo>
                      <a:pt x="628" y="302"/>
                    </a:lnTo>
                    <a:lnTo>
                      <a:pt x="637" y="300"/>
                    </a:lnTo>
                    <a:lnTo>
                      <a:pt x="644" y="297"/>
                    </a:lnTo>
                    <a:lnTo>
                      <a:pt x="652" y="296"/>
                    </a:lnTo>
                    <a:lnTo>
                      <a:pt x="657" y="296"/>
                    </a:lnTo>
                    <a:lnTo>
                      <a:pt x="660" y="296"/>
                    </a:lnTo>
                    <a:lnTo>
                      <a:pt x="658" y="295"/>
                    </a:lnTo>
                    <a:lnTo>
                      <a:pt x="653" y="293"/>
                    </a:lnTo>
                    <a:lnTo>
                      <a:pt x="648" y="291"/>
                    </a:lnTo>
                    <a:lnTo>
                      <a:pt x="644" y="291"/>
                    </a:lnTo>
                    <a:lnTo>
                      <a:pt x="639" y="288"/>
                    </a:lnTo>
                    <a:lnTo>
                      <a:pt x="634" y="287"/>
                    </a:lnTo>
                    <a:lnTo>
                      <a:pt x="628" y="285"/>
                    </a:lnTo>
                    <a:lnTo>
                      <a:pt x="621" y="283"/>
                    </a:lnTo>
                    <a:lnTo>
                      <a:pt x="615" y="282"/>
                    </a:lnTo>
                    <a:lnTo>
                      <a:pt x="608" y="281"/>
                    </a:lnTo>
                    <a:lnTo>
                      <a:pt x="600" y="278"/>
                    </a:lnTo>
                    <a:lnTo>
                      <a:pt x="592" y="277"/>
                    </a:lnTo>
                    <a:lnTo>
                      <a:pt x="585" y="276"/>
                    </a:lnTo>
                    <a:lnTo>
                      <a:pt x="578" y="276"/>
                    </a:lnTo>
                    <a:lnTo>
                      <a:pt x="569" y="274"/>
                    </a:lnTo>
                    <a:lnTo>
                      <a:pt x="561" y="274"/>
                    </a:lnTo>
                    <a:lnTo>
                      <a:pt x="552" y="272"/>
                    </a:lnTo>
                    <a:lnTo>
                      <a:pt x="545" y="272"/>
                    </a:lnTo>
                    <a:lnTo>
                      <a:pt x="536" y="271"/>
                    </a:lnTo>
                    <a:lnTo>
                      <a:pt x="529" y="271"/>
                    </a:lnTo>
                    <a:lnTo>
                      <a:pt x="521" y="271"/>
                    </a:lnTo>
                    <a:lnTo>
                      <a:pt x="516" y="271"/>
                    </a:lnTo>
                    <a:lnTo>
                      <a:pt x="509" y="271"/>
                    </a:lnTo>
                    <a:lnTo>
                      <a:pt x="504" y="271"/>
                    </a:lnTo>
                    <a:lnTo>
                      <a:pt x="497" y="271"/>
                    </a:lnTo>
                    <a:lnTo>
                      <a:pt x="495" y="271"/>
                    </a:lnTo>
                    <a:lnTo>
                      <a:pt x="488" y="271"/>
                    </a:lnTo>
                    <a:lnTo>
                      <a:pt x="487" y="272"/>
                    </a:lnTo>
                    <a:lnTo>
                      <a:pt x="487" y="315"/>
                    </a:lnTo>
                    <a:lnTo>
                      <a:pt x="486" y="315"/>
                    </a:lnTo>
                    <a:lnTo>
                      <a:pt x="484" y="321"/>
                    </a:lnTo>
                    <a:lnTo>
                      <a:pt x="481" y="324"/>
                    </a:lnTo>
                    <a:lnTo>
                      <a:pt x="481" y="328"/>
                    </a:lnTo>
                    <a:lnTo>
                      <a:pt x="480" y="333"/>
                    </a:lnTo>
                    <a:lnTo>
                      <a:pt x="480" y="339"/>
                    </a:lnTo>
                    <a:lnTo>
                      <a:pt x="478" y="344"/>
                    </a:lnTo>
                    <a:lnTo>
                      <a:pt x="477" y="349"/>
                    </a:lnTo>
                    <a:lnTo>
                      <a:pt x="475" y="356"/>
                    </a:lnTo>
                    <a:lnTo>
                      <a:pt x="474" y="362"/>
                    </a:lnTo>
                    <a:lnTo>
                      <a:pt x="471" y="367"/>
                    </a:lnTo>
                    <a:lnTo>
                      <a:pt x="471" y="374"/>
                    </a:lnTo>
                    <a:lnTo>
                      <a:pt x="471" y="379"/>
                    </a:lnTo>
                    <a:lnTo>
                      <a:pt x="471" y="385"/>
                    </a:lnTo>
                    <a:lnTo>
                      <a:pt x="469" y="394"/>
                    </a:lnTo>
                    <a:lnTo>
                      <a:pt x="469" y="403"/>
                    </a:lnTo>
                    <a:lnTo>
                      <a:pt x="469" y="410"/>
                    </a:lnTo>
                    <a:lnTo>
                      <a:pt x="469" y="417"/>
                    </a:lnTo>
                    <a:lnTo>
                      <a:pt x="469" y="423"/>
                    </a:lnTo>
                    <a:lnTo>
                      <a:pt x="470" y="426"/>
                    </a:lnTo>
                    <a:lnTo>
                      <a:pt x="470" y="428"/>
                    </a:lnTo>
                    <a:lnTo>
                      <a:pt x="471" y="429"/>
                    </a:lnTo>
                    <a:lnTo>
                      <a:pt x="388" y="449"/>
                    </a:lnTo>
                    <a:lnTo>
                      <a:pt x="315" y="474"/>
                    </a:lnTo>
                    <a:lnTo>
                      <a:pt x="166" y="246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4D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60" name="Freeform 245">
                <a:extLst>
                  <a:ext uri="{FF2B5EF4-FFF2-40B4-BE49-F238E27FC236}">
                    <a16:creationId xmlns:a16="http://schemas.microsoft.com/office/drawing/2014/main" id="{63728EC7-53AA-4DEF-BE24-A6A839502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3473"/>
                <a:ext cx="223" cy="94"/>
              </a:xfrm>
              <a:custGeom>
                <a:avLst/>
                <a:gdLst>
                  <a:gd name="T0" fmla="*/ 0 w 667"/>
                  <a:gd name="T1" fmla="*/ 0 h 281"/>
                  <a:gd name="T2" fmla="*/ 0 w 667"/>
                  <a:gd name="T3" fmla="*/ 0 h 281"/>
                  <a:gd name="T4" fmla="*/ 0 w 667"/>
                  <a:gd name="T5" fmla="*/ 0 h 281"/>
                  <a:gd name="T6" fmla="*/ 0 w 667"/>
                  <a:gd name="T7" fmla="*/ 0 h 281"/>
                  <a:gd name="T8" fmla="*/ 0 w 667"/>
                  <a:gd name="T9" fmla="*/ 0 h 281"/>
                  <a:gd name="T10" fmla="*/ 0 w 667"/>
                  <a:gd name="T11" fmla="*/ 0 h 281"/>
                  <a:gd name="T12" fmla="*/ 0 w 667"/>
                  <a:gd name="T13" fmla="*/ 0 h 281"/>
                  <a:gd name="T14" fmla="*/ 0 w 667"/>
                  <a:gd name="T15" fmla="*/ 0 h 281"/>
                  <a:gd name="T16" fmla="*/ 0 w 667"/>
                  <a:gd name="T17" fmla="*/ 0 h 281"/>
                  <a:gd name="T18" fmla="*/ 0 w 667"/>
                  <a:gd name="T19" fmla="*/ 0 h 281"/>
                  <a:gd name="T20" fmla="*/ 0 w 667"/>
                  <a:gd name="T21" fmla="*/ 0 h 281"/>
                  <a:gd name="T22" fmla="*/ 0 w 667"/>
                  <a:gd name="T23" fmla="*/ 0 h 281"/>
                  <a:gd name="T24" fmla="*/ 0 w 667"/>
                  <a:gd name="T25" fmla="*/ 0 h 281"/>
                  <a:gd name="T26" fmla="*/ 0 w 667"/>
                  <a:gd name="T27" fmla="*/ 0 h 281"/>
                  <a:gd name="T28" fmla="*/ 0 w 667"/>
                  <a:gd name="T29" fmla="*/ 0 h 281"/>
                  <a:gd name="T30" fmla="*/ 0 w 667"/>
                  <a:gd name="T31" fmla="*/ 0 h 281"/>
                  <a:gd name="T32" fmla="*/ 0 w 667"/>
                  <a:gd name="T33" fmla="*/ 0 h 281"/>
                  <a:gd name="T34" fmla="*/ 0 w 667"/>
                  <a:gd name="T35" fmla="*/ 0 h 281"/>
                  <a:gd name="T36" fmla="*/ 0 w 667"/>
                  <a:gd name="T37" fmla="*/ 0 h 281"/>
                  <a:gd name="T38" fmla="*/ 0 w 667"/>
                  <a:gd name="T39" fmla="*/ 0 h 281"/>
                  <a:gd name="T40" fmla="*/ 0 w 667"/>
                  <a:gd name="T41" fmla="*/ 0 h 281"/>
                  <a:gd name="T42" fmla="*/ 0 w 667"/>
                  <a:gd name="T43" fmla="*/ 0 h 281"/>
                  <a:gd name="T44" fmla="*/ 0 w 667"/>
                  <a:gd name="T45" fmla="*/ 0 h 281"/>
                  <a:gd name="T46" fmla="*/ 0 w 667"/>
                  <a:gd name="T47" fmla="*/ 0 h 281"/>
                  <a:gd name="T48" fmla="*/ 0 w 667"/>
                  <a:gd name="T49" fmla="*/ 0 h 281"/>
                  <a:gd name="T50" fmla="*/ 0 w 667"/>
                  <a:gd name="T51" fmla="*/ 0 h 281"/>
                  <a:gd name="T52" fmla="*/ 0 w 667"/>
                  <a:gd name="T53" fmla="*/ 0 h 281"/>
                  <a:gd name="T54" fmla="*/ 0 w 667"/>
                  <a:gd name="T55" fmla="*/ 0 h 281"/>
                  <a:gd name="T56" fmla="*/ 0 w 667"/>
                  <a:gd name="T57" fmla="*/ 0 h 281"/>
                  <a:gd name="T58" fmla="*/ 0 w 667"/>
                  <a:gd name="T59" fmla="*/ 0 h 281"/>
                  <a:gd name="T60" fmla="*/ 0 w 667"/>
                  <a:gd name="T61" fmla="*/ 0 h 281"/>
                  <a:gd name="T62" fmla="*/ 0 w 667"/>
                  <a:gd name="T63" fmla="*/ 0 h 281"/>
                  <a:gd name="T64" fmla="*/ 0 w 667"/>
                  <a:gd name="T65" fmla="*/ 0 h 281"/>
                  <a:gd name="T66" fmla="*/ 0 w 667"/>
                  <a:gd name="T67" fmla="*/ 0 h 281"/>
                  <a:gd name="T68" fmla="*/ 0 w 667"/>
                  <a:gd name="T69" fmla="*/ 0 h 281"/>
                  <a:gd name="T70" fmla="*/ 0 w 667"/>
                  <a:gd name="T71" fmla="*/ 0 h 281"/>
                  <a:gd name="T72" fmla="*/ 0 w 667"/>
                  <a:gd name="T73" fmla="*/ 0 h 281"/>
                  <a:gd name="T74" fmla="*/ 0 w 667"/>
                  <a:gd name="T75" fmla="*/ 0 h 281"/>
                  <a:gd name="T76" fmla="*/ 0 w 667"/>
                  <a:gd name="T77" fmla="*/ 0 h 281"/>
                  <a:gd name="T78" fmla="*/ 0 w 667"/>
                  <a:gd name="T79" fmla="*/ 0 h 281"/>
                  <a:gd name="T80" fmla="*/ 0 w 667"/>
                  <a:gd name="T81" fmla="*/ 0 h 2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7"/>
                  <a:gd name="T124" fmla="*/ 0 h 281"/>
                  <a:gd name="T125" fmla="*/ 667 w 667"/>
                  <a:gd name="T126" fmla="*/ 281 h 28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7" h="281">
                    <a:moveTo>
                      <a:pt x="59" y="36"/>
                    </a:moveTo>
                    <a:lnTo>
                      <a:pt x="169" y="0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4" y="0"/>
                    </a:lnTo>
                    <a:lnTo>
                      <a:pt x="230" y="2"/>
                    </a:lnTo>
                    <a:lnTo>
                      <a:pt x="236" y="3"/>
                    </a:lnTo>
                    <a:lnTo>
                      <a:pt x="244" y="6"/>
                    </a:lnTo>
                    <a:lnTo>
                      <a:pt x="252" y="7"/>
                    </a:lnTo>
                    <a:lnTo>
                      <a:pt x="265" y="10"/>
                    </a:lnTo>
                    <a:lnTo>
                      <a:pt x="275" y="12"/>
                    </a:lnTo>
                    <a:lnTo>
                      <a:pt x="288" y="14"/>
                    </a:lnTo>
                    <a:lnTo>
                      <a:pt x="299" y="18"/>
                    </a:lnTo>
                    <a:lnTo>
                      <a:pt x="315" y="21"/>
                    </a:lnTo>
                    <a:lnTo>
                      <a:pt x="328" y="23"/>
                    </a:lnTo>
                    <a:lnTo>
                      <a:pt x="342" y="29"/>
                    </a:lnTo>
                    <a:lnTo>
                      <a:pt x="358" y="32"/>
                    </a:lnTo>
                    <a:lnTo>
                      <a:pt x="374" y="39"/>
                    </a:lnTo>
                    <a:lnTo>
                      <a:pt x="389" y="42"/>
                    </a:lnTo>
                    <a:lnTo>
                      <a:pt x="406" y="48"/>
                    </a:lnTo>
                    <a:lnTo>
                      <a:pt x="421" y="52"/>
                    </a:lnTo>
                    <a:lnTo>
                      <a:pt x="438" y="58"/>
                    </a:lnTo>
                    <a:lnTo>
                      <a:pt x="452" y="63"/>
                    </a:lnTo>
                    <a:lnTo>
                      <a:pt x="468" y="68"/>
                    </a:lnTo>
                    <a:lnTo>
                      <a:pt x="481" y="73"/>
                    </a:lnTo>
                    <a:lnTo>
                      <a:pt x="495" y="78"/>
                    </a:lnTo>
                    <a:lnTo>
                      <a:pt x="505" y="81"/>
                    </a:lnTo>
                    <a:lnTo>
                      <a:pt x="518" y="85"/>
                    </a:lnTo>
                    <a:lnTo>
                      <a:pt x="528" y="89"/>
                    </a:lnTo>
                    <a:lnTo>
                      <a:pt x="536" y="93"/>
                    </a:lnTo>
                    <a:lnTo>
                      <a:pt x="542" y="95"/>
                    </a:lnTo>
                    <a:lnTo>
                      <a:pt x="547" y="98"/>
                    </a:lnTo>
                    <a:lnTo>
                      <a:pt x="551" y="99"/>
                    </a:lnTo>
                    <a:lnTo>
                      <a:pt x="553" y="100"/>
                    </a:lnTo>
                    <a:lnTo>
                      <a:pt x="551" y="100"/>
                    </a:lnTo>
                    <a:lnTo>
                      <a:pt x="552" y="105"/>
                    </a:lnTo>
                    <a:lnTo>
                      <a:pt x="552" y="109"/>
                    </a:lnTo>
                    <a:lnTo>
                      <a:pt x="553" y="113"/>
                    </a:lnTo>
                    <a:lnTo>
                      <a:pt x="554" y="117"/>
                    </a:lnTo>
                    <a:lnTo>
                      <a:pt x="557" y="123"/>
                    </a:lnTo>
                    <a:lnTo>
                      <a:pt x="561" y="130"/>
                    </a:lnTo>
                    <a:lnTo>
                      <a:pt x="565" y="139"/>
                    </a:lnTo>
                    <a:lnTo>
                      <a:pt x="570" y="148"/>
                    </a:lnTo>
                    <a:lnTo>
                      <a:pt x="577" y="160"/>
                    </a:lnTo>
                    <a:lnTo>
                      <a:pt x="583" y="171"/>
                    </a:lnTo>
                    <a:lnTo>
                      <a:pt x="590" y="181"/>
                    </a:lnTo>
                    <a:lnTo>
                      <a:pt x="596" y="192"/>
                    </a:lnTo>
                    <a:lnTo>
                      <a:pt x="604" y="203"/>
                    </a:lnTo>
                    <a:lnTo>
                      <a:pt x="611" y="213"/>
                    </a:lnTo>
                    <a:lnTo>
                      <a:pt x="620" y="222"/>
                    </a:lnTo>
                    <a:lnTo>
                      <a:pt x="627" y="231"/>
                    </a:lnTo>
                    <a:lnTo>
                      <a:pt x="635" y="240"/>
                    </a:lnTo>
                    <a:lnTo>
                      <a:pt x="641" y="248"/>
                    </a:lnTo>
                    <a:lnTo>
                      <a:pt x="647" y="255"/>
                    </a:lnTo>
                    <a:lnTo>
                      <a:pt x="652" y="261"/>
                    </a:lnTo>
                    <a:lnTo>
                      <a:pt x="658" y="266"/>
                    </a:lnTo>
                    <a:lnTo>
                      <a:pt x="665" y="274"/>
                    </a:lnTo>
                    <a:lnTo>
                      <a:pt x="667" y="277"/>
                    </a:lnTo>
                    <a:lnTo>
                      <a:pt x="473" y="281"/>
                    </a:lnTo>
                    <a:lnTo>
                      <a:pt x="472" y="280"/>
                    </a:lnTo>
                    <a:lnTo>
                      <a:pt x="471" y="277"/>
                    </a:lnTo>
                    <a:lnTo>
                      <a:pt x="469" y="273"/>
                    </a:lnTo>
                    <a:lnTo>
                      <a:pt x="467" y="269"/>
                    </a:lnTo>
                    <a:lnTo>
                      <a:pt x="462" y="260"/>
                    </a:lnTo>
                    <a:lnTo>
                      <a:pt x="458" y="251"/>
                    </a:lnTo>
                    <a:lnTo>
                      <a:pt x="454" y="245"/>
                    </a:lnTo>
                    <a:lnTo>
                      <a:pt x="452" y="239"/>
                    </a:lnTo>
                    <a:lnTo>
                      <a:pt x="449" y="231"/>
                    </a:lnTo>
                    <a:lnTo>
                      <a:pt x="445" y="224"/>
                    </a:lnTo>
                    <a:lnTo>
                      <a:pt x="441" y="215"/>
                    </a:lnTo>
                    <a:lnTo>
                      <a:pt x="438" y="210"/>
                    </a:lnTo>
                    <a:lnTo>
                      <a:pt x="433" y="203"/>
                    </a:lnTo>
                    <a:lnTo>
                      <a:pt x="430" y="198"/>
                    </a:lnTo>
                    <a:lnTo>
                      <a:pt x="421" y="190"/>
                    </a:lnTo>
                    <a:lnTo>
                      <a:pt x="415" y="184"/>
                    </a:lnTo>
                    <a:lnTo>
                      <a:pt x="409" y="181"/>
                    </a:lnTo>
                    <a:lnTo>
                      <a:pt x="404" y="179"/>
                    </a:lnTo>
                    <a:lnTo>
                      <a:pt x="400" y="178"/>
                    </a:lnTo>
                    <a:lnTo>
                      <a:pt x="63" y="171"/>
                    </a:lnTo>
                    <a:lnTo>
                      <a:pt x="0" y="32"/>
                    </a:lnTo>
                    <a:lnTo>
                      <a:pt x="59" y="36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61" name="Freeform 246">
                <a:extLst>
                  <a:ext uri="{FF2B5EF4-FFF2-40B4-BE49-F238E27FC236}">
                    <a16:creationId xmlns:a16="http://schemas.microsoft.com/office/drawing/2014/main" id="{B61B163A-CB21-45F2-8169-DBF27746D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" y="3406"/>
                <a:ext cx="117" cy="41"/>
              </a:xfrm>
              <a:custGeom>
                <a:avLst/>
                <a:gdLst>
                  <a:gd name="T0" fmla="*/ 0 w 350"/>
                  <a:gd name="T1" fmla="*/ 0 h 122"/>
                  <a:gd name="T2" fmla="*/ 0 w 350"/>
                  <a:gd name="T3" fmla="*/ 0 h 122"/>
                  <a:gd name="T4" fmla="*/ 0 w 350"/>
                  <a:gd name="T5" fmla="*/ 0 h 122"/>
                  <a:gd name="T6" fmla="*/ 0 w 350"/>
                  <a:gd name="T7" fmla="*/ 0 h 122"/>
                  <a:gd name="T8" fmla="*/ 0 w 350"/>
                  <a:gd name="T9" fmla="*/ 0 h 122"/>
                  <a:gd name="T10" fmla="*/ 0 w 350"/>
                  <a:gd name="T11" fmla="*/ 0 h 122"/>
                  <a:gd name="T12" fmla="*/ 0 w 350"/>
                  <a:gd name="T13" fmla="*/ 0 h 122"/>
                  <a:gd name="T14" fmla="*/ 0 w 350"/>
                  <a:gd name="T15" fmla="*/ 0 h 122"/>
                  <a:gd name="T16" fmla="*/ 0 w 350"/>
                  <a:gd name="T17" fmla="*/ 0 h 122"/>
                  <a:gd name="T18" fmla="*/ 0 w 350"/>
                  <a:gd name="T19" fmla="*/ 0 h 122"/>
                  <a:gd name="T20" fmla="*/ 0 w 350"/>
                  <a:gd name="T21" fmla="*/ 0 h 122"/>
                  <a:gd name="T22" fmla="*/ 0 w 350"/>
                  <a:gd name="T23" fmla="*/ 0 h 122"/>
                  <a:gd name="T24" fmla="*/ 0 w 350"/>
                  <a:gd name="T25" fmla="*/ 0 h 122"/>
                  <a:gd name="T26" fmla="*/ 0 w 350"/>
                  <a:gd name="T27" fmla="*/ 0 h 122"/>
                  <a:gd name="T28" fmla="*/ 0 w 350"/>
                  <a:gd name="T29" fmla="*/ 0 h 122"/>
                  <a:gd name="T30" fmla="*/ 0 w 350"/>
                  <a:gd name="T31" fmla="*/ 0 h 122"/>
                  <a:gd name="T32" fmla="*/ 0 w 350"/>
                  <a:gd name="T33" fmla="*/ 0 h 122"/>
                  <a:gd name="T34" fmla="*/ 0 w 350"/>
                  <a:gd name="T35" fmla="*/ 0 h 122"/>
                  <a:gd name="T36" fmla="*/ 0 w 350"/>
                  <a:gd name="T37" fmla="*/ 0 h 122"/>
                  <a:gd name="T38" fmla="*/ 0 w 350"/>
                  <a:gd name="T39" fmla="*/ 0 h 122"/>
                  <a:gd name="T40" fmla="*/ 0 w 350"/>
                  <a:gd name="T41" fmla="*/ 0 h 122"/>
                  <a:gd name="T42" fmla="*/ 0 w 350"/>
                  <a:gd name="T43" fmla="*/ 0 h 122"/>
                  <a:gd name="T44" fmla="*/ 0 w 350"/>
                  <a:gd name="T45" fmla="*/ 0 h 122"/>
                  <a:gd name="T46" fmla="*/ 0 w 350"/>
                  <a:gd name="T47" fmla="*/ 0 h 122"/>
                  <a:gd name="T48" fmla="*/ 0 w 350"/>
                  <a:gd name="T49" fmla="*/ 0 h 122"/>
                  <a:gd name="T50" fmla="*/ 0 w 350"/>
                  <a:gd name="T51" fmla="*/ 0 h 122"/>
                  <a:gd name="T52" fmla="*/ 0 w 350"/>
                  <a:gd name="T53" fmla="*/ 0 h 122"/>
                  <a:gd name="T54" fmla="*/ 0 w 350"/>
                  <a:gd name="T55" fmla="*/ 0 h 122"/>
                  <a:gd name="T56" fmla="*/ 0 w 350"/>
                  <a:gd name="T57" fmla="*/ 0 h 122"/>
                  <a:gd name="T58" fmla="*/ 0 w 350"/>
                  <a:gd name="T59" fmla="*/ 0 h 122"/>
                  <a:gd name="T60" fmla="*/ 0 w 350"/>
                  <a:gd name="T61" fmla="*/ 0 h 122"/>
                  <a:gd name="T62" fmla="*/ 0 w 350"/>
                  <a:gd name="T63" fmla="*/ 0 h 1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0"/>
                  <a:gd name="T97" fmla="*/ 0 h 122"/>
                  <a:gd name="T98" fmla="*/ 350 w 350"/>
                  <a:gd name="T99" fmla="*/ 122 h 12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0" h="122">
                    <a:moveTo>
                      <a:pt x="53" y="31"/>
                    </a:moveTo>
                    <a:lnTo>
                      <a:pt x="120" y="34"/>
                    </a:lnTo>
                    <a:lnTo>
                      <a:pt x="205" y="0"/>
                    </a:lnTo>
                    <a:lnTo>
                      <a:pt x="210" y="0"/>
                    </a:lnTo>
                    <a:lnTo>
                      <a:pt x="214" y="0"/>
                    </a:lnTo>
                    <a:lnTo>
                      <a:pt x="222" y="1"/>
                    </a:lnTo>
                    <a:lnTo>
                      <a:pt x="228" y="1"/>
                    </a:lnTo>
                    <a:lnTo>
                      <a:pt x="236" y="4"/>
                    </a:lnTo>
                    <a:lnTo>
                      <a:pt x="245" y="4"/>
                    </a:lnTo>
                    <a:lnTo>
                      <a:pt x="254" y="6"/>
                    </a:lnTo>
                    <a:lnTo>
                      <a:pt x="261" y="5"/>
                    </a:lnTo>
                    <a:lnTo>
                      <a:pt x="268" y="5"/>
                    </a:lnTo>
                    <a:lnTo>
                      <a:pt x="274" y="5"/>
                    </a:lnTo>
                    <a:lnTo>
                      <a:pt x="281" y="5"/>
                    </a:lnTo>
                    <a:lnTo>
                      <a:pt x="286" y="4"/>
                    </a:lnTo>
                    <a:lnTo>
                      <a:pt x="289" y="4"/>
                    </a:lnTo>
                    <a:lnTo>
                      <a:pt x="292" y="4"/>
                    </a:lnTo>
                    <a:lnTo>
                      <a:pt x="294" y="4"/>
                    </a:lnTo>
                    <a:lnTo>
                      <a:pt x="294" y="14"/>
                    </a:lnTo>
                    <a:lnTo>
                      <a:pt x="278" y="21"/>
                    </a:lnTo>
                    <a:lnTo>
                      <a:pt x="244" y="34"/>
                    </a:lnTo>
                    <a:lnTo>
                      <a:pt x="245" y="34"/>
                    </a:lnTo>
                    <a:lnTo>
                      <a:pt x="248" y="35"/>
                    </a:lnTo>
                    <a:lnTo>
                      <a:pt x="254" y="36"/>
                    </a:lnTo>
                    <a:lnTo>
                      <a:pt x="263" y="39"/>
                    </a:lnTo>
                    <a:lnTo>
                      <a:pt x="271" y="41"/>
                    </a:lnTo>
                    <a:lnTo>
                      <a:pt x="279" y="45"/>
                    </a:lnTo>
                    <a:lnTo>
                      <a:pt x="285" y="47"/>
                    </a:lnTo>
                    <a:lnTo>
                      <a:pt x="290" y="48"/>
                    </a:lnTo>
                    <a:lnTo>
                      <a:pt x="296" y="51"/>
                    </a:lnTo>
                    <a:lnTo>
                      <a:pt x="302" y="55"/>
                    </a:lnTo>
                    <a:lnTo>
                      <a:pt x="310" y="57"/>
                    </a:lnTo>
                    <a:lnTo>
                      <a:pt x="319" y="62"/>
                    </a:lnTo>
                    <a:lnTo>
                      <a:pt x="327" y="66"/>
                    </a:lnTo>
                    <a:lnTo>
                      <a:pt x="335" y="71"/>
                    </a:lnTo>
                    <a:lnTo>
                      <a:pt x="340" y="74"/>
                    </a:lnTo>
                    <a:lnTo>
                      <a:pt x="345" y="77"/>
                    </a:lnTo>
                    <a:lnTo>
                      <a:pt x="348" y="79"/>
                    </a:lnTo>
                    <a:lnTo>
                      <a:pt x="350" y="80"/>
                    </a:lnTo>
                    <a:lnTo>
                      <a:pt x="333" y="83"/>
                    </a:lnTo>
                    <a:lnTo>
                      <a:pt x="303" y="82"/>
                    </a:lnTo>
                    <a:lnTo>
                      <a:pt x="237" y="122"/>
                    </a:lnTo>
                    <a:lnTo>
                      <a:pt x="235" y="121"/>
                    </a:lnTo>
                    <a:lnTo>
                      <a:pt x="233" y="120"/>
                    </a:lnTo>
                    <a:lnTo>
                      <a:pt x="228" y="119"/>
                    </a:lnTo>
                    <a:lnTo>
                      <a:pt x="223" y="118"/>
                    </a:lnTo>
                    <a:lnTo>
                      <a:pt x="216" y="116"/>
                    </a:lnTo>
                    <a:lnTo>
                      <a:pt x="208" y="115"/>
                    </a:lnTo>
                    <a:lnTo>
                      <a:pt x="198" y="112"/>
                    </a:lnTo>
                    <a:lnTo>
                      <a:pt x="190" y="110"/>
                    </a:lnTo>
                    <a:lnTo>
                      <a:pt x="184" y="108"/>
                    </a:lnTo>
                    <a:lnTo>
                      <a:pt x="178" y="107"/>
                    </a:lnTo>
                    <a:lnTo>
                      <a:pt x="172" y="106"/>
                    </a:lnTo>
                    <a:lnTo>
                      <a:pt x="166" y="105"/>
                    </a:lnTo>
                    <a:lnTo>
                      <a:pt x="161" y="102"/>
                    </a:lnTo>
                    <a:lnTo>
                      <a:pt x="155" y="101"/>
                    </a:lnTo>
                    <a:lnTo>
                      <a:pt x="150" y="99"/>
                    </a:lnTo>
                    <a:lnTo>
                      <a:pt x="146" y="98"/>
                    </a:lnTo>
                    <a:lnTo>
                      <a:pt x="136" y="96"/>
                    </a:lnTo>
                    <a:lnTo>
                      <a:pt x="131" y="95"/>
                    </a:lnTo>
                    <a:lnTo>
                      <a:pt x="125" y="93"/>
                    </a:lnTo>
                    <a:lnTo>
                      <a:pt x="124" y="93"/>
                    </a:lnTo>
                    <a:lnTo>
                      <a:pt x="0" y="87"/>
                    </a:lnTo>
                    <a:lnTo>
                      <a:pt x="53" y="31"/>
                    </a:lnTo>
                    <a:close/>
                  </a:path>
                </a:pathLst>
              </a:custGeom>
              <a:solidFill>
                <a:srgbClr val="D9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62" name="Freeform 247">
                <a:extLst>
                  <a:ext uri="{FF2B5EF4-FFF2-40B4-BE49-F238E27FC236}">
                    <a16:creationId xmlns:a16="http://schemas.microsoft.com/office/drawing/2014/main" id="{5980BF00-13AB-4CA3-88DF-29090AF4A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3422"/>
                <a:ext cx="55" cy="25"/>
              </a:xfrm>
              <a:custGeom>
                <a:avLst/>
                <a:gdLst>
                  <a:gd name="T0" fmla="*/ 0 w 164"/>
                  <a:gd name="T1" fmla="*/ 0 h 75"/>
                  <a:gd name="T2" fmla="*/ 0 w 164"/>
                  <a:gd name="T3" fmla="*/ 0 h 75"/>
                  <a:gd name="T4" fmla="*/ 0 w 164"/>
                  <a:gd name="T5" fmla="*/ 0 h 75"/>
                  <a:gd name="T6" fmla="*/ 0 w 164"/>
                  <a:gd name="T7" fmla="*/ 0 h 75"/>
                  <a:gd name="T8" fmla="*/ 0 w 164"/>
                  <a:gd name="T9" fmla="*/ 0 h 75"/>
                  <a:gd name="T10" fmla="*/ 0 w 164"/>
                  <a:gd name="T11" fmla="*/ 0 h 75"/>
                  <a:gd name="T12" fmla="*/ 0 w 164"/>
                  <a:gd name="T13" fmla="*/ 0 h 75"/>
                  <a:gd name="T14" fmla="*/ 0 w 164"/>
                  <a:gd name="T15" fmla="*/ 0 h 75"/>
                  <a:gd name="T16" fmla="*/ 0 w 164"/>
                  <a:gd name="T17" fmla="*/ 0 h 75"/>
                  <a:gd name="T18" fmla="*/ 0 w 164"/>
                  <a:gd name="T19" fmla="*/ 0 h 75"/>
                  <a:gd name="T20" fmla="*/ 0 w 164"/>
                  <a:gd name="T21" fmla="*/ 0 h 75"/>
                  <a:gd name="T22" fmla="*/ 0 w 164"/>
                  <a:gd name="T23" fmla="*/ 0 h 75"/>
                  <a:gd name="T24" fmla="*/ 0 w 164"/>
                  <a:gd name="T25" fmla="*/ 0 h 75"/>
                  <a:gd name="T26" fmla="*/ 0 w 164"/>
                  <a:gd name="T27" fmla="*/ 0 h 75"/>
                  <a:gd name="T28" fmla="*/ 0 w 164"/>
                  <a:gd name="T29" fmla="*/ 0 h 75"/>
                  <a:gd name="T30" fmla="*/ 0 w 164"/>
                  <a:gd name="T31" fmla="*/ 0 h 75"/>
                  <a:gd name="T32" fmla="*/ 0 w 164"/>
                  <a:gd name="T33" fmla="*/ 0 h 75"/>
                  <a:gd name="T34" fmla="*/ 0 w 164"/>
                  <a:gd name="T35" fmla="*/ 0 h 75"/>
                  <a:gd name="T36" fmla="*/ 0 w 164"/>
                  <a:gd name="T37" fmla="*/ 0 h 75"/>
                  <a:gd name="T38" fmla="*/ 0 w 164"/>
                  <a:gd name="T39" fmla="*/ 0 h 75"/>
                  <a:gd name="T40" fmla="*/ 0 w 164"/>
                  <a:gd name="T41" fmla="*/ 0 h 75"/>
                  <a:gd name="T42" fmla="*/ 0 w 164"/>
                  <a:gd name="T43" fmla="*/ 0 h 75"/>
                  <a:gd name="T44" fmla="*/ 0 w 164"/>
                  <a:gd name="T45" fmla="*/ 0 h 75"/>
                  <a:gd name="T46" fmla="*/ 0 w 164"/>
                  <a:gd name="T47" fmla="*/ 0 h 75"/>
                  <a:gd name="T48" fmla="*/ 0 w 164"/>
                  <a:gd name="T49" fmla="*/ 0 h 75"/>
                  <a:gd name="T50" fmla="*/ 0 w 164"/>
                  <a:gd name="T51" fmla="*/ 0 h 75"/>
                  <a:gd name="T52" fmla="*/ 0 w 164"/>
                  <a:gd name="T53" fmla="*/ 0 h 75"/>
                  <a:gd name="T54" fmla="*/ 0 w 164"/>
                  <a:gd name="T55" fmla="*/ 0 h 75"/>
                  <a:gd name="T56" fmla="*/ 0 w 164"/>
                  <a:gd name="T57" fmla="*/ 0 h 75"/>
                  <a:gd name="T58" fmla="*/ 0 w 164"/>
                  <a:gd name="T59" fmla="*/ 0 h 75"/>
                  <a:gd name="T60" fmla="*/ 0 w 164"/>
                  <a:gd name="T61" fmla="*/ 0 h 75"/>
                  <a:gd name="T62" fmla="*/ 0 w 164"/>
                  <a:gd name="T63" fmla="*/ 0 h 75"/>
                  <a:gd name="T64" fmla="*/ 0 w 164"/>
                  <a:gd name="T65" fmla="*/ 0 h 75"/>
                  <a:gd name="T66" fmla="*/ 0 w 164"/>
                  <a:gd name="T67" fmla="*/ 0 h 75"/>
                  <a:gd name="T68" fmla="*/ 0 w 164"/>
                  <a:gd name="T69" fmla="*/ 0 h 75"/>
                  <a:gd name="T70" fmla="*/ 0 w 164"/>
                  <a:gd name="T71" fmla="*/ 0 h 75"/>
                  <a:gd name="T72" fmla="*/ 0 w 164"/>
                  <a:gd name="T73" fmla="*/ 0 h 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4"/>
                  <a:gd name="T112" fmla="*/ 0 h 75"/>
                  <a:gd name="T113" fmla="*/ 164 w 164"/>
                  <a:gd name="T114" fmla="*/ 75 h 7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4" h="75">
                    <a:moveTo>
                      <a:pt x="95" y="0"/>
                    </a:moveTo>
                    <a:lnTo>
                      <a:pt x="124" y="21"/>
                    </a:lnTo>
                    <a:lnTo>
                      <a:pt x="110" y="29"/>
                    </a:lnTo>
                    <a:lnTo>
                      <a:pt x="107" y="28"/>
                    </a:lnTo>
                    <a:lnTo>
                      <a:pt x="104" y="27"/>
                    </a:lnTo>
                    <a:lnTo>
                      <a:pt x="96" y="26"/>
                    </a:lnTo>
                    <a:lnTo>
                      <a:pt x="90" y="24"/>
                    </a:lnTo>
                    <a:lnTo>
                      <a:pt x="81" y="22"/>
                    </a:lnTo>
                    <a:lnTo>
                      <a:pt x="73" y="21"/>
                    </a:lnTo>
                    <a:lnTo>
                      <a:pt x="65" y="19"/>
                    </a:lnTo>
                    <a:lnTo>
                      <a:pt x="59" y="18"/>
                    </a:lnTo>
                    <a:lnTo>
                      <a:pt x="52" y="16"/>
                    </a:lnTo>
                    <a:lnTo>
                      <a:pt x="46" y="14"/>
                    </a:lnTo>
                    <a:lnTo>
                      <a:pt x="43" y="12"/>
                    </a:lnTo>
                    <a:lnTo>
                      <a:pt x="41" y="12"/>
                    </a:lnTo>
                    <a:lnTo>
                      <a:pt x="37" y="11"/>
                    </a:lnTo>
                    <a:lnTo>
                      <a:pt x="37" y="13"/>
                    </a:lnTo>
                    <a:lnTo>
                      <a:pt x="36" y="21"/>
                    </a:lnTo>
                    <a:lnTo>
                      <a:pt x="30" y="23"/>
                    </a:lnTo>
                    <a:lnTo>
                      <a:pt x="23" y="26"/>
                    </a:lnTo>
                    <a:lnTo>
                      <a:pt x="19" y="28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18" y="40"/>
                    </a:lnTo>
                    <a:lnTo>
                      <a:pt x="16" y="48"/>
                    </a:lnTo>
                    <a:lnTo>
                      <a:pt x="12" y="52"/>
                    </a:lnTo>
                    <a:lnTo>
                      <a:pt x="6" y="58"/>
                    </a:lnTo>
                    <a:lnTo>
                      <a:pt x="2" y="59"/>
                    </a:lnTo>
                    <a:lnTo>
                      <a:pt x="0" y="61"/>
                    </a:lnTo>
                    <a:lnTo>
                      <a:pt x="51" y="75"/>
                    </a:lnTo>
                    <a:lnTo>
                      <a:pt x="105" y="39"/>
                    </a:lnTo>
                    <a:lnTo>
                      <a:pt x="136" y="39"/>
                    </a:lnTo>
                    <a:lnTo>
                      <a:pt x="164" y="31"/>
                    </a:lnTo>
                    <a:lnTo>
                      <a:pt x="130" y="14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63" name="Freeform 248">
                <a:extLst>
                  <a:ext uri="{FF2B5EF4-FFF2-40B4-BE49-F238E27FC236}">
                    <a16:creationId xmlns:a16="http://schemas.microsoft.com/office/drawing/2014/main" id="{B3338A0B-173A-413A-9F6C-E19629F36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9" y="3417"/>
                <a:ext cx="34" cy="19"/>
              </a:xfrm>
              <a:custGeom>
                <a:avLst/>
                <a:gdLst>
                  <a:gd name="T0" fmla="*/ 0 w 101"/>
                  <a:gd name="T1" fmla="*/ 0 h 59"/>
                  <a:gd name="T2" fmla="*/ 0 w 101"/>
                  <a:gd name="T3" fmla="*/ 0 h 59"/>
                  <a:gd name="T4" fmla="*/ 0 w 101"/>
                  <a:gd name="T5" fmla="*/ 0 h 59"/>
                  <a:gd name="T6" fmla="*/ 0 w 101"/>
                  <a:gd name="T7" fmla="*/ 0 h 59"/>
                  <a:gd name="T8" fmla="*/ 0 w 101"/>
                  <a:gd name="T9" fmla="*/ 0 h 59"/>
                  <a:gd name="T10" fmla="*/ 0 w 101"/>
                  <a:gd name="T11" fmla="*/ 0 h 59"/>
                  <a:gd name="T12" fmla="*/ 0 w 101"/>
                  <a:gd name="T13" fmla="*/ 0 h 59"/>
                  <a:gd name="T14" fmla="*/ 0 w 101"/>
                  <a:gd name="T15" fmla="*/ 0 h 59"/>
                  <a:gd name="T16" fmla="*/ 0 w 101"/>
                  <a:gd name="T17" fmla="*/ 0 h 59"/>
                  <a:gd name="T18" fmla="*/ 0 w 101"/>
                  <a:gd name="T19" fmla="*/ 0 h 59"/>
                  <a:gd name="T20" fmla="*/ 0 w 101"/>
                  <a:gd name="T21" fmla="*/ 0 h 59"/>
                  <a:gd name="T22" fmla="*/ 0 w 101"/>
                  <a:gd name="T23" fmla="*/ 0 h 59"/>
                  <a:gd name="T24" fmla="*/ 0 w 101"/>
                  <a:gd name="T25" fmla="*/ 0 h 59"/>
                  <a:gd name="T26" fmla="*/ 0 w 101"/>
                  <a:gd name="T27" fmla="*/ 0 h 59"/>
                  <a:gd name="T28" fmla="*/ 0 w 101"/>
                  <a:gd name="T29" fmla="*/ 0 h 59"/>
                  <a:gd name="T30" fmla="*/ 0 w 101"/>
                  <a:gd name="T31" fmla="*/ 0 h 59"/>
                  <a:gd name="T32" fmla="*/ 0 w 101"/>
                  <a:gd name="T33" fmla="*/ 0 h 59"/>
                  <a:gd name="T34" fmla="*/ 0 w 101"/>
                  <a:gd name="T35" fmla="*/ 0 h 59"/>
                  <a:gd name="T36" fmla="*/ 0 w 101"/>
                  <a:gd name="T37" fmla="*/ 0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1"/>
                  <a:gd name="T58" fmla="*/ 0 h 59"/>
                  <a:gd name="T59" fmla="*/ 101 w 101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1" h="59">
                    <a:moveTo>
                      <a:pt x="63" y="0"/>
                    </a:moveTo>
                    <a:lnTo>
                      <a:pt x="61" y="3"/>
                    </a:lnTo>
                    <a:lnTo>
                      <a:pt x="60" y="9"/>
                    </a:lnTo>
                    <a:lnTo>
                      <a:pt x="58" y="14"/>
                    </a:lnTo>
                    <a:lnTo>
                      <a:pt x="58" y="19"/>
                    </a:lnTo>
                    <a:lnTo>
                      <a:pt x="60" y="26"/>
                    </a:lnTo>
                    <a:lnTo>
                      <a:pt x="63" y="31"/>
                    </a:lnTo>
                    <a:lnTo>
                      <a:pt x="66" y="36"/>
                    </a:lnTo>
                    <a:lnTo>
                      <a:pt x="72" y="41"/>
                    </a:lnTo>
                    <a:lnTo>
                      <a:pt x="77" y="45"/>
                    </a:lnTo>
                    <a:lnTo>
                      <a:pt x="84" y="50"/>
                    </a:lnTo>
                    <a:lnTo>
                      <a:pt x="89" y="52"/>
                    </a:lnTo>
                    <a:lnTo>
                      <a:pt x="95" y="57"/>
                    </a:lnTo>
                    <a:lnTo>
                      <a:pt x="98" y="58"/>
                    </a:lnTo>
                    <a:lnTo>
                      <a:pt x="101" y="59"/>
                    </a:lnTo>
                    <a:lnTo>
                      <a:pt x="0" y="59"/>
                    </a:lnTo>
                    <a:lnTo>
                      <a:pt x="44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CC8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64" name="Freeform 249">
                <a:extLst>
                  <a:ext uri="{FF2B5EF4-FFF2-40B4-BE49-F238E27FC236}">
                    <a16:creationId xmlns:a16="http://schemas.microsoft.com/office/drawing/2014/main" id="{C2A2BAE9-0CBA-4582-80E1-A15267226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" y="3290"/>
                <a:ext cx="15" cy="11"/>
              </a:xfrm>
              <a:custGeom>
                <a:avLst/>
                <a:gdLst>
                  <a:gd name="T0" fmla="*/ 0 w 44"/>
                  <a:gd name="T1" fmla="*/ 0 h 34"/>
                  <a:gd name="T2" fmla="*/ 0 w 44"/>
                  <a:gd name="T3" fmla="*/ 0 h 34"/>
                  <a:gd name="T4" fmla="*/ 0 w 44"/>
                  <a:gd name="T5" fmla="*/ 0 h 34"/>
                  <a:gd name="T6" fmla="*/ 0 w 44"/>
                  <a:gd name="T7" fmla="*/ 0 h 34"/>
                  <a:gd name="T8" fmla="*/ 0 w 44"/>
                  <a:gd name="T9" fmla="*/ 0 h 34"/>
                  <a:gd name="T10" fmla="*/ 0 w 44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34"/>
                  <a:gd name="T20" fmla="*/ 44 w 44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34">
                    <a:moveTo>
                      <a:pt x="0" y="9"/>
                    </a:moveTo>
                    <a:lnTo>
                      <a:pt x="12" y="0"/>
                    </a:lnTo>
                    <a:lnTo>
                      <a:pt x="44" y="20"/>
                    </a:lnTo>
                    <a:lnTo>
                      <a:pt x="35" y="3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65" name="Freeform 250">
                <a:extLst>
                  <a:ext uri="{FF2B5EF4-FFF2-40B4-BE49-F238E27FC236}">
                    <a16:creationId xmlns:a16="http://schemas.microsoft.com/office/drawing/2014/main" id="{E451D4D1-8769-4DC6-BB94-7392C321E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" y="3356"/>
                <a:ext cx="24" cy="20"/>
              </a:xfrm>
              <a:custGeom>
                <a:avLst/>
                <a:gdLst>
                  <a:gd name="T0" fmla="*/ 0 w 72"/>
                  <a:gd name="T1" fmla="*/ 0 h 60"/>
                  <a:gd name="T2" fmla="*/ 0 w 72"/>
                  <a:gd name="T3" fmla="*/ 0 h 60"/>
                  <a:gd name="T4" fmla="*/ 0 w 72"/>
                  <a:gd name="T5" fmla="*/ 0 h 60"/>
                  <a:gd name="T6" fmla="*/ 0 w 72"/>
                  <a:gd name="T7" fmla="*/ 0 h 60"/>
                  <a:gd name="T8" fmla="*/ 0 w 72"/>
                  <a:gd name="T9" fmla="*/ 0 h 60"/>
                  <a:gd name="T10" fmla="*/ 0 w 72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60"/>
                  <a:gd name="T20" fmla="*/ 72 w 72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60">
                    <a:moveTo>
                      <a:pt x="0" y="9"/>
                    </a:moveTo>
                    <a:lnTo>
                      <a:pt x="21" y="0"/>
                    </a:lnTo>
                    <a:lnTo>
                      <a:pt x="72" y="40"/>
                    </a:lnTo>
                    <a:lnTo>
                      <a:pt x="55" y="6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66" name="Freeform 251">
                <a:extLst>
                  <a:ext uri="{FF2B5EF4-FFF2-40B4-BE49-F238E27FC236}">
                    <a16:creationId xmlns:a16="http://schemas.microsoft.com/office/drawing/2014/main" id="{263734E6-41CF-4BEF-8DDE-0A952C04C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3350"/>
                <a:ext cx="70" cy="46"/>
              </a:xfrm>
              <a:custGeom>
                <a:avLst/>
                <a:gdLst>
                  <a:gd name="T0" fmla="*/ 0 w 212"/>
                  <a:gd name="T1" fmla="*/ 0 h 140"/>
                  <a:gd name="T2" fmla="*/ 0 w 212"/>
                  <a:gd name="T3" fmla="*/ 0 h 140"/>
                  <a:gd name="T4" fmla="*/ 0 w 212"/>
                  <a:gd name="T5" fmla="*/ 0 h 140"/>
                  <a:gd name="T6" fmla="*/ 0 w 212"/>
                  <a:gd name="T7" fmla="*/ 0 h 140"/>
                  <a:gd name="T8" fmla="*/ 0 w 212"/>
                  <a:gd name="T9" fmla="*/ 0 h 140"/>
                  <a:gd name="T10" fmla="*/ 0 w 212"/>
                  <a:gd name="T11" fmla="*/ 0 h 140"/>
                  <a:gd name="T12" fmla="*/ 0 w 212"/>
                  <a:gd name="T13" fmla="*/ 0 h 140"/>
                  <a:gd name="T14" fmla="*/ 0 w 212"/>
                  <a:gd name="T15" fmla="*/ 0 h 140"/>
                  <a:gd name="T16" fmla="*/ 0 w 212"/>
                  <a:gd name="T17" fmla="*/ 0 h 140"/>
                  <a:gd name="T18" fmla="*/ 0 w 212"/>
                  <a:gd name="T19" fmla="*/ 0 h 140"/>
                  <a:gd name="T20" fmla="*/ 0 w 212"/>
                  <a:gd name="T21" fmla="*/ 0 h 140"/>
                  <a:gd name="T22" fmla="*/ 0 w 212"/>
                  <a:gd name="T23" fmla="*/ 0 h 140"/>
                  <a:gd name="T24" fmla="*/ 0 w 212"/>
                  <a:gd name="T25" fmla="*/ 0 h 140"/>
                  <a:gd name="T26" fmla="*/ 0 w 212"/>
                  <a:gd name="T27" fmla="*/ 0 h 140"/>
                  <a:gd name="T28" fmla="*/ 0 w 212"/>
                  <a:gd name="T29" fmla="*/ 0 h 140"/>
                  <a:gd name="T30" fmla="*/ 0 w 212"/>
                  <a:gd name="T31" fmla="*/ 0 h 140"/>
                  <a:gd name="T32" fmla="*/ 0 w 212"/>
                  <a:gd name="T33" fmla="*/ 0 h 140"/>
                  <a:gd name="T34" fmla="*/ 0 w 212"/>
                  <a:gd name="T35" fmla="*/ 0 h 140"/>
                  <a:gd name="T36" fmla="*/ 0 w 212"/>
                  <a:gd name="T37" fmla="*/ 0 h 140"/>
                  <a:gd name="T38" fmla="*/ 0 w 212"/>
                  <a:gd name="T39" fmla="*/ 0 h 140"/>
                  <a:gd name="T40" fmla="*/ 0 w 212"/>
                  <a:gd name="T41" fmla="*/ 0 h 140"/>
                  <a:gd name="T42" fmla="*/ 0 w 212"/>
                  <a:gd name="T43" fmla="*/ 0 h 140"/>
                  <a:gd name="T44" fmla="*/ 0 w 212"/>
                  <a:gd name="T45" fmla="*/ 0 h 140"/>
                  <a:gd name="T46" fmla="*/ 0 w 212"/>
                  <a:gd name="T47" fmla="*/ 0 h 140"/>
                  <a:gd name="T48" fmla="*/ 0 w 212"/>
                  <a:gd name="T49" fmla="*/ 0 h 140"/>
                  <a:gd name="T50" fmla="*/ 0 w 212"/>
                  <a:gd name="T51" fmla="*/ 0 h 140"/>
                  <a:gd name="T52" fmla="*/ 0 w 212"/>
                  <a:gd name="T53" fmla="*/ 0 h 140"/>
                  <a:gd name="T54" fmla="*/ 0 w 212"/>
                  <a:gd name="T55" fmla="*/ 0 h 140"/>
                  <a:gd name="T56" fmla="*/ 0 w 212"/>
                  <a:gd name="T57" fmla="*/ 0 h 140"/>
                  <a:gd name="T58" fmla="*/ 0 w 212"/>
                  <a:gd name="T59" fmla="*/ 0 h 140"/>
                  <a:gd name="T60" fmla="*/ 0 w 212"/>
                  <a:gd name="T61" fmla="*/ 0 h 140"/>
                  <a:gd name="T62" fmla="*/ 0 w 212"/>
                  <a:gd name="T63" fmla="*/ 0 h 140"/>
                  <a:gd name="T64" fmla="*/ 0 w 212"/>
                  <a:gd name="T65" fmla="*/ 0 h 140"/>
                  <a:gd name="T66" fmla="*/ 0 w 212"/>
                  <a:gd name="T67" fmla="*/ 0 h 140"/>
                  <a:gd name="T68" fmla="*/ 0 w 212"/>
                  <a:gd name="T69" fmla="*/ 0 h 140"/>
                  <a:gd name="T70" fmla="*/ 0 w 212"/>
                  <a:gd name="T71" fmla="*/ 0 h 140"/>
                  <a:gd name="T72" fmla="*/ 0 w 212"/>
                  <a:gd name="T73" fmla="*/ 0 h 140"/>
                  <a:gd name="T74" fmla="*/ 0 w 212"/>
                  <a:gd name="T75" fmla="*/ 0 h 140"/>
                  <a:gd name="T76" fmla="*/ 0 w 212"/>
                  <a:gd name="T77" fmla="*/ 0 h 140"/>
                  <a:gd name="T78" fmla="*/ 0 w 212"/>
                  <a:gd name="T79" fmla="*/ 0 h 140"/>
                  <a:gd name="T80" fmla="*/ 0 w 212"/>
                  <a:gd name="T81" fmla="*/ 0 h 140"/>
                  <a:gd name="T82" fmla="*/ 0 w 212"/>
                  <a:gd name="T83" fmla="*/ 0 h 1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2"/>
                  <a:gd name="T127" fmla="*/ 0 h 140"/>
                  <a:gd name="T128" fmla="*/ 212 w 212"/>
                  <a:gd name="T129" fmla="*/ 140 h 1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2" h="140">
                    <a:moveTo>
                      <a:pt x="10" y="139"/>
                    </a:moveTo>
                    <a:lnTo>
                      <a:pt x="12" y="139"/>
                    </a:lnTo>
                    <a:lnTo>
                      <a:pt x="16" y="139"/>
                    </a:lnTo>
                    <a:lnTo>
                      <a:pt x="22" y="140"/>
                    </a:lnTo>
                    <a:lnTo>
                      <a:pt x="28" y="138"/>
                    </a:lnTo>
                    <a:lnTo>
                      <a:pt x="37" y="137"/>
                    </a:lnTo>
                    <a:lnTo>
                      <a:pt x="42" y="135"/>
                    </a:lnTo>
                    <a:lnTo>
                      <a:pt x="47" y="134"/>
                    </a:lnTo>
                    <a:lnTo>
                      <a:pt x="52" y="131"/>
                    </a:lnTo>
                    <a:lnTo>
                      <a:pt x="59" y="129"/>
                    </a:lnTo>
                    <a:lnTo>
                      <a:pt x="64" y="126"/>
                    </a:lnTo>
                    <a:lnTo>
                      <a:pt x="69" y="123"/>
                    </a:lnTo>
                    <a:lnTo>
                      <a:pt x="75" y="118"/>
                    </a:lnTo>
                    <a:lnTo>
                      <a:pt x="80" y="116"/>
                    </a:lnTo>
                    <a:lnTo>
                      <a:pt x="85" y="111"/>
                    </a:lnTo>
                    <a:lnTo>
                      <a:pt x="91" y="108"/>
                    </a:lnTo>
                    <a:lnTo>
                      <a:pt x="97" y="104"/>
                    </a:lnTo>
                    <a:lnTo>
                      <a:pt x="102" y="101"/>
                    </a:lnTo>
                    <a:lnTo>
                      <a:pt x="111" y="93"/>
                    </a:lnTo>
                    <a:lnTo>
                      <a:pt x="119" y="87"/>
                    </a:lnTo>
                    <a:lnTo>
                      <a:pt x="125" y="84"/>
                    </a:lnTo>
                    <a:lnTo>
                      <a:pt x="127" y="83"/>
                    </a:lnTo>
                    <a:lnTo>
                      <a:pt x="128" y="83"/>
                    </a:lnTo>
                    <a:lnTo>
                      <a:pt x="133" y="83"/>
                    </a:lnTo>
                    <a:lnTo>
                      <a:pt x="136" y="81"/>
                    </a:lnTo>
                    <a:lnTo>
                      <a:pt x="141" y="80"/>
                    </a:lnTo>
                    <a:lnTo>
                      <a:pt x="146" y="79"/>
                    </a:lnTo>
                    <a:lnTo>
                      <a:pt x="151" y="79"/>
                    </a:lnTo>
                    <a:lnTo>
                      <a:pt x="157" y="77"/>
                    </a:lnTo>
                    <a:lnTo>
                      <a:pt x="161" y="76"/>
                    </a:lnTo>
                    <a:lnTo>
                      <a:pt x="167" y="74"/>
                    </a:lnTo>
                    <a:lnTo>
                      <a:pt x="172" y="73"/>
                    </a:lnTo>
                    <a:lnTo>
                      <a:pt x="180" y="69"/>
                    </a:lnTo>
                    <a:lnTo>
                      <a:pt x="183" y="68"/>
                    </a:lnTo>
                    <a:lnTo>
                      <a:pt x="191" y="43"/>
                    </a:lnTo>
                    <a:lnTo>
                      <a:pt x="197" y="35"/>
                    </a:lnTo>
                    <a:lnTo>
                      <a:pt x="212" y="27"/>
                    </a:lnTo>
                    <a:lnTo>
                      <a:pt x="203" y="24"/>
                    </a:lnTo>
                    <a:lnTo>
                      <a:pt x="202" y="23"/>
                    </a:lnTo>
                    <a:lnTo>
                      <a:pt x="200" y="22"/>
                    </a:lnTo>
                    <a:lnTo>
                      <a:pt x="193" y="20"/>
                    </a:lnTo>
                    <a:lnTo>
                      <a:pt x="186" y="20"/>
                    </a:lnTo>
                    <a:lnTo>
                      <a:pt x="180" y="20"/>
                    </a:lnTo>
                    <a:lnTo>
                      <a:pt x="174" y="20"/>
                    </a:lnTo>
                    <a:lnTo>
                      <a:pt x="168" y="20"/>
                    </a:lnTo>
                    <a:lnTo>
                      <a:pt x="162" y="20"/>
                    </a:lnTo>
                    <a:lnTo>
                      <a:pt x="152" y="20"/>
                    </a:lnTo>
                    <a:lnTo>
                      <a:pt x="150" y="22"/>
                    </a:lnTo>
                    <a:lnTo>
                      <a:pt x="149" y="19"/>
                    </a:lnTo>
                    <a:lnTo>
                      <a:pt x="147" y="17"/>
                    </a:lnTo>
                    <a:lnTo>
                      <a:pt x="143" y="12"/>
                    </a:lnTo>
                    <a:lnTo>
                      <a:pt x="141" y="8"/>
                    </a:lnTo>
                    <a:lnTo>
                      <a:pt x="136" y="2"/>
                    </a:lnTo>
                    <a:lnTo>
                      <a:pt x="133" y="0"/>
                    </a:lnTo>
                    <a:lnTo>
                      <a:pt x="127" y="3"/>
                    </a:lnTo>
                    <a:lnTo>
                      <a:pt x="130" y="7"/>
                    </a:lnTo>
                    <a:lnTo>
                      <a:pt x="131" y="12"/>
                    </a:lnTo>
                    <a:lnTo>
                      <a:pt x="132" y="18"/>
                    </a:lnTo>
                    <a:lnTo>
                      <a:pt x="129" y="23"/>
                    </a:lnTo>
                    <a:lnTo>
                      <a:pt x="126" y="28"/>
                    </a:lnTo>
                    <a:lnTo>
                      <a:pt x="122" y="33"/>
                    </a:lnTo>
                    <a:lnTo>
                      <a:pt x="121" y="35"/>
                    </a:lnTo>
                    <a:lnTo>
                      <a:pt x="113" y="44"/>
                    </a:lnTo>
                    <a:lnTo>
                      <a:pt x="109" y="44"/>
                    </a:lnTo>
                    <a:lnTo>
                      <a:pt x="102" y="47"/>
                    </a:lnTo>
                    <a:lnTo>
                      <a:pt x="97" y="48"/>
                    </a:lnTo>
                    <a:lnTo>
                      <a:pt x="92" y="49"/>
                    </a:lnTo>
                    <a:lnTo>
                      <a:pt x="87" y="50"/>
                    </a:lnTo>
                    <a:lnTo>
                      <a:pt x="82" y="52"/>
                    </a:lnTo>
                    <a:lnTo>
                      <a:pt x="72" y="52"/>
                    </a:lnTo>
                    <a:lnTo>
                      <a:pt x="64" y="53"/>
                    </a:lnTo>
                    <a:lnTo>
                      <a:pt x="58" y="52"/>
                    </a:lnTo>
                    <a:lnTo>
                      <a:pt x="52" y="52"/>
                    </a:lnTo>
                    <a:lnTo>
                      <a:pt x="47" y="52"/>
                    </a:lnTo>
                    <a:lnTo>
                      <a:pt x="42" y="52"/>
                    </a:lnTo>
                    <a:lnTo>
                      <a:pt x="35" y="52"/>
                    </a:lnTo>
                    <a:lnTo>
                      <a:pt x="27" y="53"/>
                    </a:lnTo>
                    <a:lnTo>
                      <a:pt x="19" y="53"/>
                    </a:lnTo>
                    <a:lnTo>
                      <a:pt x="14" y="55"/>
                    </a:lnTo>
                    <a:lnTo>
                      <a:pt x="8" y="56"/>
                    </a:lnTo>
                    <a:lnTo>
                      <a:pt x="4" y="57"/>
                    </a:lnTo>
                    <a:lnTo>
                      <a:pt x="0" y="58"/>
                    </a:lnTo>
                    <a:lnTo>
                      <a:pt x="0" y="59"/>
                    </a:lnTo>
                    <a:lnTo>
                      <a:pt x="10" y="139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67" name="Freeform 252">
                <a:extLst>
                  <a:ext uri="{FF2B5EF4-FFF2-40B4-BE49-F238E27FC236}">
                    <a16:creationId xmlns:a16="http://schemas.microsoft.com/office/drawing/2014/main" id="{EA801B43-CD3A-4971-B786-6104FE8C9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4" y="3360"/>
                <a:ext cx="73" cy="36"/>
              </a:xfrm>
              <a:custGeom>
                <a:avLst/>
                <a:gdLst>
                  <a:gd name="T0" fmla="*/ 0 w 218"/>
                  <a:gd name="T1" fmla="*/ 0 h 109"/>
                  <a:gd name="T2" fmla="*/ 0 w 218"/>
                  <a:gd name="T3" fmla="*/ 0 h 109"/>
                  <a:gd name="T4" fmla="*/ 0 w 218"/>
                  <a:gd name="T5" fmla="*/ 0 h 109"/>
                  <a:gd name="T6" fmla="*/ 0 w 218"/>
                  <a:gd name="T7" fmla="*/ 0 h 109"/>
                  <a:gd name="T8" fmla="*/ 0 w 218"/>
                  <a:gd name="T9" fmla="*/ 0 h 109"/>
                  <a:gd name="T10" fmla="*/ 0 w 218"/>
                  <a:gd name="T11" fmla="*/ 0 h 109"/>
                  <a:gd name="T12" fmla="*/ 0 w 218"/>
                  <a:gd name="T13" fmla="*/ 0 h 109"/>
                  <a:gd name="T14" fmla="*/ 0 w 218"/>
                  <a:gd name="T15" fmla="*/ 0 h 109"/>
                  <a:gd name="T16" fmla="*/ 0 w 218"/>
                  <a:gd name="T17" fmla="*/ 0 h 109"/>
                  <a:gd name="T18" fmla="*/ 0 w 218"/>
                  <a:gd name="T19" fmla="*/ 0 h 109"/>
                  <a:gd name="T20" fmla="*/ 0 w 218"/>
                  <a:gd name="T21" fmla="*/ 0 h 109"/>
                  <a:gd name="T22" fmla="*/ 0 w 218"/>
                  <a:gd name="T23" fmla="*/ 0 h 109"/>
                  <a:gd name="T24" fmla="*/ 0 w 218"/>
                  <a:gd name="T25" fmla="*/ 0 h 109"/>
                  <a:gd name="T26" fmla="*/ 0 w 218"/>
                  <a:gd name="T27" fmla="*/ 0 h 109"/>
                  <a:gd name="T28" fmla="*/ 0 w 218"/>
                  <a:gd name="T29" fmla="*/ 0 h 109"/>
                  <a:gd name="T30" fmla="*/ 0 w 218"/>
                  <a:gd name="T31" fmla="*/ 0 h 109"/>
                  <a:gd name="T32" fmla="*/ 0 w 218"/>
                  <a:gd name="T33" fmla="*/ 0 h 109"/>
                  <a:gd name="T34" fmla="*/ 0 w 218"/>
                  <a:gd name="T35" fmla="*/ 0 h 109"/>
                  <a:gd name="T36" fmla="*/ 0 w 218"/>
                  <a:gd name="T37" fmla="*/ 0 h 109"/>
                  <a:gd name="T38" fmla="*/ 0 w 218"/>
                  <a:gd name="T39" fmla="*/ 0 h 109"/>
                  <a:gd name="T40" fmla="*/ 0 w 218"/>
                  <a:gd name="T41" fmla="*/ 0 h 109"/>
                  <a:gd name="T42" fmla="*/ 0 w 218"/>
                  <a:gd name="T43" fmla="*/ 0 h 109"/>
                  <a:gd name="T44" fmla="*/ 0 w 218"/>
                  <a:gd name="T45" fmla="*/ 0 h 109"/>
                  <a:gd name="T46" fmla="*/ 0 w 218"/>
                  <a:gd name="T47" fmla="*/ 0 h 109"/>
                  <a:gd name="T48" fmla="*/ 0 w 218"/>
                  <a:gd name="T49" fmla="*/ 0 h 109"/>
                  <a:gd name="T50" fmla="*/ 0 w 218"/>
                  <a:gd name="T51" fmla="*/ 0 h 109"/>
                  <a:gd name="T52" fmla="*/ 0 w 218"/>
                  <a:gd name="T53" fmla="*/ 0 h 109"/>
                  <a:gd name="T54" fmla="*/ 0 w 218"/>
                  <a:gd name="T55" fmla="*/ 0 h 109"/>
                  <a:gd name="T56" fmla="*/ 0 w 218"/>
                  <a:gd name="T57" fmla="*/ 0 h 109"/>
                  <a:gd name="T58" fmla="*/ 0 w 218"/>
                  <a:gd name="T59" fmla="*/ 0 h 109"/>
                  <a:gd name="T60" fmla="*/ 0 w 218"/>
                  <a:gd name="T61" fmla="*/ 0 h 109"/>
                  <a:gd name="T62" fmla="*/ 0 w 218"/>
                  <a:gd name="T63" fmla="*/ 0 h 1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18"/>
                  <a:gd name="T97" fmla="*/ 0 h 109"/>
                  <a:gd name="T98" fmla="*/ 218 w 218"/>
                  <a:gd name="T99" fmla="*/ 109 h 10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18" h="109">
                    <a:moveTo>
                      <a:pt x="0" y="59"/>
                    </a:moveTo>
                    <a:lnTo>
                      <a:pt x="1" y="58"/>
                    </a:lnTo>
                    <a:lnTo>
                      <a:pt x="5" y="57"/>
                    </a:lnTo>
                    <a:lnTo>
                      <a:pt x="10" y="56"/>
                    </a:lnTo>
                    <a:lnTo>
                      <a:pt x="18" y="56"/>
                    </a:lnTo>
                    <a:lnTo>
                      <a:pt x="26" y="55"/>
                    </a:lnTo>
                    <a:lnTo>
                      <a:pt x="33" y="55"/>
                    </a:lnTo>
                    <a:lnTo>
                      <a:pt x="41" y="55"/>
                    </a:lnTo>
                    <a:lnTo>
                      <a:pt x="49" y="56"/>
                    </a:lnTo>
                    <a:lnTo>
                      <a:pt x="53" y="56"/>
                    </a:lnTo>
                    <a:lnTo>
                      <a:pt x="58" y="58"/>
                    </a:lnTo>
                    <a:lnTo>
                      <a:pt x="60" y="60"/>
                    </a:lnTo>
                    <a:lnTo>
                      <a:pt x="62" y="64"/>
                    </a:lnTo>
                    <a:lnTo>
                      <a:pt x="65" y="66"/>
                    </a:lnTo>
                    <a:lnTo>
                      <a:pt x="66" y="68"/>
                    </a:lnTo>
                    <a:lnTo>
                      <a:pt x="67" y="67"/>
                    </a:lnTo>
                    <a:lnTo>
                      <a:pt x="70" y="66"/>
                    </a:lnTo>
                    <a:lnTo>
                      <a:pt x="77" y="64"/>
                    </a:lnTo>
                    <a:lnTo>
                      <a:pt x="86" y="63"/>
                    </a:lnTo>
                    <a:lnTo>
                      <a:pt x="94" y="59"/>
                    </a:lnTo>
                    <a:lnTo>
                      <a:pt x="103" y="56"/>
                    </a:lnTo>
                    <a:lnTo>
                      <a:pt x="112" y="53"/>
                    </a:lnTo>
                    <a:lnTo>
                      <a:pt x="122" y="49"/>
                    </a:lnTo>
                    <a:lnTo>
                      <a:pt x="128" y="45"/>
                    </a:lnTo>
                    <a:lnTo>
                      <a:pt x="134" y="39"/>
                    </a:lnTo>
                    <a:lnTo>
                      <a:pt x="139" y="35"/>
                    </a:lnTo>
                    <a:lnTo>
                      <a:pt x="143" y="31"/>
                    </a:lnTo>
                    <a:lnTo>
                      <a:pt x="148" y="25"/>
                    </a:lnTo>
                    <a:lnTo>
                      <a:pt x="150" y="23"/>
                    </a:lnTo>
                    <a:lnTo>
                      <a:pt x="157" y="35"/>
                    </a:lnTo>
                    <a:lnTo>
                      <a:pt x="169" y="13"/>
                    </a:lnTo>
                    <a:lnTo>
                      <a:pt x="180" y="8"/>
                    </a:lnTo>
                    <a:lnTo>
                      <a:pt x="190" y="0"/>
                    </a:lnTo>
                    <a:lnTo>
                      <a:pt x="218" y="0"/>
                    </a:lnTo>
                    <a:lnTo>
                      <a:pt x="203" y="12"/>
                    </a:lnTo>
                    <a:lnTo>
                      <a:pt x="197" y="39"/>
                    </a:lnTo>
                    <a:lnTo>
                      <a:pt x="163" y="53"/>
                    </a:lnTo>
                    <a:lnTo>
                      <a:pt x="143" y="53"/>
                    </a:lnTo>
                    <a:lnTo>
                      <a:pt x="141" y="53"/>
                    </a:lnTo>
                    <a:lnTo>
                      <a:pt x="138" y="55"/>
                    </a:lnTo>
                    <a:lnTo>
                      <a:pt x="133" y="58"/>
                    </a:lnTo>
                    <a:lnTo>
                      <a:pt x="128" y="64"/>
                    </a:lnTo>
                    <a:lnTo>
                      <a:pt x="120" y="68"/>
                    </a:lnTo>
                    <a:lnTo>
                      <a:pt x="114" y="74"/>
                    </a:lnTo>
                    <a:lnTo>
                      <a:pt x="107" y="79"/>
                    </a:lnTo>
                    <a:lnTo>
                      <a:pt x="101" y="85"/>
                    </a:lnTo>
                    <a:lnTo>
                      <a:pt x="94" y="88"/>
                    </a:lnTo>
                    <a:lnTo>
                      <a:pt x="88" y="94"/>
                    </a:lnTo>
                    <a:lnTo>
                      <a:pt x="82" y="96"/>
                    </a:lnTo>
                    <a:lnTo>
                      <a:pt x="78" y="99"/>
                    </a:lnTo>
                    <a:lnTo>
                      <a:pt x="71" y="101"/>
                    </a:lnTo>
                    <a:lnTo>
                      <a:pt x="67" y="104"/>
                    </a:lnTo>
                    <a:lnTo>
                      <a:pt x="61" y="105"/>
                    </a:lnTo>
                    <a:lnTo>
                      <a:pt x="56" y="106"/>
                    </a:lnTo>
                    <a:lnTo>
                      <a:pt x="48" y="106"/>
                    </a:lnTo>
                    <a:lnTo>
                      <a:pt x="42" y="107"/>
                    </a:lnTo>
                    <a:lnTo>
                      <a:pt x="36" y="107"/>
                    </a:lnTo>
                    <a:lnTo>
                      <a:pt x="29" y="108"/>
                    </a:lnTo>
                    <a:lnTo>
                      <a:pt x="23" y="108"/>
                    </a:lnTo>
                    <a:lnTo>
                      <a:pt x="20" y="108"/>
                    </a:lnTo>
                    <a:lnTo>
                      <a:pt x="17" y="108"/>
                    </a:lnTo>
                    <a:lnTo>
                      <a:pt x="17" y="10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68" name="Freeform 253">
                <a:extLst>
                  <a:ext uri="{FF2B5EF4-FFF2-40B4-BE49-F238E27FC236}">
                    <a16:creationId xmlns:a16="http://schemas.microsoft.com/office/drawing/2014/main" id="{1D143CAE-C1E5-4591-BE74-8A15E64AD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" y="3349"/>
                <a:ext cx="190" cy="197"/>
              </a:xfrm>
              <a:custGeom>
                <a:avLst/>
                <a:gdLst>
                  <a:gd name="T0" fmla="*/ 0 w 570"/>
                  <a:gd name="T1" fmla="*/ 0 h 590"/>
                  <a:gd name="T2" fmla="*/ 0 w 570"/>
                  <a:gd name="T3" fmla="*/ 0 h 590"/>
                  <a:gd name="T4" fmla="*/ 0 w 570"/>
                  <a:gd name="T5" fmla="*/ 0 h 590"/>
                  <a:gd name="T6" fmla="*/ 0 w 570"/>
                  <a:gd name="T7" fmla="*/ 0 h 590"/>
                  <a:gd name="T8" fmla="*/ 0 w 570"/>
                  <a:gd name="T9" fmla="*/ 0 h 590"/>
                  <a:gd name="T10" fmla="*/ 0 w 570"/>
                  <a:gd name="T11" fmla="*/ 0 h 590"/>
                  <a:gd name="T12" fmla="*/ 0 w 570"/>
                  <a:gd name="T13" fmla="*/ 0 h 590"/>
                  <a:gd name="T14" fmla="*/ 0 w 570"/>
                  <a:gd name="T15" fmla="*/ 0 h 590"/>
                  <a:gd name="T16" fmla="*/ 0 w 570"/>
                  <a:gd name="T17" fmla="*/ 0 h 590"/>
                  <a:gd name="T18" fmla="*/ 0 w 570"/>
                  <a:gd name="T19" fmla="*/ 0 h 590"/>
                  <a:gd name="T20" fmla="*/ 0 w 570"/>
                  <a:gd name="T21" fmla="*/ 0 h 590"/>
                  <a:gd name="T22" fmla="*/ 0 w 570"/>
                  <a:gd name="T23" fmla="*/ 0 h 590"/>
                  <a:gd name="T24" fmla="*/ 0 w 570"/>
                  <a:gd name="T25" fmla="*/ 0 h 590"/>
                  <a:gd name="T26" fmla="*/ 0 w 570"/>
                  <a:gd name="T27" fmla="*/ 0 h 590"/>
                  <a:gd name="T28" fmla="*/ 0 w 570"/>
                  <a:gd name="T29" fmla="*/ 0 h 590"/>
                  <a:gd name="T30" fmla="*/ 0 w 570"/>
                  <a:gd name="T31" fmla="*/ 0 h 590"/>
                  <a:gd name="T32" fmla="*/ 0 w 570"/>
                  <a:gd name="T33" fmla="*/ 0 h 590"/>
                  <a:gd name="T34" fmla="*/ 0 w 570"/>
                  <a:gd name="T35" fmla="*/ 0 h 590"/>
                  <a:gd name="T36" fmla="*/ 0 w 570"/>
                  <a:gd name="T37" fmla="*/ 0 h 590"/>
                  <a:gd name="T38" fmla="*/ 0 w 570"/>
                  <a:gd name="T39" fmla="*/ 0 h 590"/>
                  <a:gd name="T40" fmla="*/ 0 w 570"/>
                  <a:gd name="T41" fmla="*/ 0 h 590"/>
                  <a:gd name="T42" fmla="*/ 0 w 570"/>
                  <a:gd name="T43" fmla="*/ 0 h 590"/>
                  <a:gd name="T44" fmla="*/ 0 w 570"/>
                  <a:gd name="T45" fmla="*/ 0 h 590"/>
                  <a:gd name="T46" fmla="*/ 0 w 570"/>
                  <a:gd name="T47" fmla="*/ 0 h 590"/>
                  <a:gd name="T48" fmla="*/ 0 w 570"/>
                  <a:gd name="T49" fmla="*/ 0 h 590"/>
                  <a:gd name="T50" fmla="*/ 0 w 570"/>
                  <a:gd name="T51" fmla="*/ 0 h 590"/>
                  <a:gd name="T52" fmla="*/ 0 w 570"/>
                  <a:gd name="T53" fmla="*/ 0 h 590"/>
                  <a:gd name="T54" fmla="*/ 0 w 570"/>
                  <a:gd name="T55" fmla="*/ 0 h 590"/>
                  <a:gd name="T56" fmla="*/ 0 w 570"/>
                  <a:gd name="T57" fmla="*/ 0 h 590"/>
                  <a:gd name="T58" fmla="*/ 0 w 570"/>
                  <a:gd name="T59" fmla="*/ 0 h 590"/>
                  <a:gd name="T60" fmla="*/ 0 w 570"/>
                  <a:gd name="T61" fmla="*/ 0 h 590"/>
                  <a:gd name="T62" fmla="*/ 0 w 570"/>
                  <a:gd name="T63" fmla="*/ 0 h 590"/>
                  <a:gd name="T64" fmla="*/ 0 w 570"/>
                  <a:gd name="T65" fmla="*/ 0 h 590"/>
                  <a:gd name="T66" fmla="*/ 0 w 570"/>
                  <a:gd name="T67" fmla="*/ 0 h 590"/>
                  <a:gd name="T68" fmla="*/ 0 w 570"/>
                  <a:gd name="T69" fmla="*/ 0 h 590"/>
                  <a:gd name="T70" fmla="*/ 0 w 570"/>
                  <a:gd name="T71" fmla="*/ 0 h 590"/>
                  <a:gd name="T72" fmla="*/ 0 w 570"/>
                  <a:gd name="T73" fmla="*/ 0 h 590"/>
                  <a:gd name="T74" fmla="*/ 0 w 570"/>
                  <a:gd name="T75" fmla="*/ 0 h 590"/>
                  <a:gd name="T76" fmla="*/ 0 w 570"/>
                  <a:gd name="T77" fmla="*/ 0 h 590"/>
                  <a:gd name="T78" fmla="*/ 0 w 570"/>
                  <a:gd name="T79" fmla="*/ 0 h 590"/>
                  <a:gd name="T80" fmla="*/ 0 w 570"/>
                  <a:gd name="T81" fmla="*/ 0 h 590"/>
                  <a:gd name="T82" fmla="*/ 0 w 570"/>
                  <a:gd name="T83" fmla="*/ 0 h 590"/>
                  <a:gd name="T84" fmla="*/ 0 w 570"/>
                  <a:gd name="T85" fmla="*/ 0 h 590"/>
                  <a:gd name="T86" fmla="*/ 0 w 570"/>
                  <a:gd name="T87" fmla="*/ 0 h 590"/>
                  <a:gd name="T88" fmla="*/ 0 w 570"/>
                  <a:gd name="T89" fmla="*/ 0 h 590"/>
                  <a:gd name="T90" fmla="*/ 0 w 570"/>
                  <a:gd name="T91" fmla="*/ 0 h 590"/>
                  <a:gd name="T92" fmla="*/ 0 w 570"/>
                  <a:gd name="T93" fmla="*/ 0 h 590"/>
                  <a:gd name="T94" fmla="*/ 0 w 570"/>
                  <a:gd name="T95" fmla="*/ 0 h 590"/>
                  <a:gd name="T96" fmla="*/ 0 w 570"/>
                  <a:gd name="T97" fmla="*/ 0 h 590"/>
                  <a:gd name="T98" fmla="*/ 0 w 570"/>
                  <a:gd name="T99" fmla="*/ 0 h 590"/>
                  <a:gd name="T100" fmla="*/ 0 w 570"/>
                  <a:gd name="T101" fmla="*/ 0 h 590"/>
                  <a:gd name="T102" fmla="*/ 0 w 570"/>
                  <a:gd name="T103" fmla="*/ 0 h 590"/>
                  <a:gd name="T104" fmla="*/ 0 w 570"/>
                  <a:gd name="T105" fmla="*/ 0 h 590"/>
                  <a:gd name="T106" fmla="*/ 0 w 570"/>
                  <a:gd name="T107" fmla="*/ 0 h 590"/>
                  <a:gd name="T108" fmla="*/ 0 w 570"/>
                  <a:gd name="T109" fmla="*/ 0 h 590"/>
                  <a:gd name="T110" fmla="*/ 0 w 570"/>
                  <a:gd name="T111" fmla="*/ 0 h 590"/>
                  <a:gd name="T112" fmla="*/ 0 w 570"/>
                  <a:gd name="T113" fmla="*/ 0 h 590"/>
                  <a:gd name="T114" fmla="*/ 0 w 570"/>
                  <a:gd name="T115" fmla="*/ 0 h 590"/>
                  <a:gd name="T116" fmla="*/ 0 w 570"/>
                  <a:gd name="T117" fmla="*/ 0 h 590"/>
                  <a:gd name="T118" fmla="*/ 0 w 570"/>
                  <a:gd name="T119" fmla="*/ 0 h 5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70"/>
                  <a:gd name="T181" fmla="*/ 0 h 590"/>
                  <a:gd name="T182" fmla="*/ 570 w 570"/>
                  <a:gd name="T183" fmla="*/ 590 h 5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70" h="590">
                    <a:moveTo>
                      <a:pt x="31" y="254"/>
                    </a:moveTo>
                    <a:lnTo>
                      <a:pt x="32" y="235"/>
                    </a:lnTo>
                    <a:lnTo>
                      <a:pt x="32" y="233"/>
                    </a:lnTo>
                    <a:lnTo>
                      <a:pt x="37" y="231"/>
                    </a:lnTo>
                    <a:lnTo>
                      <a:pt x="41" y="228"/>
                    </a:lnTo>
                    <a:lnTo>
                      <a:pt x="48" y="223"/>
                    </a:lnTo>
                    <a:lnTo>
                      <a:pt x="53" y="218"/>
                    </a:lnTo>
                    <a:lnTo>
                      <a:pt x="61" y="212"/>
                    </a:lnTo>
                    <a:lnTo>
                      <a:pt x="68" y="207"/>
                    </a:lnTo>
                    <a:lnTo>
                      <a:pt x="76" y="201"/>
                    </a:lnTo>
                    <a:lnTo>
                      <a:pt x="81" y="193"/>
                    </a:lnTo>
                    <a:lnTo>
                      <a:pt x="85" y="186"/>
                    </a:lnTo>
                    <a:lnTo>
                      <a:pt x="90" y="180"/>
                    </a:lnTo>
                    <a:lnTo>
                      <a:pt x="93" y="175"/>
                    </a:lnTo>
                    <a:lnTo>
                      <a:pt x="98" y="166"/>
                    </a:lnTo>
                    <a:lnTo>
                      <a:pt x="100" y="163"/>
                    </a:lnTo>
                    <a:lnTo>
                      <a:pt x="131" y="140"/>
                    </a:lnTo>
                    <a:lnTo>
                      <a:pt x="131" y="138"/>
                    </a:lnTo>
                    <a:lnTo>
                      <a:pt x="131" y="135"/>
                    </a:lnTo>
                    <a:lnTo>
                      <a:pt x="132" y="127"/>
                    </a:lnTo>
                    <a:lnTo>
                      <a:pt x="134" y="120"/>
                    </a:lnTo>
                    <a:lnTo>
                      <a:pt x="137" y="111"/>
                    </a:lnTo>
                    <a:lnTo>
                      <a:pt x="140" y="102"/>
                    </a:lnTo>
                    <a:lnTo>
                      <a:pt x="142" y="95"/>
                    </a:lnTo>
                    <a:lnTo>
                      <a:pt x="147" y="87"/>
                    </a:lnTo>
                    <a:lnTo>
                      <a:pt x="149" y="80"/>
                    </a:lnTo>
                    <a:lnTo>
                      <a:pt x="154" y="75"/>
                    </a:lnTo>
                    <a:lnTo>
                      <a:pt x="156" y="70"/>
                    </a:lnTo>
                    <a:lnTo>
                      <a:pt x="162" y="68"/>
                    </a:lnTo>
                    <a:lnTo>
                      <a:pt x="168" y="64"/>
                    </a:lnTo>
                    <a:lnTo>
                      <a:pt x="171" y="64"/>
                    </a:lnTo>
                    <a:lnTo>
                      <a:pt x="236" y="36"/>
                    </a:lnTo>
                    <a:lnTo>
                      <a:pt x="353" y="0"/>
                    </a:lnTo>
                    <a:lnTo>
                      <a:pt x="354" y="0"/>
                    </a:lnTo>
                    <a:lnTo>
                      <a:pt x="359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4" y="1"/>
                    </a:lnTo>
                    <a:lnTo>
                      <a:pt x="382" y="3"/>
                    </a:lnTo>
                    <a:lnTo>
                      <a:pt x="387" y="3"/>
                    </a:lnTo>
                    <a:lnTo>
                      <a:pt x="395" y="4"/>
                    </a:lnTo>
                    <a:lnTo>
                      <a:pt x="404" y="5"/>
                    </a:lnTo>
                    <a:lnTo>
                      <a:pt x="413" y="7"/>
                    </a:lnTo>
                    <a:lnTo>
                      <a:pt x="422" y="8"/>
                    </a:lnTo>
                    <a:lnTo>
                      <a:pt x="432" y="10"/>
                    </a:lnTo>
                    <a:lnTo>
                      <a:pt x="442" y="13"/>
                    </a:lnTo>
                    <a:lnTo>
                      <a:pt x="453" y="16"/>
                    </a:lnTo>
                    <a:lnTo>
                      <a:pt x="462" y="18"/>
                    </a:lnTo>
                    <a:lnTo>
                      <a:pt x="472" y="20"/>
                    </a:lnTo>
                    <a:lnTo>
                      <a:pt x="482" y="24"/>
                    </a:lnTo>
                    <a:lnTo>
                      <a:pt x="493" y="27"/>
                    </a:lnTo>
                    <a:lnTo>
                      <a:pt x="501" y="30"/>
                    </a:lnTo>
                    <a:lnTo>
                      <a:pt x="511" y="34"/>
                    </a:lnTo>
                    <a:lnTo>
                      <a:pt x="521" y="36"/>
                    </a:lnTo>
                    <a:lnTo>
                      <a:pt x="531" y="40"/>
                    </a:lnTo>
                    <a:lnTo>
                      <a:pt x="538" y="43"/>
                    </a:lnTo>
                    <a:lnTo>
                      <a:pt x="546" y="45"/>
                    </a:lnTo>
                    <a:lnTo>
                      <a:pt x="551" y="48"/>
                    </a:lnTo>
                    <a:lnTo>
                      <a:pt x="559" y="51"/>
                    </a:lnTo>
                    <a:lnTo>
                      <a:pt x="567" y="54"/>
                    </a:lnTo>
                    <a:lnTo>
                      <a:pt x="570" y="56"/>
                    </a:lnTo>
                    <a:lnTo>
                      <a:pt x="560" y="195"/>
                    </a:lnTo>
                    <a:lnTo>
                      <a:pt x="467" y="535"/>
                    </a:lnTo>
                    <a:lnTo>
                      <a:pt x="32" y="590"/>
                    </a:lnTo>
                    <a:lnTo>
                      <a:pt x="29" y="585"/>
                    </a:lnTo>
                    <a:lnTo>
                      <a:pt x="21" y="577"/>
                    </a:lnTo>
                    <a:lnTo>
                      <a:pt x="16" y="572"/>
                    </a:lnTo>
                    <a:lnTo>
                      <a:pt x="11" y="566"/>
                    </a:lnTo>
                    <a:lnTo>
                      <a:pt x="7" y="560"/>
                    </a:lnTo>
                    <a:lnTo>
                      <a:pt x="5" y="552"/>
                    </a:lnTo>
                    <a:lnTo>
                      <a:pt x="1" y="544"/>
                    </a:lnTo>
                    <a:lnTo>
                      <a:pt x="0" y="536"/>
                    </a:lnTo>
                    <a:lnTo>
                      <a:pt x="0" y="530"/>
                    </a:lnTo>
                    <a:lnTo>
                      <a:pt x="1" y="524"/>
                    </a:lnTo>
                    <a:lnTo>
                      <a:pt x="1" y="519"/>
                    </a:lnTo>
                    <a:lnTo>
                      <a:pt x="2" y="514"/>
                    </a:lnTo>
                    <a:lnTo>
                      <a:pt x="3" y="511"/>
                    </a:lnTo>
                    <a:lnTo>
                      <a:pt x="5" y="511"/>
                    </a:lnTo>
                    <a:lnTo>
                      <a:pt x="7" y="512"/>
                    </a:lnTo>
                    <a:lnTo>
                      <a:pt x="8" y="512"/>
                    </a:lnTo>
                    <a:lnTo>
                      <a:pt x="13" y="512"/>
                    </a:lnTo>
                    <a:lnTo>
                      <a:pt x="18" y="511"/>
                    </a:lnTo>
                    <a:lnTo>
                      <a:pt x="26" y="510"/>
                    </a:lnTo>
                    <a:lnTo>
                      <a:pt x="29" y="506"/>
                    </a:lnTo>
                    <a:lnTo>
                      <a:pt x="33" y="504"/>
                    </a:lnTo>
                    <a:lnTo>
                      <a:pt x="39" y="502"/>
                    </a:lnTo>
                    <a:lnTo>
                      <a:pt x="44" y="499"/>
                    </a:lnTo>
                    <a:lnTo>
                      <a:pt x="50" y="494"/>
                    </a:lnTo>
                    <a:lnTo>
                      <a:pt x="58" y="492"/>
                    </a:lnTo>
                    <a:lnTo>
                      <a:pt x="64" y="489"/>
                    </a:lnTo>
                    <a:lnTo>
                      <a:pt x="73" y="485"/>
                    </a:lnTo>
                    <a:lnTo>
                      <a:pt x="81" y="482"/>
                    </a:lnTo>
                    <a:lnTo>
                      <a:pt x="90" y="478"/>
                    </a:lnTo>
                    <a:lnTo>
                      <a:pt x="98" y="474"/>
                    </a:lnTo>
                    <a:lnTo>
                      <a:pt x="108" y="471"/>
                    </a:lnTo>
                    <a:lnTo>
                      <a:pt x="118" y="468"/>
                    </a:lnTo>
                    <a:lnTo>
                      <a:pt x="129" y="464"/>
                    </a:lnTo>
                    <a:lnTo>
                      <a:pt x="140" y="461"/>
                    </a:lnTo>
                    <a:lnTo>
                      <a:pt x="152" y="459"/>
                    </a:lnTo>
                    <a:lnTo>
                      <a:pt x="164" y="455"/>
                    </a:lnTo>
                    <a:lnTo>
                      <a:pt x="175" y="452"/>
                    </a:lnTo>
                    <a:lnTo>
                      <a:pt x="188" y="450"/>
                    </a:lnTo>
                    <a:lnTo>
                      <a:pt x="200" y="449"/>
                    </a:lnTo>
                    <a:lnTo>
                      <a:pt x="212" y="445"/>
                    </a:lnTo>
                    <a:lnTo>
                      <a:pt x="223" y="444"/>
                    </a:lnTo>
                    <a:lnTo>
                      <a:pt x="234" y="443"/>
                    </a:lnTo>
                    <a:lnTo>
                      <a:pt x="246" y="442"/>
                    </a:lnTo>
                    <a:lnTo>
                      <a:pt x="255" y="440"/>
                    </a:lnTo>
                    <a:lnTo>
                      <a:pt x="264" y="439"/>
                    </a:lnTo>
                    <a:lnTo>
                      <a:pt x="272" y="438"/>
                    </a:lnTo>
                    <a:lnTo>
                      <a:pt x="280" y="438"/>
                    </a:lnTo>
                    <a:lnTo>
                      <a:pt x="285" y="438"/>
                    </a:lnTo>
                    <a:lnTo>
                      <a:pt x="290" y="438"/>
                    </a:lnTo>
                    <a:lnTo>
                      <a:pt x="292" y="438"/>
                    </a:lnTo>
                    <a:lnTo>
                      <a:pt x="294" y="438"/>
                    </a:lnTo>
                    <a:lnTo>
                      <a:pt x="225" y="219"/>
                    </a:lnTo>
                    <a:lnTo>
                      <a:pt x="152" y="313"/>
                    </a:lnTo>
                    <a:lnTo>
                      <a:pt x="91" y="359"/>
                    </a:lnTo>
                    <a:lnTo>
                      <a:pt x="31" y="254"/>
                    </a:lnTo>
                    <a:close/>
                  </a:path>
                </a:pathLst>
              </a:custGeom>
              <a:solidFill>
                <a:srgbClr val="8A9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69" name="Freeform 254">
                <a:extLst>
                  <a:ext uri="{FF2B5EF4-FFF2-40B4-BE49-F238E27FC236}">
                    <a16:creationId xmlns:a16="http://schemas.microsoft.com/office/drawing/2014/main" id="{95515D68-8C68-4301-82E5-FDE7A91B9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8" y="3374"/>
                <a:ext cx="145" cy="181"/>
              </a:xfrm>
              <a:custGeom>
                <a:avLst/>
                <a:gdLst>
                  <a:gd name="T0" fmla="*/ 0 w 437"/>
                  <a:gd name="T1" fmla="*/ 0 h 541"/>
                  <a:gd name="T2" fmla="*/ 0 w 437"/>
                  <a:gd name="T3" fmla="*/ 0 h 541"/>
                  <a:gd name="T4" fmla="*/ 0 w 437"/>
                  <a:gd name="T5" fmla="*/ 0 h 541"/>
                  <a:gd name="T6" fmla="*/ 0 w 437"/>
                  <a:gd name="T7" fmla="*/ 0 h 541"/>
                  <a:gd name="T8" fmla="*/ 0 w 437"/>
                  <a:gd name="T9" fmla="*/ 0 h 541"/>
                  <a:gd name="T10" fmla="*/ 0 w 437"/>
                  <a:gd name="T11" fmla="*/ 0 h 541"/>
                  <a:gd name="T12" fmla="*/ 0 w 437"/>
                  <a:gd name="T13" fmla="*/ 0 h 541"/>
                  <a:gd name="T14" fmla="*/ 0 w 437"/>
                  <a:gd name="T15" fmla="*/ 0 h 541"/>
                  <a:gd name="T16" fmla="*/ 0 w 437"/>
                  <a:gd name="T17" fmla="*/ 0 h 541"/>
                  <a:gd name="T18" fmla="*/ 0 w 437"/>
                  <a:gd name="T19" fmla="*/ 0 h 541"/>
                  <a:gd name="T20" fmla="*/ 0 w 437"/>
                  <a:gd name="T21" fmla="*/ 0 h 541"/>
                  <a:gd name="T22" fmla="*/ 0 w 437"/>
                  <a:gd name="T23" fmla="*/ 0 h 541"/>
                  <a:gd name="T24" fmla="*/ 0 w 437"/>
                  <a:gd name="T25" fmla="*/ 0 h 541"/>
                  <a:gd name="T26" fmla="*/ 0 w 437"/>
                  <a:gd name="T27" fmla="*/ 0 h 541"/>
                  <a:gd name="T28" fmla="*/ 0 w 437"/>
                  <a:gd name="T29" fmla="*/ 0 h 541"/>
                  <a:gd name="T30" fmla="*/ 0 w 437"/>
                  <a:gd name="T31" fmla="*/ 0 h 541"/>
                  <a:gd name="T32" fmla="*/ 0 w 437"/>
                  <a:gd name="T33" fmla="*/ 0 h 541"/>
                  <a:gd name="T34" fmla="*/ 0 w 437"/>
                  <a:gd name="T35" fmla="*/ 0 h 541"/>
                  <a:gd name="T36" fmla="*/ 0 w 437"/>
                  <a:gd name="T37" fmla="*/ 0 h 541"/>
                  <a:gd name="T38" fmla="*/ 0 w 437"/>
                  <a:gd name="T39" fmla="*/ 0 h 541"/>
                  <a:gd name="T40" fmla="*/ 0 w 437"/>
                  <a:gd name="T41" fmla="*/ 0 h 541"/>
                  <a:gd name="T42" fmla="*/ 0 w 437"/>
                  <a:gd name="T43" fmla="*/ 0 h 541"/>
                  <a:gd name="T44" fmla="*/ 0 w 437"/>
                  <a:gd name="T45" fmla="*/ 0 h 541"/>
                  <a:gd name="T46" fmla="*/ 0 w 437"/>
                  <a:gd name="T47" fmla="*/ 0 h 541"/>
                  <a:gd name="T48" fmla="*/ 0 w 437"/>
                  <a:gd name="T49" fmla="*/ 0 h 541"/>
                  <a:gd name="T50" fmla="*/ 0 w 437"/>
                  <a:gd name="T51" fmla="*/ 0 h 541"/>
                  <a:gd name="T52" fmla="*/ 0 w 437"/>
                  <a:gd name="T53" fmla="*/ 0 h 541"/>
                  <a:gd name="T54" fmla="*/ 0 w 437"/>
                  <a:gd name="T55" fmla="*/ 0 h 541"/>
                  <a:gd name="T56" fmla="*/ 0 w 437"/>
                  <a:gd name="T57" fmla="*/ 0 h 541"/>
                  <a:gd name="T58" fmla="*/ 0 w 437"/>
                  <a:gd name="T59" fmla="*/ 0 h 541"/>
                  <a:gd name="T60" fmla="*/ 0 w 437"/>
                  <a:gd name="T61" fmla="*/ 0 h 541"/>
                  <a:gd name="T62" fmla="*/ 0 w 437"/>
                  <a:gd name="T63" fmla="*/ 0 h 541"/>
                  <a:gd name="T64" fmla="*/ 0 w 437"/>
                  <a:gd name="T65" fmla="*/ 0 h 541"/>
                  <a:gd name="T66" fmla="*/ 0 w 437"/>
                  <a:gd name="T67" fmla="*/ 0 h 541"/>
                  <a:gd name="T68" fmla="*/ 0 w 437"/>
                  <a:gd name="T69" fmla="*/ 0 h 541"/>
                  <a:gd name="T70" fmla="*/ 0 w 437"/>
                  <a:gd name="T71" fmla="*/ 0 h 541"/>
                  <a:gd name="T72" fmla="*/ 0 w 437"/>
                  <a:gd name="T73" fmla="*/ 0 h 541"/>
                  <a:gd name="T74" fmla="*/ 0 w 437"/>
                  <a:gd name="T75" fmla="*/ 0 h 541"/>
                  <a:gd name="T76" fmla="*/ 0 w 437"/>
                  <a:gd name="T77" fmla="*/ 0 h 541"/>
                  <a:gd name="T78" fmla="*/ 0 w 437"/>
                  <a:gd name="T79" fmla="*/ 0 h 541"/>
                  <a:gd name="T80" fmla="*/ 0 w 437"/>
                  <a:gd name="T81" fmla="*/ 0 h 541"/>
                  <a:gd name="T82" fmla="*/ 0 w 437"/>
                  <a:gd name="T83" fmla="*/ 0 h 541"/>
                  <a:gd name="T84" fmla="*/ 0 w 437"/>
                  <a:gd name="T85" fmla="*/ 0 h 541"/>
                  <a:gd name="T86" fmla="*/ 0 w 437"/>
                  <a:gd name="T87" fmla="*/ 0 h 541"/>
                  <a:gd name="T88" fmla="*/ 0 w 437"/>
                  <a:gd name="T89" fmla="*/ 0 h 541"/>
                  <a:gd name="T90" fmla="*/ 0 w 437"/>
                  <a:gd name="T91" fmla="*/ 0 h 541"/>
                  <a:gd name="T92" fmla="*/ 0 w 437"/>
                  <a:gd name="T93" fmla="*/ 0 h 541"/>
                  <a:gd name="T94" fmla="*/ 0 w 437"/>
                  <a:gd name="T95" fmla="*/ 0 h 541"/>
                  <a:gd name="T96" fmla="*/ 0 w 437"/>
                  <a:gd name="T97" fmla="*/ 0 h 541"/>
                  <a:gd name="T98" fmla="*/ 0 w 437"/>
                  <a:gd name="T99" fmla="*/ 0 h 541"/>
                  <a:gd name="T100" fmla="*/ 0 w 437"/>
                  <a:gd name="T101" fmla="*/ 0 h 541"/>
                  <a:gd name="T102" fmla="*/ 0 w 437"/>
                  <a:gd name="T103" fmla="*/ 0 h 541"/>
                  <a:gd name="T104" fmla="*/ 0 w 437"/>
                  <a:gd name="T105" fmla="*/ 0 h 541"/>
                  <a:gd name="T106" fmla="*/ 0 w 437"/>
                  <a:gd name="T107" fmla="*/ 0 h 541"/>
                  <a:gd name="T108" fmla="*/ 0 w 437"/>
                  <a:gd name="T109" fmla="*/ 0 h 5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37"/>
                  <a:gd name="T166" fmla="*/ 0 h 541"/>
                  <a:gd name="T167" fmla="*/ 437 w 437"/>
                  <a:gd name="T168" fmla="*/ 541 h 5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37" h="541">
                    <a:moveTo>
                      <a:pt x="52" y="168"/>
                    </a:moveTo>
                    <a:lnTo>
                      <a:pt x="53" y="168"/>
                    </a:lnTo>
                    <a:lnTo>
                      <a:pt x="57" y="170"/>
                    </a:lnTo>
                    <a:lnTo>
                      <a:pt x="62" y="173"/>
                    </a:lnTo>
                    <a:lnTo>
                      <a:pt x="69" y="177"/>
                    </a:lnTo>
                    <a:lnTo>
                      <a:pt x="75" y="179"/>
                    </a:lnTo>
                    <a:lnTo>
                      <a:pt x="83" y="185"/>
                    </a:lnTo>
                    <a:lnTo>
                      <a:pt x="90" y="192"/>
                    </a:lnTo>
                    <a:lnTo>
                      <a:pt x="97" y="201"/>
                    </a:lnTo>
                    <a:lnTo>
                      <a:pt x="100" y="208"/>
                    </a:lnTo>
                    <a:lnTo>
                      <a:pt x="104" y="218"/>
                    </a:lnTo>
                    <a:lnTo>
                      <a:pt x="104" y="227"/>
                    </a:lnTo>
                    <a:lnTo>
                      <a:pt x="105" y="235"/>
                    </a:lnTo>
                    <a:lnTo>
                      <a:pt x="104" y="243"/>
                    </a:lnTo>
                    <a:lnTo>
                      <a:pt x="104" y="248"/>
                    </a:lnTo>
                    <a:lnTo>
                      <a:pt x="104" y="252"/>
                    </a:lnTo>
                    <a:lnTo>
                      <a:pt x="104" y="254"/>
                    </a:lnTo>
                    <a:lnTo>
                      <a:pt x="170" y="168"/>
                    </a:lnTo>
                    <a:lnTo>
                      <a:pt x="104" y="176"/>
                    </a:lnTo>
                    <a:lnTo>
                      <a:pt x="105" y="174"/>
                    </a:lnTo>
                    <a:lnTo>
                      <a:pt x="114" y="168"/>
                    </a:lnTo>
                    <a:lnTo>
                      <a:pt x="120" y="165"/>
                    </a:lnTo>
                    <a:lnTo>
                      <a:pt x="125" y="161"/>
                    </a:lnTo>
                    <a:lnTo>
                      <a:pt x="132" y="154"/>
                    </a:lnTo>
                    <a:lnTo>
                      <a:pt x="140" y="147"/>
                    </a:lnTo>
                    <a:lnTo>
                      <a:pt x="146" y="137"/>
                    </a:lnTo>
                    <a:lnTo>
                      <a:pt x="153" y="128"/>
                    </a:lnTo>
                    <a:lnTo>
                      <a:pt x="159" y="118"/>
                    </a:lnTo>
                    <a:lnTo>
                      <a:pt x="164" y="110"/>
                    </a:lnTo>
                    <a:lnTo>
                      <a:pt x="170" y="101"/>
                    </a:lnTo>
                    <a:lnTo>
                      <a:pt x="173" y="94"/>
                    </a:lnTo>
                    <a:lnTo>
                      <a:pt x="175" y="90"/>
                    </a:lnTo>
                    <a:lnTo>
                      <a:pt x="178" y="88"/>
                    </a:lnTo>
                    <a:lnTo>
                      <a:pt x="175" y="88"/>
                    </a:lnTo>
                    <a:lnTo>
                      <a:pt x="173" y="90"/>
                    </a:lnTo>
                    <a:lnTo>
                      <a:pt x="169" y="91"/>
                    </a:lnTo>
                    <a:lnTo>
                      <a:pt x="163" y="94"/>
                    </a:lnTo>
                    <a:lnTo>
                      <a:pt x="156" y="95"/>
                    </a:lnTo>
                    <a:lnTo>
                      <a:pt x="150" y="98"/>
                    </a:lnTo>
                    <a:lnTo>
                      <a:pt x="141" y="102"/>
                    </a:lnTo>
                    <a:lnTo>
                      <a:pt x="133" y="107"/>
                    </a:lnTo>
                    <a:lnTo>
                      <a:pt x="123" y="111"/>
                    </a:lnTo>
                    <a:lnTo>
                      <a:pt x="113" y="115"/>
                    </a:lnTo>
                    <a:lnTo>
                      <a:pt x="104" y="118"/>
                    </a:lnTo>
                    <a:lnTo>
                      <a:pt x="97" y="124"/>
                    </a:lnTo>
                    <a:lnTo>
                      <a:pt x="89" y="127"/>
                    </a:lnTo>
                    <a:lnTo>
                      <a:pt x="84" y="130"/>
                    </a:lnTo>
                    <a:lnTo>
                      <a:pt x="80" y="132"/>
                    </a:lnTo>
                    <a:lnTo>
                      <a:pt x="80" y="133"/>
                    </a:lnTo>
                    <a:lnTo>
                      <a:pt x="80" y="131"/>
                    </a:lnTo>
                    <a:lnTo>
                      <a:pt x="81" y="127"/>
                    </a:lnTo>
                    <a:lnTo>
                      <a:pt x="83" y="123"/>
                    </a:lnTo>
                    <a:lnTo>
                      <a:pt x="88" y="118"/>
                    </a:lnTo>
                    <a:lnTo>
                      <a:pt x="90" y="111"/>
                    </a:lnTo>
                    <a:lnTo>
                      <a:pt x="97" y="105"/>
                    </a:lnTo>
                    <a:lnTo>
                      <a:pt x="102" y="100"/>
                    </a:lnTo>
                    <a:lnTo>
                      <a:pt x="111" y="94"/>
                    </a:lnTo>
                    <a:lnTo>
                      <a:pt x="119" y="90"/>
                    </a:lnTo>
                    <a:lnTo>
                      <a:pt x="128" y="86"/>
                    </a:lnTo>
                    <a:lnTo>
                      <a:pt x="138" y="83"/>
                    </a:lnTo>
                    <a:lnTo>
                      <a:pt x="146" y="81"/>
                    </a:lnTo>
                    <a:lnTo>
                      <a:pt x="156" y="77"/>
                    </a:lnTo>
                    <a:lnTo>
                      <a:pt x="166" y="76"/>
                    </a:lnTo>
                    <a:lnTo>
                      <a:pt x="174" y="73"/>
                    </a:lnTo>
                    <a:lnTo>
                      <a:pt x="183" y="71"/>
                    </a:lnTo>
                    <a:lnTo>
                      <a:pt x="188" y="66"/>
                    </a:lnTo>
                    <a:lnTo>
                      <a:pt x="194" y="62"/>
                    </a:lnTo>
                    <a:lnTo>
                      <a:pt x="199" y="57"/>
                    </a:lnTo>
                    <a:lnTo>
                      <a:pt x="203" y="53"/>
                    </a:lnTo>
                    <a:lnTo>
                      <a:pt x="206" y="45"/>
                    </a:lnTo>
                    <a:lnTo>
                      <a:pt x="209" y="43"/>
                    </a:lnTo>
                    <a:lnTo>
                      <a:pt x="209" y="41"/>
                    </a:lnTo>
                    <a:lnTo>
                      <a:pt x="210" y="35"/>
                    </a:lnTo>
                    <a:lnTo>
                      <a:pt x="208" y="27"/>
                    </a:lnTo>
                    <a:lnTo>
                      <a:pt x="202" y="20"/>
                    </a:lnTo>
                    <a:lnTo>
                      <a:pt x="195" y="15"/>
                    </a:lnTo>
                    <a:lnTo>
                      <a:pt x="188" y="13"/>
                    </a:lnTo>
                    <a:lnTo>
                      <a:pt x="179" y="11"/>
                    </a:lnTo>
                    <a:lnTo>
                      <a:pt x="172" y="11"/>
                    </a:lnTo>
                    <a:lnTo>
                      <a:pt x="163" y="9"/>
                    </a:lnTo>
                    <a:lnTo>
                      <a:pt x="159" y="9"/>
                    </a:lnTo>
                    <a:lnTo>
                      <a:pt x="154" y="9"/>
                    </a:lnTo>
                    <a:lnTo>
                      <a:pt x="154" y="7"/>
                    </a:lnTo>
                    <a:lnTo>
                      <a:pt x="159" y="6"/>
                    </a:lnTo>
                    <a:lnTo>
                      <a:pt x="163" y="4"/>
                    </a:lnTo>
                    <a:lnTo>
                      <a:pt x="172" y="3"/>
                    </a:lnTo>
                    <a:lnTo>
                      <a:pt x="181" y="2"/>
                    </a:lnTo>
                    <a:lnTo>
                      <a:pt x="190" y="1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4" y="0"/>
                    </a:lnTo>
                    <a:lnTo>
                      <a:pt x="221" y="2"/>
                    </a:lnTo>
                    <a:lnTo>
                      <a:pt x="226" y="3"/>
                    </a:lnTo>
                    <a:lnTo>
                      <a:pt x="232" y="10"/>
                    </a:lnTo>
                    <a:lnTo>
                      <a:pt x="235" y="15"/>
                    </a:lnTo>
                    <a:lnTo>
                      <a:pt x="239" y="25"/>
                    </a:lnTo>
                    <a:lnTo>
                      <a:pt x="240" y="31"/>
                    </a:lnTo>
                    <a:lnTo>
                      <a:pt x="242" y="37"/>
                    </a:lnTo>
                    <a:lnTo>
                      <a:pt x="244" y="44"/>
                    </a:lnTo>
                    <a:lnTo>
                      <a:pt x="245" y="53"/>
                    </a:lnTo>
                    <a:lnTo>
                      <a:pt x="245" y="61"/>
                    </a:lnTo>
                    <a:lnTo>
                      <a:pt x="247" y="71"/>
                    </a:lnTo>
                    <a:lnTo>
                      <a:pt x="247" y="80"/>
                    </a:lnTo>
                    <a:lnTo>
                      <a:pt x="250" y="91"/>
                    </a:lnTo>
                    <a:lnTo>
                      <a:pt x="250" y="101"/>
                    </a:lnTo>
                    <a:lnTo>
                      <a:pt x="252" y="111"/>
                    </a:lnTo>
                    <a:lnTo>
                      <a:pt x="252" y="121"/>
                    </a:lnTo>
                    <a:lnTo>
                      <a:pt x="253" y="132"/>
                    </a:lnTo>
                    <a:lnTo>
                      <a:pt x="253" y="141"/>
                    </a:lnTo>
                    <a:lnTo>
                      <a:pt x="254" y="150"/>
                    </a:lnTo>
                    <a:lnTo>
                      <a:pt x="254" y="156"/>
                    </a:lnTo>
                    <a:lnTo>
                      <a:pt x="255" y="164"/>
                    </a:lnTo>
                    <a:lnTo>
                      <a:pt x="255" y="168"/>
                    </a:lnTo>
                    <a:lnTo>
                      <a:pt x="256" y="174"/>
                    </a:lnTo>
                    <a:lnTo>
                      <a:pt x="256" y="176"/>
                    </a:lnTo>
                    <a:lnTo>
                      <a:pt x="257" y="177"/>
                    </a:lnTo>
                    <a:lnTo>
                      <a:pt x="257" y="179"/>
                    </a:lnTo>
                    <a:lnTo>
                      <a:pt x="257" y="186"/>
                    </a:lnTo>
                    <a:lnTo>
                      <a:pt x="257" y="191"/>
                    </a:lnTo>
                    <a:lnTo>
                      <a:pt x="257" y="196"/>
                    </a:lnTo>
                    <a:lnTo>
                      <a:pt x="259" y="202"/>
                    </a:lnTo>
                    <a:lnTo>
                      <a:pt x="261" y="211"/>
                    </a:lnTo>
                    <a:lnTo>
                      <a:pt x="261" y="216"/>
                    </a:lnTo>
                    <a:lnTo>
                      <a:pt x="262" y="224"/>
                    </a:lnTo>
                    <a:lnTo>
                      <a:pt x="262" y="232"/>
                    </a:lnTo>
                    <a:lnTo>
                      <a:pt x="265" y="239"/>
                    </a:lnTo>
                    <a:lnTo>
                      <a:pt x="266" y="247"/>
                    </a:lnTo>
                    <a:lnTo>
                      <a:pt x="270" y="255"/>
                    </a:lnTo>
                    <a:lnTo>
                      <a:pt x="272" y="262"/>
                    </a:lnTo>
                    <a:lnTo>
                      <a:pt x="275" y="269"/>
                    </a:lnTo>
                    <a:lnTo>
                      <a:pt x="277" y="276"/>
                    </a:lnTo>
                    <a:lnTo>
                      <a:pt x="281" y="282"/>
                    </a:lnTo>
                    <a:lnTo>
                      <a:pt x="285" y="287"/>
                    </a:lnTo>
                    <a:lnTo>
                      <a:pt x="288" y="294"/>
                    </a:lnTo>
                    <a:lnTo>
                      <a:pt x="296" y="302"/>
                    </a:lnTo>
                    <a:lnTo>
                      <a:pt x="304" y="309"/>
                    </a:lnTo>
                    <a:lnTo>
                      <a:pt x="311" y="314"/>
                    </a:lnTo>
                    <a:lnTo>
                      <a:pt x="317" y="318"/>
                    </a:lnTo>
                    <a:lnTo>
                      <a:pt x="321" y="320"/>
                    </a:lnTo>
                    <a:lnTo>
                      <a:pt x="323" y="322"/>
                    </a:lnTo>
                    <a:lnTo>
                      <a:pt x="384" y="338"/>
                    </a:lnTo>
                    <a:lnTo>
                      <a:pt x="341" y="358"/>
                    </a:lnTo>
                    <a:lnTo>
                      <a:pt x="388" y="366"/>
                    </a:lnTo>
                    <a:lnTo>
                      <a:pt x="437" y="403"/>
                    </a:lnTo>
                    <a:lnTo>
                      <a:pt x="409" y="468"/>
                    </a:lnTo>
                    <a:lnTo>
                      <a:pt x="47" y="541"/>
                    </a:lnTo>
                    <a:lnTo>
                      <a:pt x="44" y="540"/>
                    </a:lnTo>
                    <a:lnTo>
                      <a:pt x="41" y="538"/>
                    </a:lnTo>
                    <a:lnTo>
                      <a:pt x="37" y="535"/>
                    </a:lnTo>
                    <a:lnTo>
                      <a:pt x="31" y="531"/>
                    </a:lnTo>
                    <a:lnTo>
                      <a:pt x="24" y="525"/>
                    </a:lnTo>
                    <a:lnTo>
                      <a:pt x="19" y="518"/>
                    </a:lnTo>
                    <a:lnTo>
                      <a:pt x="12" y="510"/>
                    </a:lnTo>
                    <a:lnTo>
                      <a:pt x="7" y="501"/>
                    </a:lnTo>
                    <a:lnTo>
                      <a:pt x="5" y="495"/>
                    </a:lnTo>
                    <a:lnTo>
                      <a:pt x="2" y="489"/>
                    </a:lnTo>
                    <a:lnTo>
                      <a:pt x="1" y="485"/>
                    </a:lnTo>
                    <a:lnTo>
                      <a:pt x="1" y="480"/>
                    </a:lnTo>
                    <a:lnTo>
                      <a:pt x="0" y="470"/>
                    </a:lnTo>
                    <a:lnTo>
                      <a:pt x="1" y="464"/>
                    </a:lnTo>
                    <a:lnTo>
                      <a:pt x="2" y="457"/>
                    </a:lnTo>
                    <a:lnTo>
                      <a:pt x="5" y="453"/>
                    </a:lnTo>
                    <a:lnTo>
                      <a:pt x="6" y="449"/>
                    </a:lnTo>
                    <a:lnTo>
                      <a:pt x="7" y="449"/>
                    </a:lnTo>
                    <a:lnTo>
                      <a:pt x="8" y="450"/>
                    </a:lnTo>
                    <a:lnTo>
                      <a:pt x="12" y="456"/>
                    </a:lnTo>
                    <a:lnTo>
                      <a:pt x="17" y="462"/>
                    </a:lnTo>
                    <a:lnTo>
                      <a:pt x="26" y="471"/>
                    </a:lnTo>
                    <a:lnTo>
                      <a:pt x="32" y="479"/>
                    </a:lnTo>
                    <a:lnTo>
                      <a:pt x="40" y="487"/>
                    </a:lnTo>
                    <a:lnTo>
                      <a:pt x="48" y="494"/>
                    </a:lnTo>
                    <a:lnTo>
                      <a:pt x="54" y="497"/>
                    </a:lnTo>
                    <a:lnTo>
                      <a:pt x="57" y="497"/>
                    </a:lnTo>
                    <a:lnTo>
                      <a:pt x="60" y="494"/>
                    </a:lnTo>
                    <a:lnTo>
                      <a:pt x="61" y="488"/>
                    </a:lnTo>
                    <a:lnTo>
                      <a:pt x="62" y="484"/>
                    </a:lnTo>
                    <a:lnTo>
                      <a:pt x="61" y="477"/>
                    </a:lnTo>
                    <a:lnTo>
                      <a:pt x="61" y="471"/>
                    </a:lnTo>
                    <a:lnTo>
                      <a:pt x="61" y="468"/>
                    </a:lnTo>
                    <a:lnTo>
                      <a:pt x="61" y="467"/>
                    </a:lnTo>
                    <a:lnTo>
                      <a:pt x="61" y="465"/>
                    </a:lnTo>
                    <a:lnTo>
                      <a:pt x="63" y="460"/>
                    </a:lnTo>
                    <a:lnTo>
                      <a:pt x="67" y="455"/>
                    </a:lnTo>
                    <a:lnTo>
                      <a:pt x="74" y="449"/>
                    </a:lnTo>
                    <a:lnTo>
                      <a:pt x="78" y="444"/>
                    </a:lnTo>
                    <a:lnTo>
                      <a:pt x="83" y="440"/>
                    </a:lnTo>
                    <a:lnTo>
                      <a:pt x="89" y="436"/>
                    </a:lnTo>
                    <a:lnTo>
                      <a:pt x="97" y="433"/>
                    </a:lnTo>
                    <a:lnTo>
                      <a:pt x="104" y="427"/>
                    </a:lnTo>
                    <a:lnTo>
                      <a:pt x="113" y="424"/>
                    </a:lnTo>
                    <a:lnTo>
                      <a:pt x="123" y="419"/>
                    </a:lnTo>
                    <a:lnTo>
                      <a:pt x="137" y="415"/>
                    </a:lnTo>
                    <a:lnTo>
                      <a:pt x="148" y="410"/>
                    </a:lnTo>
                    <a:lnTo>
                      <a:pt x="161" y="406"/>
                    </a:lnTo>
                    <a:lnTo>
                      <a:pt x="173" y="401"/>
                    </a:lnTo>
                    <a:lnTo>
                      <a:pt x="186" y="398"/>
                    </a:lnTo>
                    <a:lnTo>
                      <a:pt x="200" y="394"/>
                    </a:lnTo>
                    <a:lnTo>
                      <a:pt x="212" y="391"/>
                    </a:lnTo>
                    <a:lnTo>
                      <a:pt x="225" y="388"/>
                    </a:lnTo>
                    <a:lnTo>
                      <a:pt x="237" y="386"/>
                    </a:lnTo>
                    <a:lnTo>
                      <a:pt x="247" y="384"/>
                    </a:lnTo>
                    <a:lnTo>
                      <a:pt x="259" y="380"/>
                    </a:lnTo>
                    <a:lnTo>
                      <a:pt x="267" y="378"/>
                    </a:lnTo>
                    <a:lnTo>
                      <a:pt x="276" y="377"/>
                    </a:lnTo>
                    <a:lnTo>
                      <a:pt x="282" y="377"/>
                    </a:lnTo>
                    <a:lnTo>
                      <a:pt x="286" y="376"/>
                    </a:lnTo>
                    <a:lnTo>
                      <a:pt x="290" y="376"/>
                    </a:lnTo>
                    <a:lnTo>
                      <a:pt x="292" y="376"/>
                    </a:lnTo>
                    <a:lnTo>
                      <a:pt x="288" y="374"/>
                    </a:lnTo>
                    <a:lnTo>
                      <a:pt x="284" y="371"/>
                    </a:lnTo>
                    <a:lnTo>
                      <a:pt x="278" y="369"/>
                    </a:lnTo>
                    <a:lnTo>
                      <a:pt x="274" y="369"/>
                    </a:lnTo>
                    <a:lnTo>
                      <a:pt x="267" y="369"/>
                    </a:lnTo>
                    <a:lnTo>
                      <a:pt x="261" y="369"/>
                    </a:lnTo>
                    <a:lnTo>
                      <a:pt x="252" y="369"/>
                    </a:lnTo>
                    <a:lnTo>
                      <a:pt x="245" y="369"/>
                    </a:lnTo>
                    <a:lnTo>
                      <a:pt x="239" y="369"/>
                    </a:lnTo>
                    <a:lnTo>
                      <a:pt x="235" y="370"/>
                    </a:lnTo>
                    <a:lnTo>
                      <a:pt x="229" y="371"/>
                    </a:lnTo>
                    <a:lnTo>
                      <a:pt x="229" y="373"/>
                    </a:lnTo>
                    <a:lnTo>
                      <a:pt x="229" y="370"/>
                    </a:lnTo>
                    <a:lnTo>
                      <a:pt x="229" y="369"/>
                    </a:lnTo>
                    <a:lnTo>
                      <a:pt x="230" y="364"/>
                    </a:lnTo>
                    <a:lnTo>
                      <a:pt x="233" y="359"/>
                    </a:lnTo>
                    <a:lnTo>
                      <a:pt x="235" y="353"/>
                    </a:lnTo>
                    <a:lnTo>
                      <a:pt x="236" y="346"/>
                    </a:lnTo>
                    <a:lnTo>
                      <a:pt x="239" y="339"/>
                    </a:lnTo>
                    <a:lnTo>
                      <a:pt x="242" y="334"/>
                    </a:lnTo>
                    <a:lnTo>
                      <a:pt x="242" y="327"/>
                    </a:lnTo>
                    <a:lnTo>
                      <a:pt x="243" y="320"/>
                    </a:lnTo>
                    <a:lnTo>
                      <a:pt x="243" y="316"/>
                    </a:lnTo>
                    <a:lnTo>
                      <a:pt x="243" y="312"/>
                    </a:lnTo>
                    <a:lnTo>
                      <a:pt x="239" y="303"/>
                    </a:lnTo>
                    <a:lnTo>
                      <a:pt x="232" y="295"/>
                    </a:lnTo>
                    <a:lnTo>
                      <a:pt x="226" y="290"/>
                    </a:lnTo>
                    <a:lnTo>
                      <a:pt x="220" y="286"/>
                    </a:lnTo>
                    <a:lnTo>
                      <a:pt x="214" y="279"/>
                    </a:lnTo>
                    <a:lnTo>
                      <a:pt x="209" y="275"/>
                    </a:lnTo>
                    <a:lnTo>
                      <a:pt x="203" y="268"/>
                    </a:lnTo>
                    <a:lnTo>
                      <a:pt x="198" y="263"/>
                    </a:lnTo>
                    <a:lnTo>
                      <a:pt x="193" y="255"/>
                    </a:lnTo>
                    <a:lnTo>
                      <a:pt x="190" y="248"/>
                    </a:lnTo>
                    <a:lnTo>
                      <a:pt x="186" y="239"/>
                    </a:lnTo>
                    <a:lnTo>
                      <a:pt x="184" y="231"/>
                    </a:lnTo>
                    <a:lnTo>
                      <a:pt x="183" y="222"/>
                    </a:lnTo>
                    <a:lnTo>
                      <a:pt x="183" y="215"/>
                    </a:lnTo>
                    <a:lnTo>
                      <a:pt x="183" y="207"/>
                    </a:lnTo>
                    <a:lnTo>
                      <a:pt x="184" y="202"/>
                    </a:lnTo>
                    <a:lnTo>
                      <a:pt x="184" y="198"/>
                    </a:lnTo>
                    <a:lnTo>
                      <a:pt x="185" y="198"/>
                    </a:lnTo>
                    <a:lnTo>
                      <a:pt x="184" y="198"/>
                    </a:lnTo>
                    <a:lnTo>
                      <a:pt x="183" y="202"/>
                    </a:lnTo>
                    <a:lnTo>
                      <a:pt x="180" y="207"/>
                    </a:lnTo>
                    <a:lnTo>
                      <a:pt x="178" y="214"/>
                    </a:lnTo>
                    <a:lnTo>
                      <a:pt x="171" y="222"/>
                    </a:lnTo>
                    <a:lnTo>
                      <a:pt x="165" y="231"/>
                    </a:lnTo>
                    <a:lnTo>
                      <a:pt x="162" y="235"/>
                    </a:lnTo>
                    <a:lnTo>
                      <a:pt x="158" y="241"/>
                    </a:lnTo>
                    <a:lnTo>
                      <a:pt x="153" y="246"/>
                    </a:lnTo>
                    <a:lnTo>
                      <a:pt x="149" y="252"/>
                    </a:lnTo>
                    <a:lnTo>
                      <a:pt x="142" y="257"/>
                    </a:lnTo>
                    <a:lnTo>
                      <a:pt x="137" y="263"/>
                    </a:lnTo>
                    <a:lnTo>
                      <a:pt x="130" y="268"/>
                    </a:lnTo>
                    <a:lnTo>
                      <a:pt x="123" y="275"/>
                    </a:lnTo>
                    <a:lnTo>
                      <a:pt x="117" y="279"/>
                    </a:lnTo>
                    <a:lnTo>
                      <a:pt x="110" y="286"/>
                    </a:lnTo>
                    <a:lnTo>
                      <a:pt x="104" y="290"/>
                    </a:lnTo>
                    <a:lnTo>
                      <a:pt x="98" y="296"/>
                    </a:lnTo>
                    <a:lnTo>
                      <a:pt x="92" y="300"/>
                    </a:lnTo>
                    <a:lnTo>
                      <a:pt x="87" y="304"/>
                    </a:lnTo>
                    <a:lnTo>
                      <a:pt x="81" y="307"/>
                    </a:lnTo>
                    <a:lnTo>
                      <a:pt x="79" y="310"/>
                    </a:lnTo>
                    <a:lnTo>
                      <a:pt x="72" y="316"/>
                    </a:lnTo>
                    <a:lnTo>
                      <a:pt x="71" y="318"/>
                    </a:lnTo>
                    <a:lnTo>
                      <a:pt x="22" y="225"/>
                    </a:lnTo>
                    <a:lnTo>
                      <a:pt x="52" y="168"/>
                    </a:lnTo>
                    <a:close/>
                  </a:path>
                </a:pathLst>
              </a:custGeom>
              <a:solidFill>
                <a:srgbClr val="4F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70" name="Freeform 255">
                <a:extLst>
                  <a:ext uri="{FF2B5EF4-FFF2-40B4-BE49-F238E27FC236}">
                    <a16:creationId xmlns:a16="http://schemas.microsoft.com/office/drawing/2014/main" id="{9AF1B160-E7E8-4329-9461-7DA588A3B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" y="3349"/>
                <a:ext cx="112" cy="112"/>
              </a:xfrm>
              <a:custGeom>
                <a:avLst/>
                <a:gdLst>
                  <a:gd name="T0" fmla="*/ 0 w 337"/>
                  <a:gd name="T1" fmla="*/ 0 h 334"/>
                  <a:gd name="T2" fmla="*/ 0 w 337"/>
                  <a:gd name="T3" fmla="*/ 0 h 334"/>
                  <a:gd name="T4" fmla="*/ 0 w 337"/>
                  <a:gd name="T5" fmla="*/ 0 h 334"/>
                  <a:gd name="T6" fmla="*/ 0 w 337"/>
                  <a:gd name="T7" fmla="*/ 0 h 334"/>
                  <a:gd name="T8" fmla="*/ 0 w 337"/>
                  <a:gd name="T9" fmla="*/ 0 h 334"/>
                  <a:gd name="T10" fmla="*/ 0 w 337"/>
                  <a:gd name="T11" fmla="*/ 0 h 334"/>
                  <a:gd name="T12" fmla="*/ 0 w 337"/>
                  <a:gd name="T13" fmla="*/ 0 h 334"/>
                  <a:gd name="T14" fmla="*/ 0 w 337"/>
                  <a:gd name="T15" fmla="*/ 0 h 334"/>
                  <a:gd name="T16" fmla="*/ 0 w 337"/>
                  <a:gd name="T17" fmla="*/ 0 h 334"/>
                  <a:gd name="T18" fmla="*/ 0 w 337"/>
                  <a:gd name="T19" fmla="*/ 0 h 334"/>
                  <a:gd name="T20" fmla="*/ 0 w 337"/>
                  <a:gd name="T21" fmla="*/ 0 h 334"/>
                  <a:gd name="T22" fmla="*/ 0 w 337"/>
                  <a:gd name="T23" fmla="*/ 0 h 334"/>
                  <a:gd name="T24" fmla="*/ 0 w 337"/>
                  <a:gd name="T25" fmla="*/ 0 h 334"/>
                  <a:gd name="T26" fmla="*/ 0 w 337"/>
                  <a:gd name="T27" fmla="*/ 0 h 334"/>
                  <a:gd name="T28" fmla="*/ 0 w 337"/>
                  <a:gd name="T29" fmla="*/ 0 h 334"/>
                  <a:gd name="T30" fmla="*/ 0 w 337"/>
                  <a:gd name="T31" fmla="*/ 0 h 334"/>
                  <a:gd name="T32" fmla="*/ 0 w 337"/>
                  <a:gd name="T33" fmla="*/ 0 h 334"/>
                  <a:gd name="T34" fmla="*/ 0 w 337"/>
                  <a:gd name="T35" fmla="*/ 0 h 334"/>
                  <a:gd name="T36" fmla="*/ 0 w 337"/>
                  <a:gd name="T37" fmla="*/ 0 h 334"/>
                  <a:gd name="T38" fmla="*/ 0 w 337"/>
                  <a:gd name="T39" fmla="*/ 0 h 334"/>
                  <a:gd name="T40" fmla="*/ 0 w 337"/>
                  <a:gd name="T41" fmla="*/ 0 h 334"/>
                  <a:gd name="T42" fmla="*/ 0 w 337"/>
                  <a:gd name="T43" fmla="*/ 0 h 334"/>
                  <a:gd name="T44" fmla="*/ 0 w 337"/>
                  <a:gd name="T45" fmla="*/ 0 h 334"/>
                  <a:gd name="T46" fmla="*/ 0 w 337"/>
                  <a:gd name="T47" fmla="*/ 0 h 334"/>
                  <a:gd name="T48" fmla="*/ 0 w 337"/>
                  <a:gd name="T49" fmla="*/ 0 h 334"/>
                  <a:gd name="T50" fmla="*/ 0 w 337"/>
                  <a:gd name="T51" fmla="*/ 0 h 334"/>
                  <a:gd name="T52" fmla="*/ 0 w 337"/>
                  <a:gd name="T53" fmla="*/ 0 h 334"/>
                  <a:gd name="T54" fmla="*/ 0 w 337"/>
                  <a:gd name="T55" fmla="*/ 0 h 334"/>
                  <a:gd name="T56" fmla="*/ 0 w 337"/>
                  <a:gd name="T57" fmla="*/ 0 h 334"/>
                  <a:gd name="T58" fmla="*/ 0 w 337"/>
                  <a:gd name="T59" fmla="*/ 0 h 334"/>
                  <a:gd name="T60" fmla="*/ 0 w 337"/>
                  <a:gd name="T61" fmla="*/ 0 h 334"/>
                  <a:gd name="T62" fmla="*/ 0 w 337"/>
                  <a:gd name="T63" fmla="*/ 0 h 334"/>
                  <a:gd name="T64" fmla="*/ 0 w 337"/>
                  <a:gd name="T65" fmla="*/ 0 h 334"/>
                  <a:gd name="T66" fmla="*/ 0 w 337"/>
                  <a:gd name="T67" fmla="*/ 0 h 334"/>
                  <a:gd name="T68" fmla="*/ 0 w 337"/>
                  <a:gd name="T69" fmla="*/ 0 h 334"/>
                  <a:gd name="T70" fmla="*/ 0 w 337"/>
                  <a:gd name="T71" fmla="*/ 0 h 334"/>
                  <a:gd name="T72" fmla="*/ 0 w 337"/>
                  <a:gd name="T73" fmla="*/ 0 h 334"/>
                  <a:gd name="T74" fmla="*/ 0 w 337"/>
                  <a:gd name="T75" fmla="*/ 0 h 334"/>
                  <a:gd name="T76" fmla="*/ 0 w 337"/>
                  <a:gd name="T77" fmla="*/ 0 h 334"/>
                  <a:gd name="T78" fmla="*/ 0 w 337"/>
                  <a:gd name="T79" fmla="*/ 0 h 334"/>
                  <a:gd name="T80" fmla="*/ 0 w 337"/>
                  <a:gd name="T81" fmla="*/ 0 h 334"/>
                  <a:gd name="T82" fmla="*/ 0 w 337"/>
                  <a:gd name="T83" fmla="*/ 0 h 334"/>
                  <a:gd name="T84" fmla="*/ 0 w 337"/>
                  <a:gd name="T85" fmla="*/ 0 h 334"/>
                  <a:gd name="T86" fmla="*/ 0 w 337"/>
                  <a:gd name="T87" fmla="*/ 0 h 334"/>
                  <a:gd name="T88" fmla="*/ 0 w 337"/>
                  <a:gd name="T89" fmla="*/ 0 h 334"/>
                  <a:gd name="T90" fmla="*/ 0 w 337"/>
                  <a:gd name="T91" fmla="*/ 0 h 334"/>
                  <a:gd name="T92" fmla="*/ 0 w 337"/>
                  <a:gd name="T93" fmla="*/ 0 h 334"/>
                  <a:gd name="T94" fmla="*/ 0 w 337"/>
                  <a:gd name="T95" fmla="*/ 0 h 334"/>
                  <a:gd name="T96" fmla="*/ 0 w 337"/>
                  <a:gd name="T97" fmla="*/ 0 h 334"/>
                  <a:gd name="T98" fmla="*/ 0 w 337"/>
                  <a:gd name="T99" fmla="*/ 0 h 334"/>
                  <a:gd name="T100" fmla="*/ 0 w 337"/>
                  <a:gd name="T101" fmla="*/ 0 h 334"/>
                  <a:gd name="T102" fmla="*/ 0 w 337"/>
                  <a:gd name="T103" fmla="*/ 0 h 334"/>
                  <a:gd name="T104" fmla="*/ 0 w 337"/>
                  <a:gd name="T105" fmla="*/ 0 h 334"/>
                  <a:gd name="T106" fmla="*/ 0 w 337"/>
                  <a:gd name="T107" fmla="*/ 0 h 334"/>
                  <a:gd name="T108" fmla="*/ 0 w 337"/>
                  <a:gd name="T109" fmla="*/ 0 h 334"/>
                  <a:gd name="T110" fmla="*/ 0 w 337"/>
                  <a:gd name="T111" fmla="*/ 0 h 334"/>
                  <a:gd name="T112" fmla="*/ 0 w 337"/>
                  <a:gd name="T113" fmla="*/ 0 h 334"/>
                  <a:gd name="T114" fmla="*/ 0 w 337"/>
                  <a:gd name="T115" fmla="*/ 0 h 334"/>
                  <a:gd name="T116" fmla="*/ 0 w 337"/>
                  <a:gd name="T117" fmla="*/ 0 h 334"/>
                  <a:gd name="T118" fmla="*/ 0 w 337"/>
                  <a:gd name="T119" fmla="*/ 0 h 334"/>
                  <a:gd name="T120" fmla="*/ 0 w 337"/>
                  <a:gd name="T121" fmla="*/ 0 h 3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7"/>
                  <a:gd name="T184" fmla="*/ 0 h 334"/>
                  <a:gd name="T185" fmla="*/ 337 w 337"/>
                  <a:gd name="T186" fmla="*/ 334 h 33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7" h="334">
                    <a:moveTo>
                      <a:pt x="329" y="251"/>
                    </a:moveTo>
                    <a:lnTo>
                      <a:pt x="327" y="249"/>
                    </a:lnTo>
                    <a:lnTo>
                      <a:pt x="322" y="245"/>
                    </a:lnTo>
                    <a:lnTo>
                      <a:pt x="317" y="242"/>
                    </a:lnTo>
                    <a:lnTo>
                      <a:pt x="313" y="240"/>
                    </a:lnTo>
                    <a:lnTo>
                      <a:pt x="307" y="238"/>
                    </a:lnTo>
                    <a:lnTo>
                      <a:pt x="302" y="236"/>
                    </a:lnTo>
                    <a:lnTo>
                      <a:pt x="294" y="233"/>
                    </a:lnTo>
                    <a:lnTo>
                      <a:pt x="286" y="231"/>
                    </a:lnTo>
                    <a:lnTo>
                      <a:pt x="278" y="230"/>
                    </a:lnTo>
                    <a:lnTo>
                      <a:pt x="271" y="230"/>
                    </a:lnTo>
                    <a:lnTo>
                      <a:pt x="261" y="229"/>
                    </a:lnTo>
                    <a:lnTo>
                      <a:pt x="252" y="230"/>
                    </a:lnTo>
                    <a:lnTo>
                      <a:pt x="242" y="233"/>
                    </a:lnTo>
                    <a:lnTo>
                      <a:pt x="232" y="237"/>
                    </a:lnTo>
                    <a:lnTo>
                      <a:pt x="220" y="240"/>
                    </a:lnTo>
                    <a:lnTo>
                      <a:pt x="210" y="246"/>
                    </a:lnTo>
                    <a:lnTo>
                      <a:pt x="199" y="252"/>
                    </a:lnTo>
                    <a:lnTo>
                      <a:pt x="187" y="260"/>
                    </a:lnTo>
                    <a:lnTo>
                      <a:pt x="176" y="268"/>
                    </a:lnTo>
                    <a:lnTo>
                      <a:pt x="166" y="277"/>
                    </a:lnTo>
                    <a:lnTo>
                      <a:pt x="156" y="284"/>
                    </a:lnTo>
                    <a:lnTo>
                      <a:pt x="148" y="293"/>
                    </a:lnTo>
                    <a:lnTo>
                      <a:pt x="138" y="300"/>
                    </a:lnTo>
                    <a:lnTo>
                      <a:pt x="130" y="308"/>
                    </a:lnTo>
                    <a:lnTo>
                      <a:pt x="122" y="314"/>
                    </a:lnTo>
                    <a:lnTo>
                      <a:pt x="118" y="321"/>
                    </a:lnTo>
                    <a:lnTo>
                      <a:pt x="112" y="327"/>
                    </a:lnTo>
                    <a:lnTo>
                      <a:pt x="109" y="330"/>
                    </a:lnTo>
                    <a:lnTo>
                      <a:pt x="105" y="332"/>
                    </a:lnTo>
                    <a:lnTo>
                      <a:pt x="105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3" y="327"/>
                    </a:lnTo>
                    <a:lnTo>
                      <a:pt x="102" y="321"/>
                    </a:lnTo>
                    <a:lnTo>
                      <a:pt x="100" y="314"/>
                    </a:lnTo>
                    <a:lnTo>
                      <a:pt x="98" y="307"/>
                    </a:lnTo>
                    <a:lnTo>
                      <a:pt x="95" y="298"/>
                    </a:lnTo>
                    <a:lnTo>
                      <a:pt x="94" y="290"/>
                    </a:lnTo>
                    <a:lnTo>
                      <a:pt x="91" y="279"/>
                    </a:lnTo>
                    <a:lnTo>
                      <a:pt x="88" y="269"/>
                    </a:lnTo>
                    <a:lnTo>
                      <a:pt x="87" y="260"/>
                    </a:lnTo>
                    <a:lnTo>
                      <a:pt x="84" y="250"/>
                    </a:lnTo>
                    <a:lnTo>
                      <a:pt x="82" y="239"/>
                    </a:lnTo>
                    <a:lnTo>
                      <a:pt x="81" y="229"/>
                    </a:lnTo>
                    <a:lnTo>
                      <a:pt x="79" y="220"/>
                    </a:lnTo>
                    <a:lnTo>
                      <a:pt x="79" y="211"/>
                    </a:lnTo>
                    <a:lnTo>
                      <a:pt x="79" y="202"/>
                    </a:lnTo>
                    <a:lnTo>
                      <a:pt x="79" y="193"/>
                    </a:lnTo>
                    <a:lnTo>
                      <a:pt x="79" y="185"/>
                    </a:lnTo>
                    <a:lnTo>
                      <a:pt x="79" y="179"/>
                    </a:lnTo>
                    <a:lnTo>
                      <a:pt x="79" y="171"/>
                    </a:lnTo>
                    <a:lnTo>
                      <a:pt x="79" y="166"/>
                    </a:lnTo>
                    <a:lnTo>
                      <a:pt x="79" y="160"/>
                    </a:lnTo>
                    <a:lnTo>
                      <a:pt x="80" y="155"/>
                    </a:lnTo>
                    <a:lnTo>
                      <a:pt x="79" y="149"/>
                    </a:lnTo>
                    <a:lnTo>
                      <a:pt x="79" y="144"/>
                    </a:lnTo>
                    <a:lnTo>
                      <a:pt x="79" y="138"/>
                    </a:lnTo>
                    <a:lnTo>
                      <a:pt x="79" y="134"/>
                    </a:lnTo>
                    <a:lnTo>
                      <a:pt x="77" y="122"/>
                    </a:lnTo>
                    <a:lnTo>
                      <a:pt x="71" y="112"/>
                    </a:lnTo>
                    <a:lnTo>
                      <a:pt x="67" y="107"/>
                    </a:lnTo>
                    <a:lnTo>
                      <a:pt x="62" y="101"/>
                    </a:lnTo>
                    <a:lnTo>
                      <a:pt x="55" y="95"/>
                    </a:lnTo>
                    <a:lnTo>
                      <a:pt x="51" y="89"/>
                    </a:lnTo>
                    <a:lnTo>
                      <a:pt x="46" y="84"/>
                    </a:lnTo>
                    <a:lnTo>
                      <a:pt x="39" y="78"/>
                    </a:lnTo>
                    <a:lnTo>
                      <a:pt x="33" y="72"/>
                    </a:lnTo>
                    <a:lnTo>
                      <a:pt x="29" y="69"/>
                    </a:lnTo>
                    <a:lnTo>
                      <a:pt x="22" y="62"/>
                    </a:lnTo>
                    <a:lnTo>
                      <a:pt x="17" y="59"/>
                    </a:lnTo>
                    <a:lnTo>
                      <a:pt x="11" y="56"/>
                    </a:lnTo>
                    <a:lnTo>
                      <a:pt x="8" y="53"/>
                    </a:lnTo>
                    <a:lnTo>
                      <a:pt x="2" y="48"/>
                    </a:lnTo>
                    <a:lnTo>
                      <a:pt x="0" y="47"/>
                    </a:lnTo>
                    <a:lnTo>
                      <a:pt x="34" y="33"/>
                    </a:lnTo>
                    <a:lnTo>
                      <a:pt x="36" y="30"/>
                    </a:lnTo>
                    <a:lnTo>
                      <a:pt x="39" y="31"/>
                    </a:lnTo>
                    <a:lnTo>
                      <a:pt x="42" y="35"/>
                    </a:lnTo>
                    <a:lnTo>
                      <a:pt x="49" y="41"/>
                    </a:lnTo>
                    <a:lnTo>
                      <a:pt x="52" y="45"/>
                    </a:lnTo>
                    <a:lnTo>
                      <a:pt x="55" y="51"/>
                    </a:lnTo>
                    <a:lnTo>
                      <a:pt x="60" y="58"/>
                    </a:lnTo>
                    <a:lnTo>
                      <a:pt x="65" y="67"/>
                    </a:lnTo>
                    <a:lnTo>
                      <a:pt x="71" y="75"/>
                    </a:lnTo>
                    <a:lnTo>
                      <a:pt x="77" y="86"/>
                    </a:lnTo>
                    <a:lnTo>
                      <a:pt x="82" y="96"/>
                    </a:lnTo>
                    <a:lnTo>
                      <a:pt x="89" y="108"/>
                    </a:lnTo>
                    <a:lnTo>
                      <a:pt x="95" y="119"/>
                    </a:lnTo>
                    <a:lnTo>
                      <a:pt x="102" y="132"/>
                    </a:lnTo>
                    <a:lnTo>
                      <a:pt x="109" y="144"/>
                    </a:lnTo>
                    <a:lnTo>
                      <a:pt x="115" y="157"/>
                    </a:lnTo>
                    <a:lnTo>
                      <a:pt x="121" y="168"/>
                    </a:lnTo>
                    <a:lnTo>
                      <a:pt x="126" y="178"/>
                    </a:lnTo>
                    <a:lnTo>
                      <a:pt x="131" y="187"/>
                    </a:lnTo>
                    <a:lnTo>
                      <a:pt x="136" y="197"/>
                    </a:lnTo>
                    <a:lnTo>
                      <a:pt x="139" y="203"/>
                    </a:lnTo>
                    <a:lnTo>
                      <a:pt x="142" y="210"/>
                    </a:lnTo>
                    <a:lnTo>
                      <a:pt x="144" y="212"/>
                    </a:lnTo>
                    <a:lnTo>
                      <a:pt x="145" y="215"/>
                    </a:lnTo>
                    <a:lnTo>
                      <a:pt x="148" y="211"/>
                    </a:lnTo>
                    <a:lnTo>
                      <a:pt x="156" y="207"/>
                    </a:lnTo>
                    <a:lnTo>
                      <a:pt x="162" y="202"/>
                    </a:lnTo>
                    <a:lnTo>
                      <a:pt x="169" y="198"/>
                    </a:lnTo>
                    <a:lnTo>
                      <a:pt x="175" y="192"/>
                    </a:lnTo>
                    <a:lnTo>
                      <a:pt x="183" y="186"/>
                    </a:lnTo>
                    <a:lnTo>
                      <a:pt x="190" y="178"/>
                    </a:lnTo>
                    <a:lnTo>
                      <a:pt x="196" y="171"/>
                    </a:lnTo>
                    <a:lnTo>
                      <a:pt x="203" y="162"/>
                    </a:lnTo>
                    <a:lnTo>
                      <a:pt x="209" y="155"/>
                    </a:lnTo>
                    <a:lnTo>
                      <a:pt x="212" y="146"/>
                    </a:lnTo>
                    <a:lnTo>
                      <a:pt x="216" y="137"/>
                    </a:lnTo>
                    <a:lnTo>
                      <a:pt x="219" y="127"/>
                    </a:lnTo>
                    <a:lnTo>
                      <a:pt x="220" y="118"/>
                    </a:lnTo>
                    <a:lnTo>
                      <a:pt x="216" y="108"/>
                    </a:lnTo>
                    <a:lnTo>
                      <a:pt x="212" y="98"/>
                    </a:lnTo>
                    <a:lnTo>
                      <a:pt x="206" y="87"/>
                    </a:lnTo>
                    <a:lnTo>
                      <a:pt x="201" y="77"/>
                    </a:lnTo>
                    <a:lnTo>
                      <a:pt x="193" y="67"/>
                    </a:lnTo>
                    <a:lnTo>
                      <a:pt x="185" y="57"/>
                    </a:lnTo>
                    <a:lnTo>
                      <a:pt x="176" y="48"/>
                    </a:lnTo>
                    <a:lnTo>
                      <a:pt x="169" y="40"/>
                    </a:lnTo>
                    <a:lnTo>
                      <a:pt x="160" y="31"/>
                    </a:lnTo>
                    <a:lnTo>
                      <a:pt x="151" y="24"/>
                    </a:lnTo>
                    <a:lnTo>
                      <a:pt x="142" y="17"/>
                    </a:lnTo>
                    <a:lnTo>
                      <a:pt x="136" y="11"/>
                    </a:lnTo>
                    <a:lnTo>
                      <a:pt x="130" y="7"/>
                    </a:lnTo>
                    <a:lnTo>
                      <a:pt x="125" y="4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128" y="0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8" y="1"/>
                    </a:lnTo>
                    <a:lnTo>
                      <a:pt x="143" y="3"/>
                    </a:lnTo>
                    <a:lnTo>
                      <a:pt x="148" y="3"/>
                    </a:lnTo>
                    <a:lnTo>
                      <a:pt x="155" y="4"/>
                    </a:lnTo>
                    <a:lnTo>
                      <a:pt x="163" y="5"/>
                    </a:lnTo>
                    <a:lnTo>
                      <a:pt x="174" y="8"/>
                    </a:lnTo>
                    <a:lnTo>
                      <a:pt x="184" y="10"/>
                    </a:lnTo>
                    <a:lnTo>
                      <a:pt x="195" y="13"/>
                    </a:lnTo>
                    <a:lnTo>
                      <a:pt x="207" y="16"/>
                    </a:lnTo>
                    <a:lnTo>
                      <a:pt x="222" y="19"/>
                    </a:lnTo>
                    <a:lnTo>
                      <a:pt x="235" y="21"/>
                    </a:lnTo>
                    <a:lnTo>
                      <a:pt x="249" y="26"/>
                    </a:lnTo>
                    <a:lnTo>
                      <a:pt x="262" y="29"/>
                    </a:lnTo>
                    <a:lnTo>
                      <a:pt x="276" y="34"/>
                    </a:lnTo>
                    <a:lnTo>
                      <a:pt x="287" y="36"/>
                    </a:lnTo>
                    <a:lnTo>
                      <a:pt x="300" y="38"/>
                    </a:lnTo>
                    <a:lnTo>
                      <a:pt x="310" y="41"/>
                    </a:lnTo>
                    <a:lnTo>
                      <a:pt x="318" y="44"/>
                    </a:lnTo>
                    <a:lnTo>
                      <a:pt x="326" y="46"/>
                    </a:lnTo>
                    <a:lnTo>
                      <a:pt x="333" y="48"/>
                    </a:lnTo>
                    <a:lnTo>
                      <a:pt x="335" y="49"/>
                    </a:lnTo>
                    <a:lnTo>
                      <a:pt x="337" y="50"/>
                    </a:lnTo>
                    <a:lnTo>
                      <a:pt x="335" y="90"/>
                    </a:lnTo>
                    <a:lnTo>
                      <a:pt x="332" y="88"/>
                    </a:lnTo>
                    <a:lnTo>
                      <a:pt x="325" y="85"/>
                    </a:lnTo>
                    <a:lnTo>
                      <a:pt x="319" y="81"/>
                    </a:lnTo>
                    <a:lnTo>
                      <a:pt x="315" y="78"/>
                    </a:lnTo>
                    <a:lnTo>
                      <a:pt x="310" y="76"/>
                    </a:lnTo>
                    <a:lnTo>
                      <a:pt x="303" y="74"/>
                    </a:lnTo>
                    <a:lnTo>
                      <a:pt x="295" y="69"/>
                    </a:lnTo>
                    <a:lnTo>
                      <a:pt x="288" y="66"/>
                    </a:lnTo>
                    <a:lnTo>
                      <a:pt x="282" y="62"/>
                    </a:lnTo>
                    <a:lnTo>
                      <a:pt x="275" y="60"/>
                    </a:lnTo>
                    <a:lnTo>
                      <a:pt x="267" y="57"/>
                    </a:lnTo>
                    <a:lnTo>
                      <a:pt x="261" y="54"/>
                    </a:lnTo>
                    <a:lnTo>
                      <a:pt x="253" y="51"/>
                    </a:lnTo>
                    <a:lnTo>
                      <a:pt x="247" y="50"/>
                    </a:lnTo>
                    <a:lnTo>
                      <a:pt x="241" y="47"/>
                    </a:lnTo>
                    <a:lnTo>
                      <a:pt x="235" y="46"/>
                    </a:lnTo>
                    <a:lnTo>
                      <a:pt x="230" y="44"/>
                    </a:lnTo>
                    <a:lnTo>
                      <a:pt x="225" y="44"/>
                    </a:lnTo>
                    <a:lnTo>
                      <a:pt x="216" y="44"/>
                    </a:lnTo>
                    <a:lnTo>
                      <a:pt x="211" y="44"/>
                    </a:lnTo>
                    <a:lnTo>
                      <a:pt x="204" y="44"/>
                    </a:lnTo>
                    <a:lnTo>
                      <a:pt x="202" y="44"/>
                    </a:lnTo>
                    <a:lnTo>
                      <a:pt x="200" y="44"/>
                    </a:lnTo>
                    <a:lnTo>
                      <a:pt x="200" y="45"/>
                    </a:lnTo>
                    <a:lnTo>
                      <a:pt x="284" y="106"/>
                    </a:lnTo>
                    <a:lnTo>
                      <a:pt x="329" y="251"/>
                    </a:lnTo>
                    <a:close/>
                  </a:path>
                </a:pathLst>
              </a:custGeom>
              <a:solidFill>
                <a:srgbClr val="A6B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71" name="Freeform 256">
                <a:extLst>
                  <a:ext uri="{FF2B5EF4-FFF2-40B4-BE49-F238E27FC236}">
                    <a16:creationId xmlns:a16="http://schemas.microsoft.com/office/drawing/2014/main" id="{44918D09-A18B-4825-89DB-D32140890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" y="3365"/>
                <a:ext cx="44" cy="50"/>
              </a:xfrm>
              <a:custGeom>
                <a:avLst/>
                <a:gdLst>
                  <a:gd name="T0" fmla="*/ 0 w 132"/>
                  <a:gd name="T1" fmla="*/ 0 h 151"/>
                  <a:gd name="T2" fmla="*/ 0 w 132"/>
                  <a:gd name="T3" fmla="*/ 0 h 151"/>
                  <a:gd name="T4" fmla="*/ 0 w 132"/>
                  <a:gd name="T5" fmla="*/ 0 h 151"/>
                  <a:gd name="T6" fmla="*/ 0 w 132"/>
                  <a:gd name="T7" fmla="*/ 0 h 151"/>
                  <a:gd name="T8" fmla="*/ 0 w 132"/>
                  <a:gd name="T9" fmla="*/ 0 h 151"/>
                  <a:gd name="T10" fmla="*/ 0 w 132"/>
                  <a:gd name="T11" fmla="*/ 0 h 151"/>
                  <a:gd name="T12" fmla="*/ 0 w 132"/>
                  <a:gd name="T13" fmla="*/ 0 h 151"/>
                  <a:gd name="T14" fmla="*/ 0 w 132"/>
                  <a:gd name="T15" fmla="*/ 0 h 151"/>
                  <a:gd name="T16" fmla="*/ 0 w 132"/>
                  <a:gd name="T17" fmla="*/ 0 h 151"/>
                  <a:gd name="T18" fmla="*/ 0 w 132"/>
                  <a:gd name="T19" fmla="*/ 0 h 151"/>
                  <a:gd name="T20" fmla="*/ 0 w 132"/>
                  <a:gd name="T21" fmla="*/ 0 h 151"/>
                  <a:gd name="T22" fmla="*/ 0 w 132"/>
                  <a:gd name="T23" fmla="*/ 0 h 151"/>
                  <a:gd name="T24" fmla="*/ 0 w 132"/>
                  <a:gd name="T25" fmla="*/ 0 h 151"/>
                  <a:gd name="T26" fmla="*/ 0 w 132"/>
                  <a:gd name="T27" fmla="*/ 0 h 151"/>
                  <a:gd name="T28" fmla="*/ 0 w 132"/>
                  <a:gd name="T29" fmla="*/ 0 h 151"/>
                  <a:gd name="T30" fmla="*/ 0 w 132"/>
                  <a:gd name="T31" fmla="*/ 0 h 151"/>
                  <a:gd name="T32" fmla="*/ 0 w 132"/>
                  <a:gd name="T33" fmla="*/ 0 h 151"/>
                  <a:gd name="T34" fmla="*/ 0 w 132"/>
                  <a:gd name="T35" fmla="*/ 0 h 151"/>
                  <a:gd name="T36" fmla="*/ 0 w 132"/>
                  <a:gd name="T37" fmla="*/ 0 h 151"/>
                  <a:gd name="T38" fmla="*/ 0 w 132"/>
                  <a:gd name="T39" fmla="*/ 0 h 151"/>
                  <a:gd name="T40" fmla="*/ 0 w 132"/>
                  <a:gd name="T41" fmla="*/ 0 h 151"/>
                  <a:gd name="T42" fmla="*/ 0 w 132"/>
                  <a:gd name="T43" fmla="*/ 0 h 151"/>
                  <a:gd name="T44" fmla="*/ 0 w 132"/>
                  <a:gd name="T45" fmla="*/ 0 h 151"/>
                  <a:gd name="T46" fmla="*/ 0 w 132"/>
                  <a:gd name="T47" fmla="*/ 0 h 151"/>
                  <a:gd name="T48" fmla="*/ 0 w 132"/>
                  <a:gd name="T49" fmla="*/ 0 h 151"/>
                  <a:gd name="T50" fmla="*/ 0 w 132"/>
                  <a:gd name="T51" fmla="*/ 0 h 151"/>
                  <a:gd name="T52" fmla="*/ 0 w 132"/>
                  <a:gd name="T53" fmla="*/ 0 h 151"/>
                  <a:gd name="T54" fmla="*/ 0 w 132"/>
                  <a:gd name="T55" fmla="*/ 0 h 151"/>
                  <a:gd name="T56" fmla="*/ 0 w 132"/>
                  <a:gd name="T57" fmla="*/ 0 h 151"/>
                  <a:gd name="T58" fmla="*/ 0 w 132"/>
                  <a:gd name="T59" fmla="*/ 0 h 151"/>
                  <a:gd name="T60" fmla="*/ 0 w 132"/>
                  <a:gd name="T61" fmla="*/ 0 h 151"/>
                  <a:gd name="T62" fmla="*/ 0 w 132"/>
                  <a:gd name="T63" fmla="*/ 0 h 151"/>
                  <a:gd name="T64" fmla="*/ 0 w 132"/>
                  <a:gd name="T65" fmla="*/ 0 h 151"/>
                  <a:gd name="T66" fmla="*/ 0 w 132"/>
                  <a:gd name="T67" fmla="*/ 0 h 151"/>
                  <a:gd name="T68" fmla="*/ 0 w 132"/>
                  <a:gd name="T69" fmla="*/ 0 h 151"/>
                  <a:gd name="T70" fmla="*/ 0 w 132"/>
                  <a:gd name="T71" fmla="*/ 0 h 151"/>
                  <a:gd name="T72" fmla="*/ 0 w 132"/>
                  <a:gd name="T73" fmla="*/ 0 h 151"/>
                  <a:gd name="T74" fmla="*/ 0 w 132"/>
                  <a:gd name="T75" fmla="*/ 0 h 151"/>
                  <a:gd name="T76" fmla="*/ 0 w 132"/>
                  <a:gd name="T77" fmla="*/ 0 h 151"/>
                  <a:gd name="T78" fmla="*/ 0 w 132"/>
                  <a:gd name="T79" fmla="*/ 0 h 151"/>
                  <a:gd name="T80" fmla="*/ 0 w 132"/>
                  <a:gd name="T81" fmla="*/ 0 h 151"/>
                  <a:gd name="T82" fmla="*/ 0 w 132"/>
                  <a:gd name="T83" fmla="*/ 0 h 151"/>
                  <a:gd name="T84" fmla="*/ 0 w 132"/>
                  <a:gd name="T85" fmla="*/ 0 h 151"/>
                  <a:gd name="T86" fmla="*/ 0 w 132"/>
                  <a:gd name="T87" fmla="*/ 0 h 151"/>
                  <a:gd name="T88" fmla="*/ 0 w 132"/>
                  <a:gd name="T89" fmla="*/ 0 h 151"/>
                  <a:gd name="T90" fmla="*/ 0 w 132"/>
                  <a:gd name="T91" fmla="*/ 0 h 151"/>
                  <a:gd name="T92" fmla="*/ 0 w 132"/>
                  <a:gd name="T93" fmla="*/ 0 h 151"/>
                  <a:gd name="T94" fmla="*/ 0 w 132"/>
                  <a:gd name="T95" fmla="*/ 0 h 151"/>
                  <a:gd name="T96" fmla="*/ 0 w 132"/>
                  <a:gd name="T97" fmla="*/ 0 h 151"/>
                  <a:gd name="T98" fmla="*/ 0 w 132"/>
                  <a:gd name="T99" fmla="*/ 0 h 151"/>
                  <a:gd name="T100" fmla="*/ 0 w 132"/>
                  <a:gd name="T101" fmla="*/ 0 h 151"/>
                  <a:gd name="T102" fmla="*/ 0 w 132"/>
                  <a:gd name="T103" fmla="*/ 0 h 151"/>
                  <a:gd name="T104" fmla="*/ 0 w 132"/>
                  <a:gd name="T105" fmla="*/ 0 h 15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"/>
                  <a:gd name="T160" fmla="*/ 0 h 151"/>
                  <a:gd name="T161" fmla="*/ 132 w 132"/>
                  <a:gd name="T162" fmla="*/ 151 h 15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" h="151">
                    <a:moveTo>
                      <a:pt x="0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11" y="4"/>
                    </a:lnTo>
                    <a:lnTo>
                      <a:pt x="17" y="6"/>
                    </a:lnTo>
                    <a:lnTo>
                      <a:pt x="22" y="9"/>
                    </a:lnTo>
                    <a:lnTo>
                      <a:pt x="29" y="12"/>
                    </a:lnTo>
                    <a:lnTo>
                      <a:pt x="34" y="13"/>
                    </a:lnTo>
                    <a:lnTo>
                      <a:pt x="41" y="17"/>
                    </a:lnTo>
                    <a:lnTo>
                      <a:pt x="48" y="21"/>
                    </a:lnTo>
                    <a:lnTo>
                      <a:pt x="55" y="24"/>
                    </a:lnTo>
                    <a:lnTo>
                      <a:pt x="61" y="28"/>
                    </a:lnTo>
                    <a:lnTo>
                      <a:pt x="68" y="31"/>
                    </a:lnTo>
                    <a:lnTo>
                      <a:pt x="74" y="35"/>
                    </a:lnTo>
                    <a:lnTo>
                      <a:pt x="81" y="40"/>
                    </a:lnTo>
                    <a:lnTo>
                      <a:pt x="90" y="48"/>
                    </a:lnTo>
                    <a:lnTo>
                      <a:pt x="98" y="55"/>
                    </a:lnTo>
                    <a:lnTo>
                      <a:pt x="103" y="63"/>
                    </a:lnTo>
                    <a:lnTo>
                      <a:pt x="108" y="71"/>
                    </a:lnTo>
                    <a:lnTo>
                      <a:pt x="109" y="78"/>
                    </a:lnTo>
                    <a:lnTo>
                      <a:pt x="111" y="83"/>
                    </a:lnTo>
                    <a:lnTo>
                      <a:pt x="112" y="87"/>
                    </a:lnTo>
                    <a:lnTo>
                      <a:pt x="113" y="89"/>
                    </a:lnTo>
                    <a:lnTo>
                      <a:pt x="129" y="63"/>
                    </a:lnTo>
                    <a:lnTo>
                      <a:pt x="132" y="135"/>
                    </a:lnTo>
                    <a:lnTo>
                      <a:pt x="103" y="151"/>
                    </a:lnTo>
                    <a:lnTo>
                      <a:pt x="102" y="148"/>
                    </a:lnTo>
                    <a:lnTo>
                      <a:pt x="102" y="143"/>
                    </a:lnTo>
                    <a:lnTo>
                      <a:pt x="100" y="135"/>
                    </a:lnTo>
                    <a:lnTo>
                      <a:pt x="99" y="125"/>
                    </a:lnTo>
                    <a:lnTo>
                      <a:pt x="97" y="119"/>
                    </a:lnTo>
                    <a:lnTo>
                      <a:pt x="94" y="113"/>
                    </a:lnTo>
                    <a:lnTo>
                      <a:pt x="91" y="105"/>
                    </a:lnTo>
                    <a:lnTo>
                      <a:pt x="90" y="100"/>
                    </a:lnTo>
                    <a:lnTo>
                      <a:pt x="85" y="92"/>
                    </a:lnTo>
                    <a:lnTo>
                      <a:pt x="82" y="85"/>
                    </a:lnTo>
                    <a:lnTo>
                      <a:pt x="79" y="79"/>
                    </a:lnTo>
                    <a:lnTo>
                      <a:pt x="75" y="71"/>
                    </a:lnTo>
                    <a:lnTo>
                      <a:pt x="70" y="63"/>
                    </a:lnTo>
                    <a:lnTo>
                      <a:pt x="65" y="57"/>
                    </a:lnTo>
                    <a:lnTo>
                      <a:pt x="59" y="49"/>
                    </a:lnTo>
                    <a:lnTo>
                      <a:pt x="53" y="43"/>
                    </a:lnTo>
                    <a:lnTo>
                      <a:pt x="47" y="38"/>
                    </a:lnTo>
                    <a:lnTo>
                      <a:pt x="41" y="31"/>
                    </a:lnTo>
                    <a:lnTo>
                      <a:pt x="34" y="25"/>
                    </a:lnTo>
                    <a:lnTo>
                      <a:pt x="29" y="21"/>
                    </a:lnTo>
                    <a:lnTo>
                      <a:pt x="22" y="14"/>
                    </a:lnTo>
                    <a:lnTo>
                      <a:pt x="17" y="11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72" name="Freeform 257">
                <a:extLst>
                  <a:ext uri="{FF2B5EF4-FFF2-40B4-BE49-F238E27FC236}">
                    <a16:creationId xmlns:a16="http://schemas.microsoft.com/office/drawing/2014/main" id="{0749B2EA-3F63-4B6F-87FF-1F1A26B63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" y="3396"/>
                <a:ext cx="288" cy="161"/>
              </a:xfrm>
              <a:custGeom>
                <a:avLst/>
                <a:gdLst>
                  <a:gd name="T0" fmla="*/ 0 w 864"/>
                  <a:gd name="T1" fmla="*/ 0 h 482"/>
                  <a:gd name="T2" fmla="*/ 0 w 864"/>
                  <a:gd name="T3" fmla="*/ 0 h 482"/>
                  <a:gd name="T4" fmla="*/ 0 w 864"/>
                  <a:gd name="T5" fmla="*/ 0 h 482"/>
                  <a:gd name="T6" fmla="*/ 0 w 864"/>
                  <a:gd name="T7" fmla="*/ 0 h 482"/>
                  <a:gd name="T8" fmla="*/ 0 w 864"/>
                  <a:gd name="T9" fmla="*/ 0 h 482"/>
                  <a:gd name="T10" fmla="*/ 0 w 864"/>
                  <a:gd name="T11" fmla="*/ 0 h 482"/>
                  <a:gd name="T12" fmla="*/ 0 w 864"/>
                  <a:gd name="T13" fmla="*/ 0 h 482"/>
                  <a:gd name="T14" fmla="*/ 0 w 864"/>
                  <a:gd name="T15" fmla="*/ 0 h 482"/>
                  <a:gd name="T16" fmla="*/ 0 w 864"/>
                  <a:gd name="T17" fmla="*/ 0 h 482"/>
                  <a:gd name="T18" fmla="*/ 0 w 864"/>
                  <a:gd name="T19" fmla="*/ 0 h 482"/>
                  <a:gd name="T20" fmla="*/ 0 w 864"/>
                  <a:gd name="T21" fmla="*/ 0 h 482"/>
                  <a:gd name="T22" fmla="*/ 0 w 864"/>
                  <a:gd name="T23" fmla="*/ 0 h 482"/>
                  <a:gd name="T24" fmla="*/ 0 w 864"/>
                  <a:gd name="T25" fmla="*/ 0 h 482"/>
                  <a:gd name="T26" fmla="*/ 0 w 864"/>
                  <a:gd name="T27" fmla="*/ 0 h 482"/>
                  <a:gd name="T28" fmla="*/ 0 w 864"/>
                  <a:gd name="T29" fmla="*/ 0 h 482"/>
                  <a:gd name="T30" fmla="*/ 0 w 864"/>
                  <a:gd name="T31" fmla="*/ 0 h 482"/>
                  <a:gd name="T32" fmla="*/ 0 w 864"/>
                  <a:gd name="T33" fmla="*/ 0 h 482"/>
                  <a:gd name="T34" fmla="*/ 0 w 864"/>
                  <a:gd name="T35" fmla="*/ 0 h 482"/>
                  <a:gd name="T36" fmla="*/ 0 w 864"/>
                  <a:gd name="T37" fmla="*/ 0 h 482"/>
                  <a:gd name="T38" fmla="*/ 0 w 864"/>
                  <a:gd name="T39" fmla="*/ 0 h 482"/>
                  <a:gd name="T40" fmla="*/ 0 w 864"/>
                  <a:gd name="T41" fmla="*/ 0 h 482"/>
                  <a:gd name="T42" fmla="*/ 0 w 864"/>
                  <a:gd name="T43" fmla="*/ 0 h 482"/>
                  <a:gd name="T44" fmla="*/ 0 w 864"/>
                  <a:gd name="T45" fmla="*/ 0 h 482"/>
                  <a:gd name="T46" fmla="*/ 0 w 864"/>
                  <a:gd name="T47" fmla="*/ 0 h 482"/>
                  <a:gd name="T48" fmla="*/ 0 w 864"/>
                  <a:gd name="T49" fmla="*/ 0 h 482"/>
                  <a:gd name="T50" fmla="*/ 0 w 864"/>
                  <a:gd name="T51" fmla="*/ 0 h 482"/>
                  <a:gd name="T52" fmla="*/ 0 w 864"/>
                  <a:gd name="T53" fmla="*/ 0 h 482"/>
                  <a:gd name="T54" fmla="*/ 0 w 864"/>
                  <a:gd name="T55" fmla="*/ 0 h 482"/>
                  <a:gd name="T56" fmla="*/ 0 w 864"/>
                  <a:gd name="T57" fmla="*/ 0 h 482"/>
                  <a:gd name="T58" fmla="*/ 0 w 864"/>
                  <a:gd name="T59" fmla="*/ 0 h 482"/>
                  <a:gd name="T60" fmla="*/ 0 w 864"/>
                  <a:gd name="T61" fmla="*/ 0 h 482"/>
                  <a:gd name="T62" fmla="*/ 0 w 864"/>
                  <a:gd name="T63" fmla="*/ 0 h 482"/>
                  <a:gd name="T64" fmla="*/ 0 w 864"/>
                  <a:gd name="T65" fmla="*/ 0 h 482"/>
                  <a:gd name="T66" fmla="*/ 0 w 864"/>
                  <a:gd name="T67" fmla="*/ 0 h 482"/>
                  <a:gd name="T68" fmla="*/ 0 w 864"/>
                  <a:gd name="T69" fmla="*/ 0 h 482"/>
                  <a:gd name="T70" fmla="*/ 0 w 864"/>
                  <a:gd name="T71" fmla="*/ 0 h 482"/>
                  <a:gd name="T72" fmla="*/ 0 w 864"/>
                  <a:gd name="T73" fmla="*/ 0 h 482"/>
                  <a:gd name="T74" fmla="*/ 0 w 864"/>
                  <a:gd name="T75" fmla="*/ 0 h 482"/>
                  <a:gd name="T76" fmla="*/ 0 w 864"/>
                  <a:gd name="T77" fmla="*/ 0 h 482"/>
                  <a:gd name="T78" fmla="*/ 0 w 864"/>
                  <a:gd name="T79" fmla="*/ 0 h 482"/>
                  <a:gd name="T80" fmla="*/ 0 w 864"/>
                  <a:gd name="T81" fmla="*/ 0 h 482"/>
                  <a:gd name="T82" fmla="*/ 0 w 864"/>
                  <a:gd name="T83" fmla="*/ 0 h 482"/>
                  <a:gd name="T84" fmla="*/ 0 w 864"/>
                  <a:gd name="T85" fmla="*/ 0 h 482"/>
                  <a:gd name="T86" fmla="*/ 0 w 864"/>
                  <a:gd name="T87" fmla="*/ 0 h 482"/>
                  <a:gd name="T88" fmla="*/ 0 w 864"/>
                  <a:gd name="T89" fmla="*/ 0 h 482"/>
                  <a:gd name="T90" fmla="*/ 0 w 864"/>
                  <a:gd name="T91" fmla="*/ 0 h 482"/>
                  <a:gd name="T92" fmla="*/ 0 w 864"/>
                  <a:gd name="T93" fmla="*/ 0 h 482"/>
                  <a:gd name="T94" fmla="*/ 0 w 864"/>
                  <a:gd name="T95" fmla="*/ 0 h 482"/>
                  <a:gd name="T96" fmla="*/ 0 w 864"/>
                  <a:gd name="T97" fmla="*/ 0 h 482"/>
                  <a:gd name="T98" fmla="*/ 0 w 864"/>
                  <a:gd name="T99" fmla="*/ 0 h 482"/>
                  <a:gd name="T100" fmla="*/ 0 w 864"/>
                  <a:gd name="T101" fmla="*/ 0 h 482"/>
                  <a:gd name="T102" fmla="*/ 0 w 864"/>
                  <a:gd name="T103" fmla="*/ 0 h 482"/>
                  <a:gd name="T104" fmla="*/ 0 w 864"/>
                  <a:gd name="T105" fmla="*/ 0 h 482"/>
                  <a:gd name="T106" fmla="*/ 0 w 864"/>
                  <a:gd name="T107" fmla="*/ 0 h 482"/>
                  <a:gd name="T108" fmla="*/ 0 w 864"/>
                  <a:gd name="T109" fmla="*/ 0 h 482"/>
                  <a:gd name="T110" fmla="*/ 0 w 864"/>
                  <a:gd name="T111" fmla="*/ 0 h 482"/>
                  <a:gd name="T112" fmla="*/ 0 w 864"/>
                  <a:gd name="T113" fmla="*/ 0 h 482"/>
                  <a:gd name="T114" fmla="*/ 0 w 864"/>
                  <a:gd name="T115" fmla="*/ 0 h 482"/>
                  <a:gd name="T116" fmla="*/ 0 w 864"/>
                  <a:gd name="T117" fmla="*/ 0 h 4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4"/>
                  <a:gd name="T178" fmla="*/ 0 h 482"/>
                  <a:gd name="T179" fmla="*/ 864 w 864"/>
                  <a:gd name="T180" fmla="*/ 482 h 4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4" h="482">
                    <a:moveTo>
                      <a:pt x="839" y="307"/>
                    </a:moveTo>
                    <a:lnTo>
                      <a:pt x="839" y="304"/>
                    </a:lnTo>
                    <a:lnTo>
                      <a:pt x="839" y="302"/>
                    </a:lnTo>
                    <a:lnTo>
                      <a:pt x="840" y="297"/>
                    </a:lnTo>
                    <a:lnTo>
                      <a:pt x="842" y="292"/>
                    </a:lnTo>
                    <a:lnTo>
                      <a:pt x="843" y="284"/>
                    </a:lnTo>
                    <a:lnTo>
                      <a:pt x="844" y="277"/>
                    </a:lnTo>
                    <a:lnTo>
                      <a:pt x="847" y="267"/>
                    </a:lnTo>
                    <a:lnTo>
                      <a:pt x="850" y="257"/>
                    </a:lnTo>
                    <a:lnTo>
                      <a:pt x="852" y="244"/>
                    </a:lnTo>
                    <a:lnTo>
                      <a:pt x="853" y="232"/>
                    </a:lnTo>
                    <a:lnTo>
                      <a:pt x="855" y="220"/>
                    </a:lnTo>
                    <a:lnTo>
                      <a:pt x="859" y="207"/>
                    </a:lnTo>
                    <a:lnTo>
                      <a:pt x="860" y="193"/>
                    </a:lnTo>
                    <a:lnTo>
                      <a:pt x="861" y="180"/>
                    </a:lnTo>
                    <a:lnTo>
                      <a:pt x="862" y="167"/>
                    </a:lnTo>
                    <a:lnTo>
                      <a:pt x="864" y="153"/>
                    </a:lnTo>
                    <a:lnTo>
                      <a:pt x="863" y="140"/>
                    </a:lnTo>
                    <a:lnTo>
                      <a:pt x="863" y="128"/>
                    </a:lnTo>
                    <a:lnTo>
                      <a:pt x="862" y="115"/>
                    </a:lnTo>
                    <a:lnTo>
                      <a:pt x="862" y="104"/>
                    </a:lnTo>
                    <a:lnTo>
                      <a:pt x="860" y="92"/>
                    </a:lnTo>
                    <a:lnTo>
                      <a:pt x="860" y="81"/>
                    </a:lnTo>
                    <a:lnTo>
                      <a:pt x="858" y="71"/>
                    </a:lnTo>
                    <a:lnTo>
                      <a:pt x="857" y="62"/>
                    </a:lnTo>
                    <a:lnTo>
                      <a:pt x="854" y="54"/>
                    </a:lnTo>
                    <a:lnTo>
                      <a:pt x="852" y="47"/>
                    </a:lnTo>
                    <a:lnTo>
                      <a:pt x="851" y="40"/>
                    </a:lnTo>
                    <a:lnTo>
                      <a:pt x="851" y="36"/>
                    </a:lnTo>
                    <a:lnTo>
                      <a:pt x="848" y="28"/>
                    </a:lnTo>
                    <a:lnTo>
                      <a:pt x="848" y="26"/>
                    </a:lnTo>
                    <a:lnTo>
                      <a:pt x="845" y="24"/>
                    </a:lnTo>
                    <a:lnTo>
                      <a:pt x="842" y="21"/>
                    </a:lnTo>
                    <a:lnTo>
                      <a:pt x="835" y="18"/>
                    </a:lnTo>
                    <a:lnTo>
                      <a:pt x="827" y="15"/>
                    </a:lnTo>
                    <a:lnTo>
                      <a:pt x="820" y="11"/>
                    </a:lnTo>
                    <a:lnTo>
                      <a:pt x="814" y="10"/>
                    </a:lnTo>
                    <a:lnTo>
                      <a:pt x="808" y="8"/>
                    </a:lnTo>
                    <a:lnTo>
                      <a:pt x="801" y="7"/>
                    </a:lnTo>
                    <a:lnTo>
                      <a:pt x="793" y="5"/>
                    </a:lnTo>
                    <a:lnTo>
                      <a:pt x="786" y="4"/>
                    </a:lnTo>
                    <a:lnTo>
                      <a:pt x="777" y="3"/>
                    </a:lnTo>
                    <a:lnTo>
                      <a:pt x="768" y="3"/>
                    </a:lnTo>
                    <a:lnTo>
                      <a:pt x="757" y="0"/>
                    </a:lnTo>
                    <a:lnTo>
                      <a:pt x="747" y="0"/>
                    </a:lnTo>
                    <a:lnTo>
                      <a:pt x="737" y="0"/>
                    </a:lnTo>
                    <a:lnTo>
                      <a:pt x="727" y="0"/>
                    </a:lnTo>
                    <a:lnTo>
                      <a:pt x="716" y="0"/>
                    </a:lnTo>
                    <a:lnTo>
                      <a:pt x="706" y="0"/>
                    </a:lnTo>
                    <a:lnTo>
                      <a:pt x="696" y="0"/>
                    </a:lnTo>
                    <a:lnTo>
                      <a:pt x="687" y="1"/>
                    </a:lnTo>
                    <a:lnTo>
                      <a:pt x="679" y="1"/>
                    </a:lnTo>
                    <a:lnTo>
                      <a:pt x="670" y="3"/>
                    </a:lnTo>
                    <a:lnTo>
                      <a:pt x="662" y="3"/>
                    </a:lnTo>
                    <a:lnTo>
                      <a:pt x="658" y="4"/>
                    </a:lnTo>
                    <a:lnTo>
                      <a:pt x="652" y="4"/>
                    </a:lnTo>
                    <a:lnTo>
                      <a:pt x="649" y="5"/>
                    </a:lnTo>
                    <a:lnTo>
                      <a:pt x="646" y="5"/>
                    </a:lnTo>
                    <a:lnTo>
                      <a:pt x="646" y="6"/>
                    </a:lnTo>
                    <a:lnTo>
                      <a:pt x="645" y="6"/>
                    </a:lnTo>
                    <a:lnTo>
                      <a:pt x="641" y="6"/>
                    </a:lnTo>
                    <a:lnTo>
                      <a:pt x="637" y="7"/>
                    </a:lnTo>
                    <a:lnTo>
                      <a:pt x="630" y="9"/>
                    </a:lnTo>
                    <a:lnTo>
                      <a:pt x="621" y="10"/>
                    </a:lnTo>
                    <a:lnTo>
                      <a:pt x="614" y="11"/>
                    </a:lnTo>
                    <a:lnTo>
                      <a:pt x="605" y="15"/>
                    </a:lnTo>
                    <a:lnTo>
                      <a:pt x="595" y="18"/>
                    </a:lnTo>
                    <a:lnTo>
                      <a:pt x="583" y="20"/>
                    </a:lnTo>
                    <a:lnTo>
                      <a:pt x="571" y="22"/>
                    </a:lnTo>
                    <a:lnTo>
                      <a:pt x="560" y="26"/>
                    </a:lnTo>
                    <a:lnTo>
                      <a:pt x="550" y="28"/>
                    </a:lnTo>
                    <a:lnTo>
                      <a:pt x="539" y="31"/>
                    </a:lnTo>
                    <a:lnTo>
                      <a:pt x="529" y="35"/>
                    </a:lnTo>
                    <a:lnTo>
                      <a:pt x="520" y="37"/>
                    </a:lnTo>
                    <a:lnTo>
                      <a:pt x="513" y="41"/>
                    </a:lnTo>
                    <a:lnTo>
                      <a:pt x="504" y="44"/>
                    </a:lnTo>
                    <a:lnTo>
                      <a:pt x="497" y="46"/>
                    </a:lnTo>
                    <a:lnTo>
                      <a:pt x="492" y="49"/>
                    </a:lnTo>
                    <a:lnTo>
                      <a:pt x="488" y="52"/>
                    </a:lnTo>
                    <a:lnTo>
                      <a:pt x="480" y="57"/>
                    </a:lnTo>
                    <a:lnTo>
                      <a:pt x="478" y="61"/>
                    </a:lnTo>
                    <a:lnTo>
                      <a:pt x="475" y="68"/>
                    </a:lnTo>
                    <a:lnTo>
                      <a:pt x="476" y="70"/>
                    </a:lnTo>
                    <a:lnTo>
                      <a:pt x="475" y="71"/>
                    </a:lnTo>
                    <a:lnTo>
                      <a:pt x="473" y="77"/>
                    </a:lnTo>
                    <a:lnTo>
                      <a:pt x="472" y="79"/>
                    </a:lnTo>
                    <a:lnTo>
                      <a:pt x="469" y="85"/>
                    </a:lnTo>
                    <a:lnTo>
                      <a:pt x="467" y="89"/>
                    </a:lnTo>
                    <a:lnTo>
                      <a:pt x="466" y="96"/>
                    </a:lnTo>
                    <a:lnTo>
                      <a:pt x="463" y="102"/>
                    </a:lnTo>
                    <a:lnTo>
                      <a:pt x="459" y="111"/>
                    </a:lnTo>
                    <a:lnTo>
                      <a:pt x="456" y="119"/>
                    </a:lnTo>
                    <a:lnTo>
                      <a:pt x="454" y="129"/>
                    </a:lnTo>
                    <a:lnTo>
                      <a:pt x="449" y="140"/>
                    </a:lnTo>
                    <a:lnTo>
                      <a:pt x="447" y="153"/>
                    </a:lnTo>
                    <a:lnTo>
                      <a:pt x="443" y="166"/>
                    </a:lnTo>
                    <a:lnTo>
                      <a:pt x="439" y="181"/>
                    </a:lnTo>
                    <a:lnTo>
                      <a:pt x="433" y="195"/>
                    </a:lnTo>
                    <a:lnTo>
                      <a:pt x="428" y="211"/>
                    </a:lnTo>
                    <a:lnTo>
                      <a:pt x="424" y="228"/>
                    </a:lnTo>
                    <a:lnTo>
                      <a:pt x="418" y="244"/>
                    </a:lnTo>
                    <a:lnTo>
                      <a:pt x="413" y="261"/>
                    </a:lnTo>
                    <a:lnTo>
                      <a:pt x="408" y="278"/>
                    </a:lnTo>
                    <a:lnTo>
                      <a:pt x="404" y="294"/>
                    </a:lnTo>
                    <a:lnTo>
                      <a:pt x="399" y="311"/>
                    </a:lnTo>
                    <a:lnTo>
                      <a:pt x="395" y="324"/>
                    </a:lnTo>
                    <a:lnTo>
                      <a:pt x="391" y="339"/>
                    </a:lnTo>
                    <a:lnTo>
                      <a:pt x="388" y="350"/>
                    </a:lnTo>
                    <a:lnTo>
                      <a:pt x="385" y="361"/>
                    </a:lnTo>
                    <a:lnTo>
                      <a:pt x="382" y="370"/>
                    </a:lnTo>
                    <a:lnTo>
                      <a:pt x="382" y="378"/>
                    </a:lnTo>
                    <a:lnTo>
                      <a:pt x="381" y="381"/>
                    </a:lnTo>
                    <a:lnTo>
                      <a:pt x="381" y="383"/>
                    </a:lnTo>
                    <a:lnTo>
                      <a:pt x="378" y="382"/>
                    </a:lnTo>
                    <a:lnTo>
                      <a:pt x="374" y="382"/>
                    </a:lnTo>
                    <a:lnTo>
                      <a:pt x="365" y="381"/>
                    </a:lnTo>
                    <a:lnTo>
                      <a:pt x="355" y="381"/>
                    </a:lnTo>
                    <a:lnTo>
                      <a:pt x="342" y="380"/>
                    </a:lnTo>
                    <a:lnTo>
                      <a:pt x="326" y="380"/>
                    </a:lnTo>
                    <a:lnTo>
                      <a:pt x="309" y="380"/>
                    </a:lnTo>
                    <a:lnTo>
                      <a:pt x="292" y="380"/>
                    </a:lnTo>
                    <a:lnTo>
                      <a:pt x="272" y="380"/>
                    </a:lnTo>
                    <a:lnTo>
                      <a:pt x="252" y="380"/>
                    </a:lnTo>
                    <a:lnTo>
                      <a:pt x="232" y="380"/>
                    </a:lnTo>
                    <a:lnTo>
                      <a:pt x="212" y="381"/>
                    </a:lnTo>
                    <a:lnTo>
                      <a:pt x="192" y="381"/>
                    </a:lnTo>
                    <a:lnTo>
                      <a:pt x="172" y="382"/>
                    </a:lnTo>
                    <a:lnTo>
                      <a:pt x="152" y="383"/>
                    </a:lnTo>
                    <a:lnTo>
                      <a:pt x="135" y="385"/>
                    </a:lnTo>
                    <a:lnTo>
                      <a:pt x="119" y="387"/>
                    </a:lnTo>
                    <a:lnTo>
                      <a:pt x="103" y="389"/>
                    </a:lnTo>
                    <a:lnTo>
                      <a:pt x="89" y="392"/>
                    </a:lnTo>
                    <a:lnTo>
                      <a:pt x="77" y="394"/>
                    </a:lnTo>
                    <a:lnTo>
                      <a:pt x="66" y="398"/>
                    </a:lnTo>
                    <a:lnTo>
                      <a:pt x="56" y="401"/>
                    </a:lnTo>
                    <a:lnTo>
                      <a:pt x="46" y="403"/>
                    </a:lnTo>
                    <a:lnTo>
                      <a:pt x="39" y="406"/>
                    </a:lnTo>
                    <a:lnTo>
                      <a:pt x="31" y="409"/>
                    </a:lnTo>
                    <a:lnTo>
                      <a:pt x="27" y="411"/>
                    </a:lnTo>
                    <a:lnTo>
                      <a:pt x="20" y="412"/>
                    </a:lnTo>
                    <a:lnTo>
                      <a:pt x="18" y="415"/>
                    </a:lnTo>
                    <a:lnTo>
                      <a:pt x="12" y="419"/>
                    </a:lnTo>
                    <a:lnTo>
                      <a:pt x="11" y="420"/>
                    </a:lnTo>
                    <a:lnTo>
                      <a:pt x="0" y="460"/>
                    </a:lnTo>
                    <a:lnTo>
                      <a:pt x="2" y="482"/>
                    </a:lnTo>
                    <a:lnTo>
                      <a:pt x="3" y="481"/>
                    </a:lnTo>
                    <a:lnTo>
                      <a:pt x="9" y="481"/>
                    </a:lnTo>
                    <a:lnTo>
                      <a:pt x="16" y="480"/>
                    </a:lnTo>
                    <a:lnTo>
                      <a:pt x="27" y="480"/>
                    </a:lnTo>
                    <a:lnTo>
                      <a:pt x="38" y="479"/>
                    </a:lnTo>
                    <a:lnTo>
                      <a:pt x="53" y="479"/>
                    </a:lnTo>
                    <a:lnTo>
                      <a:pt x="70" y="478"/>
                    </a:lnTo>
                    <a:lnTo>
                      <a:pt x="90" y="478"/>
                    </a:lnTo>
                    <a:lnTo>
                      <a:pt x="110" y="476"/>
                    </a:lnTo>
                    <a:lnTo>
                      <a:pt x="132" y="475"/>
                    </a:lnTo>
                    <a:lnTo>
                      <a:pt x="154" y="474"/>
                    </a:lnTo>
                    <a:lnTo>
                      <a:pt x="179" y="473"/>
                    </a:lnTo>
                    <a:lnTo>
                      <a:pt x="202" y="471"/>
                    </a:lnTo>
                    <a:lnTo>
                      <a:pt x="229" y="470"/>
                    </a:lnTo>
                    <a:lnTo>
                      <a:pt x="254" y="469"/>
                    </a:lnTo>
                    <a:lnTo>
                      <a:pt x="281" y="469"/>
                    </a:lnTo>
                    <a:lnTo>
                      <a:pt x="305" y="465"/>
                    </a:lnTo>
                    <a:lnTo>
                      <a:pt x="331" y="464"/>
                    </a:lnTo>
                    <a:lnTo>
                      <a:pt x="355" y="462"/>
                    </a:lnTo>
                    <a:lnTo>
                      <a:pt x="381" y="461"/>
                    </a:lnTo>
                    <a:lnTo>
                      <a:pt x="403" y="461"/>
                    </a:lnTo>
                    <a:lnTo>
                      <a:pt x="425" y="460"/>
                    </a:lnTo>
                    <a:lnTo>
                      <a:pt x="447" y="459"/>
                    </a:lnTo>
                    <a:lnTo>
                      <a:pt x="467" y="459"/>
                    </a:lnTo>
                    <a:lnTo>
                      <a:pt x="485" y="458"/>
                    </a:lnTo>
                    <a:lnTo>
                      <a:pt x="502" y="456"/>
                    </a:lnTo>
                    <a:lnTo>
                      <a:pt x="515" y="456"/>
                    </a:lnTo>
                    <a:lnTo>
                      <a:pt x="529" y="456"/>
                    </a:lnTo>
                    <a:lnTo>
                      <a:pt x="538" y="456"/>
                    </a:lnTo>
                    <a:lnTo>
                      <a:pt x="546" y="456"/>
                    </a:lnTo>
                    <a:lnTo>
                      <a:pt x="550" y="456"/>
                    </a:lnTo>
                    <a:lnTo>
                      <a:pt x="553" y="456"/>
                    </a:lnTo>
                    <a:lnTo>
                      <a:pt x="839" y="307"/>
                    </a:lnTo>
                    <a:close/>
                  </a:path>
                </a:pathLst>
              </a:custGeom>
              <a:solidFill>
                <a:srgbClr val="D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73" name="Freeform 258">
                <a:extLst>
                  <a:ext uri="{FF2B5EF4-FFF2-40B4-BE49-F238E27FC236}">
                    <a16:creationId xmlns:a16="http://schemas.microsoft.com/office/drawing/2014/main" id="{F673485D-22FD-4D97-9004-E2EA20784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3419"/>
                <a:ext cx="187" cy="131"/>
              </a:xfrm>
              <a:custGeom>
                <a:avLst/>
                <a:gdLst>
                  <a:gd name="T0" fmla="*/ 0 w 561"/>
                  <a:gd name="T1" fmla="*/ 0 h 392"/>
                  <a:gd name="T2" fmla="*/ 0 w 561"/>
                  <a:gd name="T3" fmla="*/ 0 h 392"/>
                  <a:gd name="T4" fmla="*/ 0 w 561"/>
                  <a:gd name="T5" fmla="*/ 0 h 392"/>
                  <a:gd name="T6" fmla="*/ 0 w 561"/>
                  <a:gd name="T7" fmla="*/ 0 h 392"/>
                  <a:gd name="T8" fmla="*/ 0 w 561"/>
                  <a:gd name="T9" fmla="*/ 0 h 392"/>
                  <a:gd name="T10" fmla="*/ 0 w 561"/>
                  <a:gd name="T11" fmla="*/ 0 h 392"/>
                  <a:gd name="T12" fmla="*/ 0 w 561"/>
                  <a:gd name="T13" fmla="*/ 0 h 392"/>
                  <a:gd name="T14" fmla="*/ 0 w 561"/>
                  <a:gd name="T15" fmla="*/ 0 h 392"/>
                  <a:gd name="T16" fmla="*/ 0 w 561"/>
                  <a:gd name="T17" fmla="*/ 0 h 392"/>
                  <a:gd name="T18" fmla="*/ 0 w 561"/>
                  <a:gd name="T19" fmla="*/ 0 h 392"/>
                  <a:gd name="T20" fmla="*/ 0 w 561"/>
                  <a:gd name="T21" fmla="*/ 0 h 392"/>
                  <a:gd name="T22" fmla="*/ 0 w 561"/>
                  <a:gd name="T23" fmla="*/ 0 h 392"/>
                  <a:gd name="T24" fmla="*/ 0 w 561"/>
                  <a:gd name="T25" fmla="*/ 0 h 392"/>
                  <a:gd name="T26" fmla="*/ 0 w 561"/>
                  <a:gd name="T27" fmla="*/ 0 h 392"/>
                  <a:gd name="T28" fmla="*/ 0 w 561"/>
                  <a:gd name="T29" fmla="*/ 0 h 392"/>
                  <a:gd name="T30" fmla="*/ 0 w 561"/>
                  <a:gd name="T31" fmla="*/ 0 h 392"/>
                  <a:gd name="T32" fmla="*/ 0 w 561"/>
                  <a:gd name="T33" fmla="*/ 0 h 392"/>
                  <a:gd name="T34" fmla="*/ 0 w 561"/>
                  <a:gd name="T35" fmla="*/ 0 h 392"/>
                  <a:gd name="T36" fmla="*/ 0 w 561"/>
                  <a:gd name="T37" fmla="*/ 0 h 392"/>
                  <a:gd name="T38" fmla="*/ 0 w 561"/>
                  <a:gd name="T39" fmla="*/ 0 h 392"/>
                  <a:gd name="T40" fmla="*/ 0 w 561"/>
                  <a:gd name="T41" fmla="*/ 0 h 392"/>
                  <a:gd name="T42" fmla="*/ 0 w 561"/>
                  <a:gd name="T43" fmla="*/ 0 h 392"/>
                  <a:gd name="T44" fmla="*/ 0 w 561"/>
                  <a:gd name="T45" fmla="*/ 0 h 392"/>
                  <a:gd name="T46" fmla="*/ 0 w 561"/>
                  <a:gd name="T47" fmla="*/ 0 h 392"/>
                  <a:gd name="T48" fmla="*/ 0 w 561"/>
                  <a:gd name="T49" fmla="*/ 0 h 392"/>
                  <a:gd name="T50" fmla="*/ 0 w 561"/>
                  <a:gd name="T51" fmla="*/ 0 h 392"/>
                  <a:gd name="T52" fmla="*/ 0 w 561"/>
                  <a:gd name="T53" fmla="*/ 0 h 392"/>
                  <a:gd name="T54" fmla="*/ 0 w 561"/>
                  <a:gd name="T55" fmla="*/ 0 h 392"/>
                  <a:gd name="T56" fmla="*/ 0 w 561"/>
                  <a:gd name="T57" fmla="*/ 0 h 392"/>
                  <a:gd name="T58" fmla="*/ 0 w 561"/>
                  <a:gd name="T59" fmla="*/ 0 h 392"/>
                  <a:gd name="T60" fmla="*/ 0 w 561"/>
                  <a:gd name="T61" fmla="*/ 0 h 392"/>
                  <a:gd name="T62" fmla="*/ 0 w 561"/>
                  <a:gd name="T63" fmla="*/ 0 h 392"/>
                  <a:gd name="T64" fmla="*/ 0 w 561"/>
                  <a:gd name="T65" fmla="*/ 0 h 392"/>
                  <a:gd name="T66" fmla="*/ 0 w 561"/>
                  <a:gd name="T67" fmla="*/ 0 h 392"/>
                  <a:gd name="T68" fmla="*/ 0 w 561"/>
                  <a:gd name="T69" fmla="*/ 0 h 392"/>
                  <a:gd name="T70" fmla="*/ 0 w 561"/>
                  <a:gd name="T71" fmla="*/ 0 h 392"/>
                  <a:gd name="T72" fmla="*/ 0 w 561"/>
                  <a:gd name="T73" fmla="*/ 0 h 392"/>
                  <a:gd name="T74" fmla="*/ 0 w 561"/>
                  <a:gd name="T75" fmla="*/ 0 h 392"/>
                  <a:gd name="T76" fmla="*/ 0 w 561"/>
                  <a:gd name="T77" fmla="*/ 0 h 392"/>
                  <a:gd name="T78" fmla="*/ 0 w 561"/>
                  <a:gd name="T79" fmla="*/ 0 h 392"/>
                  <a:gd name="T80" fmla="*/ 0 w 561"/>
                  <a:gd name="T81" fmla="*/ 0 h 39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1"/>
                  <a:gd name="T124" fmla="*/ 0 h 392"/>
                  <a:gd name="T125" fmla="*/ 561 w 561"/>
                  <a:gd name="T126" fmla="*/ 392 h 39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1" h="392">
                    <a:moveTo>
                      <a:pt x="561" y="39"/>
                    </a:moveTo>
                    <a:lnTo>
                      <a:pt x="561" y="39"/>
                    </a:lnTo>
                    <a:lnTo>
                      <a:pt x="560" y="42"/>
                    </a:lnTo>
                    <a:lnTo>
                      <a:pt x="559" y="44"/>
                    </a:lnTo>
                    <a:lnTo>
                      <a:pt x="558" y="51"/>
                    </a:lnTo>
                    <a:lnTo>
                      <a:pt x="554" y="57"/>
                    </a:lnTo>
                    <a:lnTo>
                      <a:pt x="552" y="65"/>
                    </a:lnTo>
                    <a:lnTo>
                      <a:pt x="550" y="74"/>
                    </a:lnTo>
                    <a:lnTo>
                      <a:pt x="548" y="85"/>
                    </a:lnTo>
                    <a:lnTo>
                      <a:pt x="544" y="97"/>
                    </a:lnTo>
                    <a:lnTo>
                      <a:pt x="542" y="110"/>
                    </a:lnTo>
                    <a:lnTo>
                      <a:pt x="539" y="122"/>
                    </a:lnTo>
                    <a:lnTo>
                      <a:pt x="535" y="136"/>
                    </a:lnTo>
                    <a:lnTo>
                      <a:pt x="533" y="152"/>
                    </a:lnTo>
                    <a:lnTo>
                      <a:pt x="531" y="166"/>
                    </a:lnTo>
                    <a:lnTo>
                      <a:pt x="528" y="182"/>
                    </a:lnTo>
                    <a:lnTo>
                      <a:pt x="528" y="200"/>
                    </a:lnTo>
                    <a:lnTo>
                      <a:pt x="524" y="215"/>
                    </a:lnTo>
                    <a:lnTo>
                      <a:pt x="523" y="233"/>
                    </a:lnTo>
                    <a:lnTo>
                      <a:pt x="521" y="250"/>
                    </a:lnTo>
                    <a:lnTo>
                      <a:pt x="521" y="266"/>
                    </a:lnTo>
                    <a:lnTo>
                      <a:pt x="520" y="282"/>
                    </a:lnTo>
                    <a:lnTo>
                      <a:pt x="519" y="299"/>
                    </a:lnTo>
                    <a:lnTo>
                      <a:pt x="519" y="313"/>
                    </a:lnTo>
                    <a:lnTo>
                      <a:pt x="519" y="327"/>
                    </a:lnTo>
                    <a:lnTo>
                      <a:pt x="519" y="341"/>
                    </a:lnTo>
                    <a:lnTo>
                      <a:pt x="519" y="353"/>
                    </a:lnTo>
                    <a:lnTo>
                      <a:pt x="519" y="363"/>
                    </a:lnTo>
                    <a:lnTo>
                      <a:pt x="519" y="373"/>
                    </a:lnTo>
                    <a:lnTo>
                      <a:pt x="519" y="380"/>
                    </a:lnTo>
                    <a:lnTo>
                      <a:pt x="519" y="386"/>
                    </a:lnTo>
                    <a:lnTo>
                      <a:pt x="519" y="390"/>
                    </a:lnTo>
                    <a:lnTo>
                      <a:pt x="520" y="392"/>
                    </a:lnTo>
                    <a:lnTo>
                      <a:pt x="0" y="392"/>
                    </a:lnTo>
                    <a:lnTo>
                      <a:pt x="0" y="390"/>
                    </a:lnTo>
                    <a:lnTo>
                      <a:pt x="4" y="385"/>
                    </a:lnTo>
                    <a:lnTo>
                      <a:pt x="8" y="380"/>
                    </a:lnTo>
                    <a:lnTo>
                      <a:pt x="17" y="374"/>
                    </a:lnTo>
                    <a:lnTo>
                      <a:pt x="22" y="368"/>
                    </a:lnTo>
                    <a:lnTo>
                      <a:pt x="26" y="366"/>
                    </a:lnTo>
                    <a:lnTo>
                      <a:pt x="33" y="361"/>
                    </a:lnTo>
                    <a:lnTo>
                      <a:pt x="40" y="358"/>
                    </a:lnTo>
                    <a:lnTo>
                      <a:pt x="45" y="353"/>
                    </a:lnTo>
                    <a:lnTo>
                      <a:pt x="52" y="350"/>
                    </a:lnTo>
                    <a:lnTo>
                      <a:pt x="58" y="346"/>
                    </a:lnTo>
                    <a:lnTo>
                      <a:pt x="67" y="343"/>
                    </a:lnTo>
                    <a:lnTo>
                      <a:pt x="74" y="340"/>
                    </a:lnTo>
                    <a:lnTo>
                      <a:pt x="82" y="336"/>
                    </a:lnTo>
                    <a:lnTo>
                      <a:pt x="91" y="334"/>
                    </a:lnTo>
                    <a:lnTo>
                      <a:pt x="99" y="332"/>
                    </a:lnTo>
                    <a:lnTo>
                      <a:pt x="108" y="328"/>
                    </a:lnTo>
                    <a:lnTo>
                      <a:pt x="118" y="327"/>
                    </a:lnTo>
                    <a:lnTo>
                      <a:pt x="128" y="326"/>
                    </a:lnTo>
                    <a:lnTo>
                      <a:pt x="139" y="326"/>
                    </a:lnTo>
                    <a:lnTo>
                      <a:pt x="148" y="324"/>
                    </a:lnTo>
                    <a:lnTo>
                      <a:pt x="159" y="323"/>
                    </a:lnTo>
                    <a:lnTo>
                      <a:pt x="172" y="322"/>
                    </a:lnTo>
                    <a:lnTo>
                      <a:pt x="183" y="322"/>
                    </a:lnTo>
                    <a:lnTo>
                      <a:pt x="195" y="322"/>
                    </a:lnTo>
                    <a:lnTo>
                      <a:pt x="206" y="322"/>
                    </a:lnTo>
                    <a:lnTo>
                      <a:pt x="219" y="322"/>
                    </a:lnTo>
                    <a:lnTo>
                      <a:pt x="233" y="323"/>
                    </a:lnTo>
                    <a:lnTo>
                      <a:pt x="245" y="323"/>
                    </a:lnTo>
                    <a:lnTo>
                      <a:pt x="258" y="323"/>
                    </a:lnTo>
                    <a:lnTo>
                      <a:pt x="271" y="324"/>
                    </a:lnTo>
                    <a:lnTo>
                      <a:pt x="285" y="326"/>
                    </a:lnTo>
                    <a:lnTo>
                      <a:pt x="297" y="326"/>
                    </a:lnTo>
                    <a:lnTo>
                      <a:pt x="310" y="327"/>
                    </a:lnTo>
                    <a:lnTo>
                      <a:pt x="321" y="328"/>
                    </a:lnTo>
                    <a:lnTo>
                      <a:pt x="335" y="331"/>
                    </a:lnTo>
                    <a:lnTo>
                      <a:pt x="345" y="331"/>
                    </a:lnTo>
                    <a:lnTo>
                      <a:pt x="355" y="333"/>
                    </a:lnTo>
                    <a:lnTo>
                      <a:pt x="362" y="333"/>
                    </a:lnTo>
                    <a:lnTo>
                      <a:pt x="371" y="334"/>
                    </a:lnTo>
                    <a:lnTo>
                      <a:pt x="376" y="334"/>
                    </a:lnTo>
                    <a:lnTo>
                      <a:pt x="380" y="335"/>
                    </a:lnTo>
                    <a:lnTo>
                      <a:pt x="383" y="335"/>
                    </a:lnTo>
                    <a:lnTo>
                      <a:pt x="386" y="336"/>
                    </a:lnTo>
                    <a:lnTo>
                      <a:pt x="493" y="0"/>
                    </a:lnTo>
                    <a:lnTo>
                      <a:pt x="535" y="0"/>
                    </a:lnTo>
                    <a:lnTo>
                      <a:pt x="561" y="39"/>
                    </a:lnTo>
                    <a:close/>
                  </a:path>
                </a:pathLst>
              </a:custGeom>
              <a:solidFill>
                <a:srgbClr val="C2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74" name="Freeform 259">
                <a:extLst>
                  <a:ext uri="{FF2B5EF4-FFF2-40B4-BE49-F238E27FC236}">
                    <a16:creationId xmlns:a16="http://schemas.microsoft.com/office/drawing/2014/main" id="{BD31D108-2CE3-4C84-8A50-6E588C5EB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" y="3277"/>
                <a:ext cx="58" cy="84"/>
              </a:xfrm>
              <a:custGeom>
                <a:avLst/>
                <a:gdLst>
                  <a:gd name="T0" fmla="*/ 0 w 174"/>
                  <a:gd name="T1" fmla="*/ 0 h 252"/>
                  <a:gd name="T2" fmla="*/ 0 w 174"/>
                  <a:gd name="T3" fmla="*/ 0 h 252"/>
                  <a:gd name="T4" fmla="*/ 0 w 174"/>
                  <a:gd name="T5" fmla="*/ 0 h 252"/>
                  <a:gd name="T6" fmla="*/ 0 w 174"/>
                  <a:gd name="T7" fmla="*/ 0 h 252"/>
                  <a:gd name="T8" fmla="*/ 0 w 174"/>
                  <a:gd name="T9" fmla="*/ 0 h 252"/>
                  <a:gd name="T10" fmla="*/ 0 w 174"/>
                  <a:gd name="T11" fmla="*/ 0 h 252"/>
                  <a:gd name="T12" fmla="*/ 0 w 174"/>
                  <a:gd name="T13" fmla="*/ 0 h 252"/>
                  <a:gd name="T14" fmla="*/ 0 w 174"/>
                  <a:gd name="T15" fmla="*/ 0 h 252"/>
                  <a:gd name="T16" fmla="*/ 0 w 174"/>
                  <a:gd name="T17" fmla="*/ 0 h 252"/>
                  <a:gd name="T18" fmla="*/ 0 w 174"/>
                  <a:gd name="T19" fmla="*/ 0 h 252"/>
                  <a:gd name="T20" fmla="*/ 0 w 174"/>
                  <a:gd name="T21" fmla="*/ 0 h 252"/>
                  <a:gd name="T22" fmla="*/ 0 w 174"/>
                  <a:gd name="T23" fmla="*/ 0 h 252"/>
                  <a:gd name="T24" fmla="*/ 0 w 174"/>
                  <a:gd name="T25" fmla="*/ 0 h 252"/>
                  <a:gd name="T26" fmla="*/ 0 w 174"/>
                  <a:gd name="T27" fmla="*/ 0 h 252"/>
                  <a:gd name="T28" fmla="*/ 0 w 174"/>
                  <a:gd name="T29" fmla="*/ 0 h 252"/>
                  <a:gd name="T30" fmla="*/ 0 w 174"/>
                  <a:gd name="T31" fmla="*/ 0 h 252"/>
                  <a:gd name="T32" fmla="*/ 0 w 174"/>
                  <a:gd name="T33" fmla="*/ 0 h 252"/>
                  <a:gd name="T34" fmla="*/ 0 w 174"/>
                  <a:gd name="T35" fmla="*/ 0 h 252"/>
                  <a:gd name="T36" fmla="*/ 0 w 174"/>
                  <a:gd name="T37" fmla="*/ 0 h 252"/>
                  <a:gd name="T38" fmla="*/ 0 w 174"/>
                  <a:gd name="T39" fmla="*/ 0 h 252"/>
                  <a:gd name="T40" fmla="*/ 0 w 174"/>
                  <a:gd name="T41" fmla="*/ 0 h 252"/>
                  <a:gd name="T42" fmla="*/ 0 w 174"/>
                  <a:gd name="T43" fmla="*/ 0 h 252"/>
                  <a:gd name="T44" fmla="*/ 0 w 174"/>
                  <a:gd name="T45" fmla="*/ 0 h 252"/>
                  <a:gd name="T46" fmla="*/ 0 w 174"/>
                  <a:gd name="T47" fmla="*/ 0 h 252"/>
                  <a:gd name="T48" fmla="*/ 0 w 174"/>
                  <a:gd name="T49" fmla="*/ 0 h 2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4"/>
                  <a:gd name="T76" fmla="*/ 0 h 252"/>
                  <a:gd name="T77" fmla="*/ 174 w 174"/>
                  <a:gd name="T78" fmla="*/ 252 h 2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4" h="252">
                    <a:moveTo>
                      <a:pt x="132" y="2"/>
                    </a:moveTo>
                    <a:lnTo>
                      <a:pt x="133" y="4"/>
                    </a:lnTo>
                    <a:lnTo>
                      <a:pt x="137" y="11"/>
                    </a:lnTo>
                    <a:lnTo>
                      <a:pt x="142" y="19"/>
                    </a:lnTo>
                    <a:lnTo>
                      <a:pt x="147" y="29"/>
                    </a:lnTo>
                    <a:lnTo>
                      <a:pt x="149" y="35"/>
                    </a:lnTo>
                    <a:lnTo>
                      <a:pt x="151" y="42"/>
                    </a:lnTo>
                    <a:lnTo>
                      <a:pt x="151" y="44"/>
                    </a:lnTo>
                    <a:lnTo>
                      <a:pt x="153" y="47"/>
                    </a:lnTo>
                    <a:lnTo>
                      <a:pt x="153" y="60"/>
                    </a:lnTo>
                    <a:lnTo>
                      <a:pt x="174" y="96"/>
                    </a:lnTo>
                    <a:lnTo>
                      <a:pt x="174" y="106"/>
                    </a:lnTo>
                    <a:lnTo>
                      <a:pt x="163" y="118"/>
                    </a:lnTo>
                    <a:lnTo>
                      <a:pt x="169" y="128"/>
                    </a:lnTo>
                    <a:lnTo>
                      <a:pt x="160" y="134"/>
                    </a:lnTo>
                    <a:lnTo>
                      <a:pt x="167" y="146"/>
                    </a:lnTo>
                    <a:lnTo>
                      <a:pt x="160" y="154"/>
                    </a:lnTo>
                    <a:lnTo>
                      <a:pt x="165" y="171"/>
                    </a:lnTo>
                    <a:lnTo>
                      <a:pt x="163" y="182"/>
                    </a:lnTo>
                    <a:lnTo>
                      <a:pt x="143" y="192"/>
                    </a:lnTo>
                    <a:lnTo>
                      <a:pt x="147" y="225"/>
                    </a:lnTo>
                    <a:lnTo>
                      <a:pt x="47" y="252"/>
                    </a:lnTo>
                    <a:lnTo>
                      <a:pt x="0" y="0"/>
                    </a:lnTo>
                    <a:lnTo>
                      <a:pt x="132" y="2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75" name="Freeform 260">
                <a:extLst>
                  <a:ext uri="{FF2B5EF4-FFF2-40B4-BE49-F238E27FC236}">
                    <a16:creationId xmlns:a16="http://schemas.microsoft.com/office/drawing/2014/main" id="{01D0AA43-2A40-4F6F-8500-EE481F769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3258"/>
                <a:ext cx="94" cy="152"/>
              </a:xfrm>
              <a:custGeom>
                <a:avLst/>
                <a:gdLst>
                  <a:gd name="T0" fmla="*/ 0 w 284"/>
                  <a:gd name="T1" fmla="*/ 0 h 454"/>
                  <a:gd name="T2" fmla="*/ 0 w 284"/>
                  <a:gd name="T3" fmla="*/ 0 h 454"/>
                  <a:gd name="T4" fmla="*/ 0 w 284"/>
                  <a:gd name="T5" fmla="*/ 0 h 454"/>
                  <a:gd name="T6" fmla="*/ 0 w 284"/>
                  <a:gd name="T7" fmla="*/ 0 h 454"/>
                  <a:gd name="T8" fmla="*/ 0 w 284"/>
                  <a:gd name="T9" fmla="*/ 0 h 454"/>
                  <a:gd name="T10" fmla="*/ 0 w 284"/>
                  <a:gd name="T11" fmla="*/ 0 h 454"/>
                  <a:gd name="T12" fmla="*/ 0 w 284"/>
                  <a:gd name="T13" fmla="*/ 0 h 454"/>
                  <a:gd name="T14" fmla="*/ 0 w 284"/>
                  <a:gd name="T15" fmla="*/ 0 h 454"/>
                  <a:gd name="T16" fmla="*/ 0 w 284"/>
                  <a:gd name="T17" fmla="*/ 0 h 454"/>
                  <a:gd name="T18" fmla="*/ 0 w 284"/>
                  <a:gd name="T19" fmla="*/ 0 h 454"/>
                  <a:gd name="T20" fmla="*/ 0 w 284"/>
                  <a:gd name="T21" fmla="*/ 0 h 454"/>
                  <a:gd name="T22" fmla="*/ 0 w 284"/>
                  <a:gd name="T23" fmla="*/ 0 h 454"/>
                  <a:gd name="T24" fmla="*/ 0 w 284"/>
                  <a:gd name="T25" fmla="*/ 0 h 454"/>
                  <a:gd name="T26" fmla="*/ 0 w 284"/>
                  <a:gd name="T27" fmla="*/ 0 h 454"/>
                  <a:gd name="T28" fmla="*/ 0 w 284"/>
                  <a:gd name="T29" fmla="*/ 0 h 454"/>
                  <a:gd name="T30" fmla="*/ 0 w 284"/>
                  <a:gd name="T31" fmla="*/ 0 h 454"/>
                  <a:gd name="T32" fmla="*/ 0 w 284"/>
                  <a:gd name="T33" fmla="*/ 0 h 454"/>
                  <a:gd name="T34" fmla="*/ 0 w 284"/>
                  <a:gd name="T35" fmla="*/ 0 h 454"/>
                  <a:gd name="T36" fmla="*/ 0 w 284"/>
                  <a:gd name="T37" fmla="*/ 0 h 454"/>
                  <a:gd name="T38" fmla="*/ 0 w 284"/>
                  <a:gd name="T39" fmla="*/ 0 h 454"/>
                  <a:gd name="T40" fmla="*/ 0 w 284"/>
                  <a:gd name="T41" fmla="*/ 0 h 454"/>
                  <a:gd name="T42" fmla="*/ 0 w 284"/>
                  <a:gd name="T43" fmla="*/ 0 h 454"/>
                  <a:gd name="T44" fmla="*/ 0 w 284"/>
                  <a:gd name="T45" fmla="*/ 0 h 454"/>
                  <a:gd name="T46" fmla="*/ 0 w 284"/>
                  <a:gd name="T47" fmla="*/ 0 h 454"/>
                  <a:gd name="T48" fmla="*/ 0 w 284"/>
                  <a:gd name="T49" fmla="*/ 0 h 454"/>
                  <a:gd name="T50" fmla="*/ 0 w 284"/>
                  <a:gd name="T51" fmla="*/ 0 h 454"/>
                  <a:gd name="T52" fmla="*/ 0 w 284"/>
                  <a:gd name="T53" fmla="*/ 0 h 454"/>
                  <a:gd name="T54" fmla="*/ 0 w 284"/>
                  <a:gd name="T55" fmla="*/ 0 h 454"/>
                  <a:gd name="T56" fmla="*/ 0 w 284"/>
                  <a:gd name="T57" fmla="*/ 0 h 454"/>
                  <a:gd name="T58" fmla="*/ 0 w 284"/>
                  <a:gd name="T59" fmla="*/ 0 h 454"/>
                  <a:gd name="T60" fmla="*/ 0 w 284"/>
                  <a:gd name="T61" fmla="*/ 0 h 454"/>
                  <a:gd name="T62" fmla="*/ 0 w 284"/>
                  <a:gd name="T63" fmla="*/ 0 h 454"/>
                  <a:gd name="T64" fmla="*/ 0 w 284"/>
                  <a:gd name="T65" fmla="*/ 0 h 454"/>
                  <a:gd name="T66" fmla="*/ 0 w 284"/>
                  <a:gd name="T67" fmla="*/ 0 h 454"/>
                  <a:gd name="T68" fmla="*/ 0 w 284"/>
                  <a:gd name="T69" fmla="*/ 0 h 454"/>
                  <a:gd name="T70" fmla="*/ 0 w 284"/>
                  <a:gd name="T71" fmla="*/ 0 h 454"/>
                  <a:gd name="T72" fmla="*/ 0 w 284"/>
                  <a:gd name="T73" fmla="*/ 0 h 454"/>
                  <a:gd name="T74" fmla="*/ 0 w 284"/>
                  <a:gd name="T75" fmla="*/ 0 h 454"/>
                  <a:gd name="T76" fmla="*/ 0 w 284"/>
                  <a:gd name="T77" fmla="*/ 0 h 454"/>
                  <a:gd name="T78" fmla="*/ 0 w 284"/>
                  <a:gd name="T79" fmla="*/ 0 h 454"/>
                  <a:gd name="T80" fmla="*/ 0 w 284"/>
                  <a:gd name="T81" fmla="*/ 0 h 454"/>
                  <a:gd name="T82" fmla="*/ 0 w 284"/>
                  <a:gd name="T83" fmla="*/ 0 h 454"/>
                  <a:gd name="T84" fmla="*/ 0 w 284"/>
                  <a:gd name="T85" fmla="*/ 0 h 454"/>
                  <a:gd name="T86" fmla="*/ 0 w 284"/>
                  <a:gd name="T87" fmla="*/ 0 h 454"/>
                  <a:gd name="T88" fmla="*/ 0 w 284"/>
                  <a:gd name="T89" fmla="*/ 0 h 454"/>
                  <a:gd name="T90" fmla="*/ 0 w 284"/>
                  <a:gd name="T91" fmla="*/ 0 h 454"/>
                  <a:gd name="T92" fmla="*/ 0 w 284"/>
                  <a:gd name="T93" fmla="*/ 0 h 454"/>
                  <a:gd name="T94" fmla="*/ 0 w 284"/>
                  <a:gd name="T95" fmla="*/ 0 h 454"/>
                  <a:gd name="T96" fmla="*/ 0 w 284"/>
                  <a:gd name="T97" fmla="*/ 0 h 454"/>
                  <a:gd name="T98" fmla="*/ 0 w 284"/>
                  <a:gd name="T99" fmla="*/ 0 h 454"/>
                  <a:gd name="T100" fmla="*/ 0 w 284"/>
                  <a:gd name="T101" fmla="*/ 0 h 454"/>
                  <a:gd name="T102" fmla="*/ 0 w 284"/>
                  <a:gd name="T103" fmla="*/ 0 h 454"/>
                  <a:gd name="T104" fmla="*/ 0 w 284"/>
                  <a:gd name="T105" fmla="*/ 0 h 454"/>
                  <a:gd name="T106" fmla="*/ 0 w 284"/>
                  <a:gd name="T107" fmla="*/ 0 h 454"/>
                  <a:gd name="T108" fmla="*/ 0 w 284"/>
                  <a:gd name="T109" fmla="*/ 0 h 454"/>
                  <a:gd name="T110" fmla="*/ 0 w 284"/>
                  <a:gd name="T111" fmla="*/ 0 h 454"/>
                  <a:gd name="T112" fmla="*/ 0 w 284"/>
                  <a:gd name="T113" fmla="*/ 0 h 454"/>
                  <a:gd name="T114" fmla="*/ 0 w 284"/>
                  <a:gd name="T115" fmla="*/ 0 h 454"/>
                  <a:gd name="T116" fmla="*/ 0 w 284"/>
                  <a:gd name="T117" fmla="*/ 0 h 454"/>
                  <a:gd name="T118" fmla="*/ 0 w 284"/>
                  <a:gd name="T119" fmla="*/ 0 h 454"/>
                  <a:gd name="T120" fmla="*/ 0 w 284"/>
                  <a:gd name="T121" fmla="*/ 0 h 454"/>
                  <a:gd name="T122" fmla="*/ 0 w 284"/>
                  <a:gd name="T123" fmla="*/ 0 h 4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4"/>
                  <a:gd name="T187" fmla="*/ 0 h 454"/>
                  <a:gd name="T188" fmla="*/ 284 w 284"/>
                  <a:gd name="T189" fmla="*/ 454 h 4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4" h="454">
                    <a:moveTo>
                      <a:pt x="118" y="8"/>
                    </a:moveTo>
                    <a:lnTo>
                      <a:pt x="120" y="8"/>
                    </a:lnTo>
                    <a:lnTo>
                      <a:pt x="129" y="10"/>
                    </a:lnTo>
                    <a:lnTo>
                      <a:pt x="133" y="11"/>
                    </a:lnTo>
                    <a:lnTo>
                      <a:pt x="141" y="15"/>
                    </a:lnTo>
                    <a:lnTo>
                      <a:pt x="148" y="17"/>
                    </a:lnTo>
                    <a:lnTo>
                      <a:pt x="155" y="20"/>
                    </a:lnTo>
                    <a:lnTo>
                      <a:pt x="162" y="24"/>
                    </a:lnTo>
                    <a:lnTo>
                      <a:pt x="169" y="26"/>
                    </a:lnTo>
                    <a:lnTo>
                      <a:pt x="175" y="30"/>
                    </a:lnTo>
                    <a:lnTo>
                      <a:pt x="183" y="34"/>
                    </a:lnTo>
                    <a:lnTo>
                      <a:pt x="190" y="38"/>
                    </a:lnTo>
                    <a:lnTo>
                      <a:pt x="195" y="43"/>
                    </a:lnTo>
                    <a:lnTo>
                      <a:pt x="200" y="48"/>
                    </a:lnTo>
                    <a:lnTo>
                      <a:pt x="204" y="54"/>
                    </a:lnTo>
                    <a:lnTo>
                      <a:pt x="208" y="64"/>
                    </a:lnTo>
                    <a:lnTo>
                      <a:pt x="208" y="75"/>
                    </a:lnTo>
                    <a:lnTo>
                      <a:pt x="203" y="84"/>
                    </a:lnTo>
                    <a:lnTo>
                      <a:pt x="199" y="92"/>
                    </a:lnTo>
                    <a:lnTo>
                      <a:pt x="191" y="100"/>
                    </a:lnTo>
                    <a:lnTo>
                      <a:pt x="187" y="106"/>
                    </a:lnTo>
                    <a:lnTo>
                      <a:pt x="182" y="109"/>
                    </a:lnTo>
                    <a:lnTo>
                      <a:pt x="181" y="111"/>
                    </a:lnTo>
                    <a:lnTo>
                      <a:pt x="159" y="132"/>
                    </a:lnTo>
                    <a:lnTo>
                      <a:pt x="158" y="129"/>
                    </a:lnTo>
                    <a:lnTo>
                      <a:pt x="154" y="125"/>
                    </a:lnTo>
                    <a:lnTo>
                      <a:pt x="149" y="121"/>
                    </a:lnTo>
                    <a:lnTo>
                      <a:pt x="144" y="121"/>
                    </a:lnTo>
                    <a:lnTo>
                      <a:pt x="137" y="124"/>
                    </a:lnTo>
                    <a:lnTo>
                      <a:pt x="130" y="131"/>
                    </a:lnTo>
                    <a:lnTo>
                      <a:pt x="125" y="140"/>
                    </a:lnTo>
                    <a:lnTo>
                      <a:pt x="128" y="150"/>
                    </a:lnTo>
                    <a:lnTo>
                      <a:pt x="130" y="153"/>
                    </a:lnTo>
                    <a:lnTo>
                      <a:pt x="134" y="158"/>
                    </a:lnTo>
                    <a:lnTo>
                      <a:pt x="140" y="160"/>
                    </a:lnTo>
                    <a:lnTo>
                      <a:pt x="145" y="165"/>
                    </a:lnTo>
                    <a:lnTo>
                      <a:pt x="154" y="168"/>
                    </a:lnTo>
                    <a:lnTo>
                      <a:pt x="158" y="170"/>
                    </a:lnTo>
                    <a:lnTo>
                      <a:pt x="158" y="171"/>
                    </a:lnTo>
                    <a:lnTo>
                      <a:pt x="158" y="175"/>
                    </a:lnTo>
                    <a:lnTo>
                      <a:pt x="158" y="180"/>
                    </a:lnTo>
                    <a:lnTo>
                      <a:pt x="159" y="187"/>
                    </a:lnTo>
                    <a:lnTo>
                      <a:pt x="159" y="193"/>
                    </a:lnTo>
                    <a:lnTo>
                      <a:pt x="159" y="201"/>
                    </a:lnTo>
                    <a:lnTo>
                      <a:pt x="158" y="209"/>
                    </a:lnTo>
                    <a:lnTo>
                      <a:pt x="158" y="216"/>
                    </a:lnTo>
                    <a:lnTo>
                      <a:pt x="155" y="225"/>
                    </a:lnTo>
                    <a:lnTo>
                      <a:pt x="154" y="232"/>
                    </a:lnTo>
                    <a:lnTo>
                      <a:pt x="152" y="237"/>
                    </a:lnTo>
                    <a:lnTo>
                      <a:pt x="153" y="242"/>
                    </a:lnTo>
                    <a:lnTo>
                      <a:pt x="154" y="248"/>
                    </a:lnTo>
                    <a:lnTo>
                      <a:pt x="159" y="252"/>
                    </a:lnTo>
                    <a:lnTo>
                      <a:pt x="165" y="257"/>
                    </a:lnTo>
                    <a:lnTo>
                      <a:pt x="174" y="260"/>
                    </a:lnTo>
                    <a:lnTo>
                      <a:pt x="180" y="261"/>
                    </a:lnTo>
                    <a:lnTo>
                      <a:pt x="185" y="262"/>
                    </a:lnTo>
                    <a:lnTo>
                      <a:pt x="192" y="264"/>
                    </a:lnTo>
                    <a:lnTo>
                      <a:pt x="201" y="267"/>
                    </a:lnTo>
                    <a:lnTo>
                      <a:pt x="209" y="270"/>
                    </a:lnTo>
                    <a:lnTo>
                      <a:pt x="218" y="276"/>
                    </a:lnTo>
                    <a:lnTo>
                      <a:pt x="226" y="281"/>
                    </a:lnTo>
                    <a:lnTo>
                      <a:pt x="235" y="289"/>
                    </a:lnTo>
                    <a:lnTo>
                      <a:pt x="244" y="297"/>
                    </a:lnTo>
                    <a:lnTo>
                      <a:pt x="253" y="308"/>
                    </a:lnTo>
                    <a:lnTo>
                      <a:pt x="256" y="313"/>
                    </a:lnTo>
                    <a:lnTo>
                      <a:pt x="261" y="319"/>
                    </a:lnTo>
                    <a:lnTo>
                      <a:pt x="265" y="324"/>
                    </a:lnTo>
                    <a:lnTo>
                      <a:pt x="270" y="331"/>
                    </a:lnTo>
                    <a:lnTo>
                      <a:pt x="272" y="335"/>
                    </a:lnTo>
                    <a:lnTo>
                      <a:pt x="274" y="342"/>
                    </a:lnTo>
                    <a:lnTo>
                      <a:pt x="277" y="348"/>
                    </a:lnTo>
                    <a:lnTo>
                      <a:pt x="281" y="353"/>
                    </a:lnTo>
                    <a:lnTo>
                      <a:pt x="282" y="359"/>
                    </a:lnTo>
                    <a:lnTo>
                      <a:pt x="283" y="364"/>
                    </a:lnTo>
                    <a:lnTo>
                      <a:pt x="283" y="369"/>
                    </a:lnTo>
                    <a:lnTo>
                      <a:pt x="284" y="374"/>
                    </a:lnTo>
                    <a:lnTo>
                      <a:pt x="282" y="381"/>
                    </a:lnTo>
                    <a:lnTo>
                      <a:pt x="279" y="388"/>
                    </a:lnTo>
                    <a:lnTo>
                      <a:pt x="273" y="392"/>
                    </a:lnTo>
                    <a:lnTo>
                      <a:pt x="267" y="399"/>
                    </a:lnTo>
                    <a:lnTo>
                      <a:pt x="261" y="402"/>
                    </a:lnTo>
                    <a:lnTo>
                      <a:pt x="255" y="407"/>
                    </a:lnTo>
                    <a:lnTo>
                      <a:pt x="249" y="411"/>
                    </a:lnTo>
                    <a:lnTo>
                      <a:pt x="245" y="417"/>
                    </a:lnTo>
                    <a:lnTo>
                      <a:pt x="241" y="422"/>
                    </a:lnTo>
                    <a:lnTo>
                      <a:pt x="240" y="428"/>
                    </a:lnTo>
                    <a:lnTo>
                      <a:pt x="240" y="434"/>
                    </a:lnTo>
                    <a:lnTo>
                      <a:pt x="240" y="441"/>
                    </a:lnTo>
                    <a:lnTo>
                      <a:pt x="240" y="445"/>
                    </a:lnTo>
                    <a:lnTo>
                      <a:pt x="242" y="450"/>
                    </a:lnTo>
                    <a:lnTo>
                      <a:pt x="243" y="452"/>
                    </a:lnTo>
                    <a:lnTo>
                      <a:pt x="244" y="454"/>
                    </a:lnTo>
                    <a:lnTo>
                      <a:pt x="242" y="453"/>
                    </a:lnTo>
                    <a:lnTo>
                      <a:pt x="240" y="453"/>
                    </a:lnTo>
                    <a:lnTo>
                      <a:pt x="236" y="452"/>
                    </a:lnTo>
                    <a:lnTo>
                      <a:pt x="232" y="450"/>
                    </a:lnTo>
                    <a:lnTo>
                      <a:pt x="225" y="446"/>
                    </a:lnTo>
                    <a:lnTo>
                      <a:pt x="220" y="441"/>
                    </a:lnTo>
                    <a:lnTo>
                      <a:pt x="214" y="433"/>
                    </a:lnTo>
                    <a:lnTo>
                      <a:pt x="208" y="424"/>
                    </a:lnTo>
                    <a:lnTo>
                      <a:pt x="204" y="417"/>
                    </a:lnTo>
                    <a:lnTo>
                      <a:pt x="201" y="411"/>
                    </a:lnTo>
                    <a:lnTo>
                      <a:pt x="199" y="403"/>
                    </a:lnTo>
                    <a:lnTo>
                      <a:pt x="195" y="397"/>
                    </a:lnTo>
                    <a:lnTo>
                      <a:pt x="192" y="389"/>
                    </a:lnTo>
                    <a:lnTo>
                      <a:pt x="190" y="381"/>
                    </a:lnTo>
                    <a:lnTo>
                      <a:pt x="187" y="373"/>
                    </a:lnTo>
                    <a:lnTo>
                      <a:pt x="183" y="365"/>
                    </a:lnTo>
                    <a:lnTo>
                      <a:pt x="180" y="357"/>
                    </a:lnTo>
                    <a:lnTo>
                      <a:pt x="177" y="349"/>
                    </a:lnTo>
                    <a:lnTo>
                      <a:pt x="173" y="341"/>
                    </a:lnTo>
                    <a:lnTo>
                      <a:pt x="170" y="333"/>
                    </a:lnTo>
                    <a:lnTo>
                      <a:pt x="165" y="327"/>
                    </a:lnTo>
                    <a:lnTo>
                      <a:pt x="161" y="321"/>
                    </a:lnTo>
                    <a:lnTo>
                      <a:pt x="158" y="316"/>
                    </a:lnTo>
                    <a:lnTo>
                      <a:pt x="153" y="312"/>
                    </a:lnTo>
                    <a:lnTo>
                      <a:pt x="142" y="306"/>
                    </a:lnTo>
                    <a:lnTo>
                      <a:pt x="133" y="302"/>
                    </a:lnTo>
                    <a:lnTo>
                      <a:pt x="127" y="300"/>
                    </a:lnTo>
                    <a:lnTo>
                      <a:pt x="121" y="300"/>
                    </a:lnTo>
                    <a:lnTo>
                      <a:pt x="117" y="301"/>
                    </a:lnTo>
                    <a:lnTo>
                      <a:pt x="112" y="302"/>
                    </a:lnTo>
                    <a:lnTo>
                      <a:pt x="102" y="303"/>
                    </a:lnTo>
                    <a:lnTo>
                      <a:pt x="97" y="307"/>
                    </a:lnTo>
                    <a:lnTo>
                      <a:pt x="92" y="308"/>
                    </a:lnTo>
                    <a:lnTo>
                      <a:pt x="91" y="309"/>
                    </a:lnTo>
                    <a:lnTo>
                      <a:pt x="26" y="332"/>
                    </a:lnTo>
                    <a:lnTo>
                      <a:pt x="22" y="328"/>
                    </a:lnTo>
                    <a:lnTo>
                      <a:pt x="18" y="321"/>
                    </a:lnTo>
                    <a:lnTo>
                      <a:pt x="16" y="316"/>
                    </a:lnTo>
                    <a:lnTo>
                      <a:pt x="13" y="310"/>
                    </a:lnTo>
                    <a:lnTo>
                      <a:pt x="13" y="306"/>
                    </a:lnTo>
                    <a:lnTo>
                      <a:pt x="15" y="300"/>
                    </a:lnTo>
                    <a:lnTo>
                      <a:pt x="17" y="293"/>
                    </a:lnTo>
                    <a:lnTo>
                      <a:pt x="19" y="288"/>
                    </a:lnTo>
                    <a:lnTo>
                      <a:pt x="21" y="282"/>
                    </a:lnTo>
                    <a:lnTo>
                      <a:pt x="25" y="276"/>
                    </a:lnTo>
                    <a:lnTo>
                      <a:pt x="26" y="269"/>
                    </a:lnTo>
                    <a:lnTo>
                      <a:pt x="27" y="262"/>
                    </a:lnTo>
                    <a:lnTo>
                      <a:pt x="27" y="256"/>
                    </a:lnTo>
                    <a:lnTo>
                      <a:pt x="28" y="249"/>
                    </a:lnTo>
                    <a:lnTo>
                      <a:pt x="26" y="240"/>
                    </a:lnTo>
                    <a:lnTo>
                      <a:pt x="26" y="231"/>
                    </a:lnTo>
                    <a:lnTo>
                      <a:pt x="22" y="221"/>
                    </a:lnTo>
                    <a:lnTo>
                      <a:pt x="19" y="211"/>
                    </a:lnTo>
                    <a:lnTo>
                      <a:pt x="18" y="206"/>
                    </a:lnTo>
                    <a:lnTo>
                      <a:pt x="16" y="200"/>
                    </a:lnTo>
                    <a:lnTo>
                      <a:pt x="13" y="193"/>
                    </a:lnTo>
                    <a:lnTo>
                      <a:pt x="12" y="189"/>
                    </a:lnTo>
                    <a:lnTo>
                      <a:pt x="10" y="182"/>
                    </a:lnTo>
                    <a:lnTo>
                      <a:pt x="10" y="176"/>
                    </a:lnTo>
                    <a:lnTo>
                      <a:pt x="8" y="169"/>
                    </a:lnTo>
                    <a:lnTo>
                      <a:pt x="8" y="163"/>
                    </a:lnTo>
                    <a:lnTo>
                      <a:pt x="6" y="156"/>
                    </a:lnTo>
                    <a:lnTo>
                      <a:pt x="5" y="148"/>
                    </a:lnTo>
                    <a:lnTo>
                      <a:pt x="2" y="140"/>
                    </a:lnTo>
                    <a:lnTo>
                      <a:pt x="1" y="134"/>
                    </a:lnTo>
                    <a:lnTo>
                      <a:pt x="1" y="125"/>
                    </a:lnTo>
                    <a:lnTo>
                      <a:pt x="0" y="118"/>
                    </a:lnTo>
                    <a:lnTo>
                      <a:pt x="0" y="110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0" y="81"/>
                    </a:lnTo>
                    <a:lnTo>
                      <a:pt x="1" y="75"/>
                    </a:lnTo>
                    <a:lnTo>
                      <a:pt x="1" y="67"/>
                    </a:lnTo>
                    <a:lnTo>
                      <a:pt x="3" y="60"/>
                    </a:lnTo>
                    <a:lnTo>
                      <a:pt x="5" y="55"/>
                    </a:lnTo>
                    <a:lnTo>
                      <a:pt x="8" y="50"/>
                    </a:lnTo>
                    <a:lnTo>
                      <a:pt x="9" y="44"/>
                    </a:lnTo>
                    <a:lnTo>
                      <a:pt x="10" y="39"/>
                    </a:lnTo>
                    <a:lnTo>
                      <a:pt x="13" y="34"/>
                    </a:lnTo>
                    <a:lnTo>
                      <a:pt x="17" y="30"/>
                    </a:lnTo>
                    <a:lnTo>
                      <a:pt x="22" y="23"/>
                    </a:lnTo>
                    <a:lnTo>
                      <a:pt x="31" y="17"/>
                    </a:lnTo>
                    <a:lnTo>
                      <a:pt x="39" y="10"/>
                    </a:lnTo>
                    <a:lnTo>
                      <a:pt x="48" y="7"/>
                    </a:lnTo>
                    <a:lnTo>
                      <a:pt x="58" y="4"/>
                    </a:lnTo>
                    <a:lnTo>
                      <a:pt x="68" y="3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102" y="3"/>
                    </a:lnTo>
                    <a:lnTo>
                      <a:pt x="108" y="4"/>
                    </a:lnTo>
                    <a:lnTo>
                      <a:pt x="113" y="6"/>
                    </a:lnTo>
                    <a:lnTo>
                      <a:pt x="117" y="7"/>
                    </a:lnTo>
                    <a:lnTo>
                      <a:pt x="118" y="8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76" name="Freeform 261">
                <a:extLst>
                  <a:ext uri="{FF2B5EF4-FFF2-40B4-BE49-F238E27FC236}">
                    <a16:creationId xmlns:a16="http://schemas.microsoft.com/office/drawing/2014/main" id="{D633586D-75E2-40EE-BB2F-834962BAF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" y="3275"/>
                <a:ext cx="20" cy="27"/>
              </a:xfrm>
              <a:custGeom>
                <a:avLst/>
                <a:gdLst>
                  <a:gd name="T0" fmla="*/ 0 w 59"/>
                  <a:gd name="T1" fmla="*/ 0 h 81"/>
                  <a:gd name="T2" fmla="*/ 0 w 59"/>
                  <a:gd name="T3" fmla="*/ 0 h 81"/>
                  <a:gd name="T4" fmla="*/ 0 w 59"/>
                  <a:gd name="T5" fmla="*/ 0 h 81"/>
                  <a:gd name="T6" fmla="*/ 0 w 59"/>
                  <a:gd name="T7" fmla="*/ 0 h 81"/>
                  <a:gd name="T8" fmla="*/ 0 w 59"/>
                  <a:gd name="T9" fmla="*/ 0 h 81"/>
                  <a:gd name="T10" fmla="*/ 0 w 59"/>
                  <a:gd name="T11" fmla="*/ 0 h 81"/>
                  <a:gd name="T12" fmla="*/ 0 w 59"/>
                  <a:gd name="T13" fmla="*/ 0 h 81"/>
                  <a:gd name="T14" fmla="*/ 0 w 59"/>
                  <a:gd name="T15" fmla="*/ 0 h 81"/>
                  <a:gd name="T16" fmla="*/ 0 w 59"/>
                  <a:gd name="T17" fmla="*/ 0 h 81"/>
                  <a:gd name="T18" fmla="*/ 0 w 59"/>
                  <a:gd name="T19" fmla="*/ 0 h 81"/>
                  <a:gd name="T20" fmla="*/ 0 w 59"/>
                  <a:gd name="T21" fmla="*/ 0 h 81"/>
                  <a:gd name="T22" fmla="*/ 0 w 59"/>
                  <a:gd name="T23" fmla="*/ 0 h 81"/>
                  <a:gd name="T24" fmla="*/ 0 w 59"/>
                  <a:gd name="T25" fmla="*/ 0 h 81"/>
                  <a:gd name="T26" fmla="*/ 0 w 59"/>
                  <a:gd name="T27" fmla="*/ 0 h 81"/>
                  <a:gd name="T28" fmla="*/ 0 w 59"/>
                  <a:gd name="T29" fmla="*/ 0 h 81"/>
                  <a:gd name="T30" fmla="*/ 0 w 59"/>
                  <a:gd name="T31" fmla="*/ 0 h 81"/>
                  <a:gd name="T32" fmla="*/ 0 w 59"/>
                  <a:gd name="T33" fmla="*/ 0 h 81"/>
                  <a:gd name="T34" fmla="*/ 0 w 59"/>
                  <a:gd name="T35" fmla="*/ 0 h 81"/>
                  <a:gd name="T36" fmla="*/ 0 w 59"/>
                  <a:gd name="T37" fmla="*/ 0 h 81"/>
                  <a:gd name="T38" fmla="*/ 0 w 59"/>
                  <a:gd name="T39" fmla="*/ 0 h 81"/>
                  <a:gd name="T40" fmla="*/ 0 w 59"/>
                  <a:gd name="T41" fmla="*/ 0 h 81"/>
                  <a:gd name="T42" fmla="*/ 0 w 59"/>
                  <a:gd name="T43" fmla="*/ 0 h 81"/>
                  <a:gd name="T44" fmla="*/ 0 w 59"/>
                  <a:gd name="T45" fmla="*/ 0 h 81"/>
                  <a:gd name="T46" fmla="*/ 0 w 59"/>
                  <a:gd name="T47" fmla="*/ 0 h 81"/>
                  <a:gd name="T48" fmla="*/ 0 w 59"/>
                  <a:gd name="T49" fmla="*/ 0 h 81"/>
                  <a:gd name="T50" fmla="*/ 0 w 59"/>
                  <a:gd name="T51" fmla="*/ 0 h 81"/>
                  <a:gd name="T52" fmla="*/ 0 w 59"/>
                  <a:gd name="T53" fmla="*/ 0 h 81"/>
                  <a:gd name="T54" fmla="*/ 0 w 59"/>
                  <a:gd name="T55" fmla="*/ 0 h 81"/>
                  <a:gd name="T56" fmla="*/ 0 w 59"/>
                  <a:gd name="T57" fmla="*/ 0 h 81"/>
                  <a:gd name="T58" fmla="*/ 0 w 59"/>
                  <a:gd name="T59" fmla="*/ 0 h 81"/>
                  <a:gd name="T60" fmla="*/ 0 w 59"/>
                  <a:gd name="T61" fmla="*/ 0 h 81"/>
                  <a:gd name="T62" fmla="*/ 0 w 59"/>
                  <a:gd name="T63" fmla="*/ 0 h 81"/>
                  <a:gd name="T64" fmla="*/ 0 w 59"/>
                  <a:gd name="T65" fmla="*/ 0 h 81"/>
                  <a:gd name="T66" fmla="*/ 0 w 59"/>
                  <a:gd name="T67" fmla="*/ 0 h 81"/>
                  <a:gd name="T68" fmla="*/ 0 w 59"/>
                  <a:gd name="T69" fmla="*/ 0 h 81"/>
                  <a:gd name="T70" fmla="*/ 0 w 59"/>
                  <a:gd name="T71" fmla="*/ 0 h 81"/>
                  <a:gd name="T72" fmla="*/ 0 w 59"/>
                  <a:gd name="T73" fmla="*/ 0 h 81"/>
                  <a:gd name="T74" fmla="*/ 0 w 59"/>
                  <a:gd name="T75" fmla="*/ 0 h 81"/>
                  <a:gd name="T76" fmla="*/ 0 w 59"/>
                  <a:gd name="T77" fmla="*/ 0 h 81"/>
                  <a:gd name="T78" fmla="*/ 0 w 59"/>
                  <a:gd name="T79" fmla="*/ 0 h 81"/>
                  <a:gd name="T80" fmla="*/ 0 w 59"/>
                  <a:gd name="T81" fmla="*/ 0 h 81"/>
                  <a:gd name="T82" fmla="*/ 0 w 59"/>
                  <a:gd name="T83" fmla="*/ 0 h 81"/>
                  <a:gd name="T84" fmla="*/ 0 w 59"/>
                  <a:gd name="T85" fmla="*/ 0 h 81"/>
                  <a:gd name="T86" fmla="*/ 0 w 59"/>
                  <a:gd name="T87" fmla="*/ 0 h 81"/>
                  <a:gd name="T88" fmla="*/ 0 w 59"/>
                  <a:gd name="T89" fmla="*/ 0 h 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9"/>
                  <a:gd name="T136" fmla="*/ 0 h 81"/>
                  <a:gd name="T137" fmla="*/ 59 w 59"/>
                  <a:gd name="T138" fmla="*/ 81 h 8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9" h="81">
                    <a:moveTo>
                      <a:pt x="57" y="28"/>
                    </a:moveTo>
                    <a:lnTo>
                      <a:pt x="59" y="30"/>
                    </a:lnTo>
                    <a:lnTo>
                      <a:pt x="58" y="34"/>
                    </a:lnTo>
                    <a:lnTo>
                      <a:pt x="55" y="43"/>
                    </a:lnTo>
                    <a:lnTo>
                      <a:pt x="51" y="48"/>
                    </a:lnTo>
                    <a:lnTo>
                      <a:pt x="47" y="54"/>
                    </a:lnTo>
                    <a:lnTo>
                      <a:pt x="42" y="59"/>
                    </a:lnTo>
                    <a:lnTo>
                      <a:pt x="37" y="66"/>
                    </a:lnTo>
                    <a:lnTo>
                      <a:pt x="32" y="71"/>
                    </a:lnTo>
                    <a:lnTo>
                      <a:pt x="29" y="76"/>
                    </a:lnTo>
                    <a:lnTo>
                      <a:pt x="27" y="78"/>
                    </a:lnTo>
                    <a:lnTo>
                      <a:pt x="27" y="80"/>
                    </a:lnTo>
                    <a:lnTo>
                      <a:pt x="23" y="76"/>
                    </a:lnTo>
                    <a:lnTo>
                      <a:pt x="18" y="74"/>
                    </a:lnTo>
                    <a:lnTo>
                      <a:pt x="9" y="77"/>
                    </a:lnTo>
                    <a:lnTo>
                      <a:pt x="4" y="81"/>
                    </a:lnTo>
                    <a:lnTo>
                      <a:pt x="3" y="77"/>
                    </a:lnTo>
                    <a:lnTo>
                      <a:pt x="2" y="71"/>
                    </a:lnTo>
                    <a:lnTo>
                      <a:pt x="0" y="63"/>
                    </a:lnTo>
                    <a:lnTo>
                      <a:pt x="1" y="55"/>
                    </a:lnTo>
                    <a:lnTo>
                      <a:pt x="3" y="48"/>
                    </a:lnTo>
                    <a:lnTo>
                      <a:pt x="8" y="44"/>
                    </a:lnTo>
                    <a:lnTo>
                      <a:pt x="12" y="39"/>
                    </a:lnTo>
                    <a:lnTo>
                      <a:pt x="19" y="33"/>
                    </a:lnTo>
                    <a:lnTo>
                      <a:pt x="19" y="27"/>
                    </a:lnTo>
                    <a:lnTo>
                      <a:pt x="20" y="23"/>
                    </a:lnTo>
                    <a:lnTo>
                      <a:pt x="21" y="16"/>
                    </a:lnTo>
                    <a:lnTo>
                      <a:pt x="23" y="13"/>
                    </a:lnTo>
                    <a:lnTo>
                      <a:pt x="24" y="4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8" y="6"/>
                    </a:lnTo>
                    <a:lnTo>
                      <a:pt x="29" y="11"/>
                    </a:lnTo>
                    <a:lnTo>
                      <a:pt x="32" y="21"/>
                    </a:lnTo>
                    <a:lnTo>
                      <a:pt x="31" y="30"/>
                    </a:lnTo>
                    <a:lnTo>
                      <a:pt x="30" y="40"/>
                    </a:lnTo>
                    <a:lnTo>
                      <a:pt x="29" y="46"/>
                    </a:lnTo>
                    <a:lnTo>
                      <a:pt x="29" y="49"/>
                    </a:lnTo>
                    <a:lnTo>
                      <a:pt x="32" y="49"/>
                    </a:lnTo>
                    <a:lnTo>
                      <a:pt x="42" y="43"/>
                    </a:lnTo>
                    <a:lnTo>
                      <a:pt x="47" y="38"/>
                    </a:lnTo>
                    <a:lnTo>
                      <a:pt x="52" y="33"/>
                    </a:lnTo>
                    <a:lnTo>
                      <a:pt x="54" y="29"/>
                    </a:lnTo>
                    <a:lnTo>
                      <a:pt x="57" y="28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77" name="Freeform 262">
                <a:extLst>
                  <a:ext uri="{FF2B5EF4-FFF2-40B4-BE49-F238E27FC236}">
                    <a16:creationId xmlns:a16="http://schemas.microsoft.com/office/drawing/2014/main" id="{2A5B8386-5A8A-487C-AAB8-EC2B8EA01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1" y="3264"/>
                <a:ext cx="25" cy="69"/>
              </a:xfrm>
              <a:custGeom>
                <a:avLst/>
                <a:gdLst>
                  <a:gd name="T0" fmla="*/ 0 w 75"/>
                  <a:gd name="T1" fmla="*/ 0 h 207"/>
                  <a:gd name="T2" fmla="*/ 0 w 75"/>
                  <a:gd name="T3" fmla="*/ 0 h 207"/>
                  <a:gd name="T4" fmla="*/ 0 w 75"/>
                  <a:gd name="T5" fmla="*/ 0 h 207"/>
                  <a:gd name="T6" fmla="*/ 0 w 75"/>
                  <a:gd name="T7" fmla="*/ 0 h 207"/>
                  <a:gd name="T8" fmla="*/ 0 w 75"/>
                  <a:gd name="T9" fmla="*/ 0 h 207"/>
                  <a:gd name="T10" fmla="*/ 0 w 75"/>
                  <a:gd name="T11" fmla="*/ 0 h 207"/>
                  <a:gd name="T12" fmla="*/ 0 w 75"/>
                  <a:gd name="T13" fmla="*/ 0 h 207"/>
                  <a:gd name="T14" fmla="*/ 0 w 75"/>
                  <a:gd name="T15" fmla="*/ 0 h 207"/>
                  <a:gd name="T16" fmla="*/ 0 w 75"/>
                  <a:gd name="T17" fmla="*/ 0 h 207"/>
                  <a:gd name="T18" fmla="*/ 0 w 75"/>
                  <a:gd name="T19" fmla="*/ 0 h 207"/>
                  <a:gd name="T20" fmla="*/ 0 w 75"/>
                  <a:gd name="T21" fmla="*/ 0 h 207"/>
                  <a:gd name="T22" fmla="*/ 0 w 75"/>
                  <a:gd name="T23" fmla="*/ 0 h 207"/>
                  <a:gd name="T24" fmla="*/ 0 w 75"/>
                  <a:gd name="T25" fmla="*/ 0 h 207"/>
                  <a:gd name="T26" fmla="*/ 0 w 75"/>
                  <a:gd name="T27" fmla="*/ 0 h 207"/>
                  <a:gd name="T28" fmla="*/ 0 w 75"/>
                  <a:gd name="T29" fmla="*/ 0 h 207"/>
                  <a:gd name="T30" fmla="*/ 0 w 75"/>
                  <a:gd name="T31" fmla="*/ 0 h 207"/>
                  <a:gd name="T32" fmla="*/ 0 w 75"/>
                  <a:gd name="T33" fmla="*/ 0 h 207"/>
                  <a:gd name="T34" fmla="*/ 0 w 75"/>
                  <a:gd name="T35" fmla="*/ 0 h 207"/>
                  <a:gd name="T36" fmla="*/ 0 w 75"/>
                  <a:gd name="T37" fmla="*/ 0 h 207"/>
                  <a:gd name="T38" fmla="*/ 0 w 75"/>
                  <a:gd name="T39" fmla="*/ 0 h 207"/>
                  <a:gd name="T40" fmla="*/ 0 w 75"/>
                  <a:gd name="T41" fmla="*/ 0 h 207"/>
                  <a:gd name="T42" fmla="*/ 0 w 75"/>
                  <a:gd name="T43" fmla="*/ 0 h 207"/>
                  <a:gd name="T44" fmla="*/ 0 w 75"/>
                  <a:gd name="T45" fmla="*/ 0 h 207"/>
                  <a:gd name="T46" fmla="*/ 0 w 75"/>
                  <a:gd name="T47" fmla="*/ 0 h 207"/>
                  <a:gd name="T48" fmla="*/ 0 w 75"/>
                  <a:gd name="T49" fmla="*/ 0 h 207"/>
                  <a:gd name="T50" fmla="*/ 0 w 75"/>
                  <a:gd name="T51" fmla="*/ 0 h 207"/>
                  <a:gd name="T52" fmla="*/ 0 w 75"/>
                  <a:gd name="T53" fmla="*/ 0 h 207"/>
                  <a:gd name="T54" fmla="*/ 0 w 75"/>
                  <a:gd name="T55" fmla="*/ 0 h 207"/>
                  <a:gd name="T56" fmla="*/ 0 w 75"/>
                  <a:gd name="T57" fmla="*/ 0 h 207"/>
                  <a:gd name="T58" fmla="*/ 0 w 75"/>
                  <a:gd name="T59" fmla="*/ 0 h 207"/>
                  <a:gd name="T60" fmla="*/ 0 w 75"/>
                  <a:gd name="T61" fmla="*/ 0 h 207"/>
                  <a:gd name="T62" fmla="*/ 0 w 75"/>
                  <a:gd name="T63" fmla="*/ 0 h 207"/>
                  <a:gd name="T64" fmla="*/ 0 w 75"/>
                  <a:gd name="T65" fmla="*/ 0 h 207"/>
                  <a:gd name="T66" fmla="*/ 0 w 75"/>
                  <a:gd name="T67" fmla="*/ 0 h 207"/>
                  <a:gd name="T68" fmla="*/ 0 w 75"/>
                  <a:gd name="T69" fmla="*/ 0 h 207"/>
                  <a:gd name="T70" fmla="*/ 0 w 75"/>
                  <a:gd name="T71" fmla="*/ 0 h 207"/>
                  <a:gd name="T72" fmla="*/ 0 w 75"/>
                  <a:gd name="T73" fmla="*/ 0 h 207"/>
                  <a:gd name="T74" fmla="*/ 0 w 75"/>
                  <a:gd name="T75" fmla="*/ 0 h 207"/>
                  <a:gd name="T76" fmla="*/ 0 w 75"/>
                  <a:gd name="T77" fmla="*/ 0 h 207"/>
                  <a:gd name="T78" fmla="*/ 0 w 75"/>
                  <a:gd name="T79" fmla="*/ 0 h 207"/>
                  <a:gd name="T80" fmla="*/ 0 w 75"/>
                  <a:gd name="T81" fmla="*/ 0 h 207"/>
                  <a:gd name="T82" fmla="*/ 0 w 75"/>
                  <a:gd name="T83" fmla="*/ 0 h 207"/>
                  <a:gd name="T84" fmla="*/ 0 w 75"/>
                  <a:gd name="T85" fmla="*/ 0 h 2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5"/>
                  <a:gd name="T130" fmla="*/ 0 h 207"/>
                  <a:gd name="T131" fmla="*/ 75 w 75"/>
                  <a:gd name="T132" fmla="*/ 207 h 20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5" h="207">
                    <a:moveTo>
                      <a:pt x="34" y="17"/>
                    </a:moveTo>
                    <a:lnTo>
                      <a:pt x="38" y="19"/>
                    </a:lnTo>
                    <a:lnTo>
                      <a:pt x="41" y="22"/>
                    </a:lnTo>
                    <a:lnTo>
                      <a:pt x="45" y="28"/>
                    </a:lnTo>
                    <a:lnTo>
                      <a:pt x="49" y="33"/>
                    </a:lnTo>
                    <a:lnTo>
                      <a:pt x="52" y="41"/>
                    </a:lnTo>
                    <a:lnTo>
                      <a:pt x="53" y="49"/>
                    </a:lnTo>
                    <a:lnTo>
                      <a:pt x="52" y="58"/>
                    </a:lnTo>
                    <a:lnTo>
                      <a:pt x="46" y="66"/>
                    </a:lnTo>
                    <a:lnTo>
                      <a:pt x="41" y="75"/>
                    </a:lnTo>
                    <a:lnTo>
                      <a:pt x="32" y="84"/>
                    </a:lnTo>
                    <a:lnTo>
                      <a:pt x="24" y="95"/>
                    </a:lnTo>
                    <a:lnTo>
                      <a:pt x="15" y="105"/>
                    </a:lnTo>
                    <a:lnTo>
                      <a:pt x="8" y="116"/>
                    </a:lnTo>
                    <a:lnTo>
                      <a:pt x="4" y="122"/>
                    </a:lnTo>
                    <a:lnTo>
                      <a:pt x="3" y="128"/>
                    </a:lnTo>
                    <a:lnTo>
                      <a:pt x="1" y="134"/>
                    </a:lnTo>
                    <a:lnTo>
                      <a:pt x="1" y="141"/>
                    </a:lnTo>
                    <a:lnTo>
                      <a:pt x="0" y="146"/>
                    </a:lnTo>
                    <a:lnTo>
                      <a:pt x="1" y="152"/>
                    </a:lnTo>
                    <a:lnTo>
                      <a:pt x="3" y="159"/>
                    </a:lnTo>
                    <a:lnTo>
                      <a:pt x="5" y="164"/>
                    </a:lnTo>
                    <a:lnTo>
                      <a:pt x="8" y="169"/>
                    </a:lnTo>
                    <a:lnTo>
                      <a:pt x="11" y="175"/>
                    </a:lnTo>
                    <a:lnTo>
                      <a:pt x="14" y="180"/>
                    </a:lnTo>
                    <a:lnTo>
                      <a:pt x="19" y="185"/>
                    </a:lnTo>
                    <a:lnTo>
                      <a:pt x="25" y="193"/>
                    </a:lnTo>
                    <a:lnTo>
                      <a:pt x="31" y="201"/>
                    </a:lnTo>
                    <a:lnTo>
                      <a:pt x="36" y="205"/>
                    </a:lnTo>
                    <a:lnTo>
                      <a:pt x="38" y="207"/>
                    </a:lnTo>
                    <a:lnTo>
                      <a:pt x="36" y="204"/>
                    </a:lnTo>
                    <a:lnTo>
                      <a:pt x="33" y="197"/>
                    </a:lnTo>
                    <a:lnTo>
                      <a:pt x="30" y="193"/>
                    </a:lnTo>
                    <a:lnTo>
                      <a:pt x="29" y="187"/>
                    </a:lnTo>
                    <a:lnTo>
                      <a:pt x="25" y="182"/>
                    </a:lnTo>
                    <a:lnTo>
                      <a:pt x="23" y="176"/>
                    </a:lnTo>
                    <a:lnTo>
                      <a:pt x="21" y="170"/>
                    </a:lnTo>
                    <a:lnTo>
                      <a:pt x="18" y="164"/>
                    </a:lnTo>
                    <a:lnTo>
                      <a:pt x="15" y="157"/>
                    </a:lnTo>
                    <a:lnTo>
                      <a:pt x="13" y="151"/>
                    </a:lnTo>
                    <a:lnTo>
                      <a:pt x="12" y="145"/>
                    </a:lnTo>
                    <a:lnTo>
                      <a:pt x="12" y="140"/>
                    </a:lnTo>
                    <a:lnTo>
                      <a:pt x="11" y="134"/>
                    </a:lnTo>
                    <a:lnTo>
                      <a:pt x="12" y="130"/>
                    </a:lnTo>
                    <a:lnTo>
                      <a:pt x="14" y="121"/>
                    </a:lnTo>
                    <a:lnTo>
                      <a:pt x="21" y="115"/>
                    </a:lnTo>
                    <a:lnTo>
                      <a:pt x="29" y="111"/>
                    </a:lnTo>
                    <a:lnTo>
                      <a:pt x="38" y="109"/>
                    </a:lnTo>
                    <a:lnTo>
                      <a:pt x="45" y="105"/>
                    </a:lnTo>
                    <a:lnTo>
                      <a:pt x="54" y="103"/>
                    </a:lnTo>
                    <a:lnTo>
                      <a:pt x="62" y="100"/>
                    </a:lnTo>
                    <a:lnTo>
                      <a:pt x="70" y="96"/>
                    </a:lnTo>
                    <a:lnTo>
                      <a:pt x="72" y="90"/>
                    </a:lnTo>
                    <a:lnTo>
                      <a:pt x="75" y="83"/>
                    </a:lnTo>
                    <a:lnTo>
                      <a:pt x="75" y="74"/>
                    </a:lnTo>
                    <a:lnTo>
                      <a:pt x="75" y="66"/>
                    </a:lnTo>
                    <a:lnTo>
                      <a:pt x="72" y="55"/>
                    </a:lnTo>
                    <a:lnTo>
                      <a:pt x="71" y="46"/>
                    </a:lnTo>
                    <a:lnTo>
                      <a:pt x="66" y="38"/>
                    </a:lnTo>
                    <a:lnTo>
                      <a:pt x="63" y="30"/>
                    </a:lnTo>
                    <a:lnTo>
                      <a:pt x="60" y="21"/>
                    </a:lnTo>
                    <a:lnTo>
                      <a:pt x="55" y="15"/>
                    </a:lnTo>
                    <a:lnTo>
                      <a:pt x="53" y="10"/>
                    </a:lnTo>
                    <a:lnTo>
                      <a:pt x="50" y="7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2" y="15"/>
                    </a:lnTo>
                    <a:lnTo>
                      <a:pt x="15" y="20"/>
                    </a:lnTo>
                    <a:lnTo>
                      <a:pt x="19" y="29"/>
                    </a:lnTo>
                    <a:lnTo>
                      <a:pt x="18" y="33"/>
                    </a:lnTo>
                    <a:lnTo>
                      <a:pt x="18" y="39"/>
                    </a:lnTo>
                    <a:lnTo>
                      <a:pt x="17" y="43"/>
                    </a:lnTo>
                    <a:lnTo>
                      <a:pt x="17" y="50"/>
                    </a:lnTo>
                    <a:lnTo>
                      <a:pt x="13" y="58"/>
                    </a:lnTo>
                    <a:lnTo>
                      <a:pt x="13" y="61"/>
                    </a:lnTo>
                    <a:lnTo>
                      <a:pt x="15" y="60"/>
                    </a:lnTo>
                    <a:lnTo>
                      <a:pt x="21" y="54"/>
                    </a:lnTo>
                    <a:lnTo>
                      <a:pt x="26" y="46"/>
                    </a:lnTo>
                    <a:lnTo>
                      <a:pt x="31" y="40"/>
                    </a:lnTo>
                    <a:lnTo>
                      <a:pt x="32" y="31"/>
                    </a:lnTo>
                    <a:lnTo>
                      <a:pt x="34" y="23"/>
                    </a:lnTo>
                    <a:lnTo>
                      <a:pt x="34" y="18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78" name="Freeform 263">
                <a:extLst>
                  <a:ext uri="{FF2B5EF4-FFF2-40B4-BE49-F238E27FC236}">
                    <a16:creationId xmlns:a16="http://schemas.microsoft.com/office/drawing/2014/main" id="{663F27F7-2D5A-4EA0-A773-FF9A670AE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" y="3339"/>
                <a:ext cx="51" cy="64"/>
              </a:xfrm>
              <a:custGeom>
                <a:avLst/>
                <a:gdLst>
                  <a:gd name="T0" fmla="*/ 0 w 153"/>
                  <a:gd name="T1" fmla="*/ 0 h 193"/>
                  <a:gd name="T2" fmla="*/ 0 w 153"/>
                  <a:gd name="T3" fmla="*/ 0 h 193"/>
                  <a:gd name="T4" fmla="*/ 0 w 153"/>
                  <a:gd name="T5" fmla="*/ 0 h 193"/>
                  <a:gd name="T6" fmla="*/ 0 w 153"/>
                  <a:gd name="T7" fmla="*/ 0 h 193"/>
                  <a:gd name="T8" fmla="*/ 0 w 153"/>
                  <a:gd name="T9" fmla="*/ 0 h 193"/>
                  <a:gd name="T10" fmla="*/ 0 w 153"/>
                  <a:gd name="T11" fmla="*/ 0 h 193"/>
                  <a:gd name="T12" fmla="*/ 0 w 153"/>
                  <a:gd name="T13" fmla="*/ 0 h 193"/>
                  <a:gd name="T14" fmla="*/ 0 w 153"/>
                  <a:gd name="T15" fmla="*/ 0 h 193"/>
                  <a:gd name="T16" fmla="*/ 0 w 153"/>
                  <a:gd name="T17" fmla="*/ 0 h 193"/>
                  <a:gd name="T18" fmla="*/ 0 w 153"/>
                  <a:gd name="T19" fmla="*/ 0 h 193"/>
                  <a:gd name="T20" fmla="*/ 0 w 153"/>
                  <a:gd name="T21" fmla="*/ 0 h 193"/>
                  <a:gd name="T22" fmla="*/ 0 w 153"/>
                  <a:gd name="T23" fmla="*/ 0 h 193"/>
                  <a:gd name="T24" fmla="*/ 0 w 153"/>
                  <a:gd name="T25" fmla="*/ 0 h 193"/>
                  <a:gd name="T26" fmla="*/ 0 w 153"/>
                  <a:gd name="T27" fmla="*/ 0 h 193"/>
                  <a:gd name="T28" fmla="*/ 0 w 153"/>
                  <a:gd name="T29" fmla="*/ 0 h 193"/>
                  <a:gd name="T30" fmla="*/ 0 w 153"/>
                  <a:gd name="T31" fmla="*/ 0 h 193"/>
                  <a:gd name="T32" fmla="*/ 0 w 153"/>
                  <a:gd name="T33" fmla="*/ 0 h 193"/>
                  <a:gd name="T34" fmla="*/ 0 w 153"/>
                  <a:gd name="T35" fmla="*/ 0 h 193"/>
                  <a:gd name="T36" fmla="*/ 0 w 153"/>
                  <a:gd name="T37" fmla="*/ 0 h 193"/>
                  <a:gd name="T38" fmla="*/ 0 w 153"/>
                  <a:gd name="T39" fmla="*/ 0 h 193"/>
                  <a:gd name="T40" fmla="*/ 0 w 153"/>
                  <a:gd name="T41" fmla="*/ 0 h 193"/>
                  <a:gd name="T42" fmla="*/ 0 w 153"/>
                  <a:gd name="T43" fmla="*/ 0 h 193"/>
                  <a:gd name="T44" fmla="*/ 0 w 153"/>
                  <a:gd name="T45" fmla="*/ 0 h 193"/>
                  <a:gd name="T46" fmla="*/ 0 w 153"/>
                  <a:gd name="T47" fmla="*/ 0 h 193"/>
                  <a:gd name="T48" fmla="*/ 0 w 153"/>
                  <a:gd name="T49" fmla="*/ 0 h 193"/>
                  <a:gd name="T50" fmla="*/ 0 w 153"/>
                  <a:gd name="T51" fmla="*/ 0 h 193"/>
                  <a:gd name="T52" fmla="*/ 0 w 153"/>
                  <a:gd name="T53" fmla="*/ 0 h 193"/>
                  <a:gd name="T54" fmla="*/ 0 w 153"/>
                  <a:gd name="T55" fmla="*/ 0 h 193"/>
                  <a:gd name="T56" fmla="*/ 0 w 153"/>
                  <a:gd name="T57" fmla="*/ 0 h 193"/>
                  <a:gd name="T58" fmla="*/ 0 w 153"/>
                  <a:gd name="T59" fmla="*/ 0 h 193"/>
                  <a:gd name="T60" fmla="*/ 0 w 153"/>
                  <a:gd name="T61" fmla="*/ 0 h 193"/>
                  <a:gd name="T62" fmla="*/ 0 w 153"/>
                  <a:gd name="T63" fmla="*/ 0 h 193"/>
                  <a:gd name="T64" fmla="*/ 0 w 153"/>
                  <a:gd name="T65" fmla="*/ 0 h 193"/>
                  <a:gd name="T66" fmla="*/ 0 w 153"/>
                  <a:gd name="T67" fmla="*/ 0 h 193"/>
                  <a:gd name="T68" fmla="*/ 0 w 153"/>
                  <a:gd name="T69" fmla="*/ 0 h 193"/>
                  <a:gd name="T70" fmla="*/ 0 w 153"/>
                  <a:gd name="T71" fmla="*/ 0 h 193"/>
                  <a:gd name="T72" fmla="*/ 0 w 153"/>
                  <a:gd name="T73" fmla="*/ 0 h 193"/>
                  <a:gd name="T74" fmla="*/ 0 w 153"/>
                  <a:gd name="T75" fmla="*/ 0 h 193"/>
                  <a:gd name="T76" fmla="*/ 0 w 153"/>
                  <a:gd name="T77" fmla="*/ 0 h 193"/>
                  <a:gd name="T78" fmla="*/ 0 w 153"/>
                  <a:gd name="T79" fmla="*/ 0 h 19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193"/>
                  <a:gd name="T122" fmla="*/ 153 w 153"/>
                  <a:gd name="T123" fmla="*/ 193 h 19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193">
                    <a:moveTo>
                      <a:pt x="2" y="0"/>
                    </a:moveTo>
                    <a:lnTo>
                      <a:pt x="1" y="0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3" y="14"/>
                    </a:lnTo>
                    <a:lnTo>
                      <a:pt x="20" y="16"/>
                    </a:lnTo>
                    <a:lnTo>
                      <a:pt x="25" y="18"/>
                    </a:lnTo>
                    <a:lnTo>
                      <a:pt x="34" y="21"/>
                    </a:lnTo>
                    <a:lnTo>
                      <a:pt x="42" y="25"/>
                    </a:lnTo>
                    <a:lnTo>
                      <a:pt x="53" y="27"/>
                    </a:lnTo>
                    <a:lnTo>
                      <a:pt x="65" y="30"/>
                    </a:lnTo>
                    <a:lnTo>
                      <a:pt x="81" y="34"/>
                    </a:lnTo>
                    <a:lnTo>
                      <a:pt x="95" y="36"/>
                    </a:lnTo>
                    <a:lnTo>
                      <a:pt x="107" y="39"/>
                    </a:lnTo>
                    <a:lnTo>
                      <a:pt x="117" y="41"/>
                    </a:lnTo>
                    <a:lnTo>
                      <a:pt x="127" y="47"/>
                    </a:lnTo>
                    <a:lnTo>
                      <a:pt x="134" y="50"/>
                    </a:lnTo>
                    <a:lnTo>
                      <a:pt x="139" y="55"/>
                    </a:lnTo>
                    <a:lnTo>
                      <a:pt x="144" y="58"/>
                    </a:lnTo>
                    <a:lnTo>
                      <a:pt x="148" y="64"/>
                    </a:lnTo>
                    <a:lnTo>
                      <a:pt x="153" y="72"/>
                    </a:lnTo>
                    <a:lnTo>
                      <a:pt x="153" y="82"/>
                    </a:lnTo>
                    <a:lnTo>
                      <a:pt x="152" y="91"/>
                    </a:lnTo>
                    <a:lnTo>
                      <a:pt x="150" y="101"/>
                    </a:lnTo>
                    <a:lnTo>
                      <a:pt x="147" y="109"/>
                    </a:lnTo>
                    <a:lnTo>
                      <a:pt x="144" y="118"/>
                    </a:lnTo>
                    <a:lnTo>
                      <a:pt x="140" y="126"/>
                    </a:lnTo>
                    <a:lnTo>
                      <a:pt x="137" y="133"/>
                    </a:lnTo>
                    <a:lnTo>
                      <a:pt x="135" y="141"/>
                    </a:lnTo>
                    <a:lnTo>
                      <a:pt x="132" y="149"/>
                    </a:lnTo>
                    <a:lnTo>
                      <a:pt x="129" y="156"/>
                    </a:lnTo>
                    <a:lnTo>
                      <a:pt x="129" y="163"/>
                    </a:lnTo>
                    <a:lnTo>
                      <a:pt x="128" y="168"/>
                    </a:lnTo>
                    <a:lnTo>
                      <a:pt x="130" y="175"/>
                    </a:lnTo>
                    <a:lnTo>
                      <a:pt x="132" y="179"/>
                    </a:lnTo>
                    <a:lnTo>
                      <a:pt x="135" y="183"/>
                    </a:lnTo>
                    <a:lnTo>
                      <a:pt x="138" y="191"/>
                    </a:lnTo>
                    <a:lnTo>
                      <a:pt x="142" y="193"/>
                    </a:lnTo>
                    <a:lnTo>
                      <a:pt x="116" y="168"/>
                    </a:lnTo>
                    <a:lnTo>
                      <a:pt x="116" y="167"/>
                    </a:lnTo>
                    <a:lnTo>
                      <a:pt x="116" y="165"/>
                    </a:lnTo>
                    <a:lnTo>
                      <a:pt x="116" y="160"/>
                    </a:lnTo>
                    <a:lnTo>
                      <a:pt x="117" y="156"/>
                    </a:lnTo>
                    <a:lnTo>
                      <a:pt x="117" y="149"/>
                    </a:lnTo>
                    <a:lnTo>
                      <a:pt x="118" y="141"/>
                    </a:lnTo>
                    <a:lnTo>
                      <a:pt x="119" y="133"/>
                    </a:lnTo>
                    <a:lnTo>
                      <a:pt x="119" y="126"/>
                    </a:lnTo>
                    <a:lnTo>
                      <a:pt x="119" y="117"/>
                    </a:lnTo>
                    <a:lnTo>
                      <a:pt x="119" y="108"/>
                    </a:lnTo>
                    <a:lnTo>
                      <a:pt x="118" y="100"/>
                    </a:lnTo>
                    <a:lnTo>
                      <a:pt x="118" y="91"/>
                    </a:lnTo>
                    <a:lnTo>
                      <a:pt x="116" y="82"/>
                    </a:lnTo>
                    <a:lnTo>
                      <a:pt x="114" y="76"/>
                    </a:lnTo>
                    <a:lnTo>
                      <a:pt x="112" y="69"/>
                    </a:lnTo>
                    <a:lnTo>
                      <a:pt x="109" y="65"/>
                    </a:lnTo>
                    <a:lnTo>
                      <a:pt x="104" y="58"/>
                    </a:lnTo>
                    <a:lnTo>
                      <a:pt x="100" y="55"/>
                    </a:lnTo>
                    <a:lnTo>
                      <a:pt x="95" y="50"/>
                    </a:lnTo>
                    <a:lnTo>
                      <a:pt x="91" y="49"/>
                    </a:lnTo>
                    <a:lnTo>
                      <a:pt x="85" y="46"/>
                    </a:lnTo>
                    <a:lnTo>
                      <a:pt x="78" y="45"/>
                    </a:lnTo>
                    <a:lnTo>
                      <a:pt x="73" y="44"/>
                    </a:lnTo>
                    <a:lnTo>
                      <a:pt x="67" y="44"/>
                    </a:lnTo>
                    <a:lnTo>
                      <a:pt x="61" y="42"/>
                    </a:lnTo>
                    <a:lnTo>
                      <a:pt x="53" y="41"/>
                    </a:lnTo>
                    <a:lnTo>
                      <a:pt x="47" y="41"/>
                    </a:lnTo>
                    <a:lnTo>
                      <a:pt x="42" y="41"/>
                    </a:lnTo>
                    <a:lnTo>
                      <a:pt x="36" y="40"/>
                    </a:lnTo>
                    <a:lnTo>
                      <a:pt x="29" y="40"/>
                    </a:lnTo>
                    <a:lnTo>
                      <a:pt x="25" y="39"/>
                    </a:lnTo>
                    <a:lnTo>
                      <a:pt x="21" y="38"/>
                    </a:lnTo>
                    <a:lnTo>
                      <a:pt x="13" y="32"/>
                    </a:lnTo>
                    <a:lnTo>
                      <a:pt x="6" y="27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C5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79" name="Freeform 264">
                <a:extLst>
                  <a:ext uri="{FF2B5EF4-FFF2-40B4-BE49-F238E27FC236}">
                    <a16:creationId xmlns:a16="http://schemas.microsoft.com/office/drawing/2014/main" id="{C8D6A51D-C9DD-4130-942A-05C6C9F72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3462"/>
                <a:ext cx="96" cy="21"/>
              </a:xfrm>
              <a:custGeom>
                <a:avLst/>
                <a:gdLst>
                  <a:gd name="T0" fmla="*/ 0 w 286"/>
                  <a:gd name="T1" fmla="*/ 0 h 64"/>
                  <a:gd name="T2" fmla="*/ 0 w 286"/>
                  <a:gd name="T3" fmla="*/ 0 h 64"/>
                  <a:gd name="T4" fmla="*/ 0 w 286"/>
                  <a:gd name="T5" fmla="*/ 0 h 64"/>
                  <a:gd name="T6" fmla="*/ 0 w 286"/>
                  <a:gd name="T7" fmla="*/ 0 h 64"/>
                  <a:gd name="T8" fmla="*/ 0 w 286"/>
                  <a:gd name="T9" fmla="*/ 0 h 64"/>
                  <a:gd name="T10" fmla="*/ 0 w 286"/>
                  <a:gd name="T11" fmla="*/ 0 h 64"/>
                  <a:gd name="T12" fmla="*/ 0 w 286"/>
                  <a:gd name="T13" fmla="*/ 0 h 64"/>
                  <a:gd name="T14" fmla="*/ 0 w 286"/>
                  <a:gd name="T15" fmla="*/ 0 h 64"/>
                  <a:gd name="T16" fmla="*/ 0 w 286"/>
                  <a:gd name="T17" fmla="*/ 0 h 64"/>
                  <a:gd name="T18" fmla="*/ 0 w 286"/>
                  <a:gd name="T19" fmla="*/ 0 h 64"/>
                  <a:gd name="T20" fmla="*/ 0 w 286"/>
                  <a:gd name="T21" fmla="*/ 0 h 64"/>
                  <a:gd name="T22" fmla="*/ 0 w 286"/>
                  <a:gd name="T23" fmla="*/ 0 h 64"/>
                  <a:gd name="T24" fmla="*/ 0 w 286"/>
                  <a:gd name="T25" fmla="*/ 0 h 64"/>
                  <a:gd name="T26" fmla="*/ 0 w 286"/>
                  <a:gd name="T27" fmla="*/ 0 h 64"/>
                  <a:gd name="T28" fmla="*/ 0 w 286"/>
                  <a:gd name="T29" fmla="*/ 0 h 64"/>
                  <a:gd name="T30" fmla="*/ 0 w 286"/>
                  <a:gd name="T31" fmla="*/ 0 h 64"/>
                  <a:gd name="T32" fmla="*/ 0 w 286"/>
                  <a:gd name="T33" fmla="*/ 0 h 64"/>
                  <a:gd name="T34" fmla="*/ 0 w 286"/>
                  <a:gd name="T35" fmla="*/ 0 h 64"/>
                  <a:gd name="T36" fmla="*/ 0 w 286"/>
                  <a:gd name="T37" fmla="*/ 0 h 64"/>
                  <a:gd name="T38" fmla="*/ 0 w 286"/>
                  <a:gd name="T39" fmla="*/ 0 h 64"/>
                  <a:gd name="T40" fmla="*/ 0 w 286"/>
                  <a:gd name="T41" fmla="*/ 0 h 64"/>
                  <a:gd name="T42" fmla="*/ 0 w 286"/>
                  <a:gd name="T43" fmla="*/ 0 h 64"/>
                  <a:gd name="T44" fmla="*/ 0 w 286"/>
                  <a:gd name="T45" fmla="*/ 0 h 64"/>
                  <a:gd name="T46" fmla="*/ 0 w 286"/>
                  <a:gd name="T47" fmla="*/ 0 h 64"/>
                  <a:gd name="T48" fmla="*/ 0 w 286"/>
                  <a:gd name="T49" fmla="*/ 0 h 64"/>
                  <a:gd name="T50" fmla="*/ 0 w 286"/>
                  <a:gd name="T51" fmla="*/ 0 h 64"/>
                  <a:gd name="T52" fmla="*/ 0 w 286"/>
                  <a:gd name="T53" fmla="*/ 0 h 64"/>
                  <a:gd name="T54" fmla="*/ 0 w 286"/>
                  <a:gd name="T55" fmla="*/ 0 h 64"/>
                  <a:gd name="T56" fmla="*/ 0 w 286"/>
                  <a:gd name="T57" fmla="*/ 0 h 64"/>
                  <a:gd name="T58" fmla="*/ 0 w 286"/>
                  <a:gd name="T59" fmla="*/ 0 h 64"/>
                  <a:gd name="T60" fmla="*/ 0 w 286"/>
                  <a:gd name="T61" fmla="*/ 0 h 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6"/>
                  <a:gd name="T94" fmla="*/ 0 h 64"/>
                  <a:gd name="T95" fmla="*/ 286 w 286"/>
                  <a:gd name="T96" fmla="*/ 64 h 6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6" h="64">
                    <a:moveTo>
                      <a:pt x="167" y="0"/>
                    </a:moveTo>
                    <a:lnTo>
                      <a:pt x="286" y="31"/>
                    </a:lnTo>
                    <a:lnTo>
                      <a:pt x="284" y="31"/>
                    </a:lnTo>
                    <a:lnTo>
                      <a:pt x="281" y="31"/>
                    </a:lnTo>
                    <a:lnTo>
                      <a:pt x="276" y="31"/>
                    </a:lnTo>
                    <a:lnTo>
                      <a:pt x="270" y="31"/>
                    </a:lnTo>
                    <a:lnTo>
                      <a:pt x="262" y="31"/>
                    </a:lnTo>
                    <a:lnTo>
                      <a:pt x="253" y="33"/>
                    </a:lnTo>
                    <a:lnTo>
                      <a:pt x="243" y="34"/>
                    </a:lnTo>
                    <a:lnTo>
                      <a:pt x="233" y="36"/>
                    </a:lnTo>
                    <a:lnTo>
                      <a:pt x="221" y="37"/>
                    </a:lnTo>
                    <a:lnTo>
                      <a:pt x="207" y="40"/>
                    </a:lnTo>
                    <a:lnTo>
                      <a:pt x="194" y="40"/>
                    </a:lnTo>
                    <a:lnTo>
                      <a:pt x="180" y="42"/>
                    </a:lnTo>
                    <a:lnTo>
                      <a:pt x="166" y="43"/>
                    </a:lnTo>
                    <a:lnTo>
                      <a:pt x="153" y="46"/>
                    </a:lnTo>
                    <a:lnTo>
                      <a:pt x="139" y="47"/>
                    </a:lnTo>
                    <a:lnTo>
                      <a:pt x="125" y="50"/>
                    </a:lnTo>
                    <a:lnTo>
                      <a:pt x="111" y="51"/>
                    </a:lnTo>
                    <a:lnTo>
                      <a:pt x="96" y="52"/>
                    </a:lnTo>
                    <a:lnTo>
                      <a:pt x="84" y="53"/>
                    </a:lnTo>
                    <a:lnTo>
                      <a:pt x="73" y="55"/>
                    </a:lnTo>
                    <a:lnTo>
                      <a:pt x="62" y="55"/>
                    </a:lnTo>
                    <a:lnTo>
                      <a:pt x="51" y="57"/>
                    </a:lnTo>
                    <a:lnTo>
                      <a:pt x="41" y="59"/>
                    </a:lnTo>
                    <a:lnTo>
                      <a:pt x="33" y="61"/>
                    </a:lnTo>
                    <a:lnTo>
                      <a:pt x="24" y="61"/>
                    </a:lnTo>
                    <a:lnTo>
                      <a:pt x="18" y="62"/>
                    </a:lnTo>
                    <a:lnTo>
                      <a:pt x="0" y="6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C2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80" name="Freeform 265">
                <a:extLst>
                  <a:ext uri="{FF2B5EF4-FFF2-40B4-BE49-F238E27FC236}">
                    <a16:creationId xmlns:a16="http://schemas.microsoft.com/office/drawing/2014/main" id="{FADB9448-3902-4503-9DE7-DE4B176D1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" y="3168"/>
                <a:ext cx="19" cy="8"/>
              </a:xfrm>
              <a:custGeom>
                <a:avLst/>
                <a:gdLst>
                  <a:gd name="T0" fmla="*/ 0 w 58"/>
                  <a:gd name="T1" fmla="*/ 0 h 22"/>
                  <a:gd name="T2" fmla="*/ 0 w 58"/>
                  <a:gd name="T3" fmla="*/ 0 h 22"/>
                  <a:gd name="T4" fmla="*/ 0 w 58"/>
                  <a:gd name="T5" fmla="*/ 0 h 22"/>
                  <a:gd name="T6" fmla="*/ 0 w 58"/>
                  <a:gd name="T7" fmla="*/ 0 h 22"/>
                  <a:gd name="T8" fmla="*/ 0 w 58"/>
                  <a:gd name="T9" fmla="*/ 0 h 22"/>
                  <a:gd name="T10" fmla="*/ 0 w 58"/>
                  <a:gd name="T11" fmla="*/ 0 h 22"/>
                  <a:gd name="T12" fmla="*/ 0 w 58"/>
                  <a:gd name="T13" fmla="*/ 0 h 22"/>
                  <a:gd name="T14" fmla="*/ 0 w 58"/>
                  <a:gd name="T15" fmla="*/ 0 h 22"/>
                  <a:gd name="T16" fmla="*/ 0 w 58"/>
                  <a:gd name="T17" fmla="*/ 0 h 22"/>
                  <a:gd name="T18" fmla="*/ 0 w 58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22"/>
                  <a:gd name="T32" fmla="*/ 58 w 58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22">
                    <a:moveTo>
                      <a:pt x="16" y="0"/>
                    </a:moveTo>
                    <a:lnTo>
                      <a:pt x="6" y="6"/>
                    </a:lnTo>
                    <a:lnTo>
                      <a:pt x="0" y="15"/>
                    </a:lnTo>
                    <a:lnTo>
                      <a:pt x="7" y="21"/>
                    </a:lnTo>
                    <a:lnTo>
                      <a:pt x="32" y="21"/>
                    </a:lnTo>
                    <a:lnTo>
                      <a:pt x="58" y="22"/>
                    </a:lnTo>
                    <a:lnTo>
                      <a:pt x="48" y="7"/>
                    </a:lnTo>
                    <a:lnTo>
                      <a:pt x="3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81" name="Freeform 266">
                <a:extLst>
                  <a:ext uri="{FF2B5EF4-FFF2-40B4-BE49-F238E27FC236}">
                    <a16:creationId xmlns:a16="http://schemas.microsoft.com/office/drawing/2014/main" id="{D441B457-0E69-4105-ABBB-CBC0F3DD9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" y="3170"/>
                <a:ext cx="19" cy="6"/>
              </a:xfrm>
              <a:custGeom>
                <a:avLst/>
                <a:gdLst>
                  <a:gd name="T0" fmla="*/ 0 w 58"/>
                  <a:gd name="T1" fmla="*/ 0 h 18"/>
                  <a:gd name="T2" fmla="*/ 0 w 58"/>
                  <a:gd name="T3" fmla="*/ 0 h 18"/>
                  <a:gd name="T4" fmla="*/ 0 w 58"/>
                  <a:gd name="T5" fmla="*/ 0 h 18"/>
                  <a:gd name="T6" fmla="*/ 0 w 58"/>
                  <a:gd name="T7" fmla="*/ 0 h 18"/>
                  <a:gd name="T8" fmla="*/ 0 w 58"/>
                  <a:gd name="T9" fmla="*/ 0 h 18"/>
                  <a:gd name="T10" fmla="*/ 0 w 58"/>
                  <a:gd name="T11" fmla="*/ 0 h 18"/>
                  <a:gd name="T12" fmla="*/ 0 w 58"/>
                  <a:gd name="T13" fmla="*/ 0 h 18"/>
                  <a:gd name="T14" fmla="*/ 0 w 58"/>
                  <a:gd name="T15" fmla="*/ 0 h 18"/>
                  <a:gd name="T16" fmla="*/ 0 w 58"/>
                  <a:gd name="T17" fmla="*/ 0 h 18"/>
                  <a:gd name="T18" fmla="*/ 0 w 58"/>
                  <a:gd name="T19" fmla="*/ 0 h 18"/>
                  <a:gd name="T20" fmla="*/ 0 w 58"/>
                  <a:gd name="T21" fmla="*/ 0 h 18"/>
                  <a:gd name="T22" fmla="*/ 0 w 58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18"/>
                  <a:gd name="T38" fmla="*/ 58 w 58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18">
                    <a:moveTo>
                      <a:pt x="16" y="2"/>
                    </a:moveTo>
                    <a:lnTo>
                      <a:pt x="13" y="8"/>
                    </a:lnTo>
                    <a:lnTo>
                      <a:pt x="0" y="14"/>
                    </a:lnTo>
                    <a:lnTo>
                      <a:pt x="14" y="17"/>
                    </a:lnTo>
                    <a:lnTo>
                      <a:pt x="27" y="17"/>
                    </a:lnTo>
                    <a:lnTo>
                      <a:pt x="58" y="18"/>
                    </a:lnTo>
                    <a:lnTo>
                      <a:pt x="41" y="3"/>
                    </a:lnTo>
                    <a:lnTo>
                      <a:pt x="36" y="11"/>
                    </a:lnTo>
                    <a:lnTo>
                      <a:pt x="27" y="8"/>
                    </a:lnTo>
                    <a:lnTo>
                      <a:pt x="2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75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82" name="Freeform 267">
                <a:extLst>
                  <a:ext uri="{FF2B5EF4-FFF2-40B4-BE49-F238E27FC236}">
                    <a16:creationId xmlns:a16="http://schemas.microsoft.com/office/drawing/2014/main" id="{B01BEC02-3173-49A1-B32E-8EEAF55B1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3156"/>
                <a:ext cx="6" cy="8"/>
              </a:xfrm>
              <a:custGeom>
                <a:avLst/>
                <a:gdLst>
                  <a:gd name="T0" fmla="*/ 0 w 18"/>
                  <a:gd name="T1" fmla="*/ 0 h 23"/>
                  <a:gd name="T2" fmla="*/ 0 w 18"/>
                  <a:gd name="T3" fmla="*/ 0 h 23"/>
                  <a:gd name="T4" fmla="*/ 0 w 18"/>
                  <a:gd name="T5" fmla="*/ 0 h 23"/>
                  <a:gd name="T6" fmla="*/ 0 w 18"/>
                  <a:gd name="T7" fmla="*/ 0 h 23"/>
                  <a:gd name="T8" fmla="*/ 0 w 18"/>
                  <a:gd name="T9" fmla="*/ 0 h 23"/>
                  <a:gd name="T10" fmla="*/ 0 w 18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3"/>
                  <a:gd name="T20" fmla="*/ 18 w 1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3">
                    <a:moveTo>
                      <a:pt x="0" y="0"/>
                    </a:moveTo>
                    <a:lnTo>
                      <a:pt x="15" y="0"/>
                    </a:lnTo>
                    <a:lnTo>
                      <a:pt x="18" y="23"/>
                    </a:lnTo>
                    <a:lnTo>
                      <a:pt x="6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83" name="Freeform 268">
                <a:extLst>
                  <a:ext uri="{FF2B5EF4-FFF2-40B4-BE49-F238E27FC236}">
                    <a16:creationId xmlns:a16="http://schemas.microsoft.com/office/drawing/2014/main" id="{76B4264C-FEBB-49CF-BCBC-CCFAFB9DE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" y="3156"/>
                <a:ext cx="16" cy="8"/>
              </a:xfrm>
              <a:custGeom>
                <a:avLst/>
                <a:gdLst>
                  <a:gd name="T0" fmla="*/ 0 w 48"/>
                  <a:gd name="T1" fmla="*/ 0 h 24"/>
                  <a:gd name="T2" fmla="*/ 0 w 48"/>
                  <a:gd name="T3" fmla="*/ 0 h 24"/>
                  <a:gd name="T4" fmla="*/ 0 w 48"/>
                  <a:gd name="T5" fmla="*/ 0 h 24"/>
                  <a:gd name="T6" fmla="*/ 0 w 48"/>
                  <a:gd name="T7" fmla="*/ 0 h 24"/>
                  <a:gd name="T8" fmla="*/ 0 w 48"/>
                  <a:gd name="T9" fmla="*/ 0 h 24"/>
                  <a:gd name="T10" fmla="*/ 0 w 48"/>
                  <a:gd name="T11" fmla="*/ 0 h 24"/>
                  <a:gd name="T12" fmla="*/ 0 w 4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24"/>
                  <a:gd name="T23" fmla="*/ 48 w 4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24">
                    <a:moveTo>
                      <a:pt x="7" y="0"/>
                    </a:moveTo>
                    <a:lnTo>
                      <a:pt x="48" y="0"/>
                    </a:lnTo>
                    <a:lnTo>
                      <a:pt x="37" y="24"/>
                    </a:lnTo>
                    <a:lnTo>
                      <a:pt x="3" y="24"/>
                    </a:lnTo>
                    <a:lnTo>
                      <a:pt x="0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84" name="Freeform 269">
                <a:extLst>
                  <a:ext uri="{FF2B5EF4-FFF2-40B4-BE49-F238E27FC236}">
                    <a16:creationId xmlns:a16="http://schemas.microsoft.com/office/drawing/2014/main" id="{FABDA95E-2664-41CA-90F5-A91BF16A6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" y="3156"/>
                <a:ext cx="8" cy="8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0 w 24"/>
                  <a:gd name="T11" fmla="*/ 0 h 24"/>
                  <a:gd name="T12" fmla="*/ 0 w 24"/>
                  <a:gd name="T13" fmla="*/ 0 h 24"/>
                  <a:gd name="T14" fmla="*/ 0 w 24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4"/>
                  <a:gd name="T26" fmla="*/ 24 w 24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4">
                    <a:moveTo>
                      <a:pt x="3" y="2"/>
                    </a:moveTo>
                    <a:lnTo>
                      <a:pt x="24" y="0"/>
                    </a:lnTo>
                    <a:lnTo>
                      <a:pt x="23" y="7"/>
                    </a:lnTo>
                    <a:lnTo>
                      <a:pt x="18" y="17"/>
                    </a:lnTo>
                    <a:lnTo>
                      <a:pt x="3" y="24"/>
                    </a:lnTo>
                    <a:lnTo>
                      <a:pt x="0" y="1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85" name="Freeform 270">
                <a:extLst>
                  <a:ext uri="{FF2B5EF4-FFF2-40B4-BE49-F238E27FC236}">
                    <a16:creationId xmlns:a16="http://schemas.microsoft.com/office/drawing/2014/main" id="{2B9D11ED-7D62-420C-98C9-D95ECE6EC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" y="3155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4"/>
                  <a:gd name="T23" fmla="*/ 23 w 23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4">
                    <a:moveTo>
                      <a:pt x="8" y="0"/>
                    </a:moveTo>
                    <a:lnTo>
                      <a:pt x="0" y="13"/>
                    </a:lnTo>
                    <a:lnTo>
                      <a:pt x="12" y="24"/>
                    </a:lnTo>
                    <a:lnTo>
                      <a:pt x="10" y="12"/>
                    </a:lnTo>
                    <a:lnTo>
                      <a:pt x="2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86" name="Freeform 271">
                <a:extLst>
                  <a:ext uri="{FF2B5EF4-FFF2-40B4-BE49-F238E27FC236}">
                    <a16:creationId xmlns:a16="http://schemas.microsoft.com/office/drawing/2014/main" id="{E23E5CF0-967D-41A2-99C6-E4BE1D09F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" y="3149"/>
                <a:ext cx="14" cy="15"/>
              </a:xfrm>
              <a:custGeom>
                <a:avLst/>
                <a:gdLst>
                  <a:gd name="T0" fmla="*/ 0 w 42"/>
                  <a:gd name="T1" fmla="*/ 0 h 44"/>
                  <a:gd name="T2" fmla="*/ 0 w 42"/>
                  <a:gd name="T3" fmla="*/ 0 h 44"/>
                  <a:gd name="T4" fmla="*/ 0 w 42"/>
                  <a:gd name="T5" fmla="*/ 0 h 44"/>
                  <a:gd name="T6" fmla="*/ 0 w 42"/>
                  <a:gd name="T7" fmla="*/ 0 h 44"/>
                  <a:gd name="T8" fmla="*/ 0 w 42"/>
                  <a:gd name="T9" fmla="*/ 0 h 44"/>
                  <a:gd name="T10" fmla="*/ 0 w 42"/>
                  <a:gd name="T11" fmla="*/ 0 h 44"/>
                  <a:gd name="T12" fmla="*/ 0 w 42"/>
                  <a:gd name="T13" fmla="*/ 0 h 44"/>
                  <a:gd name="T14" fmla="*/ 0 w 42"/>
                  <a:gd name="T15" fmla="*/ 0 h 44"/>
                  <a:gd name="T16" fmla="*/ 0 w 42"/>
                  <a:gd name="T17" fmla="*/ 0 h 44"/>
                  <a:gd name="T18" fmla="*/ 0 w 42"/>
                  <a:gd name="T19" fmla="*/ 0 h 44"/>
                  <a:gd name="T20" fmla="*/ 0 w 42"/>
                  <a:gd name="T21" fmla="*/ 0 h 44"/>
                  <a:gd name="T22" fmla="*/ 0 w 42"/>
                  <a:gd name="T23" fmla="*/ 0 h 44"/>
                  <a:gd name="T24" fmla="*/ 0 w 42"/>
                  <a:gd name="T25" fmla="*/ 0 h 44"/>
                  <a:gd name="T26" fmla="*/ 0 w 42"/>
                  <a:gd name="T27" fmla="*/ 0 h 44"/>
                  <a:gd name="T28" fmla="*/ 0 w 42"/>
                  <a:gd name="T29" fmla="*/ 0 h 44"/>
                  <a:gd name="T30" fmla="*/ 0 w 42"/>
                  <a:gd name="T31" fmla="*/ 0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"/>
                  <a:gd name="T49" fmla="*/ 0 h 44"/>
                  <a:gd name="T50" fmla="*/ 42 w 42"/>
                  <a:gd name="T51" fmla="*/ 44 h 4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" h="44">
                    <a:moveTo>
                      <a:pt x="21" y="0"/>
                    </a:moveTo>
                    <a:lnTo>
                      <a:pt x="0" y="23"/>
                    </a:lnTo>
                    <a:lnTo>
                      <a:pt x="9" y="44"/>
                    </a:lnTo>
                    <a:lnTo>
                      <a:pt x="22" y="44"/>
                    </a:lnTo>
                    <a:lnTo>
                      <a:pt x="33" y="44"/>
                    </a:lnTo>
                    <a:lnTo>
                      <a:pt x="41" y="30"/>
                    </a:lnTo>
                    <a:lnTo>
                      <a:pt x="32" y="35"/>
                    </a:lnTo>
                    <a:lnTo>
                      <a:pt x="27" y="38"/>
                    </a:lnTo>
                    <a:lnTo>
                      <a:pt x="15" y="40"/>
                    </a:lnTo>
                    <a:lnTo>
                      <a:pt x="10" y="25"/>
                    </a:lnTo>
                    <a:lnTo>
                      <a:pt x="42" y="20"/>
                    </a:lnTo>
                    <a:lnTo>
                      <a:pt x="42" y="13"/>
                    </a:lnTo>
                    <a:lnTo>
                      <a:pt x="13" y="19"/>
                    </a:lnTo>
                    <a:lnTo>
                      <a:pt x="25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87" name="Freeform 272">
                <a:extLst>
                  <a:ext uri="{FF2B5EF4-FFF2-40B4-BE49-F238E27FC236}">
                    <a16:creationId xmlns:a16="http://schemas.microsoft.com/office/drawing/2014/main" id="{14FD457F-93C4-447A-A602-7006B67DE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" y="3149"/>
                <a:ext cx="41" cy="16"/>
              </a:xfrm>
              <a:custGeom>
                <a:avLst/>
                <a:gdLst>
                  <a:gd name="T0" fmla="*/ 0 w 123"/>
                  <a:gd name="T1" fmla="*/ 0 h 48"/>
                  <a:gd name="T2" fmla="*/ 0 w 123"/>
                  <a:gd name="T3" fmla="*/ 0 h 48"/>
                  <a:gd name="T4" fmla="*/ 0 w 123"/>
                  <a:gd name="T5" fmla="*/ 0 h 48"/>
                  <a:gd name="T6" fmla="*/ 0 w 123"/>
                  <a:gd name="T7" fmla="*/ 0 h 48"/>
                  <a:gd name="T8" fmla="*/ 0 w 123"/>
                  <a:gd name="T9" fmla="*/ 0 h 48"/>
                  <a:gd name="T10" fmla="*/ 0 w 123"/>
                  <a:gd name="T11" fmla="*/ 0 h 48"/>
                  <a:gd name="T12" fmla="*/ 0 w 123"/>
                  <a:gd name="T13" fmla="*/ 0 h 48"/>
                  <a:gd name="T14" fmla="*/ 0 w 123"/>
                  <a:gd name="T15" fmla="*/ 0 h 48"/>
                  <a:gd name="T16" fmla="*/ 0 w 123"/>
                  <a:gd name="T17" fmla="*/ 0 h 48"/>
                  <a:gd name="T18" fmla="*/ 0 w 123"/>
                  <a:gd name="T19" fmla="*/ 0 h 48"/>
                  <a:gd name="T20" fmla="*/ 0 w 123"/>
                  <a:gd name="T21" fmla="*/ 0 h 48"/>
                  <a:gd name="T22" fmla="*/ 0 w 123"/>
                  <a:gd name="T23" fmla="*/ 0 h 48"/>
                  <a:gd name="T24" fmla="*/ 0 w 123"/>
                  <a:gd name="T25" fmla="*/ 0 h 48"/>
                  <a:gd name="T26" fmla="*/ 0 w 123"/>
                  <a:gd name="T27" fmla="*/ 0 h 48"/>
                  <a:gd name="T28" fmla="*/ 0 w 123"/>
                  <a:gd name="T29" fmla="*/ 0 h 48"/>
                  <a:gd name="T30" fmla="*/ 0 w 123"/>
                  <a:gd name="T31" fmla="*/ 0 h 48"/>
                  <a:gd name="T32" fmla="*/ 0 w 123"/>
                  <a:gd name="T33" fmla="*/ 0 h 48"/>
                  <a:gd name="T34" fmla="*/ 0 w 123"/>
                  <a:gd name="T35" fmla="*/ 0 h 48"/>
                  <a:gd name="T36" fmla="*/ 0 w 123"/>
                  <a:gd name="T37" fmla="*/ 0 h 48"/>
                  <a:gd name="T38" fmla="*/ 0 w 123"/>
                  <a:gd name="T39" fmla="*/ 0 h 48"/>
                  <a:gd name="T40" fmla="*/ 0 w 123"/>
                  <a:gd name="T41" fmla="*/ 0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3"/>
                  <a:gd name="T64" fmla="*/ 0 h 48"/>
                  <a:gd name="T65" fmla="*/ 123 w 123"/>
                  <a:gd name="T66" fmla="*/ 48 h 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3" h="48">
                    <a:moveTo>
                      <a:pt x="0" y="15"/>
                    </a:moveTo>
                    <a:lnTo>
                      <a:pt x="8" y="10"/>
                    </a:lnTo>
                    <a:lnTo>
                      <a:pt x="18" y="17"/>
                    </a:lnTo>
                    <a:lnTo>
                      <a:pt x="59" y="20"/>
                    </a:lnTo>
                    <a:lnTo>
                      <a:pt x="117" y="0"/>
                    </a:lnTo>
                    <a:lnTo>
                      <a:pt x="123" y="2"/>
                    </a:lnTo>
                    <a:lnTo>
                      <a:pt x="119" y="5"/>
                    </a:lnTo>
                    <a:lnTo>
                      <a:pt x="112" y="9"/>
                    </a:lnTo>
                    <a:lnTo>
                      <a:pt x="66" y="25"/>
                    </a:lnTo>
                    <a:lnTo>
                      <a:pt x="56" y="48"/>
                    </a:lnTo>
                    <a:lnTo>
                      <a:pt x="47" y="48"/>
                    </a:lnTo>
                    <a:lnTo>
                      <a:pt x="17" y="47"/>
                    </a:lnTo>
                    <a:lnTo>
                      <a:pt x="8" y="33"/>
                    </a:lnTo>
                    <a:lnTo>
                      <a:pt x="10" y="29"/>
                    </a:lnTo>
                    <a:lnTo>
                      <a:pt x="18" y="38"/>
                    </a:lnTo>
                    <a:lnTo>
                      <a:pt x="49" y="41"/>
                    </a:lnTo>
                    <a:lnTo>
                      <a:pt x="57" y="25"/>
                    </a:lnTo>
                    <a:lnTo>
                      <a:pt x="15" y="22"/>
                    </a:lnTo>
                    <a:lnTo>
                      <a:pt x="10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88" name="Freeform 273">
                <a:extLst>
                  <a:ext uri="{FF2B5EF4-FFF2-40B4-BE49-F238E27FC236}">
                    <a16:creationId xmlns:a16="http://schemas.microsoft.com/office/drawing/2014/main" id="{C5D117A8-7C61-4BF4-BF64-6C7081CF5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" y="3256"/>
                <a:ext cx="96" cy="45"/>
              </a:xfrm>
              <a:custGeom>
                <a:avLst/>
                <a:gdLst>
                  <a:gd name="T0" fmla="*/ 0 w 288"/>
                  <a:gd name="T1" fmla="*/ 0 h 134"/>
                  <a:gd name="T2" fmla="*/ 0 w 288"/>
                  <a:gd name="T3" fmla="*/ 0 h 134"/>
                  <a:gd name="T4" fmla="*/ 0 w 288"/>
                  <a:gd name="T5" fmla="*/ 0 h 134"/>
                  <a:gd name="T6" fmla="*/ 0 w 288"/>
                  <a:gd name="T7" fmla="*/ 0 h 134"/>
                  <a:gd name="T8" fmla="*/ 0 w 288"/>
                  <a:gd name="T9" fmla="*/ 0 h 134"/>
                  <a:gd name="T10" fmla="*/ 0 w 288"/>
                  <a:gd name="T11" fmla="*/ 0 h 134"/>
                  <a:gd name="T12" fmla="*/ 0 w 288"/>
                  <a:gd name="T13" fmla="*/ 0 h 134"/>
                  <a:gd name="T14" fmla="*/ 0 w 288"/>
                  <a:gd name="T15" fmla="*/ 0 h 134"/>
                  <a:gd name="T16" fmla="*/ 0 w 288"/>
                  <a:gd name="T17" fmla="*/ 0 h 134"/>
                  <a:gd name="T18" fmla="*/ 0 w 288"/>
                  <a:gd name="T19" fmla="*/ 0 h 134"/>
                  <a:gd name="T20" fmla="*/ 0 w 288"/>
                  <a:gd name="T21" fmla="*/ 0 h 134"/>
                  <a:gd name="T22" fmla="*/ 0 w 288"/>
                  <a:gd name="T23" fmla="*/ 0 h 134"/>
                  <a:gd name="T24" fmla="*/ 0 w 288"/>
                  <a:gd name="T25" fmla="*/ 0 h 134"/>
                  <a:gd name="T26" fmla="*/ 0 w 288"/>
                  <a:gd name="T27" fmla="*/ 0 h 134"/>
                  <a:gd name="T28" fmla="*/ 0 w 288"/>
                  <a:gd name="T29" fmla="*/ 0 h 134"/>
                  <a:gd name="T30" fmla="*/ 0 w 288"/>
                  <a:gd name="T31" fmla="*/ 0 h 134"/>
                  <a:gd name="T32" fmla="*/ 0 w 288"/>
                  <a:gd name="T33" fmla="*/ 0 h 134"/>
                  <a:gd name="T34" fmla="*/ 0 w 288"/>
                  <a:gd name="T35" fmla="*/ 0 h 134"/>
                  <a:gd name="T36" fmla="*/ 0 w 288"/>
                  <a:gd name="T37" fmla="*/ 0 h 134"/>
                  <a:gd name="T38" fmla="*/ 0 w 288"/>
                  <a:gd name="T39" fmla="*/ 0 h 134"/>
                  <a:gd name="T40" fmla="*/ 0 w 288"/>
                  <a:gd name="T41" fmla="*/ 0 h 1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8"/>
                  <a:gd name="T64" fmla="*/ 0 h 134"/>
                  <a:gd name="T65" fmla="*/ 288 w 288"/>
                  <a:gd name="T66" fmla="*/ 134 h 1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8" h="134">
                    <a:moveTo>
                      <a:pt x="0" y="10"/>
                    </a:moveTo>
                    <a:lnTo>
                      <a:pt x="101" y="63"/>
                    </a:lnTo>
                    <a:lnTo>
                      <a:pt x="273" y="0"/>
                    </a:lnTo>
                    <a:lnTo>
                      <a:pt x="282" y="11"/>
                    </a:lnTo>
                    <a:lnTo>
                      <a:pt x="273" y="32"/>
                    </a:lnTo>
                    <a:lnTo>
                      <a:pt x="285" y="35"/>
                    </a:lnTo>
                    <a:lnTo>
                      <a:pt x="285" y="49"/>
                    </a:lnTo>
                    <a:lnTo>
                      <a:pt x="275" y="62"/>
                    </a:lnTo>
                    <a:lnTo>
                      <a:pt x="275" y="75"/>
                    </a:lnTo>
                    <a:lnTo>
                      <a:pt x="288" y="106"/>
                    </a:lnTo>
                    <a:lnTo>
                      <a:pt x="280" y="121"/>
                    </a:lnTo>
                    <a:lnTo>
                      <a:pt x="40" y="134"/>
                    </a:lnTo>
                    <a:lnTo>
                      <a:pt x="34" y="111"/>
                    </a:lnTo>
                    <a:lnTo>
                      <a:pt x="79" y="125"/>
                    </a:lnTo>
                    <a:lnTo>
                      <a:pt x="82" y="104"/>
                    </a:lnTo>
                    <a:lnTo>
                      <a:pt x="90" y="106"/>
                    </a:lnTo>
                    <a:lnTo>
                      <a:pt x="97" y="90"/>
                    </a:lnTo>
                    <a:lnTo>
                      <a:pt x="84" y="86"/>
                    </a:lnTo>
                    <a:lnTo>
                      <a:pt x="84" y="7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5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89" name="Freeform 274">
                <a:extLst>
                  <a:ext uri="{FF2B5EF4-FFF2-40B4-BE49-F238E27FC236}">
                    <a16:creationId xmlns:a16="http://schemas.microsoft.com/office/drawing/2014/main" id="{77E4DFAB-5BE7-43ED-8D69-AC83CD959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" y="3272"/>
                <a:ext cx="48" cy="29"/>
              </a:xfrm>
              <a:custGeom>
                <a:avLst/>
                <a:gdLst>
                  <a:gd name="T0" fmla="*/ 0 w 142"/>
                  <a:gd name="T1" fmla="*/ 0 h 88"/>
                  <a:gd name="T2" fmla="*/ 0 w 142"/>
                  <a:gd name="T3" fmla="*/ 0 h 88"/>
                  <a:gd name="T4" fmla="*/ 0 w 142"/>
                  <a:gd name="T5" fmla="*/ 0 h 88"/>
                  <a:gd name="T6" fmla="*/ 0 w 142"/>
                  <a:gd name="T7" fmla="*/ 0 h 88"/>
                  <a:gd name="T8" fmla="*/ 0 w 142"/>
                  <a:gd name="T9" fmla="*/ 0 h 88"/>
                  <a:gd name="T10" fmla="*/ 0 w 142"/>
                  <a:gd name="T11" fmla="*/ 0 h 88"/>
                  <a:gd name="T12" fmla="*/ 0 w 142"/>
                  <a:gd name="T13" fmla="*/ 0 h 88"/>
                  <a:gd name="T14" fmla="*/ 0 w 142"/>
                  <a:gd name="T15" fmla="*/ 0 h 88"/>
                  <a:gd name="T16" fmla="*/ 0 w 142"/>
                  <a:gd name="T17" fmla="*/ 0 h 88"/>
                  <a:gd name="T18" fmla="*/ 0 w 142"/>
                  <a:gd name="T19" fmla="*/ 0 h 88"/>
                  <a:gd name="T20" fmla="*/ 0 w 142"/>
                  <a:gd name="T21" fmla="*/ 0 h 88"/>
                  <a:gd name="T22" fmla="*/ 0 w 142"/>
                  <a:gd name="T23" fmla="*/ 0 h 88"/>
                  <a:gd name="T24" fmla="*/ 0 w 142"/>
                  <a:gd name="T25" fmla="*/ 0 h 88"/>
                  <a:gd name="T26" fmla="*/ 0 w 142"/>
                  <a:gd name="T27" fmla="*/ 0 h 88"/>
                  <a:gd name="T28" fmla="*/ 0 w 142"/>
                  <a:gd name="T29" fmla="*/ 0 h 88"/>
                  <a:gd name="T30" fmla="*/ 0 w 142"/>
                  <a:gd name="T31" fmla="*/ 0 h 88"/>
                  <a:gd name="T32" fmla="*/ 0 w 142"/>
                  <a:gd name="T33" fmla="*/ 0 h 88"/>
                  <a:gd name="T34" fmla="*/ 0 w 142"/>
                  <a:gd name="T35" fmla="*/ 0 h 88"/>
                  <a:gd name="T36" fmla="*/ 0 w 142"/>
                  <a:gd name="T37" fmla="*/ 0 h 88"/>
                  <a:gd name="T38" fmla="*/ 0 w 142"/>
                  <a:gd name="T39" fmla="*/ 0 h 88"/>
                  <a:gd name="T40" fmla="*/ 0 w 142"/>
                  <a:gd name="T41" fmla="*/ 0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"/>
                  <a:gd name="T64" fmla="*/ 0 h 88"/>
                  <a:gd name="T65" fmla="*/ 142 w 142"/>
                  <a:gd name="T66" fmla="*/ 88 h 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" h="88">
                    <a:moveTo>
                      <a:pt x="99" y="65"/>
                    </a:moveTo>
                    <a:lnTo>
                      <a:pt x="142" y="70"/>
                    </a:lnTo>
                    <a:lnTo>
                      <a:pt x="140" y="80"/>
                    </a:lnTo>
                    <a:lnTo>
                      <a:pt x="127" y="87"/>
                    </a:lnTo>
                    <a:lnTo>
                      <a:pt x="99" y="80"/>
                    </a:lnTo>
                    <a:lnTo>
                      <a:pt x="78" y="88"/>
                    </a:lnTo>
                    <a:lnTo>
                      <a:pt x="55" y="88"/>
                    </a:lnTo>
                    <a:lnTo>
                      <a:pt x="32" y="87"/>
                    </a:lnTo>
                    <a:lnTo>
                      <a:pt x="4" y="51"/>
                    </a:lnTo>
                    <a:lnTo>
                      <a:pt x="0" y="35"/>
                    </a:lnTo>
                    <a:lnTo>
                      <a:pt x="14" y="33"/>
                    </a:lnTo>
                    <a:lnTo>
                      <a:pt x="20" y="21"/>
                    </a:lnTo>
                    <a:lnTo>
                      <a:pt x="45" y="7"/>
                    </a:lnTo>
                    <a:lnTo>
                      <a:pt x="61" y="15"/>
                    </a:lnTo>
                    <a:lnTo>
                      <a:pt x="71" y="43"/>
                    </a:lnTo>
                    <a:lnTo>
                      <a:pt x="78" y="21"/>
                    </a:lnTo>
                    <a:lnTo>
                      <a:pt x="79" y="0"/>
                    </a:lnTo>
                    <a:lnTo>
                      <a:pt x="95" y="2"/>
                    </a:lnTo>
                    <a:lnTo>
                      <a:pt x="102" y="36"/>
                    </a:lnTo>
                    <a:lnTo>
                      <a:pt x="99" y="65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90" name="Freeform 275">
                <a:extLst>
                  <a:ext uri="{FF2B5EF4-FFF2-40B4-BE49-F238E27FC236}">
                    <a16:creationId xmlns:a16="http://schemas.microsoft.com/office/drawing/2014/main" id="{9268A220-5FCA-4EE9-95CC-BAEB374F4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" y="3206"/>
                <a:ext cx="11" cy="21"/>
              </a:xfrm>
              <a:custGeom>
                <a:avLst/>
                <a:gdLst>
                  <a:gd name="T0" fmla="*/ 0 w 33"/>
                  <a:gd name="T1" fmla="*/ 0 h 65"/>
                  <a:gd name="T2" fmla="*/ 0 w 33"/>
                  <a:gd name="T3" fmla="*/ 0 h 65"/>
                  <a:gd name="T4" fmla="*/ 0 w 33"/>
                  <a:gd name="T5" fmla="*/ 0 h 65"/>
                  <a:gd name="T6" fmla="*/ 0 w 33"/>
                  <a:gd name="T7" fmla="*/ 0 h 65"/>
                  <a:gd name="T8" fmla="*/ 0 w 33"/>
                  <a:gd name="T9" fmla="*/ 0 h 65"/>
                  <a:gd name="T10" fmla="*/ 0 w 33"/>
                  <a:gd name="T11" fmla="*/ 0 h 65"/>
                  <a:gd name="T12" fmla="*/ 0 w 33"/>
                  <a:gd name="T13" fmla="*/ 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65"/>
                  <a:gd name="T23" fmla="*/ 33 w 33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65">
                    <a:moveTo>
                      <a:pt x="15" y="0"/>
                    </a:moveTo>
                    <a:lnTo>
                      <a:pt x="0" y="27"/>
                    </a:lnTo>
                    <a:lnTo>
                      <a:pt x="14" y="65"/>
                    </a:lnTo>
                    <a:lnTo>
                      <a:pt x="33" y="24"/>
                    </a:lnTo>
                    <a:lnTo>
                      <a:pt x="26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91" name="Freeform 276">
                <a:extLst>
                  <a:ext uri="{FF2B5EF4-FFF2-40B4-BE49-F238E27FC236}">
                    <a16:creationId xmlns:a16="http://schemas.microsoft.com/office/drawing/2014/main" id="{38248A87-A45D-4DFC-A9E0-B1A6BF5FC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3221"/>
                <a:ext cx="28" cy="108"/>
              </a:xfrm>
              <a:custGeom>
                <a:avLst/>
                <a:gdLst>
                  <a:gd name="T0" fmla="*/ 0 w 85"/>
                  <a:gd name="T1" fmla="*/ 0 h 325"/>
                  <a:gd name="T2" fmla="*/ 0 w 85"/>
                  <a:gd name="T3" fmla="*/ 0 h 325"/>
                  <a:gd name="T4" fmla="*/ 0 w 85"/>
                  <a:gd name="T5" fmla="*/ 0 h 325"/>
                  <a:gd name="T6" fmla="*/ 0 w 85"/>
                  <a:gd name="T7" fmla="*/ 0 h 325"/>
                  <a:gd name="T8" fmla="*/ 0 w 85"/>
                  <a:gd name="T9" fmla="*/ 0 h 325"/>
                  <a:gd name="T10" fmla="*/ 0 w 85"/>
                  <a:gd name="T11" fmla="*/ 0 h 325"/>
                  <a:gd name="T12" fmla="*/ 0 w 85"/>
                  <a:gd name="T13" fmla="*/ 0 h 325"/>
                  <a:gd name="T14" fmla="*/ 0 w 85"/>
                  <a:gd name="T15" fmla="*/ 0 h 325"/>
                  <a:gd name="T16" fmla="*/ 0 w 85"/>
                  <a:gd name="T17" fmla="*/ 0 h 325"/>
                  <a:gd name="T18" fmla="*/ 0 w 85"/>
                  <a:gd name="T19" fmla="*/ 0 h 325"/>
                  <a:gd name="T20" fmla="*/ 0 w 85"/>
                  <a:gd name="T21" fmla="*/ 0 h 325"/>
                  <a:gd name="T22" fmla="*/ 0 w 85"/>
                  <a:gd name="T23" fmla="*/ 0 h 325"/>
                  <a:gd name="T24" fmla="*/ 0 w 85"/>
                  <a:gd name="T25" fmla="*/ 0 h 325"/>
                  <a:gd name="T26" fmla="*/ 0 w 85"/>
                  <a:gd name="T27" fmla="*/ 0 h 325"/>
                  <a:gd name="T28" fmla="*/ 0 w 85"/>
                  <a:gd name="T29" fmla="*/ 0 h 325"/>
                  <a:gd name="T30" fmla="*/ 0 w 85"/>
                  <a:gd name="T31" fmla="*/ 0 h 325"/>
                  <a:gd name="T32" fmla="*/ 0 w 85"/>
                  <a:gd name="T33" fmla="*/ 0 h 325"/>
                  <a:gd name="T34" fmla="*/ 0 w 85"/>
                  <a:gd name="T35" fmla="*/ 0 h 325"/>
                  <a:gd name="T36" fmla="*/ 0 w 85"/>
                  <a:gd name="T37" fmla="*/ 0 h 325"/>
                  <a:gd name="T38" fmla="*/ 0 w 85"/>
                  <a:gd name="T39" fmla="*/ 0 h 325"/>
                  <a:gd name="T40" fmla="*/ 0 w 85"/>
                  <a:gd name="T41" fmla="*/ 0 h 325"/>
                  <a:gd name="T42" fmla="*/ 0 w 85"/>
                  <a:gd name="T43" fmla="*/ 0 h 325"/>
                  <a:gd name="T44" fmla="*/ 0 w 85"/>
                  <a:gd name="T45" fmla="*/ 0 h 325"/>
                  <a:gd name="T46" fmla="*/ 0 w 85"/>
                  <a:gd name="T47" fmla="*/ 0 h 325"/>
                  <a:gd name="T48" fmla="*/ 0 w 85"/>
                  <a:gd name="T49" fmla="*/ 0 h 325"/>
                  <a:gd name="T50" fmla="*/ 0 w 85"/>
                  <a:gd name="T51" fmla="*/ 0 h 325"/>
                  <a:gd name="T52" fmla="*/ 0 w 85"/>
                  <a:gd name="T53" fmla="*/ 0 h 325"/>
                  <a:gd name="T54" fmla="*/ 0 w 85"/>
                  <a:gd name="T55" fmla="*/ 0 h 325"/>
                  <a:gd name="T56" fmla="*/ 0 w 85"/>
                  <a:gd name="T57" fmla="*/ 0 h 325"/>
                  <a:gd name="T58" fmla="*/ 0 w 85"/>
                  <a:gd name="T59" fmla="*/ 0 h 325"/>
                  <a:gd name="T60" fmla="*/ 0 w 85"/>
                  <a:gd name="T61" fmla="*/ 0 h 325"/>
                  <a:gd name="T62" fmla="*/ 0 w 85"/>
                  <a:gd name="T63" fmla="*/ 0 h 325"/>
                  <a:gd name="T64" fmla="*/ 0 w 85"/>
                  <a:gd name="T65" fmla="*/ 0 h 325"/>
                  <a:gd name="T66" fmla="*/ 0 w 85"/>
                  <a:gd name="T67" fmla="*/ 0 h 325"/>
                  <a:gd name="T68" fmla="*/ 0 w 85"/>
                  <a:gd name="T69" fmla="*/ 0 h 325"/>
                  <a:gd name="T70" fmla="*/ 0 w 85"/>
                  <a:gd name="T71" fmla="*/ 0 h 325"/>
                  <a:gd name="T72" fmla="*/ 0 w 85"/>
                  <a:gd name="T73" fmla="*/ 0 h 325"/>
                  <a:gd name="T74" fmla="*/ 0 w 85"/>
                  <a:gd name="T75" fmla="*/ 0 h 325"/>
                  <a:gd name="T76" fmla="*/ 0 w 85"/>
                  <a:gd name="T77" fmla="*/ 0 h 325"/>
                  <a:gd name="T78" fmla="*/ 0 w 85"/>
                  <a:gd name="T79" fmla="*/ 0 h 325"/>
                  <a:gd name="T80" fmla="*/ 0 w 85"/>
                  <a:gd name="T81" fmla="*/ 0 h 325"/>
                  <a:gd name="T82" fmla="*/ 0 w 85"/>
                  <a:gd name="T83" fmla="*/ 0 h 325"/>
                  <a:gd name="T84" fmla="*/ 0 w 85"/>
                  <a:gd name="T85" fmla="*/ 0 h 3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5"/>
                  <a:gd name="T130" fmla="*/ 0 h 325"/>
                  <a:gd name="T131" fmla="*/ 85 w 85"/>
                  <a:gd name="T132" fmla="*/ 325 h 3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5" h="325">
                    <a:moveTo>
                      <a:pt x="41" y="16"/>
                    </a:moveTo>
                    <a:lnTo>
                      <a:pt x="41" y="19"/>
                    </a:lnTo>
                    <a:lnTo>
                      <a:pt x="43" y="22"/>
                    </a:lnTo>
                    <a:lnTo>
                      <a:pt x="45" y="30"/>
                    </a:lnTo>
                    <a:lnTo>
                      <a:pt x="46" y="37"/>
                    </a:lnTo>
                    <a:lnTo>
                      <a:pt x="49" y="46"/>
                    </a:lnTo>
                    <a:lnTo>
                      <a:pt x="51" y="55"/>
                    </a:lnTo>
                    <a:lnTo>
                      <a:pt x="55" y="65"/>
                    </a:lnTo>
                    <a:lnTo>
                      <a:pt x="58" y="74"/>
                    </a:lnTo>
                    <a:lnTo>
                      <a:pt x="60" y="87"/>
                    </a:lnTo>
                    <a:lnTo>
                      <a:pt x="64" y="98"/>
                    </a:lnTo>
                    <a:lnTo>
                      <a:pt x="67" y="110"/>
                    </a:lnTo>
                    <a:lnTo>
                      <a:pt x="69" y="121"/>
                    </a:lnTo>
                    <a:lnTo>
                      <a:pt x="72" y="132"/>
                    </a:lnTo>
                    <a:lnTo>
                      <a:pt x="75" y="143"/>
                    </a:lnTo>
                    <a:lnTo>
                      <a:pt x="78" y="154"/>
                    </a:lnTo>
                    <a:lnTo>
                      <a:pt x="79" y="163"/>
                    </a:lnTo>
                    <a:lnTo>
                      <a:pt x="80" y="173"/>
                    </a:lnTo>
                    <a:lnTo>
                      <a:pt x="81" y="181"/>
                    </a:lnTo>
                    <a:lnTo>
                      <a:pt x="82" y="189"/>
                    </a:lnTo>
                    <a:lnTo>
                      <a:pt x="82" y="197"/>
                    </a:lnTo>
                    <a:lnTo>
                      <a:pt x="84" y="203"/>
                    </a:lnTo>
                    <a:lnTo>
                      <a:pt x="84" y="209"/>
                    </a:lnTo>
                    <a:lnTo>
                      <a:pt x="85" y="215"/>
                    </a:lnTo>
                    <a:lnTo>
                      <a:pt x="84" y="221"/>
                    </a:lnTo>
                    <a:lnTo>
                      <a:pt x="84" y="227"/>
                    </a:lnTo>
                    <a:lnTo>
                      <a:pt x="82" y="231"/>
                    </a:lnTo>
                    <a:lnTo>
                      <a:pt x="82" y="238"/>
                    </a:lnTo>
                    <a:lnTo>
                      <a:pt x="81" y="242"/>
                    </a:lnTo>
                    <a:lnTo>
                      <a:pt x="80" y="247"/>
                    </a:lnTo>
                    <a:lnTo>
                      <a:pt x="79" y="253"/>
                    </a:lnTo>
                    <a:lnTo>
                      <a:pt x="78" y="259"/>
                    </a:lnTo>
                    <a:lnTo>
                      <a:pt x="75" y="263"/>
                    </a:lnTo>
                    <a:lnTo>
                      <a:pt x="74" y="269"/>
                    </a:lnTo>
                    <a:lnTo>
                      <a:pt x="71" y="274"/>
                    </a:lnTo>
                    <a:lnTo>
                      <a:pt x="69" y="280"/>
                    </a:lnTo>
                    <a:lnTo>
                      <a:pt x="67" y="285"/>
                    </a:lnTo>
                    <a:lnTo>
                      <a:pt x="65" y="291"/>
                    </a:lnTo>
                    <a:lnTo>
                      <a:pt x="63" y="296"/>
                    </a:lnTo>
                    <a:lnTo>
                      <a:pt x="60" y="302"/>
                    </a:lnTo>
                    <a:lnTo>
                      <a:pt x="56" y="311"/>
                    </a:lnTo>
                    <a:lnTo>
                      <a:pt x="53" y="319"/>
                    </a:lnTo>
                    <a:lnTo>
                      <a:pt x="50" y="323"/>
                    </a:lnTo>
                    <a:lnTo>
                      <a:pt x="50" y="325"/>
                    </a:lnTo>
                    <a:lnTo>
                      <a:pt x="0" y="280"/>
                    </a:lnTo>
                    <a:lnTo>
                      <a:pt x="1" y="276"/>
                    </a:lnTo>
                    <a:lnTo>
                      <a:pt x="4" y="272"/>
                    </a:lnTo>
                    <a:lnTo>
                      <a:pt x="7" y="266"/>
                    </a:lnTo>
                    <a:lnTo>
                      <a:pt x="7" y="262"/>
                    </a:lnTo>
                    <a:lnTo>
                      <a:pt x="9" y="258"/>
                    </a:lnTo>
                    <a:lnTo>
                      <a:pt x="9" y="253"/>
                    </a:lnTo>
                    <a:lnTo>
                      <a:pt x="10" y="248"/>
                    </a:lnTo>
                    <a:lnTo>
                      <a:pt x="10" y="242"/>
                    </a:lnTo>
                    <a:lnTo>
                      <a:pt x="11" y="237"/>
                    </a:lnTo>
                    <a:lnTo>
                      <a:pt x="13" y="229"/>
                    </a:lnTo>
                    <a:lnTo>
                      <a:pt x="14" y="221"/>
                    </a:lnTo>
                    <a:lnTo>
                      <a:pt x="13" y="213"/>
                    </a:lnTo>
                    <a:lnTo>
                      <a:pt x="13" y="204"/>
                    </a:lnTo>
                    <a:lnTo>
                      <a:pt x="11" y="194"/>
                    </a:lnTo>
                    <a:lnTo>
                      <a:pt x="11" y="184"/>
                    </a:lnTo>
                    <a:lnTo>
                      <a:pt x="10" y="173"/>
                    </a:lnTo>
                    <a:lnTo>
                      <a:pt x="10" y="163"/>
                    </a:lnTo>
                    <a:lnTo>
                      <a:pt x="10" y="153"/>
                    </a:lnTo>
                    <a:lnTo>
                      <a:pt x="10" y="143"/>
                    </a:lnTo>
                    <a:lnTo>
                      <a:pt x="9" y="131"/>
                    </a:lnTo>
                    <a:lnTo>
                      <a:pt x="9" y="122"/>
                    </a:lnTo>
                    <a:lnTo>
                      <a:pt x="9" y="111"/>
                    </a:lnTo>
                    <a:lnTo>
                      <a:pt x="9" y="101"/>
                    </a:lnTo>
                    <a:lnTo>
                      <a:pt x="9" y="90"/>
                    </a:lnTo>
                    <a:lnTo>
                      <a:pt x="9" y="80"/>
                    </a:lnTo>
                    <a:lnTo>
                      <a:pt x="10" y="72"/>
                    </a:lnTo>
                    <a:lnTo>
                      <a:pt x="13" y="63"/>
                    </a:lnTo>
                    <a:lnTo>
                      <a:pt x="13" y="56"/>
                    </a:lnTo>
                    <a:lnTo>
                      <a:pt x="15" y="47"/>
                    </a:lnTo>
                    <a:lnTo>
                      <a:pt x="16" y="39"/>
                    </a:lnTo>
                    <a:lnTo>
                      <a:pt x="17" y="33"/>
                    </a:lnTo>
                    <a:lnTo>
                      <a:pt x="19" y="28"/>
                    </a:lnTo>
                    <a:lnTo>
                      <a:pt x="21" y="21"/>
                    </a:lnTo>
                    <a:lnTo>
                      <a:pt x="24" y="17"/>
                    </a:lnTo>
                    <a:lnTo>
                      <a:pt x="26" y="13"/>
                    </a:lnTo>
                    <a:lnTo>
                      <a:pt x="29" y="7"/>
                    </a:lnTo>
                    <a:lnTo>
                      <a:pt x="34" y="3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92" name="Freeform 277">
                <a:extLst>
                  <a:ext uri="{FF2B5EF4-FFF2-40B4-BE49-F238E27FC236}">
                    <a16:creationId xmlns:a16="http://schemas.microsoft.com/office/drawing/2014/main" id="{AC23D6CE-17AC-4675-A9EC-C956A173C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3339"/>
                <a:ext cx="269" cy="219"/>
              </a:xfrm>
              <a:custGeom>
                <a:avLst/>
                <a:gdLst>
                  <a:gd name="T0" fmla="*/ 0 w 806"/>
                  <a:gd name="T1" fmla="*/ 0 h 659"/>
                  <a:gd name="T2" fmla="*/ 0 w 806"/>
                  <a:gd name="T3" fmla="*/ 0 h 659"/>
                  <a:gd name="T4" fmla="*/ 0 w 806"/>
                  <a:gd name="T5" fmla="*/ 0 h 659"/>
                  <a:gd name="T6" fmla="*/ 0 w 806"/>
                  <a:gd name="T7" fmla="*/ 0 h 659"/>
                  <a:gd name="T8" fmla="*/ 0 w 806"/>
                  <a:gd name="T9" fmla="*/ 0 h 659"/>
                  <a:gd name="T10" fmla="*/ 0 w 806"/>
                  <a:gd name="T11" fmla="*/ 0 h 659"/>
                  <a:gd name="T12" fmla="*/ 0 w 806"/>
                  <a:gd name="T13" fmla="*/ 0 h 659"/>
                  <a:gd name="T14" fmla="*/ 0 w 806"/>
                  <a:gd name="T15" fmla="*/ 0 h 659"/>
                  <a:gd name="T16" fmla="*/ 0 w 806"/>
                  <a:gd name="T17" fmla="*/ 0 h 659"/>
                  <a:gd name="T18" fmla="*/ 0 w 806"/>
                  <a:gd name="T19" fmla="*/ 0 h 659"/>
                  <a:gd name="T20" fmla="*/ 0 w 806"/>
                  <a:gd name="T21" fmla="*/ 0 h 659"/>
                  <a:gd name="T22" fmla="*/ 0 w 806"/>
                  <a:gd name="T23" fmla="*/ 0 h 659"/>
                  <a:gd name="T24" fmla="*/ 0 w 806"/>
                  <a:gd name="T25" fmla="*/ 0 h 659"/>
                  <a:gd name="T26" fmla="*/ 0 w 806"/>
                  <a:gd name="T27" fmla="*/ 0 h 659"/>
                  <a:gd name="T28" fmla="*/ 0 w 806"/>
                  <a:gd name="T29" fmla="*/ 0 h 659"/>
                  <a:gd name="T30" fmla="*/ 0 w 806"/>
                  <a:gd name="T31" fmla="*/ 0 h 659"/>
                  <a:gd name="T32" fmla="*/ 0 w 806"/>
                  <a:gd name="T33" fmla="*/ 0 h 659"/>
                  <a:gd name="T34" fmla="*/ 0 w 806"/>
                  <a:gd name="T35" fmla="*/ 0 h 659"/>
                  <a:gd name="T36" fmla="*/ 0 w 806"/>
                  <a:gd name="T37" fmla="*/ 0 h 659"/>
                  <a:gd name="T38" fmla="*/ 0 w 806"/>
                  <a:gd name="T39" fmla="*/ 0 h 659"/>
                  <a:gd name="T40" fmla="*/ 0 w 806"/>
                  <a:gd name="T41" fmla="*/ 0 h 659"/>
                  <a:gd name="T42" fmla="*/ 0 w 806"/>
                  <a:gd name="T43" fmla="*/ 0 h 659"/>
                  <a:gd name="T44" fmla="*/ 0 w 806"/>
                  <a:gd name="T45" fmla="*/ 0 h 659"/>
                  <a:gd name="T46" fmla="*/ 0 w 806"/>
                  <a:gd name="T47" fmla="*/ 0 h 659"/>
                  <a:gd name="T48" fmla="*/ 0 w 806"/>
                  <a:gd name="T49" fmla="*/ 0 h 659"/>
                  <a:gd name="T50" fmla="*/ 0 w 806"/>
                  <a:gd name="T51" fmla="*/ 0 h 659"/>
                  <a:gd name="T52" fmla="*/ 0 w 806"/>
                  <a:gd name="T53" fmla="*/ 0 h 659"/>
                  <a:gd name="T54" fmla="*/ 0 w 806"/>
                  <a:gd name="T55" fmla="*/ 0 h 659"/>
                  <a:gd name="T56" fmla="*/ 0 w 806"/>
                  <a:gd name="T57" fmla="*/ 0 h 659"/>
                  <a:gd name="T58" fmla="*/ 0 w 806"/>
                  <a:gd name="T59" fmla="*/ 0 h 659"/>
                  <a:gd name="T60" fmla="*/ 0 w 806"/>
                  <a:gd name="T61" fmla="*/ 0 h 659"/>
                  <a:gd name="T62" fmla="*/ 0 w 806"/>
                  <a:gd name="T63" fmla="*/ 0 h 659"/>
                  <a:gd name="T64" fmla="*/ 0 w 806"/>
                  <a:gd name="T65" fmla="*/ 0 h 659"/>
                  <a:gd name="T66" fmla="*/ 0 w 806"/>
                  <a:gd name="T67" fmla="*/ 0 h 659"/>
                  <a:gd name="T68" fmla="*/ 0 w 806"/>
                  <a:gd name="T69" fmla="*/ 0 h 659"/>
                  <a:gd name="T70" fmla="*/ 0 w 806"/>
                  <a:gd name="T71" fmla="*/ 0 h 659"/>
                  <a:gd name="T72" fmla="*/ 0 w 806"/>
                  <a:gd name="T73" fmla="*/ 0 h 659"/>
                  <a:gd name="T74" fmla="*/ 0 w 806"/>
                  <a:gd name="T75" fmla="*/ 0 h 659"/>
                  <a:gd name="T76" fmla="*/ 0 w 806"/>
                  <a:gd name="T77" fmla="*/ 0 h 659"/>
                  <a:gd name="T78" fmla="*/ 0 w 806"/>
                  <a:gd name="T79" fmla="*/ 0 h 659"/>
                  <a:gd name="T80" fmla="*/ 0 w 806"/>
                  <a:gd name="T81" fmla="*/ 0 h 659"/>
                  <a:gd name="T82" fmla="*/ 0 w 806"/>
                  <a:gd name="T83" fmla="*/ 0 h 659"/>
                  <a:gd name="T84" fmla="*/ 0 w 806"/>
                  <a:gd name="T85" fmla="*/ 0 h 659"/>
                  <a:gd name="T86" fmla="*/ 0 w 806"/>
                  <a:gd name="T87" fmla="*/ 0 h 659"/>
                  <a:gd name="T88" fmla="*/ 0 w 806"/>
                  <a:gd name="T89" fmla="*/ 0 h 659"/>
                  <a:gd name="T90" fmla="*/ 0 w 806"/>
                  <a:gd name="T91" fmla="*/ 0 h 659"/>
                  <a:gd name="T92" fmla="*/ 0 w 806"/>
                  <a:gd name="T93" fmla="*/ 0 h 659"/>
                  <a:gd name="T94" fmla="*/ 0 w 806"/>
                  <a:gd name="T95" fmla="*/ 0 h 659"/>
                  <a:gd name="T96" fmla="*/ 0 w 806"/>
                  <a:gd name="T97" fmla="*/ 0 h 6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06"/>
                  <a:gd name="T148" fmla="*/ 0 h 659"/>
                  <a:gd name="T149" fmla="*/ 806 w 806"/>
                  <a:gd name="T150" fmla="*/ 659 h 6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06" h="659">
                    <a:moveTo>
                      <a:pt x="0" y="109"/>
                    </a:moveTo>
                    <a:lnTo>
                      <a:pt x="0" y="48"/>
                    </a:lnTo>
                    <a:lnTo>
                      <a:pt x="35" y="1"/>
                    </a:lnTo>
                    <a:lnTo>
                      <a:pt x="39" y="1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65" y="0"/>
                    </a:lnTo>
                    <a:lnTo>
                      <a:pt x="77" y="0"/>
                    </a:lnTo>
                    <a:lnTo>
                      <a:pt x="89" y="1"/>
                    </a:lnTo>
                    <a:lnTo>
                      <a:pt x="100" y="1"/>
                    </a:lnTo>
                    <a:lnTo>
                      <a:pt x="113" y="3"/>
                    </a:lnTo>
                    <a:lnTo>
                      <a:pt x="126" y="7"/>
                    </a:lnTo>
                    <a:lnTo>
                      <a:pt x="141" y="10"/>
                    </a:lnTo>
                    <a:lnTo>
                      <a:pt x="155" y="13"/>
                    </a:lnTo>
                    <a:lnTo>
                      <a:pt x="171" y="19"/>
                    </a:lnTo>
                    <a:lnTo>
                      <a:pt x="185" y="26"/>
                    </a:lnTo>
                    <a:lnTo>
                      <a:pt x="200" y="35"/>
                    </a:lnTo>
                    <a:lnTo>
                      <a:pt x="213" y="42"/>
                    </a:lnTo>
                    <a:lnTo>
                      <a:pt x="227" y="51"/>
                    </a:lnTo>
                    <a:lnTo>
                      <a:pt x="241" y="61"/>
                    </a:lnTo>
                    <a:lnTo>
                      <a:pt x="255" y="72"/>
                    </a:lnTo>
                    <a:lnTo>
                      <a:pt x="268" y="83"/>
                    </a:lnTo>
                    <a:lnTo>
                      <a:pt x="281" y="93"/>
                    </a:lnTo>
                    <a:lnTo>
                      <a:pt x="292" y="104"/>
                    </a:lnTo>
                    <a:lnTo>
                      <a:pt x="304" y="117"/>
                    </a:lnTo>
                    <a:lnTo>
                      <a:pt x="313" y="126"/>
                    </a:lnTo>
                    <a:lnTo>
                      <a:pt x="322" y="134"/>
                    </a:lnTo>
                    <a:lnTo>
                      <a:pt x="329" y="143"/>
                    </a:lnTo>
                    <a:lnTo>
                      <a:pt x="336" y="151"/>
                    </a:lnTo>
                    <a:lnTo>
                      <a:pt x="342" y="158"/>
                    </a:lnTo>
                    <a:lnTo>
                      <a:pt x="346" y="162"/>
                    </a:lnTo>
                    <a:lnTo>
                      <a:pt x="348" y="166"/>
                    </a:lnTo>
                    <a:lnTo>
                      <a:pt x="351" y="168"/>
                    </a:lnTo>
                    <a:lnTo>
                      <a:pt x="352" y="172"/>
                    </a:lnTo>
                    <a:lnTo>
                      <a:pt x="353" y="177"/>
                    </a:lnTo>
                    <a:lnTo>
                      <a:pt x="356" y="186"/>
                    </a:lnTo>
                    <a:lnTo>
                      <a:pt x="358" y="195"/>
                    </a:lnTo>
                    <a:lnTo>
                      <a:pt x="362" y="208"/>
                    </a:lnTo>
                    <a:lnTo>
                      <a:pt x="366" y="220"/>
                    </a:lnTo>
                    <a:lnTo>
                      <a:pt x="370" y="234"/>
                    </a:lnTo>
                    <a:lnTo>
                      <a:pt x="375" y="249"/>
                    </a:lnTo>
                    <a:lnTo>
                      <a:pt x="379" y="264"/>
                    </a:lnTo>
                    <a:lnTo>
                      <a:pt x="386" y="280"/>
                    </a:lnTo>
                    <a:lnTo>
                      <a:pt x="392" y="296"/>
                    </a:lnTo>
                    <a:lnTo>
                      <a:pt x="396" y="312"/>
                    </a:lnTo>
                    <a:lnTo>
                      <a:pt x="403" y="328"/>
                    </a:lnTo>
                    <a:lnTo>
                      <a:pt x="407" y="342"/>
                    </a:lnTo>
                    <a:lnTo>
                      <a:pt x="413" y="359"/>
                    </a:lnTo>
                    <a:lnTo>
                      <a:pt x="417" y="371"/>
                    </a:lnTo>
                    <a:lnTo>
                      <a:pt x="420" y="384"/>
                    </a:lnTo>
                    <a:lnTo>
                      <a:pt x="425" y="394"/>
                    </a:lnTo>
                    <a:lnTo>
                      <a:pt x="429" y="405"/>
                    </a:lnTo>
                    <a:lnTo>
                      <a:pt x="434" y="414"/>
                    </a:lnTo>
                    <a:lnTo>
                      <a:pt x="437" y="423"/>
                    </a:lnTo>
                    <a:lnTo>
                      <a:pt x="440" y="431"/>
                    </a:lnTo>
                    <a:lnTo>
                      <a:pt x="444" y="437"/>
                    </a:lnTo>
                    <a:lnTo>
                      <a:pt x="446" y="442"/>
                    </a:lnTo>
                    <a:lnTo>
                      <a:pt x="449" y="447"/>
                    </a:lnTo>
                    <a:lnTo>
                      <a:pt x="451" y="451"/>
                    </a:lnTo>
                    <a:lnTo>
                      <a:pt x="453" y="455"/>
                    </a:lnTo>
                    <a:lnTo>
                      <a:pt x="455" y="460"/>
                    </a:lnTo>
                    <a:lnTo>
                      <a:pt x="457" y="462"/>
                    </a:lnTo>
                    <a:lnTo>
                      <a:pt x="458" y="462"/>
                    </a:lnTo>
                    <a:lnTo>
                      <a:pt x="464" y="462"/>
                    </a:lnTo>
                    <a:lnTo>
                      <a:pt x="471" y="463"/>
                    </a:lnTo>
                    <a:lnTo>
                      <a:pt x="484" y="465"/>
                    </a:lnTo>
                    <a:lnTo>
                      <a:pt x="496" y="466"/>
                    </a:lnTo>
                    <a:lnTo>
                      <a:pt x="512" y="469"/>
                    </a:lnTo>
                    <a:lnTo>
                      <a:pt x="529" y="472"/>
                    </a:lnTo>
                    <a:lnTo>
                      <a:pt x="550" y="475"/>
                    </a:lnTo>
                    <a:lnTo>
                      <a:pt x="568" y="476"/>
                    </a:lnTo>
                    <a:lnTo>
                      <a:pt x="589" y="480"/>
                    </a:lnTo>
                    <a:lnTo>
                      <a:pt x="609" y="483"/>
                    </a:lnTo>
                    <a:lnTo>
                      <a:pt x="631" y="486"/>
                    </a:lnTo>
                    <a:lnTo>
                      <a:pt x="650" y="490"/>
                    </a:lnTo>
                    <a:lnTo>
                      <a:pt x="669" y="492"/>
                    </a:lnTo>
                    <a:lnTo>
                      <a:pt x="687" y="496"/>
                    </a:lnTo>
                    <a:lnTo>
                      <a:pt x="704" y="501"/>
                    </a:lnTo>
                    <a:lnTo>
                      <a:pt x="717" y="503"/>
                    </a:lnTo>
                    <a:lnTo>
                      <a:pt x="730" y="506"/>
                    </a:lnTo>
                    <a:lnTo>
                      <a:pt x="741" y="508"/>
                    </a:lnTo>
                    <a:lnTo>
                      <a:pt x="750" y="512"/>
                    </a:lnTo>
                    <a:lnTo>
                      <a:pt x="758" y="514"/>
                    </a:lnTo>
                    <a:lnTo>
                      <a:pt x="763" y="517"/>
                    </a:lnTo>
                    <a:lnTo>
                      <a:pt x="768" y="518"/>
                    </a:lnTo>
                    <a:lnTo>
                      <a:pt x="773" y="522"/>
                    </a:lnTo>
                    <a:lnTo>
                      <a:pt x="778" y="525"/>
                    </a:lnTo>
                    <a:lnTo>
                      <a:pt x="781" y="527"/>
                    </a:lnTo>
                    <a:lnTo>
                      <a:pt x="781" y="530"/>
                    </a:lnTo>
                    <a:lnTo>
                      <a:pt x="782" y="531"/>
                    </a:lnTo>
                    <a:lnTo>
                      <a:pt x="806" y="596"/>
                    </a:lnTo>
                    <a:lnTo>
                      <a:pt x="723" y="659"/>
                    </a:lnTo>
                    <a:lnTo>
                      <a:pt x="175" y="607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D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93" name="Freeform 278">
                <a:extLst>
                  <a:ext uri="{FF2B5EF4-FFF2-40B4-BE49-F238E27FC236}">
                    <a16:creationId xmlns:a16="http://schemas.microsoft.com/office/drawing/2014/main" id="{B4F0DA57-5745-4B28-8613-810C6E4C2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3366"/>
                <a:ext cx="284" cy="199"/>
              </a:xfrm>
              <a:custGeom>
                <a:avLst/>
                <a:gdLst>
                  <a:gd name="T0" fmla="*/ 0 w 852"/>
                  <a:gd name="T1" fmla="*/ 0 h 599"/>
                  <a:gd name="T2" fmla="*/ 0 w 852"/>
                  <a:gd name="T3" fmla="*/ 0 h 599"/>
                  <a:gd name="T4" fmla="*/ 0 w 852"/>
                  <a:gd name="T5" fmla="*/ 0 h 599"/>
                  <a:gd name="T6" fmla="*/ 0 w 852"/>
                  <a:gd name="T7" fmla="*/ 0 h 599"/>
                  <a:gd name="T8" fmla="*/ 0 w 852"/>
                  <a:gd name="T9" fmla="*/ 0 h 599"/>
                  <a:gd name="T10" fmla="*/ 0 w 852"/>
                  <a:gd name="T11" fmla="*/ 0 h 599"/>
                  <a:gd name="T12" fmla="*/ 0 w 852"/>
                  <a:gd name="T13" fmla="*/ 0 h 599"/>
                  <a:gd name="T14" fmla="*/ 0 w 852"/>
                  <a:gd name="T15" fmla="*/ 0 h 599"/>
                  <a:gd name="T16" fmla="*/ 0 w 852"/>
                  <a:gd name="T17" fmla="*/ 0 h 599"/>
                  <a:gd name="T18" fmla="*/ 0 w 852"/>
                  <a:gd name="T19" fmla="*/ 0 h 599"/>
                  <a:gd name="T20" fmla="*/ 0 w 852"/>
                  <a:gd name="T21" fmla="*/ 0 h 599"/>
                  <a:gd name="T22" fmla="*/ 0 w 852"/>
                  <a:gd name="T23" fmla="*/ 0 h 599"/>
                  <a:gd name="T24" fmla="*/ 0 w 852"/>
                  <a:gd name="T25" fmla="*/ 0 h 599"/>
                  <a:gd name="T26" fmla="*/ 0 w 852"/>
                  <a:gd name="T27" fmla="*/ 0 h 599"/>
                  <a:gd name="T28" fmla="*/ 0 w 852"/>
                  <a:gd name="T29" fmla="*/ 0 h 599"/>
                  <a:gd name="T30" fmla="*/ 0 w 852"/>
                  <a:gd name="T31" fmla="*/ 0 h 599"/>
                  <a:gd name="T32" fmla="*/ 0 w 852"/>
                  <a:gd name="T33" fmla="*/ 0 h 599"/>
                  <a:gd name="T34" fmla="*/ 0 w 852"/>
                  <a:gd name="T35" fmla="*/ 0 h 599"/>
                  <a:gd name="T36" fmla="*/ 0 w 852"/>
                  <a:gd name="T37" fmla="*/ 0 h 599"/>
                  <a:gd name="T38" fmla="*/ 0 w 852"/>
                  <a:gd name="T39" fmla="*/ 0 h 599"/>
                  <a:gd name="T40" fmla="*/ 0 w 852"/>
                  <a:gd name="T41" fmla="*/ 0 h 599"/>
                  <a:gd name="T42" fmla="*/ 0 w 852"/>
                  <a:gd name="T43" fmla="*/ 0 h 599"/>
                  <a:gd name="T44" fmla="*/ 0 w 852"/>
                  <a:gd name="T45" fmla="*/ 0 h 599"/>
                  <a:gd name="T46" fmla="*/ 0 w 852"/>
                  <a:gd name="T47" fmla="*/ 0 h 599"/>
                  <a:gd name="T48" fmla="*/ 0 w 852"/>
                  <a:gd name="T49" fmla="*/ 0 h 599"/>
                  <a:gd name="T50" fmla="*/ 0 w 852"/>
                  <a:gd name="T51" fmla="*/ 0 h 599"/>
                  <a:gd name="T52" fmla="*/ 0 w 852"/>
                  <a:gd name="T53" fmla="*/ 0 h 599"/>
                  <a:gd name="T54" fmla="*/ 0 w 852"/>
                  <a:gd name="T55" fmla="*/ 0 h 599"/>
                  <a:gd name="T56" fmla="*/ 0 w 852"/>
                  <a:gd name="T57" fmla="*/ 0 h 599"/>
                  <a:gd name="T58" fmla="*/ 0 w 852"/>
                  <a:gd name="T59" fmla="*/ 0 h 599"/>
                  <a:gd name="T60" fmla="*/ 0 w 852"/>
                  <a:gd name="T61" fmla="*/ 0 h 599"/>
                  <a:gd name="T62" fmla="*/ 0 w 852"/>
                  <a:gd name="T63" fmla="*/ 0 h 599"/>
                  <a:gd name="T64" fmla="*/ 0 w 852"/>
                  <a:gd name="T65" fmla="*/ 0 h 599"/>
                  <a:gd name="T66" fmla="*/ 0 w 852"/>
                  <a:gd name="T67" fmla="*/ 0 h 599"/>
                  <a:gd name="T68" fmla="*/ 0 w 852"/>
                  <a:gd name="T69" fmla="*/ 0 h 599"/>
                  <a:gd name="T70" fmla="*/ 0 w 852"/>
                  <a:gd name="T71" fmla="*/ 0 h 599"/>
                  <a:gd name="T72" fmla="*/ 0 w 852"/>
                  <a:gd name="T73" fmla="*/ 0 h 599"/>
                  <a:gd name="T74" fmla="*/ 0 w 852"/>
                  <a:gd name="T75" fmla="*/ 0 h 599"/>
                  <a:gd name="T76" fmla="*/ 0 w 852"/>
                  <a:gd name="T77" fmla="*/ 0 h 599"/>
                  <a:gd name="T78" fmla="*/ 0 w 852"/>
                  <a:gd name="T79" fmla="*/ 0 h 599"/>
                  <a:gd name="T80" fmla="*/ 0 w 852"/>
                  <a:gd name="T81" fmla="*/ 0 h 599"/>
                  <a:gd name="T82" fmla="*/ 0 w 852"/>
                  <a:gd name="T83" fmla="*/ 0 h 599"/>
                  <a:gd name="T84" fmla="*/ 0 w 852"/>
                  <a:gd name="T85" fmla="*/ 0 h 599"/>
                  <a:gd name="T86" fmla="*/ 0 w 852"/>
                  <a:gd name="T87" fmla="*/ 0 h 599"/>
                  <a:gd name="T88" fmla="*/ 0 w 852"/>
                  <a:gd name="T89" fmla="*/ 0 h 599"/>
                  <a:gd name="T90" fmla="*/ 0 w 852"/>
                  <a:gd name="T91" fmla="*/ 0 h 599"/>
                  <a:gd name="T92" fmla="*/ 0 w 852"/>
                  <a:gd name="T93" fmla="*/ 0 h 599"/>
                  <a:gd name="T94" fmla="*/ 0 w 852"/>
                  <a:gd name="T95" fmla="*/ 0 h 599"/>
                  <a:gd name="T96" fmla="*/ 0 w 852"/>
                  <a:gd name="T97" fmla="*/ 0 h 599"/>
                  <a:gd name="T98" fmla="*/ 0 w 852"/>
                  <a:gd name="T99" fmla="*/ 0 h 599"/>
                  <a:gd name="T100" fmla="*/ 0 w 852"/>
                  <a:gd name="T101" fmla="*/ 0 h 59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2"/>
                  <a:gd name="T154" fmla="*/ 0 h 599"/>
                  <a:gd name="T155" fmla="*/ 852 w 852"/>
                  <a:gd name="T156" fmla="*/ 599 h 59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2" h="599">
                    <a:moveTo>
                      <a:pt x="0" y="0"/>
                    </a:moveTo>
                    <a:lnTo>
                      <a:pt x="6" y="1"/>
                    </a:lnTo>
                    <a:lnTo>
                      <a:pt x="11" y="1"/>
                    </a:lnTo>
                    <a:lnTo>
                      <a:pt x="20" y="2"/>
                    </a:lnTo>
                    <a:lnTo>
                      <a:pt x="29" y="4"/>
                    </a:lnTo>
                    <a:lnTo>
                      <a:pt x="40" y="6"/>
                    </a:lnTo>
                    <a:lnTo>
                      <a:pt x="48" y="7"/>
                    </a:lnTo>
                    <a:lnTo>
                      <a:pt x="59" y="9"/>
                    </a:lnTo>
                    <a:lnTo>
                      <a:pt x="70" y="11"/>
                    </a:lnTo>
                    <a:lnTo>
                      <a:pt x="82" y="15"/>
                    </a:lnTo>
                    <a:lnTo>
                      <a:pt x="92" y="17"/>
                    </a:lnTo>
                    <a:lnTo>
                      <a:pt x="103" y="20"/>
                    </a:lnTo>
                    <a:lnTo>
                      <a:pt x="113" y="23"/>
                    </a:lnTo>
                    <a:lnTo>
                      <a:pt x="123" y="28"/>
                    </a:lnTo>
                    <a:lnTo>
                      <a:pt x="131" y="30"/>
                    </a:lnTo>
                    <a:lnTo>
                      <a:pt x="139" y="35"/>
                    </a:lnTo>
                    <a:lnTo>
                      <a:pt x="146" y="37"/>
                    </a:lnTo>
                    <a:lnTo>
                      <a:pt x="153" y="42"/>
                    </a:lnTo>
                    <a:lnTo>
                      <a:pt x="158" y="46"/>
                    </a:lnTo>
                    <a:lnTo>
                      <a:pt x="163" y="50"/>
                    </a:lnTo>
                    <a:lnTo>
                      <a:pt x="166" y="53"/>
                    </a:lnTo>
                    <a:lnTo>
                      <a:pt x="172" y="59"/>
                    </a:lnTo>
                    <a:lnTo>
                      <a:pt x="177" y="65"/>
                    </a:lnTo>
                    <a:lnTo>
                      <a:pt x="181" y="70"/>
                    </a:lnTo>
                    <a:lnTo>
                      <a:pt x="184" y="75"/>
                    </a:lnTo>
                    <a:lnTo>
                      <a:pt x="185" y="77"/>
                    </a:lnTo>
                    <a:lnTo>
                      <a:pt x="203" y="221"/>
                    </a:lnTo>
                    <a:lnTo>
                      <a:pt x="292" y="395"/>
                    </a:lnTo>
                    <a:lnTo>
                      <a:pt x="291" y="393"/>
                    </a:lnTo>
                    <a:lnTo>
                      <a:pt x="288" y="388"/>
                    </a:lnTo>
                    <a:lnTo>
                      <a:pt x="285" y="379"/>
                    </a:lnTo>
                    <a:lnTo>
                      <a:pt x="281" y="369"/>
                    </a:lnTo>
                    <a:lnTo>
                      <a:pt x="275" y="353"/>
                    </a:lnTo>
                    <a:lnTo>
                      <a:pt x="271" y="339"/>
                    </a:lnTo>
                    <a:lnTo>
                      <a:pt x="264" y="321"/>
                    </a:lnTo>
                    <a:lnTo>
                      <a:pt x="260" y="303"/>
                    </a:lnTo>
                    <a:lnTo>
                      <a:pt x="253" y="284"/>
                    </a:lnTo>
                    <a:lnTo>
                      <a:pt x="246" y="264"/>
                    </a:lnTo>
                    <a:lnTo>
                      <a:pt x="240" y="244"/>
                    </a:lnTo>
                    <a:lnTo>
                      <a:pt x="234" y="225"/>
                    </a:lnTo>
                    <a:lnTo>
                      <a:pt x="229" y="204"/>
                    </a:lnTo>
                    <a:lnTo>
                      <a:pt x="224" y="188"/>
                    </a:lnTo>
                    <a:lnTo>
                      <a:pt x="221" y="170"/>
                    </a:lnTo>
                    <a:lnTo>
                      <a:pt x="219" y="157"/>
                    </a:lnTo>
                    <a:lnTo>
                      <a:pt x="215" y="142"/>
                    </a:lnTo>
                    <a:lnTo>
                      <a:pt x="214" y="131"/>
                    </a:lnTo>
                    <a:lnTo>
                      <a:pt x="214" y="121"/>
                    </a:lnTo>
                    <a:lnTo>
                      <a:pt x="215" y="114"/>
                    </a:lnTo>
                    <a:lnTo>
                      <a:pt x="216" y="108"/>
                    </a:lnTo>
                    <a:lnTo>
                      <a:pt x="219" y="103"/>
                    </a:lnTo>
                    <a:lnTo>
                      <a:pt x="222" y="100"/>
                    </a:lnTo>
                    <a:lnTo>
                      <a:pt x="224" y="99"/>
                    </a:lnTo>
                    <a:lnTo>
                      <a:pt x="230" y="96"/>
                    </a:lnTo>
                    <a:lnTo>
                      <a:pt x="235" y="96"/>
                    </a:lnTo>
                    <a:lnTo>
                      <a:pt x="238" y="97"/>
                    </a:lnTo>
                    <a:lnTo>
                      <a:pt x="241" y="98"/>
                    </a:lnTo>
                    <a:lnTo>
                      <a:pt x="243" y="96"/>
                    </a:lnTo>
                    <a:lnTo>
                      <a:pt x="248" y="95"/>
                    </a:lnTo>
                    <a:lnTo>
                      <a:pt x="252" y="92"/>
                    </a:lnTo>
                    <a:lnTo>
                      <a:pt x="257" y="91"/>
                    </a:lnTo>
                    <a:lnTo>
                      <a:pt x="263" y="91"/>
                    </a:lnTo>
                    <a:lnTo>
                      <a:pt x="270" y="91"/>
                    </a:lnTo>
                    <a:lnTo>
                      <a:pt x="275" y="90"/>
                    </a:lnTo>
                    <a:lnTo>
                      <a:pt x="283" y="91"/>
                    </a:lnTo>
                    <a:lnTo>
                      <a:pt x="290" y="92"/>
                    </a:lnTo>
                    <a:lnTo>
                      <a:pt x="297" y="96"/>
                    </a:lnTo>
                    <a:lnTo>
                      <a:pt x="304" y="99"/>
                    </a:lnTo>
                    <a:lnTo>
                      <a:pt x="313" y="103"/>
                    </a:lnTo>
                    <a:lnTo>
                      <a:pt x="319" y="110"/>
                    </a:lnTo>
                    <a:lnTo>
                      <a:pt x="327" y="119"/>
                    </a:lnTo>
                    <a:lnTo>
                      <a:pt x="333" y="127"/>
                    </a:lnTo>
                    <a:lnTo>
                      <a:pt x="339" y="137"/>
                    </a:lnTo>
                    <a:lnTo>
                      <a:pt x="345" y="149"/>
                    </a:lnTo>
                    <a:lnTo>
                      <a:pt x="352" y="161"/>
                    </a:lnTo>
                    <a:lnTo>
                      <a:pt x="356" y="173"/>
                    </a:lnTo>
                    <a:lnTo>
                      <a:pt x="362" y="187"/>
                    </a:lnTo>
                    <a:lnTo>
                      <a:pt x="366" y="201"/>
                    </a:lnTo>
                    <a:lnTo>
                      <a:pt x="370" y="214"/>
                    </a:lnTo>
                    <a:lnTo>
                      <a:pt x="374" y="227"/>
                    </a:lnTo>
                    <a:lnTo>
                      <a:pt x="378" y="238"/>
                    </a:lnTo>
                    <a:lnTo>
                      <a:pt x="380" y="249"/>
                    </a:lnTo>
                    <a:lnTo>
                      <a:pt x="384" y="259"/>
                    </a:lnTo>
                    <a:lnTo>
                      <a:pt x="385" y="265"/>
                    </a:lnTo>
                    <a:lnTo>
                      <a:pt x="387" y="271"/>
                    </a:lnTo>
                    <a:lnTo>
                      <a:pt x="387" y="275"/>
                    </a:lnTo>
                    <a:lnTo>
                      <a:pt x="388" y="278"/>
                    </a:lnTo>
                    <a:lnTo>
                      <a:pt x="448" y="434"/>
                    </a:lnTo>
                    <a:lnTo>
                      <a:pt x="782" y="446"/>
                    </a:lnTo>
                    <a:lnTo>
                      <a:pt x="811" y="485"/>
                    </a:lnTo>
                    <a:lnTo>
                      <a:pt x="813" y="487"/>
                    </a:lnTo>
                    <a:lnTo>
                      <a:pt x="815" y="492"/>
                    </a:lnTo>
                    <a:lnTo>
                      <a:pt x="819" y="497"/>
                    </a:lnTo>
                    <a:lnTo>
                      <a:pt x="822" y="503"/>
                    </a:lnTo>
                    <a:lnTo>
                      <a:pt x="826" y="512"/>
                    </a:lnTo>
                    <a:lnTo>
                      <a:pt x="831" y="520"/>
                    </a:lnTo>
                    <a:lnTo>
                      <a:pt x="836" y="530"/>
                    </a:lnTo>
                    <a:lnTo>
                      <a:pt x="840" y="538"/>
                    </a:lnTo>
                    <a:lnTo>
                      <a:pt x="844" y="548"/>
                    </a:lnTo>
                    <a:lnTo>
                      <a:pt x="847" y="557"/>
                    </a:lnTo>
                    <a:lnTo>
                      <a:pt x="850" y="567"/>
                    </a:lnTo>
                    <a:lnTo>
                      <a:pt x="851" y="576"/>
                    </a:lnTo>
                    <a:lnTo>
                      <a:pt x="852" y="585"/>
                    </a:lnTo>
                    <a:lnTo>
                      <a:pt x="851" y="592"/>
                    </a:lnTo>
                    <a:lnTo>
                      <a:pt x="849" y="599"/>
                    </a:lnTo>
                    <a:lnTo>
                      <a:pt x="806" y="598"/>
                    </a:lnTo>
                    <a:lnTo>
                      <a:pt x="764" y="598"/>
                    </a:lnTo>
                    <a:lnTo>
                      <a:pt x="721" y="597"/>
                    </a:lnTo>
                    <a:lnTo>
                      <a:pt x="679" y="597"/>
                    </a:lnTo>
                    <a:lnTo>
                      <a:pt x="636" y="595"/>
                    </a:lnTo>
                    <a:lnTo>
                      <a:pt x="593" y="595"/>
                    </a:lnTo>
                    <a:lnTo>
                      <a:pt x="551" y="594"/>
                    </a:lnTo>
                    <a:lnTo>
                      <a:pt x="510" y="594"/>
                    </a:lnTo>
                    <a:lnTo>
                      <a:pt x="467" y="592"/>
                    </a:lnTo>
                    <a:lnTo>
                      <a:pt x="425" y="591"/>
                    </a:lnTo>
                    <a:lnTo>
                      <a:pt x="382" y="589"/>
                    </a:lnTo>
                    <a:lnTo>
                      <a:pt x="339" y="589"/>
                    </a:lnTo>
                    <a:lnTo>
                      <a:pt x="296" y="588"/>
                    </a:lnTo>
                    <a:lnTo>
                      <a:pt x="254" y="588"/>
                    </a:lnTo>
                    <a:lnTo>
                      <a:pt x="212" y="588"/>
                    </a:lnTo>
                    <a:lnTo>
                      <a:pt x="171" y="588"/>
                    </a:lnTo>
                    <a:lnTo>
                      <a:pt x="169" y="586"/>
                    </a:lnTo>
                    <a:lnTo>
                      <a:pt x="165" y="581"/>
                    </a:lnTo>
                    <a:lnTo>
                      <a:pt x="161" y="573"/>
                    </a:lnTo>
                    <a:lnTo>
                      <a:pt x="155" y="562"/>
                    </a:lnTo>
                    <a:lnTo>
                      <a:pt x="148" y="547"/>
                    </a:lnTo>
                    <a:lnTo>
                      <a:pt x="140" y="532"/>
                    </a:lnTo>
                    <a:lnTo>
                      <a:pt x="131" y="513"/>
                    </a:lnTo>
                    <a:lnTo>
                      <a:pt x="122" y="494"/>
                    </a:lnTo>
                    <a:lnTo>
                      <a:pt x="112" y="470"/>
                    </a:lnTo>
                    <a:lnTo>
                      <a:pt x="102" y="447"/>
                    </a:lnTo>
                    <a:lnTo>
                      <a:pt x="91" y="422"/>
                    </a:lnTo>
                    <a:lnTo>
                      <a:pt x="82" y="396"/>
                    </a:lnTo>
                    <a:lnTo>
                      <a:pt x="70" y="370"/>
                    </a:lnTo>
                    <a:lnTo>
                      <a:pt x="61" y="343"/>
                    </a:lnTo>
                    <a:lnTo>
                      <a:pt x="51" y="315"/>
                    </a:lnTo>
                    <a:lnTo>
                      <a:pt x="43" y="289"/>
                    </a:lnTo>
                    <a:lnTo>
                      <a:pt x="34" y="261"/>
                    </a:lnTo>
                    <a:lnTo>
                      <a:pt x="28" y="234"/>
                    </a:lnTo>
                    <a:lnTo>
                      <a:pt x="21" y="208"/>
                    </a:lnTo>
                    <a:lnTo>
                      <a:pt x="16" y="182"/>
                    </a:lnTo>
                    <a:lnTo>
                      <a:pt x="10" y="156"/>
                    </a:lnTo>
                    <a:lnTo>
                      <a:pt x="8" y="133"/>
                    </a:lnTo>
                    <a:lnTo>
                      <a:pt x="3" y="110"/>
                    </a:lnTo>
                    <a:lnTo>
                      <a:pt x="1" y="90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0" y="37"/>
                    </a:lnTo>
                    <a:lnTo>
                      <a:pt x="0" y="25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94" name="Freeform 279">
                <a:extLst>
                  <a:ext uri="{FF2B5EF4-FFF2-40B4-BE49-F238E27FC236}">
                    <a16:creationId xmlns:a16="http://schemas.microsoft.com/office/drawing/2014/main" id="{54CEFD8F-22D4-4761-A125-72EAC02E4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3410"/>
                <a:ext cx="65" cy="39"/>
              </a:xfrm>
              <a:custGeom>
                <a:avLst/>
                <a:gdLst>
                  <a:gd name="T0" fmla="*/ 0 w 195"/>
                  <a:gd name="T1" fmla="*/ 0 h 116"/>
                  <a:gd name="T2" fmla="*/ 0 w 195"/>
                  <a:gd name="T3" fmla="*/ 0 h 116"/>
                  <a:gd name="T4" fmla="*/ 0 w 195"/>
                  <a:gd name="T5" fmla="*/ 0 h 116"/>
                  <a:gd name="T6" fmla="*/ 0 w 195"/>
                  <a:gd name="T7" fmla="*/ 0 h 116"/>
                  <a:gd name="T8" fmla="*/ 0 w 195"/>
                  <a:gd name="T9" fmla="*/ 0 h 116"/>
                  <a:gd name="T10" fmla="*/ 0 w 195"/>
                  <a:gd name="T11" fmla="*/ 0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116"/>
                  <a:gd name="T20" fmla="*/ 195 w 195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116">
                    <a:moveTo>
                      <a:pt x="0" y="0"/>
                    </a:moveTo>
                    <a:lnTo>
                      <a:pt x="2" y="39"/>
                    </a:lnTo>
                    <a:lnTo>
                      <a:pt x="186" y="116"/>
                    </a:lnTo>
                    <a:lnTo>
                      <a:pt x="195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95" name="Freeform 280">
                <a:extLst>
                  <a:ext uri="{FF2B5EF4-FFF2-40B4-BE49-F238E27FC236}">
                    <a16:creationId xmlns:a16="http://schemas.microsoft.com/office/drawing/2014/main" id="{6F5E9FD0-1867-4D9F-9925-7327F0603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3384"/>
                <a:ext cx="124" cy="68"/>
              </a:xfrm>
              <a:custGeom>
                <a:avLst/>
                <a:gdLst>
                  <a:gd name="T0" fmla="*/ 0 w 372"/>
                  <a:gd name="T1" fmla="*/ 0 h 202"/>
                  <a:gd name="T2" fmla="*/ 0 w 372"/>
                  <a:gd name="T3" fmla="*/ 0 h 202"/>
                  <a:gd name="T4" fmla="*/ 0 w 372"/>
                  <a:gd name="T5" fmla="*/ 0 h 202"/>
                  <a:gd name="T6" fmla="*/ 0 w 372"/>
                  <a:gd name="T7" fmla="*/ 0 h 202"/>
                  <a:gd name="T8" fmla="*/ 0 w 372"/>
                  <a:gd name="T9" fmla="*/ 0 h 202"/>
                  <a:gd name="T10" fmla="*/ 0 w 372"/>
                  <a:gd name="T11" fmla="*/ 0 h 202"/>
                  <a:gd name="T12" fmla="*/ 0 w 372"/>
                  <a:gd name="T13" fmla="*/ 0 h 202"/>
                  <a:gd name="T14" fmla="*/ 0 w 372"/>
                  <a:gd name="T15" fmla="*/ 0 h 202"/>
                  <a:gd name="T16" fmla="*/ 0 w 372"/>
                  <a:gd name="T17" fmla="*/ 0 h 202"/>
                  <a:gd name="T18" fmla="*/ 0 w 372"/>
                  <a:gd name="T19" fmla="*/ 0 h 202"/>
                  <a:gd name="T20" fmla="*/ 0 w 372"/>
                  <a:gd name="T21" fmla="*/ 0 h 202"/>
                  <a:gd name="T22" fmla="*/ 0 w 372"/>
                  <a:gd name="T23" fmla="*/ 0 h 202"/>
                  <a:gd name="T24" fmla="*/ 0 w 372"/>
                  <a:gd name="T25" fmla="*/ 0 h 202"/>
                  <a:gd name="T26" fmla="*/ 0 w 372"/>
                  <a:gd name="T27" fmla="*/ 0 h 202"/>
                  <a:gd name="T28" fmla="*/ 0 w 372"/>
                  <a:gd name="T29" fmla="*/ 0 h 202"/>
                  <a:gd name="T30" fmla="*/ 0 w 372"/>
                  <a:gd name="T31" fmla="*/ 0 h 202"/>
                  <a:gd name="T32" fmla="*/ 0 w 372"/>
                  <a:gd name="T33" fmla="*/ 0 h 202"/>
                  <a:gd name="T34" fmla="*/ 0 w 372"/>
                  <a:gd name="T35" fmla="*/ 0 h 202"/>
                  <a:gd name="T36" fmla="*/ 0 w 372"/>
                  <a:gd name="T37" fmla="*/ 0 h 202"/>
                  <a:gd name="T38" fmla="*/ 0 w 372"/>
                  <a:gd name="T39" fmla="*/ 0 h 202"/>
                  <a:gd name="T40" fmla="*/ 0 w 372"/>
                  <a:gd name="T41" fmla="*/ 0 h 202"/>
                  <a:gd name="T42" fmla="*/ 0 w 372"/>
                  <a:gd name="T43" fmla="*/ 0 h 202"/>
                  <a:gd name="T44" fmla="*/ 0 w 372"/>
                  <a:gd name="T45" fmla="*/ 0 h 202"/>
                  <a:gd name="T46" fmla="*/ 0 w 372"/>
                  <a:gd name="T47" fmla="*/ 0 h 202"/>
                  <a:gd name="T48" fmla="*/ 0 w 372"/>
                  <a:gd name="T49" fmla="*/ 0 h 202"/>
                  <a:gd name="T50" fmla="*/ 0 w 372"/>
                  <a:gd name="T51" fmla="*/ 0 h 202"/>
                  <a:gd name="T52" fmla="*/ 0 w 372"/>
                  <a:gd name="T53" fmla="*/ 0 h 202"/>
                  <a:gd name="T54" fmla="*/ 0 w 372"/>
                  <a:gd name="T55" fmla="*/ 0 h 202"/>
                  <a:gd name="T56" fmla="*/ 0 w 372"/>
                  <a:gd name="T57" fmla="*/ 0 h 202"/>
                  <a:gd name="T58" fmla="*/ 0 w 372"/>
                  <a:gd name="T59" fmla="*/ 0 h 202"/>
                  <a:gd name="T60" fmla="*/ 0 w 372"/>
                  <a:gd name="T61" fmla="*/ 0 h 202"/>
                  <a:gd name="T62" fmla="*/ 0 w 372"/>
                  <a:gd name="T63" fmla="*/ 0 h 202"/>
                  <a:gd name="T64" fmla="*/ 0 w 372"/>
                  <a:gd name="T65" fmla="*/ 0 h 202"/>
                  <a:gd name="T66" fmla="*/ 0 w 372"/>
                  <a:gd name="T67" fmla="*/ 0 h 202"/>
                  <a:gd name="T68" fmla="*/ 0 w 372"/>
                  <a:gd name="T69" fmla="*/ 0 h 202"/>
                  <a:gd name="T70" fmla="*/ 0 w 372"/>
                  <a:gd name="T71" fmla="*/ 0 h 202"/>
                  <a:gd name="T72" fmla="*/ 0 w 372"/>
                  <a:gd name="T73" fmla="*/ 0 h 202"/>
                  <a:gd name="T74" fmla="*/ 0 w 372"/>
                  <a:gd name="T75" fmla="*/ 0 h 202"/>
                  <a:gd name="T76" fmla="*/ 0 w 372"/>
                  <a:gd name="T77" fmla="*/ 0 h 202"/>
                  <a:gd name="T78" fmla="*/ 0 w 372"/>
                  <a:gd name="T79" fmla="*/ 0 h 202"/>
                  <a:gd name="T80" fmla="*/ 0 w 372"/>
                  <a:gd name="T81" fmla="*/ 0 h 202"/>
                  <a:gd name="T82" fmla="*/ 0 w 372"/>
                  <a:gd name="T83" fmla="*/ 0 h 202"/>
                  <a:gd name="T84" fmla="*/ 0 w 372"/>
                  <a:gd name="T85" fmla="*/ 0 h 2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2"/>
                  <a:gd name="T130" fmla="*/ 0 h 202"/>
                  <a:gd name="T131" fmla="*/ 372 w 372"/>
                  <a:gd name="T132" fmla="*/ 202 h 2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2" h="202">
                    <a:moveTo>
                      <a:pt x="0" y="80"/>
                    </a:moveTo>
                    <a:lnTo>
                      <a:pt x="2" y="80"/>
                    </a:lnTo>
                    <a:lnTo>
                      <a:pt x="6" y="81"/>
                    </a:lnTo>
                    <a:lnTo>
                      <a:pt x="13" y="84"/>
                    </a:lnTo>
                    <a:lnTo>
                      <a:pt x="19" y="86"/>
                    </a:lnTo>
                    <a:lnTo>
                      <a:pt x="28" y="88"/>
                    </a:lnTo>
                    <a:lnTo>
                      <a:pt x="37" y="93"/>
                    </a:lnTo>
                    <a:lnTo>
                      <a:pt x="49" y="97"/>
                    </a:lnTo>
                    <a:lnTo>
                      <a:pt x="58" y="101"/>
                    </a:lnTo>
                    <a:lnTo>
                      <a:pt x="71" y="105"/>
                    </a:lnTo>
                    <a:lnTo>
                      <a:pt x="82" y="111"/>
                    </a:lnTo>
                    <a:lnTo>
                      <a:pt x="94" y="115"/>
                    </a:lnTo>
                    <a:lnTo>
                      <a:pt x="105" y="121"/>
                    </a:lnTo>
                    <a:lnTo>
                      <a:pt x="115" y="125"/>
                    </a:lnTo>
                    <a:lnTo>
                      <a:pt x="126" y="131"/>
                    </a:lnTo>
                    <a:lnTo>
                      <a:pt x="137" y="135"/>
                    </a:lnTo>
                    <a:lnTo>
                      <a:pt x="145" y="138"/>
                    </a:lnTo>
                    <a:lnTo>
                      <a:pt x="153" y="143"/>
                    </a:lnTo>
                    <a:lnTo>
                      <a:pt x="159" y="146"/>
                    </a:lnTo>
                    <a:lnTo>
                      <a:pt x="166" y="149"/>
                    </a:lnTo>
                    <a:lnTo>
                      <a:pt x="171" y="153"/>
                    </a:lnTo>
                    <a:lnTo>
                      <a:pt x="176" y="155"/>
                    </a:lnTo>
                    <a:lnTo>
                      <a:pt x="180" y="158"/>
                    </a:lnTo>
                    <a:lnTo>
                      <a:pt x="184" y="162"/>
                    </a:lnTo>
                    <a:lnTo>
                      <a:pt x="189" y="164"/>
                    </a:lnTo>
                    <a:lnTo>
                      <a:pt x="193" y="167"/>
                    </a:lnTo>
                    <a:lnTo>
                      <a:pt x="195" y="169"/>
                    </a:lnTo>
                    <a:lnTo>
                      <a:pt x="196" y="171"/>
                    </a:lnTo>
                    <a:lnTo>
                      <a:pt x="186" y="186"/>
                    </a:lnTo>
                    <a:lnTo>
                      <a:pt x="184" y="184"/>
                    </a:lnTo>
                    <a:lnTo>
                      <a:pt x="180" y="182"/>
                    </a:lnTo>
                    <a:lnTo>
                      <a:pt x="173" y="178"/>
                    </a:lnTo>
                    <a:lnTo>
                      <a:pt x="165" y="175"/>
                    </a:lnTo>
                    <a:lnTo>
                      <a:pt x="159" y="172"/>
                    </a:lnTo>
                    <a:lnTo>
                      <a:pt x="155" y="169"/>
                    </a:lnTo>
                    <a:lnTo>
                      <a:pt x="148" y="166"/>
                    </a:lnTo>
                    <a:lnTo>
                      <a:pt x="144" y="164"/>
                    </a:lnTo>
                    <a:lnTo>
                      <a:pt x="138" y="162"/>
                    </a:lnTo>
                    <a:lnTo>
                      <a:pt x="133" y="159"/>
                    </a:lnTo>
                    <a:lnTo>
                      <a:pt x="126" y="156"/>
                    </a:lnTo>
                    <a:lnTo>
                      <a:pt x="120" y="155"/>
                    </a:lnTo>
                    <a:lnTo>
                      <a:pt x="113" y="152"/>
                    </a:lnTo>
                    <a:lnTo>
                      <a:pt x="107" y="148"/>
                    </a:lnTo>
                    <a:lnTo>
                      <a:pt x="99" y="146"/>
                    </a:lnTo>
                    <a:lnTo>
                      <a:pt x="94" y="144"/>
                    </a:lnTo>
                    <a:lnTo>
                      <a:pt x="87" y="141"/>
                    </a:lnTo>
                    <a:lnTo>
                      <a:pt x="82" y="138"/>
                    </a:lnTo>
                    <a:lnTo>
                      <a:pt x="75" y="137"/>
                    </a:lnTo>
                    <a:lnTo>
                      <a:pt x="71" y="136"/>
                    </a:lnTo>
                    <a:lnTo>
                      <a:pt x="65" y="134"/>
                    </a:lnTo>
                    <a:lnTo>
                      <a:pt x="59" y="133"/>
                    </a:lnTo>
                    <a:lnTo>
                      <a:pt x="56" y="131"/>
                    </a:lnTo>
                    <a:lnTo>
                      <a:pt x="53" y="131"/>
                    </a:lnTo>
                    <a:lnTo>
                      <a:pt x="48" y="130"/>
                    </a:lnTo>
                    <a:lnTo>
                      <a:pt x="47" y="130"/>
                    </a:lnTo>
                    <a:lnTo>
                      <a:pt x="49" y="131"/>
                    </a:lnTo>
                    <a:lnTo>
                      <a:pt x="56" y="135"/>
                    </a:lnTo>
                    <a:lnTo>
                      <a:pt x="63" y="138"/>
                    </a:lnTo>
                    <a:lnTo>
                      <a:pt x="69" y="142"/>
                    </a:lnTo>
                    <a:lnTo>
                      <a:pt x="72" y="142"/>
                    </a:lnTo>
                    <a:lnTo>
                      <a:pt x="76" y="144"/>
                    </a:lnTo>
                    <a:lnTo>
                      <a:pt x="82" y="146"/>
                    </a:lnTo>
                    <a:lnTo>
                      <a:pt x="92" y="151"/>
                    </a:lnTo>
                    <a:lnTo>
                      <a:pt x="100" y="155"/>
                    </a:lnTo>
                    <a:lnTo>
                      <a:pt x="113" y="159"/>
                    </a:lnTo>
                    <a:lnTo>
                      <a:pt x="124" y="165"/>
                    </a:lnTo>
                    <a:lnTo>
                      <a:pt x="137" y="172"/>
                    </a:lnTo>
                    <a:lnTo>
                      <a:pt x="148" y="176"/>
                    </a:lnTo>
                    <a:lnTo>
                      <a:pt x="159" y="182"/>
                    </a:lnTo>
                    <a:lnTo>
                      <a:pt x="170" y="187"/>
                    </a:lnTo>
                    <a:lnTo>
                      <a:pt x="180" y="192"/>
                    </a:lnTo>
                    <a:lnTo>
                      <a:pt x="188" y="195"/>
                    </a:lnTo>
                    <a:lnTo>
                      <a:pt x="195" y="198"/>
                    </a:lnTo>
                    <a:lnTo>
                      <a:pt x="198" y="201"/>
                    </a:lnTo>
                    <a:lnTo>
                      <a:pt x="200" y="202"/>
                    </a:lnTo>
                    <a:lnTo>
                      <a:pt x="205" y="197"/>
                    </a:lnTo>
                    <a:lnTo>
                      <a:pt x="215" y="191"/>
                    </a:lnTo>
                    <a:lnTo>
                      <a:pt x="219" y="186"/>
                    </a:lnTo>
                    <a:lnTo>
                      <a:pt x="225" y="183"/>
                    </a:lnTo>
                    <a:lnTo>
                      <a:pt x="229" y="179"/>
                    </a:lnTo>
                    <a:lnTo>
                      <a:pt x="231" y="177"/>
                    </a:lnTo>
                    <a:lnTo>
                      <a:pt x="234" y="174"/>
                    </a:lnTo>
                    <a:lnTo>
                      <a:pt x="239" y="172"/>
                    </a:lnTo>
                    <a:lnTo>
                      <a:pt x="245" y="166"/>
                    </a:lnTo>
                    <a:lnTo>
                      <a:pt x="255" y="162"/>
                    </a:lnTo>
                    <a:lnTo>
                      <a:pt x="264" y="155"/>
                    </a:lnTo>
                    <a:lnTo>
                      <a:pt x="276" y="148"/>
                    </a:lnTo>
                    <a:lnTo>
                      <a:pt x="288" y="142"/>
                    </a:lnTo>
                    <a:lnTo>
                      <a:pt x="301" y="135"/>
                    </a:lnTo>
                    <a:lnTo>
                      <a:pt x="313" y="127"/>
                    </a:lnTo>
                    <a:lnTo>
                      <a:pt x="325" y="121"/>
                    </a:lnTo>
                    <a:lnTo>
                      <a:pt x="336" y="114"/>
                    </a:lnTo>
                    <a:lnTo>
                      <a:pt x="346" y="108"/>
                    </a:lnTo>
                    <a:lnTo>
                      <a:pt x="354" y="103"/>
                    </a:lnTo>
                    <a:lnTo>
                      <a:pt x="361" y="100"/>
                    </a:lnTo>
                    <a:lnTo>
                      <a:pt x="364" y="97"/>
                    </a:lnTo>
                    <a:lnTo>
                      <a:pt x="367" y="97"/>
                    </a:lnTo>
                    <a:lnTo>
                      <a:pt x="372" y="80"/>
                    </a:lnTo>
                    <a:lnTo>
                      <a:pt x="349" y="58"/>
                    </a:lnTo>
                    <a:lnTo>
                      <a:pt x="215" y="1"/>
                    </a:lnTo>
                    <a:lnTo>
                      <a:pt x="214" y="0"/>
                    </a:lnTo>
                    <a:lnTo>
                      <a:pt x="213" y="0"/>
                    </a:lnTo>
                    <a:lnTo>
                      <a:pt x="208" y="0"/>
                    </a:lnTo>
                    <a:lnTo>
                      <a:pt x="205" y="2"/>
                    </a:lnTo>
                    <a:lnTo>
                      <a:pt x="199" y="2"/>
                    </a:lnTo>
                    <a:lnTo>
                      <a:pt x="196" y="3"/>
                    </a:lnTo>
                    <a:lnTo>
                      <a:pt x="190" y="4"/>
                    </a:lnTo>
                    <a:lnTo>
                      <a:pt x="186" y="6"/>
                    </a:lnTo>
                    <a:lnTo>
                      <a:pt x="178" y="9"/>
                    </a:lnTo>
                    <a:lnTo>
                      <a:pt x="170" y="12"/>
                    </a:lnTo>
                    <a:lnTo>
                      <a:pt x="161" y="14"/>
                    </a:lnTo>
                    <a:lnTo>
                      <a:pt x="153" y="20"/>
                    </a:lnTo>
                    <a:lnTo>
                      <a:pt x="140" y="22"/>
                    </a:lnTo>
                    <a:lnTo>
                      <a:pt x="130" y="27"/>
                    </a:lnTo>
                    <a:lnTo>
                      <a:pt x="117" y="31"/>
                    </a:lnTo>
                    <a:lnTo>
                      <a:pt x="105" y="36"/>
                    </a:lnTo>
                    <a:lnTo>
                      <a:pt x="90" y="41"/>
                    </a:lnTo>
                    <a:lnTo>
                      <a:pt x="79" y="46"/>
                    </a:lnTo>
                    <a:lnTo>
                      <a:pt x="66" y="51"/>
                    </a:lnTo>
                    <a:lnTo>
                      <a:pt x="55" y="56"/>
                    </a:lnTo>
                    <a:lnTo>
                      <a:pt x="43" y="61"/>
                    </a:lnTo>
                    <a:lnTo>
                      <a:pt x="33" y="64"/>
                    </a:lnTo>
                    <a:lnTo>
                      <a:pt x="23" y="68"/>
                    </a:lnTo>
                    <a:lnTo>
                      <a:pt x="15" y="72"/>
                    </a:lnTo>
                    <a:lnTo>
                      <a:pt x="8" y="74"/>
                    </a:lnTo>
                    <a:lnTo>
                      <a:pt x="3" y="77"/>
                    </a:lnTo>
                    <a:lnTo>
                      <a:pt x="0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96" name="Freeform 281">
                <a:extLst>
                  <a:ext uri="{FF2B5EF4-FFF2-40B4-BE49-F238E27FC236}">
                    <a16:creationId xmlns:a16="http://schemas.microsoft.com/office/drawing/2014/main" id="{7D4DA3CB-C68E-44D8-B70B-03AAB44B9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0" y="3418"/>
                <a:ext cx="122" cy="38"/>
              </a:xfrm>
              <a:custGeom>
                <a:avLst/>
                <a:gdLst>
                  <a:gd name="T0" fmla="*/ 0 w 366"/>
                  <a:gd name="T1" fmla="*/ 0 h 115"/>
                  <a:gd name="T2" fmla="*/ 0 w 366"/>
                  <a:gd name="T3" fmla="*/ 0 h 115"/>
                  <a:gd name="T4" fmla="*/ 0 w 366"/>
                  <a:gd name="T5" fmla="*/ 0 h 115"/>
                  <a:gd name="T6" fmla="*/ 0 w 366"/>
                  <a:gd name="T7" fmla="*/ 0 h 115"/>
                  <a:gd name="T8" fmla="*/ 0 w 366"/>
                  <a:gd name="T9" fmla="*/ 0 h 115"/>
                  <a:gd name="T10" fmla="*/ 0 w 366"/>
                  <a:gd name="T11" fmla="*/ 0 h 115"/>
                  <a:gd name="T12" fmla="*/ 0 w 366"/>
                  <a:gd name="T13" fmla="*/ 0 h 115"/>
                  <a:gd name="T14" fmla="*/ 0 w 366"/>
                  <a:gd name="T15" fmla="*/ 0 h 115"/>
                  <a:gd name="T16" fmla="*/ 0 w 366"/>
                  <a:gd name="T17" fmla="*/ 0 h 115"/>
                  <a:gd name="T18" fmla="*/ 0 w 366"/>
                  <a:gd name="T19" fmla="*/ 0 h 115"/>
                  <a:gd name="T20" fmla="*/ 0 w 366"/>
                  <a:gd name="T21" fmla="*/ 0 h 115"/>
                  <a:gd name="T22" fmla="*/ 0 w 366"/>
                  <a:gd name="T23" fmla="*/ 0 h 115"/>
                  <a:gd name="T24" fmla="*/ 0 w 366"/>
                  <a:gd name="T25" fmla="*/ 0 h 115"/>
                  <a:gd name="T26" fmla="*/ 0 w 366"/>
                  <a:gd name="T27" fmla="*/ 0 h 115"/>
                  <a:gd name="T28" fmla="*/ 0 w 366"/>
                  <a:gd name="T29" fmla="*/ 0 h 115"/>
                  <a:gd name="T30" fmla="*/ 0 w 366"/>
                  <a:gd name="T31" fmla="*/ 0 h 115"/>
                  <a:gd name="T32" fmla="*/ 0 w 366"/>
                  <a:gd name="T33" fmla="*/ 0 h 115"/>
                  <a:gd name="T34" fmla="*/ 0 w 366"/>
                  <a:gd name="T35" fmla="*/ 0 h 115"/>
                  <a:gd name="T36" fmla="*/ 0 w 366"/>
                  <a:gd name="T37" fmla="*/ 0 h 115"/>
                  <a:gd name="T38" fmla="*/ 0 w 366"/>
                  <a:gd name="T39" fmla="*/ 0 h 115"/>
                  <a:gd name="T40" fmla="*/ 0 w 366"/>
                  <a:gd name="T41" fmla="*/ 0 h 115"/>
                  <a:gd name="T42" fmla="*/ 0 w 366"/>
                  <a:gd name="T43" fmla="*/ 0 h 115"/>
                  <a:gd name="T44" fmla="*/ 0 w 366"/>
                  <a:gd name="T45" fmla="*/ 0 h 115"/>
                  <a:gd name="T46" fmla="*/ 0 w 366"/>
                  <a:gd name="T47" fmla="*/ 0 h 115"/>
                  <a:gd name="T48" fmla="*/ 0 w 366"/>
                  <a:gd name="T49" fmla="*/ 0 h 115"/>
                  <a:gd name="T50" fmla="*/ 0 w 366"/>
                  <a:gd name="T51" fmla="*/ 0 h 115"/>
                  <a:gd name="T52" fmla="*/ 0 w 366"/>
                  <a:gd name="T53" fmla="*/ 0 h 115"/>
                  <a:gd name="T54" fmla="*/ 0 w 366"/>
                  <a:gd name="T55" fmla="*/ 0 h 115"/>
                  <a:gd name="T56" fmla="*/ 0 w 366"/>
                  <a:gd name="T57" fmla="*/ 0 h 115"/>
                  <a:gd name="T58" fmla="*/ 0 w 366"/>
                  <a:gd name="T59" fmla="*/ 0 h 115"/>
                  <a:gd name="T60" fmla="*/ 0 w 366"/>
                  <a:gd name="T61" fmla="*/ 0 h 115"/>
                  <a:gd name="T62" fmla="*/ 0 w 366"/>
                  <a:gd name="T63" fmla="*/ 0 h 115"/>
                  <a:gd name="T64" fmla="*/ 0 w 366"/>
                  <a:gd name="T65" fmla="*/ 0 h 115"/>
                  <a:gd name="T66" fmla="*/ 0 w 366"/>
                  <a:gd name="T67" fmla="*/ 0 h 115"/>
                  <a:gd name="T68" fmla="*/ 0 w 366"/>
                  <a:gd name="T69" fmla="*/ 0 h 115"/>
                  <a:gd name="T70" fmla="*/ 0 w 366"/>
                  <a:gd name="T71" fmla="*/ 0 h 115"/>
                  <a:gd name="T72" fmla="*/ 0 w 366"/>
                  <a:gd name="T73" fmla="*/ 0 h 115"/>
                  <a:gd name="T74" fmla="*/ 0 w 366"/>
                  <a:gd name="T75" fmla="*/ 0 h 115"/>
                  <a:gd name="T76" fmla="*/ 0 w 366"/>
                  <a:gd name="T77" fmla="*/ 0 h 115"/>
                  <a:gd name="T78" fmla="*/ 0 w 366"/>
                  <a:gd name="T79" fmla="*/ 0 h 115"/>
                  <a:gd name="T80" fmla="*/ 0 w 366"/>
                  <a:gd name="T81" fmla="*/ 0 h 115"/>
                  <a:gd name="T82" fmla="*/ 0 w 366"/>
                  <a:gd name="T83" fmla="*/ 0 h 115"/>
                  <a:gd name="T84" fmla="*/ 0 w 366"/>
                  <a:gd name="T85" fmla="*/ 0 h 115"/>
                  <a:gd name="T86" fmla="*/ 0 w 366"/>
                  <a:gd name="T87" fmla="*/ 0 h 115"/>
                  <a:gd name="T88" fmla="*/ 0 w 366"/>
                  <a:gd name="T89" fmla="*/ 0 h 115"/>
                  <a:gd name="T90" fmla="*/ 0 w 366"/>
                  <a:gd name="T91" fmla="*/ 0 h 115"/>
                  <a:gd name="T92" fmla="*/ 0 w 366"/>
                  <a:gd name="T93" fmla="*/ 0 h 115"/>
                  <a:gd name="T94" fmla="*/ 0 w 366"/>
                  <a:gd name="T95" fmla="*/ 0 h 115"/>
                  <a:gd name="T96" fmla="*/ 0 w 366"/>
                  <a:gd name="T97" fmla="*/ 0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66"/>
                  <a:gd name="T148" fmla="*/ 0 h 115"/>
                  <a:gd name="T149" fmla="*/ 366 w 366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66" h="115">
                    <a:moveTo>
                      <a:pt x="0" y="6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8" y="1"/>
                    </a:lnTo>
                    <a:lnTo>
                      <a:pt x="28" y="2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42" y="2"/>
                    </a:lnTo>
                    <a:lnTo>
                      <a:pt x="48" y="3"/>
                    </a:lnTo>
                    <a:lnTo>
                      <a:pt x="56" y="3"/>
                    </a:lnTo>
                    <a:lnTo>
                      <a:pt x="60" y="4"/>
                    </a:lnTo>
                    <a:lnTo>
                      <a:pt x="64" y="5"/>
                    </a:lnTo>
                    <a:lnTo>
                      <a:pt x="68" y="7"/>
                    </a:lnTo>
                    <a:lnTo>
                      <a:pt x="73" y="11"/>
                    </a:lnTo>
                    <a:lnTo>
                      <a:pt x="79" y="13"/>
                    </a:lnTo>
                    <a:lnTo>
                      <a:pt x="87" y="19"/>
                    </a:lnTo>
                    <a:lnTo>
                      <a:pt x="92" y="22"/>
                    </a:lnTo>
                    <a:lnTo>
                      <a:pt x="100" y="26"/>
                    </a:lnTo>
                    <a:lnTo>
                      <a:pt x="106" y="29"/>
                    </a:lnTo>
                    <a:lnTo>
                      <a:pt x="111" y="31"/>
                    </a:lnTo>
                    <a:lnTo>
                      <a:pt x="116" y="33"/>
                    </a:lnTo>
                    <a:lnTo>
                      <a:pt x="120" y="36"/>
                    </a:lnTo>
                    <a:lnTo>
                      <a:pt x="126" y="39"/>
                    </a:lnTo>
                    <a:lnTo>
                      <a:pt x="128" y="41"/>
                    </a:lnTo>
                    <a:lnTo>
                      <a:pt x="129" y="41"/>
                    </a:lnTo>
                    <a:lnTo>
                      <a:pt x="135" y="41"/>
                    </a:lnTo>
                    <a:lnTo>
                      <a:pt x="141" y="41"/>
                    </a:lnTo>
                    <a:lnTo>
                      <a:pt x="151" y="42"/>
                    </a:lnTo>
                    <a:lnTo>
                      <a:pt x="154" y="42"/>
                    </a:lnTo>
                    <a:lnTo>
                      <a:pt x="160" y="42"/>
                    </a:lnTo>
                    <a:lnTo>
                      <a:pt x="166" y="42"/>
                    </a:lnTo>
                    <a:lnTo>
                      <a:pt x="171" y="42"/>
                    </a:lnTo>
                    <a:lnTo>
                      <a:pt x="177" y="42"/>
                    </a:lnTo>
                    <a:lnTo>
                      <a:pt x="182" y="42"/>
                    </a:lnTo>
                    <a:lnTo>
                      <a:pt x="187" y="42"/>
                    </a:lnTo>
                    <a:lnTo>
                      <a:pt x="193" y="42"/>
                    </a:lnTo>
                    <a:lnTo>
                      <a:pt x="201" y="40"/>
                    </a:lnTo>
                    <a:lnTo>
                      <a:pt x="210" y="39"/>
                    </a:lnTo>
                    <a:lnTo>
                      <a:pt x="217" y="37"/>
                    </a:lnTo>
                    <a:lnTo>
                      <a:pt x="224" y="37"/>
                    </a:lnTo>
                    <a:lnTo>
                      <a:pt x="230" y="35"/>
                    </a:lnTo>
                    <a:lnTo>
                      <a:pt x="239" y="34"/>
                    </a:lnTo>
                    <a:lnTo>
                      <a:pt x="243" y="33"/>
                    </a:lnTo>
                    <a:lnTo>
                      <a:pt x="248" y="33"/>
                    </a:lnTo>
                    <a:lnTo>
                      <a:pt x="252" y="33"/>
                    </a:lnTo>
                    <a:lnTo>
                      <a:pt x="259" y="33"/>
                    </a:lnTo>
                    <a:lnTo>
                      <a:pt x="263" y="32"/>
                    </a:lnTo>
                    <a:lnTo>
                      <a:pt x="269" y="32"/>
                    </a:lnTo>
                    <a:lnTo>
                      <a:pt x="275" y="32"/>
                    </a:lnTo>
                    <a:lnTo>
                      <a:pt x="281" y="32"/>
                    </a:lnTo>
                    <a:lnTo>
                      <a:pt x="286" y="32"/>
                    </a:lnTo>
                    <a:lnTo>
                      <a:pt x="293" y="32"/>
                    </a:lnTo>
                    <a:lnTo>
                      <a:pt x="299" y="32"/>
                    </a:lnTo>
                    <a:lnTo>
                      <a:pt x="304" y="33"/>
                    </a:lnTo>
                    <a:lnTo>
                      <a:pt x="314" y="33"/>
                    </a:lnTo>
                    <a:lnTo>
                      <a:pt x="322" y="34"/>
                    </a:lnTo>
                    <a:lnTo>
                      <a:pt x="326" y="34"/>
                    </a:lnTo>
                    <a:lnTo>
                      <a:pt x="330" y="35"/>
                    </a:lnTo>
                    <a:lnTo>
                      <a:pt x="366" y="76"/>
                    </a:lnTo>
                    <a:lnTo>
                      <a:pt x="310" y="114"/>
                    </a:lnTo>
                    <a:lnTo>
                      <a:pt x="303" y="115"/>
                    </a:lnTo>
                    <a:lnTo>
                      <a:pt x="298" y="114"/>
                    </a:lnTo>
                    <a:lnTo>
                      <a:pt x="289" y="113"/>
                    </a:lnTo>
                    <a:lnTo>
                      <a:pt x="282" y="113"/>
                    </a:lnTo>
                    <a:lnTo>
                      <a:pt x="275" y="112"/>
                    </a:lnTo>
                    <a:lnTo>
                      <a:pt x="268" y="111"/>
                    </a:lnTo>
                    <a:lnTo>
                      <a:pt x="259" y="110"/>
                    </a:lnTo>
                    <a:lnTo>
                      <a:pt x="248" y="106"/>
                    </a:lnTo>
                    <a:lnTo>
                      <a:pt x="237" y="104"/>
                    </a:lnTo>
                    <a:lnTo>
                      <a:pt x="224" y="101"/>
                    </a:lnTo>
                    <a:lnTo>
                      <a:pt x="212" y="98"/>
                    </a:lnTo>
                    <a:lnTo>
                      <a:pt x="199" y="96"/>
                    </a:lnTo>
                    <a:lnTo>
                      <a:pt x="187" y="93"/>
                    </a:lnTo>
                    <a:lnTo>
                      <a:pt x="174" y="90"/>
                    </a:lnTo>
                    <a:lnTo>
                      <a:pt x="162" y="87"/>
                    </a:lnTo>
                    <a:lnTo>
                      <a:pt x="150" y="84"/>
                    </a:lnTo>
                    <a:lnTo>
                      <a:pt x="139" y="81"/>
                    </a:lnTo>
                    <a:lnTo>
                      <a:pt x="129" y="80"/>
                    </a:lnTo>
                    <a:lnTo>
                      <a:pt x="121" y="77"/>
                    </a:lnTo>
                    <a:lnTo>
                      <a:pt x="113" y="75"/>
                    </a:lnTo>
                    <a:lnTo>
                      <a:pt x="109" y="74"/>
                    </a:lnTo>
                    <a:lnTo>
                      <a:pt x="105" y="74"/>
                    </a:lnTo>
                    <a:lnTo>
                      <a:pt x="35" y="88"/>
                    </a:lnTo>
                    <a:lnTo>
                      <a:pt x="5" y="85"/>
                    </a:lnTo>
                    <a:lnTo>
                      <a:pt x="56" y="52"/>
                    </a:lnTo>
                    <a:lnTo>
                      <a:pt x="55" y="47"/>
                    </a:lnTo>
                    <a:lnTo>
                      <a:pt x="54" y="42"/>
                    </a:lnTo>
                    <a:lnTo>
                      <a:pt x="49" y="33"/>
                    </a:lnTo>
                    <a:lnTo>
                      <a:pt x="45" y="26"/>
                    </a:lnTo>
                    <a:lnTo>
                      <a:pt x="39" y="22"/>
                    </a:lnTo>
                    <a:lnTo>
                      <a:pt x="35" y="21"/>
                    </a:lnTo>
                    <a:lnTo>
                      <a:pt x="29" y="19"/>
                    </a:lnTo>
                    <a:lnTo>
                      <a:pt x="25" y="17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97" name="Freeform 282">
                <a:extLst>
                  <a:ext uri="{FF2B5EF4-FFF2-40B4-BE49-F238E27FC236}">
                    <a16:creationId xmlns:a16="http://schemas.microsoft.com/office/drawing/2014/main" id="{A044A6A2-6C35-4448-BDB2-C0CDBD4C5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3419"/>
                <a:ext cx="93" cy="26"/>
              </a:xfrm>
              <a:custGeom>
                <a:avLst/>
                <a:gdLst>
                  <a:gd name="T0" fmla="*/ 0 w 279"/>
                  <a:gd name="T1" fmla="*/ 0 h 76"/>
                  <a:gd name="T2" fmla="*/ 0 w 279"/>
                  <a:gd name="T3" fmla="*/ 0 h 76"/>
                  <a:gd name="T4" fmla="*/ 0 w 279"/>
                  <a:gd name="T5" fmla="*/ 0 h 76"/>
                  <a:gd name="T6" fmla="*/ 0 w 279"/>
                  <a:gd name="T7" fmla="*/ 0 h 76"/>
                  <a:gd name="T8" fmla="*/ 0 w 279"/>
                  <a:gd name="T9" fmla="*/ 0 h 76"/>
                  <a:gd name="T10" fmla="*/ 0 w 279"/>
                  <a:gd name="T11" fmla="*/ 0 h 76"/>
                  <a:gd name="T12" fmla="*/ 0 w 279"/>
                  <a:gd name="T13" fmla="*/ 0 h 76"/>
                  <a:gd name="T14" fmla="*/ 0 w 279"/>
                  <a:gd name="T15" fmla="*/ 0 h 76"/>
                  <a:gd name="T16" fmla="*/ 0 w 279"/>
                  <a:gd name="T17" fmla="*/ 0 h 76"/>
                  <a:gd name="T18" fmla="*/ 0 w 279"/>
                  <a:gd name="T19" fmla="*/ 0 h 76"/>
                  <a:gd name="T20" fmla="*/ 0 w 279"/>
                  <a:gd name="T21" fmla="*/ 0 h 76"/>
                  <a:gd name="T22" fmla="*/ 0 w 279"/>
                  <a:gd name="T23" fmla="*/ 0 h 76"/>
                  <a:gd name="T24" fmla="*/ 0 w 279"/>
                  <a:gd name="T25" fmla="*/ 0 h 76"/>
                  <a:gd name="T26" fmla="*/ 0 w 279"/>
                  <a:gd name="T27" fmla="*/ 0 h 76"/>
                  <a:gd name="T28" fmla="*/ 0 w 279"/>
                  <a:gd name="T29" fmla="*/ 0 h 76"/>
                  <a:gd name="T30" fmla="*/ 0 w 279"/>
                  <a:gd name="T31" fmla="*/ 0 h 76"/>
                  <a:gd name="T32" fmla="*/ 0 w 279"/>
                  <a:gd name="T33" fmla="*/ 0 h 76"/>
                  <a:gd name="T34" fmla="*/ 0 w 279"/>
                  <a:gd name="T35" fmla="*/ 0 h 76"/>
                  <a:gd name="T36" fmla="*/ 0 w 279"/>
                  <a:gd name="T37" fmla="*/ 0 h 76"/>
                  <a:gd name="T38" fmla="*/ 0 w 279"/>
                  <a:gd name="T39" fmla="*/ 0 h 76"/>
                  <a:gd name="T40" fmla="*/ 0 w 279"/>
                  <a:gd name="T41" fmla="*/ 0 h 76"/>
                  <a:gd name="T42" fmla="*/ 0 w 279"/>
                  <a:gd name="T43" fmla="*/ 0 h 76"/>
                  <a:gd name="T44" fmla="*/ 0 w 279"/>
                  <a:gd name="T45" fmla="*/ 0 h 76"/>
                  <a:gd name="T46" fmla="*/ 0 w 279"/>
                  <a:gd name="T47" fmla="*/ 0 h 76"/>
                  <a:gd name="T48" fmla="*/ 0 w 279"/>
                  <a:gd name="T49" fmla="*/ 0 h 76"/>
                  <a:gd name="T50" fmla="*/ 0 w 279"/>
                  <a:gd name="T51" fmla="*/ 0 h 76"/>
                  <a:gd name="T52" fmla="*/ 0 w 279"/>
                  <a:gd name="T53" fmla="*/ 0 h 76"/>
                  <a:gd name="T54" fmla="*/ 0 w 279"/>
                  <a:gd name="T55" fmla="*/ 0 h 76"/>
                  <a:gd name="T56" fmla="*/ 0 w 279"/>
                  <a:gd name="T57" fmla="*/ 0 h 76"/>
                  <a:gd name="T58" fmla="*/ 0 w 279"/>
                  <a:gd name="T59" fmla="*/ 0 h 76"/>
                  <a:gd name="T60" fmla="*/ 0 w 279"/>
                  <a:gd name="T61" fmla="*/ 0 h 76"/>
                  <a:gd name="T62" fmla="*/ 0 w 279"/>
                  <a:gd name="T63" fmla="*/ 0 h 76"/>
                  <a:gd name="T64" fmla="*/ 0 w 279"/>
                  <a:gd name="T65" fmla="*/ 0 h 76"/>
                  <a:gd name="T66" fmla="*/ 0 w 279"/>
                  <a:gd name="T67" fmla="*/ 0 h 76"/>
                  <a:gd name="T68" fmla="*/ 0 w 279"/>
                  <a:gd name="T69" fmla="*/ 0 h 76"/>
                  <a:gd name="T70" fmla="*/ 0 w 279"/>
                  <a:gd name="T71" fmla="*/ 0 h 76"/>
                  <a:gd name="T72" fmla="*/ 0 w 279"/>
                  <a:gd name="T73" fmla="*/ 0 h 76"/>
                  <a:gd name="T74" fmla="*/ 0 w 279"/>
                  <a:gd name="T75" fmla="*/ 0 h 76"/>
                  <a:gd name="T76" fmla="*/ 0 w 279"/>
                  <a:gd name="T77" fmla="*/ 0 h 76"/>
                  <a:gd name="T78" fmla="*/ 0 w 279"/>
                  <a:gd name="T79" fmla="*/ 0 h 76"/>
                  <a:gd name="T80" fmla="*/ 0 w 279"/>
                  <a:gd name="T81" fmla="*/ 0 h 76"/>
                  <a:gd name="T82" fmla="*/ 0 w 279"/>
                  <a:gd name="T83" fmla="*/ 0 h 76"/>
                  <a:gd name="T84" fmla="*/ 0 w 279"/>
                  <a:gd name="T85" fmla="*/ 0 h 76"/>
                  <a:gd name="T86" fmla="*/ 0 w 279"/>
                  <a:gd name="T87" fmla="*/ 0 h 76"/>
                  <a:gd name="T88" fmla="*/ 0 w 279"/>
                  <a:gd name="T89" fmla="*/ 0 h 76"/>
                  <a:gd name="T90" fmla="*/ 0 w 279"/>
                  <a:gd name="T91" fmla="*/ 0 h 76"/>
                  <a:gd name="T92" fmla="*/ 0 w 279"/>
                  <a:gd name="T93" fmla="*/ 0 h 76"/>
                  <a:gd name="T94" fmla="*/ 0 w 279"/>
                  <a:gd name="T95" fmla="*/ 0 h 76"/>
                  <a:gd name="T96" fmla="*/ 0 w 279"/>
                  <a:gd name="T97" fmla="*/ 0 h 76"/>
                  <a:gd name="T98" fmla="*/ 0 w 279"/>
                  <a:gd name="T99" fmla="*/ 0 h 76"/>
                  <a:gd name="T100" fmla="*/ 0 w 279"/>
                  <a:gd name="T101" fmla="*/ 0 h 76"/>
                  <a:gd name="T102" fmla="*/ 0 w 279"/>
                  <a:gd name="T103" fmla="*/ 0 h 76"/>
                  <a:gd name="T104" fmla="*/ 0 w 279"/>
                  <a:gd name="T105" fmla="*/ 0 h 76"/>
                  <a:gd name="T106" fmla="*/ 0 w 279"/>
                  <a:gd name="T107" fmla="*/ 0 h 76"/>
                  <a:gd name="T108" fmla="*/ 0 w 279"/>
                  <a:gd name="T109" fmla="*/ 0 h 76"/>
                  <a:gd name="T110" fmla="*/ 0 w 279"/>
                  <a:gd name="T111" fmla="*/ 0 h 76"/>
                  <a:gd name="T112" fmla="*/ 0 w 279"/>
                  <a:gd name="T113" fmla="*/ 0 h 76"/>
                  <a:gd name="T114" fmla="*/ 0 w 279"/>
                  <a:gd name="T115" fmla="*/ 0 h 76"/>
                  <a:gd name="T116" fmla="*/ 0 w 279"/>
                  <a:gd name="T117" fmla="*/ 0 h 76"/>
                  <a:gd name="T118" fmla="*/ 0 w 279"/>
                  <a:gd name="T119" fmla="*/ 0 h 7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9"/>
                  <a:gd name="T181" fmla="*/ 0 h 76"/>
                  <a:gd name="T182" fmla="*/ 279 w 279"/>
                  <a:gd name="T183" fmla="*/ 76 h 7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9" h="76">
                    <a:moveTo>
                      <a:pt x="0" y="0"/>
                    </a:moveTo>
                    <a:lnTo>
                      <a:pt x="38" y="7"/>
                    </a:lnTo>
                    <a:lnTo>
                      <a:pt x="79" y="37"/>
                    </a:lnTo>
                    <a:lnTo>
                      <a:pt x="127" y="40"/>
                    </a:lnTo>
                    <a:lnTo>
                      <a:pt x="127" y="39"/>
                    </a:lnTo>
                    <a:lnTo>
                      <a:pt x="130" y="39"/>
                    </a:lnTo>
                    <a:lnTo>
                      <a:pt x="136" y="38"/>
                    </a:lnTo>
                    <a:lnTo>
                      <a:pt x="142" y="38"/>
                    </a:lnTo>
                    <a:lnTo>
                      <a:pt x="149" y="37"/>
                    </a:lnTo>
                    <a:lnTo>
                      <a:pt x="159" y="36"/>
                    </a:lnTo>
                    <a:lnTo>
                      <a:pt x="168" y="35"/>
                    </a:lnTo>
                    <a:lnTo>
                      <a:pt x="179" y="35"/>
                    </a:lnTo>
                    <a:lnTo>
                      <a:pt x="190" y="33"/>
                    </a:lnTo>
                    <a:lnTo>
                      <a:pt x="201" y="33"/>
                    </a:lnTo>
                    <a:lnTo>
                      <a:pt x="211" y="32"/>
                    </a:lnTo>
                    <a:lnTo>
                      <a:pt x="223" y="32"/>
                    </a:lnTo>
                    <a:lnTo>
                      <a:pt x="233" y="32"/>
                    </a:lnTo>
                    <a:lnTo>
                      <a:pt x="243" y="32"/>
                    </a:lnTo>
                    <a:lnTo>
                      <a:pt x="252" y="32"/>
                    </a:lnTo>
                    <a:lnTo>
                      <a:pt x="260" y="33"/>
                    </a:lnTo>
                    <a:lnTo>
                      <a:pt x="264" y="33"/>
                    </a:lnTo>
                    <a:lnTo>
                      <a:pt x="270" y="36"/>
                    </a:lnTo>
                    <a:lnTo>
                      <a:pt x="273" y="38"/>
                    </a:lnTo>
                    <a:lnTo>
                      <a:pt x="277" y="40"/>
                    </a:lnTo>
                    <a:lnTo>
                      <a:pt x="279" y="44"/>
                    </a:lnTo>
                    <a:lnTo>
                      <a:pt x="279" y="50"/>
                    </a:lnTo>
                    <a:lnTo>
                      <a:pt x="274" y="58"/>
                    </a:lnTo>
                    <a:lnTo>
                      <a:pt x="271" y="61"/>
                    </a:lnTo>
                    <a:lnTo>
                      <a:pt x="228" y="76"/>
                    </a:lnTo>
                    <a:lnTo>
                      <a:pt x="227" y="74"/>
                    </a:lnTo>
                    <a:lnTo>
                      <a:pt x="222" y="73"/>
                    </a:lnTo>
                    <a:lnTo>
                      <a:pt x="216" y="70"/>
                    </a:lnTo>
                    <a:lnTo>
                      <a:pt x="207" y="68"/>
                    </a:lnTo>
                    <a:lnTo>
                      <a:pt x="201" y="67"/>
                    </a:lnTo>
                    <a:lnTo>
                      <a:pt x="195" y="66"/>
                    </a:lnTo>
                    <a:lnTo>
                      <a:pt x="189" y="63"/>
                    </a:lnTo>
                    <a:lnTo>
                      <a:pt x="183" y="62"/>
                    </a:lnTo>
                    <a:lnTo>
                      <a:pt x="176" y="60"/>
                    </a:lnTo>
                    <a:lnTo>
                      <a:pt x="169" y="59"/>
                    </a:lnTo>
                    <a:lnTo>
                      <a:pt x="161" y="58"/>
                    </a:lnTo>
                    <a:lnTo>
                      <a:pt x="154" y="58"/>
                    </a:lnTo>
                    <a:lnTo>
                      <a:pt x="145" y="56"/>
                    </a:lnTo>
                    <a:lnTo>
                      <a:pt x="137" y="54"/>
                    </a:lnTo>
                    <a:lnTo>
                      <a:pt x="128" y="52"/>
                    </a:lnTo>
                    <a:lnTo>
                      <a:pt x="119" y="52"/>
                    </a:lnTo>
                    <a:lnTo>
                      <a:pt x="110" y="51"/>
                    </a:lnTo>
                    <a:lnTo>
                      <a:pt x="103" y="50"/>
                    </a:lnTo>
                    <a:lnTo>
                      <a:pt x="95" y="50"/>
                    </a:lnTo>
                    <a:lnTo>
                      <a:pt x="88" y="50"/>
                    </a:lnTo>
                    <a:lnTo>
                      <a:pt x="79" y="49"/>
                    </a:lnTo>
                    <a:lnTo>
                      <a:pt x="74" y="48"/>
                    </a:lnTo>
                    <a:lnTo>
                      <a:pt x="67" y="48"/>
                    </a:lnTo>
                    <a:lnTo>
                      <a:pt x="63" y="48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29" y="29"/>
                    </a:lnTo>
                    <a:lnTo>
                      <a:pt x="29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98" name="Freeform 283">
                <a:extLst>
                  <a:ext uri="{FF2B5EF4-FFF2-40B4-BE49-F238E27FC236}">
                    <a16:creationId xmlns:a16="http://schemas.microsoft.com/office/drawing/2014/main" id="{5A4DEF70-DE78-4074-AD27-6A50C3120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3295"/>
                <a:ext cx="62" cy="28"/>
              </a:xfrm>
              <a:custGeom>
                <a:avLst/>
                <a:gdLst>
                  <a:gd name="T0" fmla="*/ 0 w 188"/>
                  <a:gd name="T1" fmla="*/ 0 h 85"/>
                  <a:gd name="T2" fmla="*/ 0 w 188"/>
                  <a:gd name="T3" fmla="*/ 0 h 85"/>
                  <a:gd name="T4" fmla="*/ 0 w 188"/>
                  <a:gd name="T5" fmla="*/ 0 h 85"/>
                  <a:gd name="T6" fmla="*/ 0 w 188"/>
                  <a:gd name="T7" fmla="*/ 0 h 85"/>
                  <a:gd name="T8" fmla="*/ 0 w 188"/>
                  <a:gd name="T9" fmla="*/ 0 h 85"/>
                  <a:gd name="T10" fmla="*/ 0 w 188"/>
                  <a:gd name="T11" fmla="*/ 0 h 85"/>
                  <a:gd name="T12" fmla="*/ 0 w 188"/>
                  <a:gd name="T13" fmla="*/ 0 h 85"/>
                  <a:gd name="T14" fmla="*/ 0 w 188"/>
                  <a:gd name="T15" fmla="*/ 0 h 85"/>
                  <a:gd name="T16" fmla="*/ 0 w 188"/>
                  <a:gd name="T17" fmla="*/ 0 h 85"/>
                  <a:gd name="T18" fmla="*/ 0 w 188"/>
                  <a:gd name="T19" fmla="*/ 0 h 85"/>
                  <a:gd name="T20" fmla="*/ 0 w 188"/>
                  <a:gd name="T21" fmla="*/ 0 h 85"/>
                  <a:gd name="T22" fmla="*/ 0 w 188"/>
                  <a:gd name="T23" fmla="*/ 0 h 85"/>
                  <a:gd name="T24" fmla="*/ 0 w 188"/>
                  <a:gd name="T25" fmla="*/ 0 h 85"/>
                  <a:gd name="T26" fmla="*/ 0 w 188"/>
                  <a:gd name="T27" fmla="*/ 0 h 85"/>
                  <a:gd name="T28" fmla="*/ 0 w 188"/>
                  <a:gd name="T29" fmla="*/ 0 h 85"/>
                  <a:gd name="T30" fmla="*/ 0 w 188"/>
                  <a:gd name="T31" fmla="*/ 0 h 85"/>
                  <a:gd name="T32" fmla="*/ 0 w 188"/>
                  <a:gd name="T33" fmla="*/ 0 h 85"/>
                  <a:gd name="T34" fmla="*/ 0 w 188"/>
                  <a:gd name="T35" fmla="*/ 0 h 85"/>
                  <a:gd name="T36" fmla="*/ 0 w 188"/>
                  <a:gd name="T37" fmla="*/ 0 h 85"/>
                  <a:gd name="T38" fmla="*/ 0 w 188"/>
                  <a:gd name="T39" fmla="*/ 0 h 85"/>
                  <a:gd name="T40" fmla="*/ 0 w 188"/>
                  <a:gd name="T41" fmla="*/ 0 h 85"/>
                  <a:gd name="T42" fmla="*/ 0 w 188"/>
                  <a:gd name="T43" fmla="*/ 0 h 85"/>
                  <a:gd name="T44" fmla="*/ 0 w 188"/>
                  <a:gd name="T45" fmla="*/ 0 h 85"/>
                  <a:gd name="T46" fmla="*/ 0 w 188"/>
                  <a:gd name="T47" fmla="*/ 0 h 85"/>
                  <a:gd name="T48" fmla="*/ 0 w 188"/>
                  <a:gd name="T49" fmla="*/ 0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8"/>
                  <a:gd name="T76" fmla="*/ 0 h 85"/>
                  <a:gd name="T77" fmla="*/ 188 w 188"/>
                  <a:gd name="T78" fmla="*/ 85 h 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8" h="85">
                    <a:moveTo>
                      <a:pt x="0" y="48"/>
                    </a:moveTo>
                    <a:lnTo>
                      <a:pt x="26" y="25"/>
                    </a:lnTo>
                    <a:lnTo>
                      <a:pt x="28" y="25"/>
                    </a:lnTo>
                    <a:lnTo>
                      <a:pt x="34" y="25"/>
                    </a:lnTo>
                    <a:lnTo>
                      <a:pt x="38" y="25"/>
                    </a:lnTo>
                    <a:lnTo>
                      <a:pt x="42" y="25"/>
                    </a:lnTo>
                    <a:lnTo>
                      <a:pt x="49" y="25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6" y="26"/>
                    </a:lnTo>
                    <a:lnTo>
                      <a:pt x="71" y="26"/>
                    </a:lnTo>
                    <a:lnTo>
                      <a:pt x="77" y="26"/>
                    </a:lnTo>
                    <a:lnTo>
                      <a:pt x="82" y="25"/>
                    </a:lnTo>
                    <a:lnTo>
                      <a:pt x="87" y="25"/>
                    </a:lnTo>
                    <a:lnTo>
                      <a:pt x="91" y="25"/>
                    </a:lnTo>
                    <a:lnTo>
                      <a:pt x="95" y="25"/>
                    </a:lnTo>
                    <a:lnTo>
                      <a:pt x="97" y="20"/>
                    </a:lnTo>
                    <a:lnTo>
                      <a:pt x="91" y="15"/>
                    </a:lnTo>
                    <a:lnTo>
                      <a:pt x="82" y="10"/>
                    </a:lnTo>
                    <a:lnTo>
                      <a:pt x="78" y="8"/>
                    </a:lnTo>
                    <a:lnTo>
                      <a:pt x="123" y="0"/>
                    </a:lnTo>
                    <a:lnTo>
                      <a:pt x="188" y="15"/>
                    </a:lnTo>
                    <a:lnTo>
                      <a:pt x="117" y="8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499" name="Freeform 284">
                <a:extLst>
                  <a:ext uri="{FF2B5EF4-FFF2-40B4-BE49-F238E27FC236}">
                    <a16:creationId xmlns:a16="http://schemas.microsoft.com/office/drawing/2014/main" id="{4B84CC00-0DAF-4AF0-97ED-33EA17F55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3389"/>
                <a:ext cx="105" cy="45"/>
              </a:xfrm>
              <a:custGeom>
                <a:avLst/>
                <a:gdLst>
                  <a:gd name="T0" fmla="*/ 0 w 315"/>
                  <a:gd name="T1" fmla="*/ 0 h 135"/>
                  <a:gd name="T2" fmla="*/ 0 w 315"/>
                  <a:gd name="T3" fmla="*/ 0 h 135"/>
                  <a:gd name="T4" fmla="*/ 0 w 315"/>
                  <a:gd name="T5" fmla="*/ 0 h 135"/>
                  <a:gd name="T6" fmla="*/ 0 w 315"/>
                  <a:gd name="T7" fmla="*/ 0 h 135"/>
                  <a:gd name="T8" fmla="*/ 0 w 315"/>
                  <a:gd name="T9" fmla="*/ 0 h 135"/>
                  <a:gd name="T10" fmla="*/ 0 w 315"/>
                  <a:gd name="T11" fmla="*/ 0 h 135"/>
                  <a:gd name="T12" fmla="*/ 0 w 315"/>
                  <a:gd name="T13" fmla="*/ 0 h 135"/>
                  <a:gd name="T14" fmla="*/ 0 w 315"/>
                  <a:gd name="T15" fmla="*/ 0 h 135"/>
                  <a:gd name="T16" fmla="*/ 0 w 315"/>
                  <a:gd name="T17" fmla="*/ 0 h 135"/>
                  <a:gd name="T18" fmla="*/ 0 w 315"/>
                  <a:gd name="T19" fmla="*/ 0 h 135"/>
                  <a:gd name="T20" fmla="*/ 0 w 315"/>
                  <a:gd name="T21" fmla="*/ 0 h 135"/>
                  <a:gd name="T22" fmla="*/ 0 w 315"/>
                  <a:gd name="T23" fmla="*/ 0 h 135"/>
                  <a:gd name="T24" fmla="*/ 0 w 315"/>
                  <a:gd name="T25" fmla="*/ 0 h 135"/>
                  <a:gd name="T26" fmla="*/ 0 w 315"/>
                  <a:gd name="T27" fmla="*/ 0 h 135"/>
                  <a:gd name="T28" fmla="*/ 0 w 315"/>
                  <a:gd name="T29" fmla="*/ 0 h 135"/>
                  <a:gd name="T30" fmla="*/ 0 w 315"/>
                  <a:gd name="T31" fmla="*/ 0 h 135"/>
                  <a:gd name="T32" fmla="*/ 0 w 315"/>
                  <a:gd name="T33" fmla="*/ 0 h 135"/>
                  <a:gd name="T34" fmla="*/ 0 w 315"/>
                  <a:gd name="T35" fmla="*/ 0 h 135"/>
                  <a:gd name="T36" fmla="*/ 0 w 315"/>
                  <a:gd name="T37" fmla="*/ 0 h 135"/>
                  <a:gd name="T38" fmla="*/ 0 w 315"/>
                  <a:gd name="T39" fmla="*/ 0 h 135"/>
                  <a:gd name="T40" fmla="*/ 0 w 315"/>
                  <a:gd name="T41" fmla="*/ 0 h 135"/>
                  <a:gd name="T42" fmla="*/ 0 w 315"/>
                  <a:gd name="T43" fmla="*/ 0 h 135"/>
                  <a:gd name="T44" fmla="*/ 0 w 315"/>
                  <a:gd name="T45" fmla="*/ 0 h 135"/>
                  <a:gd name="T46" fmla="*/ 0 w 315"/>
                  <a:gd name="T47" fmla="*/ 0 h 135"/>
                  <a:gd name="T48" fmla="*/ 0 w 315"/>
                  <a:gd name="T49" fmla="*/ 0 h 135"/>
                  <a:gd name="T50" fmla="*/ 0 w 315"/>
                  <a:gd name="T51" fmla="*/ 0 h 135"/>
                  <a:gd name="T52" fmla="*/ 0 w 315"/>
                  <a:gd name="T53" fmla="*/ 0 h 135"/>
                  <a:gd name="T54" fmla="*/ 0 w 315"/>
                  <a:gd name="T55" fmla="*/ 0 h 135"/>
                  <a:gd name="T56" fmla="*/ 0 w 315"/>
                  <a:gd name="T57" fmla="*/ 0 h 135"/>
                  <a:gd name="T58" fmla="*/ 0 w 315"/>
                  <a:gd name="T59" fmla="*/ 0 h 135"/>
                  <a:gd name="T60" fmla="*/ 0 w 315"/>
                  <a:gd name="T61" fmla="*/ 0 h 135"/>
                  <a:gd name="T62" fmla="*/ 0 w 315"/>
                  <a:gd name="T63" fmla="*/ 0 h 135"/>
                  <a:gd name="T64" fmla="*/ 0 w 315"/>
                  <a:gd name="T65" fmla="*/ 0 h 135"/>
                  <a:gd name="T66" fmla="*/ 0 w 315"/>
                  <a:gd name="T67" fmla="*/ 0 h 135"/>
                  <a:gd name="T68" fmla="*/ 0 w 315"/>
                  <a:gd name="T69" fmla="*/ 0 h 135"/>
                  <a:gd name="T70" fmla="*/ 0 w 315"/>
                  <a:gd name="T71" fmla="*/ 0 h 135"/>
                  <a:gd name="T72" fmla="*/ 0 w 315"/>
                  <a:gd name="T73" fmla="*/ 0 h 135"/>
                  <a:gd name="T74" fmla="*/ 0 w 315"/>
                  <a:gd name="T75" fmla="*/ 0 h 135"/>
                  <a:gd name="T76" fmla="*/ 0 w 315"/>
                  <a:gd name="T77" fmla="*/ 0 h 135"/>
                  <a:gd name="T78" fmla="*/ 0 w 315"/>
                  <a:gd name="T79" fmla="*/ 0 h 1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15"/>
                  <a:gd name="T121" fmla="*/ 0 h 135"/>
                  <a:gd name="T122" fmla="*/ 315 w 315"/>
                  <a:gd name="T123" fmla="*/ 135 h 13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15" h="135">
                    <a:moveTo>
                      <a:pt x="0" y="67"/>
                    </a:moveTo>
                    <a:lnTo>
                      <a:pt x="174" y="0"/>
                    </a:lnTo>
                    <a:lnTo>
                      <a:pt x="175" y="0"/>
                    </a:lnTo>
                    <a:lnTo>
                      <a:pt x="178" y="1"/>
                    </a:lnTo>
                    <a:lnTo>
                      <a:pt x="184" y="2"/>
                    </a:lnTo>
                    <a:lnTo>
                      <a:pt x="193" y="6"/>
                    </a:lnTo>
                    <a:lnTo>
                      <a:pt x="197" y="7"/>
                    </a:lnTo>
                    <a:lnTo>
                      <a:pt x="201" y="9"/>
                    </a:lnTo>
                    <a:lnTo>
                      <a:pt x="208" y="9"/>
                    </a:lnTo>
                    <a:lnTo>
                      <a:pt x="214" y="11"/>
                    </a:lnTo>
                    <a:lnTo>
                      <a:pt x="219" y="13"/>
                    </a:lnTo>
                    <a:lnTo>
                      <a:pt x="225" y="16"/>
                    </a:lnTo>
                    <a:lnTo>
                      <a:pt x="233" y="18"/>
                    </a:lnTo>
                    <a:lnTo>
                      <a:pt x="239" y="21"/>
                    </a:lnTo>
                    <a:lnTo>
                      <a:pt x="245" y="23"/>
                    </a:lnTo>
                    <a:lnTo>
                      <a:pt x="251" y="26"/>
                    </a:lnTo>
                    <a:lnTo>
                      <a:pt x="258" y="27"/>
                    </a:lnTo>
                    <a:lnTo>
                      <a:pt x="266" y="30"/>
                    </a:lnTo>
                    <a:lnTo>
                      <a:pt x="271" y="32"/>
                    </a:lnTo>
                    <a:lnTo>
                      <a:pt x="277" y="34"/>
                    </a:lnTo>
                    <a:lnTo>
                      <a:pt x="282" y="36"/>
                    </a:lnTo>
                    <a:lnTo>
                      <a:pt x="290" y="39"/>
                    </a:lnTo>
                    <a:lnTo>
                      <a:pt x="299" y="42"/>
                    </a:lnTo>
                    <a:lnTo>
                      <a:pt x="307" y="45"/>
                    </a:lnTo>
                    <a:lnTo>
                      <a:pt x="312" y="48"/>
                    </a:lnTo>
                    <a:lnTo>
                      <a:pt x="315" y="49"/>
                    </a:lnTo>
                    <a:lnTo>
                      <a:pt x="235" y="90"/>
                    </a:lnTo>
                    <a:lnTo>
                      <a:pt x="233" y="89"/>
                    </a:lnTo>
                    <a:lnTo>
                      <a:pt x="230" y="88"/>
                    </a:lnTo>
                    <a:lnTo>
                      <a:pt x="225" y="87"/>
                    </a:lnTo>
                    <a:lnTo>
                      <a:pt x="219" y="85"/>
                    </a:lnTo>
                    <a:lnTo>
                      <a:pt x="210" y="84"/>
                    </a:lnTo>
                    <a:lnTo>
                      <a:pt x="203" y="83"/>
                    </a:lnTo>
                    <a:lnTo>
                      <a:pt x="193" y="81"/>
                    </a:lnTo>
                    <a:lnTo>
                      <a:pt x="184" y="80"/>
                    </a:lnTo>
                    <a:lnTo>
                      <a:pt x="174" y="78"/>
                    </a:lnTo>
                    <a:lnTo>
                      <a:pt x="164" y="77"/>
                    </a:lnTo>
                    <a:lnTo>
                      <a:pt x="154" y="75"/>
                    </a:lnTo>
                    <a:lnTo>
                      <a:pt x="146" y="75"/>
                    </a:lnTo>
                    <a:lnTo>
                      <a:pt x="137" y="74"/>
                    </a:lnTo>
                    <a:lnTo>
                      <a:pt x="132" y="74"/>
                    </a:lnTo>
                    <a:lnTo>
                      <a:pt x="125" y="75"/>
                    </a:lnTo>
                    <a:lnTo>
                      <a:pt x="124" y="77"/>
                    </a:lnTo>
                    <a:lnTo>
                      <a:pt x="120" y="79"/>
                    </a:lnTo>
                    <a:lnTo>
                      <a:pt x="125" y="84"/>
                    </a:lnTo>
                    <a:lnTo>
                      <a:pt x="128" y="88"/>
                    </a:lnTo>
                    <a:lnTo>
                      <a:pt x="134" y="91"/>
                    </a:lnTo>
                    <a:lnTo>
                      <a:pt x="139" y="93"/>
                    </a:lnTo>
                    <a:lnTo>
                      <a:pt x="146" y="98"/>
                    </a:lnTo>
                    <a:lnTo>
                      <a:pt x="150" y="101"/>
                    </a:lnTo>
                    <a:lnTo>
                      <a:pt x="157" y="103"/>
                    </a:lnTo>
                    <a:lnTo>
                      <a:pt x="163" y="107"/>
                    </a:lnTo>
                    <a:lnTo>
                      <a:pt x="168" y="110"/>
                    </a:lnTo>
                    <a:lnTo>
                      <a:pt x="176" y="113"/>
                    </a:lnTo>
                    <a:lnTo>
                      <a:pt x="180" y="115"/>
                    </a:lnTo>
                    <a:lnTo>
                      <a:pt x="172" y="135"/>
                    </a:lnTo>
                    <a:lnTo>
                      <a:pt x="169" y="134"/>
                    </a:lnTo>
                    <a:lnTo>
                      <a:pt x="167" y="134"/>
                    </a:lnTo>
                    <a:lnTo>
                      <a:pt x="163" y="132"/>
                    </a:lnTo>
                    <a:lnTo>
                      <a:pt x="158" y="130"/>
                    </a:lnTo>
                    <a:lnTo>
                      <a:pt x="149" y="125"/>
                    </a:lnTo>
                    <a:lnTo>
                      <a:pt x="143" y="123"/>
                    </a:lnTo>
                    <a:lnTo>
                      <a:pt x="134" y="120"/>
                    </a:lnTo>
                    <a:lnTo>
                      <a:pt x="125" y="118"/>
                    </a:lnTo>
                    <a:lnTo>
                      <a:pt x="115" y="112"/>
                    </a:lnTo>
                    <a:lnTo>
                      <a:pt x="105" y="109"/>
                    </a:lnTo>
                    <a:lnTo>
                      <a:pt x="95" y="103"/>
                    </a:lnTo>
                    <a:lnTo>
                      <a:pt x="85" y="100"/>
                    </a:lnTo>
                    <a:lnTo>
                      <a:pt x="75" y="94"/>
                    </a:lnTo>
                    <a:lnTo>
                      <a:pt x="65" y="92"/>
                    </a:lnTo>
                    <a:lnTo>
                      <a:pt x="56" y="88"/>
                    </a:lnTo>
                    <a:lnTo>
                      <a:pt x="48" y="84"/>
                    </a:lnTo>
                    <a:lnTo>
                      <a:pt x="40" y="82"/>
                    </a:lnTo>
                    <a:lnTo>
                      <a:pt x="33" y="79"/>
                    </a:lnTo>
                    <a:lnTo>
                      <a:pt x="26" y="75"/>
                    </a:lnTo>
                    <a:lnTo>
                      <a:pt x="22" y="75"/>
                    </a:lnTo>
                    <a:lnTo>
                      <a:pt x="13" y="71"/>
                    </a:lnTo>
                    <a:lnTo>
                      <a:pt x="7" y="70"/>
                    </a:lnTo>
                    <a:lnTo>
                      <a:pt x="1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00" name="Freeform 285">
                <a:extLst>
                  <a:ext uri="{FF2B5EF4-FFF2-40B4-BE49-F238E27FC236}">
                    <a16:creationId xmlns:a16="http://schemas.microsoft.com/office/drawing/2014/main" id="{25F57AD3-CDE9-4C65-A6A7-A4B9CEF4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3406"/>
                <a:ext cx="36" cy="16"/>
              </a:xfrm>
              <a:custGeom>
                <a:avLst/>
                <a:gdLst>
                  <a:gd name="T0" fmla="*/ 0 w 106"/>
                  <a:gd name="T1" fmla="*/ 0 h 48"/>
                  <a:gd name="T2" fmla="*/ 0 w 106"/>
                  <a:gd name="T3" fmla="*/ 0 h 48"/>
                  <a:gd name="T4" fmla="*/ 0 w 106"/>
                  <a:gd name="T5" fmla="*/ 0 h 48"/>
                  <a:gd name="T6" fmla="*/ 0 w 106"/>
                  <a:gd name="T7" fmla="*/ 0 h 48"/>
                  <a:gd name="T8" fmla="*/ 0 w 106"/>
                  <a:gd name="T9" fmla="*/ 0 h 48"/>
                  <a:gd name="T10" fmla="*/ 0 w 106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48"/>
                  <a:gd name="T20" fmla="*/ 106 w 106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48">
                    <a:moveTo>
                      <a:pt x="0" y="11"/>
                    </a:moveTo>
                    <a:lnTo>
                      <a:pt x="42" y="0"/>
                    </a:lnTo>
                    <a:lnTo>
                      <a:pt x="106" y="27"/>
                    </a:lnTo>
                    <a:lnTo>
                      <a:pt x="80" y="4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01" name="Freeform 286">
                <a:extLst>
                  <a:ext uri="{FF2B5EF4-FFF2-40B4-BE49-F238E27FC236}">
                    <a16:creationId xmlns:a16="http://schemas.microsoft.com/office/drawing/2014/main" id="{69FC8A79-FC0D-45C8-A090-B9DF95D3F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" y="3309"/>
                <a:ext cx="18" cy="7"/>
              </a:xfrm>
              <a:custGeom>
                <a:avLst/>
                <a:gdLst>
                  <a:gd name="T0" fmla="*/ 0 w 52"/>
                  <a:gd name="T1" fmla="*/ 0 h 22"/>
                  <a:gd name="T2" fmla="*/ 0 w 52"/>
                  <a:gd name="T3" fmla="*/ 0 h 22"/>
                  <a:gd name="T4" fmla="*/ 0 w 52"/>
                  <a:gd name="T5" fmla="*/ 0 h 22"/>
                  <a:gd name="T6" fmla="*/ 0 w 52"/>
                  <a:gd name="T7" fmla="*/ 0 h 22"/>
                  <a:gd name="T8" fmla="*/ 0 w 52"/>
                  <a:gd name="T9" fmla="*/ 0 h 22"/>
                  <a:gd name="T10" fmla="*/ 0 w 52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22"/>
                  <a:gd name="T20" fmla="*/ 52 w 52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22">
                    <a:moveTo>
                      <a:pt x="12" y="0"/>
                    </a:moveTo>
                    <a:lnTo>
                      <a:pt x="0" y="11"/>
                    </a:lnTo>
                    <a:lnTo>
                      <a:pt x="39" y="22"/>
                    </a:lnTo>
                    <a:lnTo>
                      <a:pt x="52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02" name="Freeform 287">
                <a:extLst>
                  <a:ext uri="{FF2B5EF4-FFF2-40B4-BE49-F238E27FC236}">
                    <a16:creationId xmlns:a16="http://schemas.microsoft.com/office/drawing/2014/main" id="{708F3EAA-74A2-413E-94B1-33082306B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" y="3199"/>
                <a:ext cx="37" cy="64"/>
              </a:xfrm>
              <a:custGeom>
                <a:avLst/>
                <a:gdLst>
                  <a:gd name="T0" fmla="*/ 0 w 110"/>
                  <a:gd name="T1" fmla="*/ 0 h 194"/>
                  <a:gd name="T2" fmla="*/ 0 w 110"/>
                  <a:gd name="T3" fmla="*/ 0 h 194"/>
                  <a:gd name="T4" fmla="*/ 0 w 110"/>
                  <a:gd name="T5" fmla="*/ 0 h 194"/>
                  <a:gd name="T6" fmla="*/ 0 w 110"/>
                  <a:gd name="T7" fmla="*/ 0 h 194"/>
                  <a:gd name="T8" fmla="*/ 0 w 110"/>
                  <a:gd name="T9" fmla="*/ 0 h 194"/>
                  <a:gd name="T10" fmla="*/ 0 w 110"/>
                  <a:gd name="T11" fmla="*/ 0 h 194"/>
                  <a:gd name="T12" fmla="*/ 0 w 110"/>
                  <a:gd name="T13" fmla="*/ 0 h 194"/>
                  <a:gd name="T14" fmla="*/ 0 w 110"/>
                  <a:gd name="T15" fmla="*/ 0 h 194"/>
                  <a:gd name="T16" fmla="*/ 0 w 110"/>
                  <a:gd name="T17" fmla="*/ 0 h 194"/>
                  <a:gd name="T18" fmla="*/ 0 w 110"/>
                  <a:gd name="T19" fmla="*/ 0 h 194"/>
                  <a:gd name="T20" fmla="*/ 0 w 110"/>
                  <a:gd name="T21" fmla="*/ 0 h 194"/>
                  <a:gd name="T22" fmla="*/ 0 w 110"/>
                  <a:gd name="T23" fmla="*/ 0 h 194"/>
                  <a:gd name="T24" fmla="*/ 0 w 110"/>
                  <a:gd name="T25" fmla="*/ 0 h 194"/>
                  <a:gd name="T26" fmla="*/ 0 w 110"/>
                  <a:gd name="T27" fmla="*/ 0 h 194"/>
                  <a:gd name="T28" fmla="*/ 0 w 110"/>
                  <a:gd name="T29" fmla="*/ 0 h 194"/>
                  <a:gd name="T30" fmla="*/ 0 w 110"/>
                  <a:gd name="T31" fmla="*/ 0 h 194"/>
                  <a:gd name="T32" fmla="*/ 0 w 110"/>
                  <a:gd name="T33" fmla="*/ 0 h 194"/>
                  <a:gd name="T34" fmla="*/ 0 w 110"/>
                  <a:gd name="T35" fmla="*/ 0 h 194"/>
                  <a:gd name="T36" fmla="*/ 0 w 110"/>
                  <a:gd name="T37" fmla="*/ 0 h 194"/>
                  <a:gd name="T38" fmla="*/ 0 w 110"/>
                  <a:gd name="T39" fmla="*/ 0 h 194"/>
                  <a:gd name="T40" fmla="*/ 0 w 110"/>
                  <a:gd name="T41" fmla="*/ 0 h 194"/>
                  <a:gd name="T42" fmla="*/ 0 w 110"/>
                  <a:gd name="T43" fmla="*/ 0 h 194"/>
                  <a:gd name="T44" fmla="*/ 0 w 110"/>
                  <a:gd name="T45" fmla="*/ 0 h 194"/>
                  <a:gd name="T46" fmla="*/ 0 w 110"/>
                  <a:gd name="T47" fmla="*/ 0 h 194"/>
                  <a:gd name="T48" fmla="*/ 0 w 110"/>
                  <a:gd name="T49" fmla="*/ 0 h 194"/>
                  <a:gd name="T50" fmla="*/ 0 w 110"/>
                  <a:gd name="T51" fmla="*/ 0 h 194"/>
                  <a:gd name="T52" fmla="*/ 0 w 110"/>
                  <a:gd name="T53" fmla="*/ 0 h 194"/>
                  <a:gd name="T54" fmla="*/ 0 w 110"/>
                  <a:gd name="T55" fmla="*/ 0 h 194"/>
                  <a:gd name="T56" fmla="*/ 0 w 110"/>
                  <a:gd name="T57" fmla="*/ 0 h 194"/>
                  <a:gd name="T58" fmla="*/ 0 w 110"/>
                  <a:gd name="T59" fmla="*/ 0 h 194"/>
                  <a:gd name="T60" fmla="*/ 0 w 110"/>
                  <a:gd name="T61" fmla="*/ 0 h 194"/>
                  <a:gd name="T62" fmla="*/ 0 w 110"/>
                  <a:gd name="T63" fmla="*/ 0 h 194"/>
                  <a:gd name="T64" fmla="*/ 0 w 110"/>
                  <a:gd name="T65" fmla="*/ 0 h 194"/>
                  <a:gd name="T66" fmla="*/ 0 w 110"/>
                  <a:gd name="T67" fmla="*/ 0 h 194"/>
                  <a:gd name="T68" fmla="*/ 0 w 110"/>
                  <a:gd name="T69" fmla="*/ 0 h 194"/>
                  <a:gd name="T70" fmla="*/ 0 w 110"/>
                  <a:gd name="T71" fmla="*/ 0 h 194"/>
                  <a:gd name="T72" fmla="*/ 0 w 110"/>
                  <a:gd name="T73" fmla="*/ 0 h 194"/>
                  <a:gd name="T74" fmla="*/ 0 w 110"/>
                  <a:gd name="T75" fmla="*/ 0 h 194"/>
                  <a:gd name="T76" fmla="*/ 0 w 110"/>
                  <a:gd name="T77" fmla="*/ 0 h 194"/>
                  <a:gd name="T78" fmla="*/ 0 w 110"/>
                  <a:gd name="T79" fmla="*/ 0 h 194"/>
                  <a:gd name="T80" fmla="*/ 0 w 110"/>
                  <a:gd name="T81" fmla="*/ 0 h 19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0"/>
                  <a:gd name="T124" fmla="*/ 0 h 194"/>
                  <a:gd name="T125" fmla="*/ 110 w 110"/>
                  <a:gd name="T126" fmla="*/ 194 h 19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0" h="194">
                    <a:moveTo>
                      <a:pt x="19" y="0"/>
                    </a:moveTo>
                    <a:lnTo>
                      <a:pt x="15" y="16"/>
                    </a:lnTo>
                    <a:lnTo>
                      <a:pt x="27" y="24"/>
                    </a:lnTo>
                    <a:lnTo>
                      <a:pt x="36" y="37"/>
                    </a:lnTo>
                    <a:lnTo>
                      <a:pt x="10" y="30"/>
                    </a:lnTo>
                    <a:lnTo>
                      <a:pt x="3" y="30"/>
                    </a:lnTo>
                    <a:lnTo>
                      <a:pt x="8" y="37"/>
                    </a:lnTo>
                    <a:lnTo>
                      <a:pt x="9" y="47"/>
                    </a:lnTo>
                    <a:lnTo>
                      <a:pt x="0" y="87"/>
                    </a:lnTo>
                    <a:lnTo>
                      <a:pt x="9" y="94"/>
                    </a:lnTo>
                    <a:lnTo>
                      <a:pt x="16" y="86"/>
                    </a:lnTo>
                    <a:lnTo>
                      <a:pt x="15" y="84"/>
                    </a:lnTo>
                    <a:lnTo>
                      <a:pt x="14" y="79"/>
                    </a:lnTo>
                    <a:lnTo>
                      <a:pt x="11" y="72"/>
                    </a:lnTo>
                    <a:lnTo>
                      <a:pt x="11" y="66"/>
                    </a:lnTo>
                    <a:lnTo>
                      <a:pt x="11" y="59"/>
                    </a:lnTo>
                    <a:lnTo>
                      <a:pt x="15" y="55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25" y="51"/>
                    </a:lnTo>
                    <a:lnTo>
                      <a:pt x="27" y="45"/>
                    </a:lnTo>
                    <a:lnTo>
                      <a:pt x="45" y="46"/>
                    </a:lnTo>
                    <a:lnTo>
                      <a:pt x="44" y="46"/>
                    </a:lnTo>
                    <a:lnTo>
                      <a:pt x="44" y="51"/>
                    </a:lnTo>
                    <a:lnTo>
                      <a:pt x="42" y="55"/>
                    </a:lnTo>
                    <a:lnTo>
                      <a:pt x="44" y="64"/>
                    </a:lnTo>
                    <a:lnTo>
                      <a:pt x="45" y="71"/>
                    </a:lnTo>
                    <a:lnTo>
                      <a:pt x="48" y="79"/>
                    </a:lnTo>
                    <a:lnTo>
                      <a:pt x="51" y="88"/>
                    </a:lnTo>
                    <a:lnTo>
                      <a:pt x="54" y="99"/>
                    </a:lnTo>
                    <a:lnTo>
                      <a:pt x="54" y="106"/>
                    </a:lnTo>
                    <a:lnTo>
                      <a:pt x="54" y="113"/>
                    </a:lnTo>
                    <a:lnTo>
                      <a:pt x="52" y="118"/>
                    </a:lnTo>
                    <a:lnTo>
                      <a:pt x="52" y="121"/>
                    </a:lnTo>
                    <a:lnTo>
                      <a:pt x="34" y="138"/>
                    </a:lnTo>
                    <a:lnTo>
                      <a:pt x="54" y="134"/>
                    </a:lnTo>
                    <a:lnTo>
                      <a:pt x="45" y="145"/>
                    </a:lnTo>
                    <a:lnTo>
                      <a:pt x="47" y="145"/>
                    </a:lnTo>
                    <a:lnTo>
                      <a:pt x="52" y="146"/>
                    </a:lnTo>
                    <a:lnTo>
                      <a:pt x="59" y="149"/>
                    </a:lnTo>
                    <a:lnTo>
                      <a:pt x="66" y="156"/>
                    </a:lnTo>
                    <a:lnTo>
                      <a:pt x="67" y="162"/>
                    </a:lnTo>
                    <a:lnTo>
                      <a:pt x="68" y="167"/>
                    </a:lnTo>
                    <a:lnTo>
                      <a:pt x="68" y="173"/>
                    </a:lnTo>
                    <a:lnTo>
                      <a:pt x="69" y="179"/>
                    </a:lnTo>
                    <a:lnTo>
                      <a:pt x="69" y="184"/>
                    </a:lnTo>
                    <a:lnTo>
                      <a:pt x="69" y="188"/>
                    </a:lnTo>
                    <a:lnTo>
                      <a:pt x="69" y="192"/>
                    </a:lnTo>
                    <a:lnTo>
                      <a:pt x="69" y="194"/>
                    </a:lnTo>
                    <a:lnTo>
                      <a:pt x="71" y="190"/>
                    </a:lnTo>
                    <a:lnTo>
                      <a:pt x="78" y="186"/>
                    </a:lnTo>
                    <a:lnTo>
                      <a:pt x="85" y="179"/>
                    </a:lnTo>
                    <a:lnTo>
                      <a:pt x="87" y="176"/>
                    </a:lnTo>
                    <a:lnTo>
                      <a:pt x="87" y="173"/>
                    </a:lnTo>
                    <a:lnTo>
                      <a:pt x="90" y="168"/>
                    </a:lnTo>
                    <a:lnTo>
                      <a:pt x="93" y="163"/>
                    </a:lnTo>
                    <a:lnTo>
                      <a:pt x="99" y="157"/>
                    </a:lnTo>
                    <a:lnTo>
                      <a:pt x="102" y="152"/>
                    </a:lnTo>
                    <a:lnTo>
                      <a:pt x="107" y="146"/>
                    </a:lnTo>
                    <a:lnTo>
                      <a:pt x="109" y="143"/>
                    </a:lnTo>
                    <a:lnTo>
                      <a:pt x="110" y="142"/>
                    </a:lnTo>
                    <a:lnTo>
                      <a:pt x="108" y="128"/>
                    </a:lnTo>
                    <a:lnTo>
                      <a:pt x="70" y="138"/>
                    </a:lnTo>
                    <a:lnTo>
                      <a:pt x="74" y="116"/>
                    </a:lnTo>
                    <a:lnTo>
                      <a:pt x="74" y="109"/>
                    </a:lnTo>
                    <a:lnTo>
                      <a:pt x="74" y="104"/>
                    </a:lnTo>
                    <a:lnTo>
                      <a:pt x="74" y="97"/>
                    </a:lnTo>
                    <a:lnTo>
                      <a:pt x="75" y="92"/>
                    </a:lnTo>
                    <a:lnTo>
                      <a:pt x="74" y="84"/>
                    </a:lnTo>
                    <a:lnTo>
                      <a:pt x="74" y="78"/>
                    </a:lnTo>
                    <a:lnTo>
                      <a:pt x="72" y="71"/>
                    </a:lnTo>
                    <a:lnTo>
                      <a:pt x="71" y="64"/>
                    </a:lnTo>
                    <a:lnTo>
                      <a:pt x="69" y="56"/>
                    </a:lnTo>
                    <a:lnTo>
                      <a:pt x="67" y="49"/>
                    </a:lnTo>
                    <a:lnTo>
                      <a:pt x="64" y="43"/>
                    </a:lnTo>
                    <a:lnTo>
                      <a:pt x="60" y="37"/>
                    </a:lnTo>
                    <a:lnTo>
                      <a:pt x="56" y="30"/>
                    </a:lnTo>
                    <a:lnTo>
                      <a:pt x="52" y="24"/>
                    </a:lnTo>
                    <a:lnTo>
                      <a:pt x="47" y="18"/>
                    </a:lnTo>
                    <a:lnTo>
                      <a:pt x="44" y="1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0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03" name="Freeform 288">
                <a:extLst>
                  <a:ext uri="{FF2B5EF4-FFF2-40B4-BE49-F238E27FC236}">
                    <a16:creationId xmlns:a16="http://schemas.microsoft.com/office/drawing/2014/main" id="{466E0952-B604-46AA-B3F2-0B2B92F3C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234"/>
                <a:ext cx="10" cy="5"/>
              </a:xfrm>
              <a:custGeom>
                <a:avLst/>
                <a:gdLst>
                  <a:gd name="T0" fmla="*/ 0 w 29"/>
                  <a:gd name="T1" fmla="*/ 0 h 15"/>
                  <a:gd name="T2" fmla="*/ 0 w 29"/>
                  <a:gd name="T3" fmla="*/ 0 h 15"/>
                  <a:gd name="T4" fmla="*/ 0 w 29"/>
                  <a:gd name="T5" fmla="*/ 0 h 15"/>
                  <a:gd name="T6" fmla="*/ 0 w 29"/>
                  <a:gd name="T7" fmla="*/ 0 h 15"/>
                  <a:gd name="T8" fmla="*/ 0 w 29"/>
                  <a:gd name="T9" fmla="*/ 0 h 15"/>
                  <a:gd name="T10" fmla="*/ 0 w 29"/>
                  <a:gd name="T11" fmla="*/ 0 h 15"/>
                  <a:gd name="T12" fmla="*/ 0 w 29"/>
                  <a:gd name="T13" fmla="*/ 0 h 15"/>
                  <a:gd name="T14" fmla="*/ 0 w 29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5"/>
                  <a:gd name="T26" fmla="*/ 29 w 29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5">
                    <a:moveTo>
                      <a:pt x="0" y="2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29" y="6"/>
                    </a:lnTo>
                    <a:lnTo>
                      <a:pt x="14" y="15"/>
                    </a:lnTo>
                    <a:lnTo>
                      <a:pt x="4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04" name="Freeform 289">
                <a:extLst>
                  <a:ext uri="{FF2B5EF4-FFF2-40B4-BE49-F238E27FC236}">
                    <a16:creationId xmlns:a16="http://schemas.microsoft.com/office/drawing/2014/main" id="{1C955445-1FBB-4BE8-8B37-6C553A572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3297"/>
                <a:ext cx="17" cy="26"/>
              </a:xfrm>
              <a:custGeom>
                <a:avLst/>
                <a:gdLst>
                  <a:gd name="T0" fmla="*/ 0 w 52"/>
                  <a:gd name="T1" fmla="*/ 0 h 79"/>
                  <a:gd name="T2" fmla="*/ 0 w 52"/>
                  <a:gd name="T3" fmla="*/ 0 h 79"/>
                  <a:gd name="T4" fmla="*/ 0 w 52"/>
                  <a:gd name="T5" fmla="*/ 0 h 79"/>
                  <a:gd name="T6" fmla="*/ 0 w 52"/>
                  <a:gd name="T7" fmla="*/ 0 h 79"/>
                  <a:gd name="T8" fmla="*/ 0 w 52"/>
                  <a:gd name="T9" fmla="*/ 0 h 79"/>
                  <a:gd name="T10" fmla="*/ 0 w 52"/>
                  <a:gd name="T11" fmla="*/ 0 h 79"/>
                  <a:gd name="T12" fmla="*/ 0 w 52"/>
                  <a:gd name="T13" fmla="*/ 0 h 79"/>
                  <a:gd name="T14" fmla="*/ 0 w 52"/>
                  <a:gd name="T15" fmla="*/ 0 h 79"/>
                  <a:gd name="T16" fmla="*/ 0 w 52"/>
                  <a:gd name="T17" fmla="*/ 0 h 79"/>
                  <a:gd name="T18" fmla="*/ 0 w 52"/>
                  <a:gd name="T19" fmla="*/ 0 h 79"/>
                  <a:gd name="T20" fmla="*/ 0 w 52"/>
                  <a:gd name="T21" fmla="*/ 0 h 79"/>
                  <a:gd name="T22" fmla="*/ 0 w 52"/>
                  <a:gd name="T23" fmla="*/ 0 h 79"/>
                  <a:gd name="T24" fmla="*/ 0 w 52"/>
                  <a:gd name="T25" fmla="*/ 0 h 79"/>
                  <a:gd name="T26" fmla="*/ 0 w 52"/>
                  <a:gd name="T27" fmla="*/ 0 h 79"/>
                  <a:gd name="T28" fmla="*/ 0 w 52"/>
                  <a:gd name="T29" fmla="*/ 0 h 79"/>
                  <a:gd name="T30" fmla="*/ 0 w 52"/>
                  <a:gd name="T31" fmla="*/ 0 h 79"/>
                  <a:gd name="T32" fmla="*/ 0 w 52"/>
                  <a:gd name="T33" fmla="*/ 0 h 79"/>
                  <a:gd name="T34" fmla="*/ 0 w 52"/>
                  <a:gd name="T35" fmla="*/ 0 h 79"/>
                  <a:gd name="T36" fmla="*/ 0 w 52"/>
                  <a:gd name="T37" fmla="*/ 0 h 79"/>
                  <a:gd name="T38" fmla="*/ 0 w 52"/>
                  <a:gd name="T39" fmla="*/ 0 h 79"/>
                  <a:gd name="T40" fmla="*/ 0 w 52"/>
                  <a:gd name="T41" fmla="*/ 0 h 79"/>
                  <a:gd name="T42" fmla="*/ 0 w 52"/>
                  <a:gd name="T43" fmla="*/ 0 h 79"/>
                  <a:gd name="T44" fmla="*/ 0 w 52"/>
                  <a:gd name="T45" fmla="*/ 0 h 79"/>
                  <a:gd name="T46" fmla="*/ 0 w 52"/>
                  <a:gd name="T47" fmla="*/ 0 h 79"/>
                  <a:gd name="T48" fmla="*/ 0 w 52"/>
                  <a:gd name="T49" fmla="*/ 0 h 79"/>
                  <a:gd name="T50" fmla="*/ 0 w 52"/>
                  <a:gd name="T51" fmla="*/ 0 h 79"/>
                  <a:gd name="T52" fmla="*/ 0 w 52"/>
                  <a:gd name="T53" fmla="*/ 0 h 79"/>
                  <a:gd name="T54" fmla="*/ 0 w 52"/>
                  <a:gd name="T55" fmla="*/ 0 h 79"/>
                  <a:gd name="T56" fmla="*/ 0 w 52"/>
                  <a:gd name="T57" fmla="*/ 0 h 79"/>
                  <a:gd name="T58" fmla="*/ 0 w 52"/>
                  <a:gd name="T59" fmla="*/ 0 h 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2"/>
                  <a:gd name="T91" fmla="*/ 0 h 79"/>
                  <a:gd name="T92" fmla="*/ 52 w 52"/>
                  <a:gd name="T93" fmla="*/ 79 h 7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2" h="79">
                    <a:moveTo>
                      <a:pt x="45" y="0"/>
                    </a:moveTo>
                    <a:lnTo>
                      <a:pt x="52" y="9"/>
                    </a:lnTo>
                    <a:lnTo>
                      <a:pt x="52" y="61"/>
                    </a:lnTo>
                    <a:lnTo>
                      <a:pt x="37" y="79"/>
                    </a:lnTo>
                    <a:lnTo>
                      <a:pt x="35" y="77"/>
                    </a:lnTo>
                    <a:lnTo>
                      <a:pt x="32" y="76"/>
                    </a:lnTo>
                    <a:lnTo>
                      <a:pt x="28" y="74"/>
                    </a:lnTo>
                    <a:lnTo>
                      <a:pt x="23" y="69"/>
                    </a:lnTo>
                    <a:lnTo>
                      <a:pt x="15" y="62"/>
                    </a:lnTo>
                    <a:lnTo>
                      <a:pt x="8" y="55"/>
                    </a:lnTo>
                    <a:lnTo>
                      <a:pt x="3" y="50"/>
                    </a:lnTo>
                    <a:lnTo>
                      <a:pt x="0" y="47"/>
                    </a:lnTo>
                    <a:lnTo>
                      <a:pt x="11" y="47"/>
                    </a:lnTo>
                    <a:lnTo>
                      <a:pt x="27" y="60"/>
                    </a:lnTo>
                    <a:lnTo>
                      <a:pt x="26" y="59"/>
                    </a:lnTo>
                    <a:lnTo>
                      <a:pt x="24" y="55"/>
                    </a:lnTo>
                    <a:lnTo>
                      <a:pt x="21" y="51"/>
                    </a:lnTo>
                    <a:lnTo>
                      <a:pt x="17" y="44"/>
                    </a:lnTo>
                    <a:lnTo>
                      <a:pt x="14" y="40"/>
                    </a:lnTo>
                    <a:lnTo>
                      <a:pt x="10" y="34"/>
                    </a:lnTo>
                    <a:lnTo>
                      <a:pt x="7" y="30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8" y="36"/>
                    </a:lnTo>
                    <a:lnTo>
                      <a:pt x="44" y="47"/>
                    </a:lnTo>
                    <a:lnTo>
                      <a:pt x="44" y="3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E0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05" name="Freeform 290">
                <a:extLst>
                  <a:ext uri="{FF2B5EF4-FFF2-40B4-BE49-F238E27FC236}">
                    <a16:creationId xmlns:a16="http://schemas.microsoft.com/office/drawing/2014/main" id="{67154116-0F0B-4018-88F9-AE1D97EFD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" y="3183"/>
                <a:ext cx="44" cy="63"/>
              </a:xfrm>
              <a:custGeom>
                <a:avLst/>
                <a:gdLst>
                  <a:gd name="T0" fmla="*/ 0 w 133"/>
                  <a:gd name="T1" fmla="*/ 0 h 188"/>
                  <a:gd name="T2" fmla="*/ 0 w 133"/>
                  <a:gd name="T3" fmla="*/ 0 h 188"/>
                  <a:gd name="T4" fmla="*/ 0 w 133"/>
                  <a:gd name="T5" fmla="*/ 0 h 188"/>
                  <a:gd name="T6" fmla="*/ 0 w 133"/>
                  <a:gd name="T7" fmla="*/ 0 h 188"/>
                  <a:gd name="T8" fmla="*/ 0 w 133"/>
                  <a:gd name="T9" fmla="*/ 0 h 188"/>
                  <a:gd name="T10" fmla="*/ 0 w 133"/>
                  <a:gd name="T11" fmla="*/ 0 h 188"/>
                  <a:gd name="T12" fmla="*/ 0 w 133"/>
                  <a:gd name="T13" fmla="*/ 0 h 188"/>
                  <a:gd name="T14" fmla="*/ 0 w 133"/>
                  <a:gd name="T15" fmla="*/ 0 h 188"/>
                  <a:gd name="T16" fmla="*/ 0 w 133"/>
                  <a:gd name="T17" fmla="*/ 0 h 188"/>
                  <a:gd name="T18" fmla="*/ 0 w 133"/>
                  <a:gd name="T19" fmla="*/ 0 h 188"/>
                  <a:gd name="T20" fmla="*/ 0 w 133"/>
                  <a:gd name="T21" fmla="*/ 0 h 188"/>
                  <a:gd name="T22" fmla="*/ 0 w 133"/>
                  <a:gd name="T23" fmla="*/ 0 h 188"/>
                  <a:gd name="T24" fmla="*/ 0 w 133"/>
                  <a:gd name="T25" fmla="*/ 0 h 188"/>
                  <a:gd name="T26" fmla="*/ 0 w 133"/>
                  <a:gd name="T27" fmla="*/ 0 h 188"/>
                  <a:gd name="T28" fmla="*/ 0 w 133"/>
                  <a:gd name="T29" fmla="*/ 0 h 188"/>
                  <a:gd name="T30" fmla="*/ 0 w 133"/>
                  <a:gd name="T31" fmla="*/ 0 h 188"/>
                  <a:gd name="T32" fmla="*/ 0 w 133"/>
                  <a:gd name="T33" fmla="*/ 0 h 188"/>
                  <a:gd name="T34" fmla="*/ 0 w 133"/>
                  <a:gd name="T35" fmla="*/ 0 h 188"/>
                  <a:gd name="T36" fmla="*/ 0 w 133"/>
                  <a:gd name="T37" fmla="*/ 0 h 188"/>
                  <a:gd name="T38" fmla="*/ 0 w 133"/>
                  <a:gd name="T39" fmla="*/ 0 h 188"/>
                  <a:gd name="T40" fmla="*/ 0 w 133"/>
                  <a:gd name="T41" fmla="*/ 0 h 188"/>
                  <a:gd name="T42" fmla="*/ 0 w 133"/>
                  <a:gd name="T43" fmla="*/ 0 h 188"/>
                  <a:gd name="T44" fmla="*/ 0 w 133"/>
                  <a:gd name="T45" fmla="*/ 0 h 188"/>
                  <a:gd name="T46" fmla="*/ 0 w 133"/>
                  <a:gd name="T47" fmla="*/ 0 h 188"/>
                  <a:gd name="T48" fmla="*/ 0 w 133"/>
                  <a:gd name="T49" fmla="*/ 0 h 188"/>
                  <a:gd name="T50" fmla="*/ 0 w 133"/>
                  <a:gd name="T51" fmla="*/ 0 h 188"/>
                  <a:gd name="T52" fmla="*/ 0 w 133"/>
                  <a:gd name="T53" fmla="*/ 0 h 188"/>
                  <a:gd name="T54" fmla="*/ 0 w 133"/>
                  <a:gd name="T55" fmla="*/ 0 h 188"/>
                  <a:gd name="T56" fmla="*/ 0 w 133"/>
                  <a:gd name="T57" fmla="*/ 0 h 188"/>
                  <a:gd name="T58" fmla="*/ 0 w 133"/>
                  <a:gd name="T59" fmla="*/ 0 h 188"/>
                  <a:gd name="T60" fmla="*/ 0 w 133"/>
                  <a:gd name="T61" fmla="*/ 0 h 188"/>
                  <a:gd name="T62" fmla="*/ 0 w 133"/>
                  <a:gd name="T63" fmla="*/ 0 h 188"/>
                  <a:gd name="T64" fmla="*/ 0 w 133"/>
                  <a:gd name="T65" fmla="*/ 0 h 188"/>
                  <a:gd name="T66" fmla="*/ 0 w 133"/>
                  <a:gd name="T67" fmla="*/ 0 h 188"/>
                  <a:gd name="T68" fmla="*/ 0 w 133"/>
                  <a:gd name="T69" fmla="*/ 0 h 188"/>
                  <a:gd name="T70" fmla="*/ 0 w 133"/>
                  <a:gd name="T71" fmla="*/ 0 h 188"/>
                  <a:gd name="T72" fmla="*/ 0 w 133"/>
                  <a:gd name="T73" fmla="*/ 0 h 188"/>
                  <a:gd name="T74" fmla="*/ 0 w 133"/>
                  <a:gd name="T75" fmla="*/ 0 h 188"/>
                  <a:gd name="T76" fmla="*/ 0 w 133"/>
                  <a:gd name="T77" fmla="*/ 0 h 188"/>
                  <a:gd name="T78" fmla="*/ 0 w 133"/>
                  <a:gd name="T79" fmla="*/ 0 h 188"/>
                  <a:gd name="T80" fmla="*/ 0 w 133"/>
                  <a:gd name="T81" fmla="*/ 0 h 188"/>
                  <a:gd name="T82" fmla="*/ 0 w 133"/>
                  <a:gd name="T83" fmla="*/ 0 h 188"/>
                  <a:gd name="T84" fmla="*/ 0 w 133"/>
                  <a:gd name="T85" fmla="*/ 0 h 188"/>
                  <a:gd name="T86" fmla="*/ 0 w 133"/>
                  <a:gd name="T87" fmla="*/ 0 h 188"/>
                  <a:gd name="T88" fmla="*/ 0 w 133"/>
                  <a:gd name="T89" fmla="*/ 0 h 188"/>
                  <a:gd name="T90" fmla="*/ 0 w 133"/>
                  <a:gd name="T91" fmla="*/ 0 h 188"/>
                  <a:gd name="T92" fmla="*/ 0 w 133"/>
                  <a:gd name="T93" fmla="*/ 0 h 188"/>
                  <a:gd name="T94" fmla="*/ 0 w 133"/>
                  <a:gd name="T95" fmla="*/ 0 h 1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3"/>
                  <a:gd name="T145" fmla="*/ 0 h 188"/>
                  <a:gd name="T146" fmla="*/ 133 w 133"/>
                  <a:gd name="T147" fmla="*/ 188 h 1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3" h="188">
                    <a:moveTo>
                      <a:pt x="19" y="28"/>
                    </a:moveTo>
                    <a:lnTo>
                      <a:pt x="24" y="31"/>
                    </a:lnTo>
                    <a:lnTo>
                      <a:pt x="27" y="34"/>
                    </a:lnTo>
                    <a:lnTo>
                      <a:pt x="34" y="41"/>
                    </a:lnTo>
                    <a:lnTo>
                      <a:pt x="39" y="47"/>
                    </a:lnTo>
                    <a:lnTo>
                      <a:pt x="47" y="53"/>
                    </a:lnTo>
                    <a:lnTo>
                      <a:pt x="52" y="61"/>
                    </a:lnTo>
                    <a:lnTo>
                      <a:pt x="60" y="69"/>
                    </a:lnTo>
                    <a:lnTo>
                      <a:pt x="66" y="76"/>
                    </a:lnTo>
                    <a:lnTo>
                      <a:pt x="71" y="81"/>
                    </a:lnTo>
                    <a:lnTo>
                      <a:pt x="75" y="87"/>
                    </a:lnTo>
                    <a:lnTo>
                      <a:pt x="80" y="93"/>
                    </a:lnTo>
                    <a:lnTo>
                      <a:pt x="83" y="100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8"/>
                    </a:lnTo>
                    <a:lnTo>
                      <a:pt x="91" y="124"/>
                    </a:lnTo>
                    <a:lnTo>
                      <a:pt x="91" y="130"/>
                    </a:lnTo>
                    <a:lnTo>
                      <a:pt x="91" y="134"/>
                    </a:lnTo>
                    <a:lnTo>
                      <a:pt x="91" y="141"/>
                    </a:lnTo>
                    <a:lnTo>
                      <a:pt x="91" y="149"/>
                    </a:lnTo>
                    <a:lnTo>
                      <a:pt x="91" y="152"/>
                    </a:lnTo>
                    <a:lnTo>
                      <a:pt x="91" y="150"/>
                    </a:lnTo>
                    <a:lnTo>
                      <a:pt x="91" y="149"/>
                    </a:lnTo>
                    <a:lnTo>
                      <a:pt x="93" y="144"/>
                    </a:lnTo>
                    <a:lnTo>
                      <a:pt x="97" y="140"/>
                    </a:lnTo>
                    <a:lnTo>
                      <a:pt x="99" y="133"/>
                    </a:lnTo>
                    <a:lnTo>
                      <a:pt x="100" y="125"/>
                    </a:lnTo>
                    <a:lnTo>
                      <a:pt x="100" y="120"/>
                    </a:lnTo>
                    <a:lnTo>
                      <a:pt x="100" y="115"/>
                    </a:lnTo>
                    <a:lnTo>
                      <a:pt x="100" y="109"/>
                    </a:lnTo>
                    <a:lnTo>
                      <a:pt x="101" y="104"/>
                    </a:lnTo>
                    <a:lnTo>
                      <a:pt x="99" y="98"/>
                    </a:lnTo>
                    <a:lnTo>
                      <a:pt x="99" y="92"/>
                    </a:lnTo>
                    <a:lnTo>
                      <a:pt x="97" y="84"/>
                    </a:lnTo>
                    <a:lnTo>
                      <a:pt x="96" y="79"/>
                    </a:lnTo>
                    <a:lnTo>
                      <a:pt x="93" y="72"/>
                    </a:lnTo>
                    <a:lnTo>
                      <a:pt x="91" y="66"/>
                    </a:lnTo>
                    <a:lnTo>
                      <a:pt x="90" y="59"/>
                    </a:lnTo>
                    <a:lnTo>
                      <a:pt x="88" y="53"/>
                    </a:lnTo>
                    <a:lnTo>
                      <a:pt x="85" y="48"/>
                    </a:lnTo>
                    <a:lnTo>
                      <a:pt x="83" y="42"/>
                    </a:lnTo>
                    <a:lnTo>
                      <a:pt x="82" y="37"/>
                    </a:lnTo>
                    <a:lnTo>
                      <a:pt x="81" y="33"/>
                    </a:lnTo>
                    <a:lnTo>
                      <a:pt x="78" y="28"/>
                    </a:lnTo>
                    <a:lnTo>
                      <a:pt x="78" y="27"/>
                    </a:lnTo>
                    <a:lnTo>
                      <a:pt x="99" y="20"/>
                    </a:lnTo>
                    <a:lnTo>
                      <a:pt x="99" y="21"/>
                    </a:lnTo>
                    <a:lnTo>
                      <a:pt x="102" y="26"/>
                    </a:lnTo>
                    <a:lnTo>
                      <a:pt x="105" y="29"/>
                    </a:lnTo>
                    <a:lnTo>
                      <a:pt x="108" y="33"/>
                    </a:lnTo>
                    <a:lnTo>
                      <a:pt x="110" y="39"/>
                    </a:lnTo>
                    <a:lnTo>
                      <a:pt x="113" y="47"/>
                    </a:lnTo>
                    <a:lnTo>
                      <a:pt x="116" y="54"/>
                    </a:lnTo>
                    <a:lnTo>
                      <a:pt x="117" y="64"/>
                    </a:lnTo>
                    <a:lnTo>
                      <a:pt x="119" y="74"/>
                    </a:lnTo>
                    <a:lnTo>
                      <a:pt x="121" y="83"/>
                    </a:lnTo>
                    <a:lnTo>
                      <a:pt x="122" y="92"/>
                    </a:lnTo>
                    <a:lnTo>
                      <a:pt x="123" y="99"/>
                    </a:lnTo>
                    <a:lnTo>
                      <a:pt x="125" y="102"/>
                    </a:lnTo>
                    <a:lnTo>
                      <a:pt x="125" y="104"/>
                    </a:lnTo>
                    <a:lnTo>
                      <a:pt x="125" y="102"/>
                    </a:lnTo>
                    <a:lnTo>
                      <a:pt x="125" y="99"/>
                    </a:lnTo>
                    <a:lnTo>
                      <a:pt x="125" y="94"/>
                    </a:lnTo>
                    <a:lnTo>
                      <a:pt x="125" y="91"/>
                    </a:lnTo>
                    <a:lnTo>
                      <a:pt x="125" y="84"/>
                    </a:lnTo>
                    <a:lnTo>
                      <a:pt x="125" y="80"/>
                    </a:lnTo>
                    <a:lnTo>
                      <a:pt x="123" y="72"/>
                    </a:lnTo>
                    <a:lnTo>
                      <a:pt x="123" y="67"/>
                    </a:lnTo>
                    <a:lnTo>
                      <a:pt x="121" y="59"/>
                    </a:lnTo>
                    <a:lnTo>
                      <a:pt x="121" y="52"/>
                    </a:lnTo>
                    <a:lnTo>
                      <a:pt x="120" y="47"/>
                    </a:lnTo>
                    <a:lnTo>
                      <a:pt x="120" y="42"/>
                    </a:lnTo>
                    <a:lnTo>
                      <a:pt x="120" y="39"/>
                    </a:lnTo>
                    <a:lnTo>
                      <a:pt x="121" y="42"/>
                    </a:lnTo>
                    <a:lnTo>
                      <a:pt x="122" y="46"/>
                    </a:lnTo>
                    <a:lnTo>
                      <a:pt x="125" y="51"/>
                    </a:lnTo>
                    <a:lnTo>
                      <a:pt x="126" y="58"/>
                    </a:lnTo>
                    <a:lnTo>
                      <a:pt x="128" y="66"/>
                    </a:lnTo>
                    <a:lnTo>
                      <a:pt x="130" y="74"/>
                    </a:lnTo>
                    <a:lnTo>
                      <a:pt x="132" y="83"/>
                    </a:lnTo>
                    <a:lnTo>
                      <a:pt x="132" y="93"/>
                    </a:lnTo>
                    <a:lnTo>
                      <a:pt x="132" y="104"/>
                    </a:lnTo>
                    <a:lnTo>
                      <a:pt x="132" y="109"/>
                    </a:lnTo>
                    <a:lnTo>
                      <a:pt x="132" y="115"/>
                    </a:lnTo>
                    <a:lnTo>
                      <a:pt x="132" y="120"/>
                    </a:lnTo>
                    <a:lnTo>
                      <a:pt x="133" y="125"/>
                    </a:lnTo>
                    <a:lnTo>
                      <a:pt x="132" y="133"/>
                    </a:lnTo>
                    <a:lnTo>
                      <a:pt x="132" y="140"/>
                    </a:lnTo>
                    <a:lnTo>
                      <a:pt x="132" y="144"/>
                    </a:lnTo>
                    <a:lnTo>
                      <a:pt x="132" y="147"/>
                    </a:lnTo>
                    <a:lnTo>
                      <a:pt x="130" y="149"/>
                    </a:lnTo>
                    <a:lnTo>
                      <a:pt x="125" y="157"/>
                    </a:lnTo>
                    <a:lnTo>
                      <a:pt x="120" y="160"/>
                    </a:lnTo>
                    <a:lnTo>
                      <a:pt x="116" y="167"/>
                    </a:lnTo>
                    <a:lnTo>
                      <a:pt x="110" y="171"/>
                    </a:lnTo>
                    <a:lnTo>
                      <a:pt x="105" y="175"/>
                    </a:lnTo>
                    <a:lnTo>
                      <a:pt x="97" y="178"/>
                    </a:lnTo>
                    <a:lnTo>
                      <a:pt x="89" y="181"/>
                    </a:lnTo>
                    <a:lnTo>
                      <a:pt x="80" y="183"/>
                    </a:lnTo>
                    <a:lnTo>
                      <a:pt x="72" y="184"/>
                    </a:lnTo>
                    <a:lnTo>
                      <a:pt x="64" y="185"/>
                    </a:lnTo>
                    <a:lnTo>
                      <a:pt x="59" y="186"/>
                    </a:lnTo>
                    <a:lnTo>
                      <a:pt x="55" y="186"/>
                    </a:lnTo>
                    <a:lnTo>
                      <a:pt x="54" y="188"/>
                    </a:lnTo>
                    <a:lnTo>
                      <a:pt x="54" y="185"/>
                    </a:lnTo>
                    <a:lnTo>
                      <a:pt x="55" y="182"/>
                    </a:lnTo>
                    <a:lnTo>
                      <a:pt x="57" y="175"/>
                    </a:lnTo>
                    <a:lnTo>
                      <a:pt x="59" y="168"/>
                    </a:lnTo>
                    <a:lnTo>
                      <a:pt x="61" y="159"/>
                    </a:lnTo>
                    <a:lnTo>
                      <a:pt x="65" y="150"/>
                    </a:lnTo>
                    <a:lnTo>
                      <a:pt x="65" y="143"/>
                    </a:lnTo>
                    <a:lnTo>
                      <a:pt x="66" y="139"/>
                    </a:lnTo>
                    <a:lnTo>
                      <a:pt x="66" y="133"/>
                    </a:lnTo>
                    <a:lnTo>
                      <a:pt x="67" y="128"/>
                    </a:lnTo>
                    <a:lnTo>
                      <a:pt x="66" y="122"/>
                    </a:lnTo>
                    <a:lnTo>
                      <a:pt x="66" y="117"/>
                    </a:lnTo>
                    <a:lnTo>
                      <a:pt x="65" y="110"/>
                    </a:lnTo>
                    <a:lnTo>
                      <a:pt x="64" y="107"/>
                    </a:lnTo>
                    <a:lnTo>
                      <a:pt x="60" y="97"/>
                    </a:lnTo>
                    <a:lnTo>
                      <a:pt x="58" y="90"/>
                    </a:lnTo>
                    <a:lnTo>
                      <a:pt x="52" y="82"/>
                    </a:lnTo>
                    <a:lnTo>
                      <a:pt x="49" y="77"/>
                    </a:lnTo>
                    <a:lnTo>
                      <a:pt x="44" y="72"/>
                    </a:lnTo>
                    <a:lnTo>
                      <a:pt x="40" y="70"/>
                    </a:lnTo>
                    <a:lnTo>
                      <a:pt x="30" y="64"/>
                    </a:lnTo>
                    <a:lnTo>
                      <a:pt x="22" y="59"/>
                    </a:lnTo>
                    <a:lnTo>
                      <a:pt x="16" y="52"/>
                    </a:lnTo>
                    <a:lnTo>
                      <a:pt x="9" y="44"/>
                    </a:lnTo>
                    <a:lnTo>
                      <a:pt x="7" y="38"/>
                    </a:lnTo>
                    <a:lnTo>
                      <a:pt x="5" y="31"/>
                    </a:lnTo>
                    <a:lnTo>
                      <a:pt x="3" y="23"/>
                    </a:lnTo>
                    <a:lnTo>
                      <a:pt x="3" y="1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6" y="9"/>
                    </a:lnTo>
                    <a:lnTo>
                      <a:pt x="9" y="16"/>
                    </a:lnTo>
                    <a:lnTo>
                      <a:pt x="12" y="20"/>
                    </a:lnTo>
                    <a:lnTo>
                      <a:pt x="17" y="24"/>
                    </a:lnTo>
                    <a:lnTo>
                      <a:pt x="18" y="27"/>
                    </a:lnTo>
                    <a:lnTo>
                      <a:pt x="19" y="28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06" name="Freeform 291">
                <a:extLst>
                  <a:ext uri="{FF2B5EF4-FFF2-40B4-BE49-F238E27FC236}">
                    <a16:creationId xmlns:a16="http://schemas.microsoft.com/office/drawing/2014/main" id="{FABF6D93-ACAE-415E-964C-D2B59E78B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3497"/>
                <a:ext cx="110" cy="49"/>
              </a:xfrm>
              <a:custGeom>
                <a:avLst/>
                <a:gdLst>
                  <a:gd name="T0" fmla="*/ 0 w 331"/>
                  <a:gd name="T1" fmla="*/ 0 h 146"/>
                  <a:gd name="T2" fmla="*/ 0 w 331"/>
                  <a:gd name="T3" fmla="*/ 0 h 146"/>
                  <a:gd name="T4" fmla="*/ 0 w 331"/>
                  <a:gd name="T5" fmla="*/ 0 h 146"/>
                  <a:gd name="T6" fmla="*/ 0 w 331"/>
                  <a:gd name="T7" fmla="*/ 0 h 146"/>
                  <a:gd name="T8" fmla="*/ 0 w 331"/>
                  <a:gd name="T9" fmla="*/ 0 h 146"/>
                  <a:gd name="T10" fmla="*/ 0 w 331"/>
                  <a:gd name="T11" fmla="*/ 0 h 146"/>
                  <a:gd name="T12" fmla="*/ 0 w 331"/>
                  <a:gd name="T13" fmla="*/ 0 h 146"/>
                  <a:gd name="T14" fmla="*/ 0 w 331"/>
                  <a:gd name="T15" fmla="*/ 0 h 146"/>
                  <a:gd name="T16" fmla="*/ 0 w 331"/>
                  <a:gd name="T17" fmla="*/ 0 h 146"/>
                  <a:gd name="T18" fmla="*/ 0 w 331"/>
                  <a:gd name="T19" fmla="*/ 0 h 146"/>
                  <a:gd name="T20" fmla="*/ 0 w 331"/>
                  <a:gd name="T21" fmla="*/ 0 h 146"/>
                  <a:gd name="T22" fmla="*/ 0 w 331"/>
                  <a:gd name="T23" fmla="*/ 0 h 146"/>
                  <a:gd name="T24" fmla="*/ 0 w 331"/>
                  <a:gd name="T25" fmla="*/ 0 h 146"/>
                  <a:gd name="T26" fmla="*/ 0 w 331"/>
                  <a:gd name="T27" fmla="*/ 0 h 1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1"/>
                  <a:gd name="T43" fmla="*/ 0 h 146"/>
                  <a:gd name="T44" fmla="*/ 331 w 331"/>
                  <a:gd name="T45" fmla="*/ 146 h 14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1" h="146">
                    <a:moveTo>
                      <a:pt x="141" y="0"/>
                    </a:moveTo>
                    <a:lnTo>
                      <a:pt x="137" y="34"/>
                    </a:lnTo>
                    <a:lnTo>
                      <a:pt x="157" y="41"/>
                    </a:lnTo>
                    <a:lnTo>
                      <a:pt x="159" y="101"/>
                    </a:lnTo>
                    <a:lnTo>
                      <a:pt x="331" y="87"/>
                    </a:lnTo>
                    <a:lnTo>
                      <a:pt x="328" y="140"/>
                    </a:lnTo>
                    <a:lnTo>
                      <a:pt x="0" y="146"/>
                    </a:lnTo>
                    <a:lnTo>
                      <a:pt x="9" y="95"/>
                    </a:lnTo>
                    <a:lnTo>
                      <a:pt x="63" y="95"/>
                    </a:lnTo>
                    <a:lnTo>
                      <a:pt x="65" y="57"/>
                    </a:lnTo>
                    <a:lnTo>
                      <a:pt x="88" y="51"/>
                    </a:lnTo>
                    <a:lnTo>
                      <a:pt x="92" y="7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07" name="Freeform 292">
                <a:extLst>
                  <a:ext uri="{FF2B5EF4-FFF2-40B4-BE49-F238E27FC236}">
                    <a16:creationId xmlns:a16="http://schemas.microsoft.com/office/drawing/2014/main" id="{45BEE97B-6243-420E-979B-D2588760F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" y="3408"/>
                <a:ext cx="112" cy="140"/>
              </a:xfrm>
              <a:custGeom>
                <a:avLst/>
                <a:gdLst>
                  <a:gd name="T0" fmla="*/ 0 w 337"/>
                  <a:gd name="T1" fmla="*/ 0 h 420"/>
                  <a:gd name="T2" fmla="*/ 0 w 337"/>
                  <a:gd name="T3" fmla="*/ 0 h 420"/>
                  <a:gd name="T4" fmla="*/ 0 w 337"/>
                  <a:gd name="T5" fmla="*/ 0 h 420"/>
                  <a:gd name="T6" fmla="*/ 0 w 337"/>
                  <a:gd name="T7" fmla="*/ 0 h 420"/>
                  <a:gd name="T8" fmla="*/ 0 w 337"/>
                  <a:gd name="T9" fmla="*/ 0 h 420"/>
                  <a:gd name="T10" fmla="*/ 0 w 337"/>
                  <a:gd name="T11" fmla="*/ 0 h 420"/>
                  <a:gd name="T12" fmla="*/ 0 w 337"/>
                  <a:gd name="T13" fmla="*/ 0 h 420"/>
                  <a:gd name="T14" fmla="*/ 0 w 337"/>
                  <a:gd name="T15" fmla="*/ 0 h 420"/>
                  <a:gd name="T16" fmla="*/ 0 w 337"/>
                  <a:gd name="T17" fmla="*/ 0 h 420"/>
                  <a:gd name="T18" fmla="*/ 0 w 337"/>
                  <a:gd name="T19" fmla="*/ 0 h 420"/>
                  <a:gd name="T20" fmla="*/ 0 w 337"/>
                  <a:gd name="T21" fmla="*/ 0 h 420"/>
                  <a:gd name="T22" fmla="*/ 0 w 337"/>
                  <a:gd name="T23" fmla="*/ 0 h 420"/>
                  <a:gd name="T24" fmla="*/ 0 w 337"/>
                  <a:gd name="T25" fmla="*/ 0 h 420"/>
                  <a:gd name="T26" fmla="*/ 0 w 337"/>
                  <a:gd name="T27" fmla="*/ 0 h 420"/>
                  <a:gd name="T28" fmla="*/ 0 w 337"/>
                  <a:gd name="T29" fmla="*/ 0 h 420"/>
                  <a:gd name="T30" fmla="*/ 0 w 337"/>
                  <a:gd name="T31" fmla="*/ 0 h 420"/>
                  <a:gd name="T32" fmla="*/ 0 w 337"/>
                  <a:gd name="T33" fmla="*/ 0 h 420"/>
                  <a:gd name="T34" fmla="*/ 0 w 337"/>
                  <a:gd name="T35" fmla="*/ 0 h 420"/>
                  <a:gd name="T36" fmla="*/ 0 w 337"/>
                  <a:gd name="T37" fmla="*/ 0 h 420"/>
                  <a:gd name="T38" fmla="*/ 0 w 337"/>
                  <a:gd name="T39" fmla="*/ 0 h 420"/>
                  <a:gd name="T40" fmla="*/ 0 w 337"/>
                  <a:gd name="T41" fmla="*/ 0 h 420"/>
                  <a:gd name="T42" fmla="*/ 0 w 337"/>
                  <a:gd name="T43" fmla="*/ 0 h 420"/>
                  <a:gd name="T44" fmla="*/ 0 w 337"/>
                  <a:gd name="T45" fmla="*/ 0 h 420"/>
                  <a:gd name="T46" fmla="*/ 0 w 337"/>
                  <a:gd name="T47" fmla="*/ 0 h 420"/>
                  <a:gd name="T48" fmla="*/ 0 w 337"/>
                  <a:gd name="T49" fmla="*/ 0 h 420"/>
                  <a:gd name="T50" fmla="*/ 0 w 337"/>
                  <a:gd name="T51" fmla="*/ 0 h 420"/>
                  <a:gd name="T52" fmla="*/ 0 w 337"/>
                  <a:gd name="T53" fmla="*/ 0 h 420"/>
                  <a:gd name="T54" fmla="*/ 0 w 337"/>
                  <a:gd name="T55" fmla="*/ 0 h 420"/>
                  <a:gd name="T56" fmla="*/ 0 w 337"/>
                  <a:gd name="T57" fmla="*/ 0 h 420"/>
                  <a:gd name="T58" fmla="*/ 0 w 337"/>
                  <a:gd name="T59" fmla="*/ 0 h 420"/>
                  <a:gd name="T60" fmla="*/ 0 w 337"/>
                  <a:gd name="T61" fmla="*/ 0 h 420"/>
                  <a:gd name="T62" fmla="*/ 0 w 337"/>
                  <a:gd name="T63" fmla="*/ 0 h 420"/>
                  <a:gd name="T64" fmla="*/ 0 w 337"/>
                  <a:gd name="T65" fmla="*/ 0 h 420"/>
                  <a:gd name="T66" fmla="*/ 0 w 337"/>
                  <a:gd name="T67" fmla="*/ 0 h 420"/>
                  <a:gd name="T68" fmla="*/ 0 w 337"/>
                  <a:gd name="T69" fmla="*/ 0 h 420"/>
                  <a:gd name="T70" fmla="*/ 0 w 337"/>
                  <a:gd name="T71" fmla="*/ 0 h 420"/>
                  <a:gd name="T72" fmla="*/ 0 w 337"/>
                  <a:gd name="T73" fmla="*/ 0 h 420"/>
                  <a:gd name="T74" fmla="*/ 0 w 337"/>
                  <a:gd name="T75" fmla="*/ 0 h 420"/>
                  <a:gd name="T76" fmla="*/ 0 w 337"/>
                  <a:gd name="T77" fmla="*/ 0 h 420"/>
                  <a:gd name="T78" fmla="*/ 0 w 337"/>
                  <a:gd name="T79" fmla="*/ 0 h 420"/>
                  <a:gd name="T80" fmla="*/ 0 w 337"/>
                  <a:gd name="T81" fmla="*/ 0 h 420"/>
                  <a:gd name="T82" fmla="*/ 0 w 337"/>
                  <a:gd name="T83" fmla="*/ 0 h 420"/>
                  <a:gd name="T84" fmla="*/ 0 w 337"/>
                  <a:gd name="T85" fmla="*/ 0 h 420"/>
                  <a:gd name="T86" fmla="*/ 0 w 337"/>
                  <a:gd name="T87" fmla="*/ 0 h 420"/>
                  <a:gd name="T88" fmla="*/ 0 w 337"/>
                  <a:gd name="T89" fmla="*/ 0 h 420"/>
                  <a:gd name="T90" fmla="*/ 0 w 337"/>
                  <a:gd name="T91" fmla="*/ 0 h 420"/>
                  <a:gd name="T92" fmla="*/ 0 w 337"/>
                  <a:gd name="T93" fmla="*/ 0 h 420"/>
                  <a:gd name="T94" fmla="*/ 0 w 337"/>
                  <a:gd name="T95" fmla="*/ 0 h 420"/>
                  <a:gd name="T96" fmla="*/ 0 w 337"/>
                  <a:gd name="T97" fmla="*/ 0 h 420"/>
                  <a:gd name="T98" fmla="*/ 0 w 337"/>
                  <a:gd name="T99" fmla="*/ 0 h 4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37"/>
                  <a:gd name="T151" fmla="*/ 0 h 420"/>
                  <a:gd name="T152" fmla="*/ 337 w 337"/>
                  <a:gd name="T153" fmla="*/ 420 h 4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37" h="420">
                    <a:moveTo>
                      <a:pt x="284" y="409"/>
                    </a:moveTo>
                    <a:lnTo>
                      <a:pt x="284" y="408"/>
                    </a:lnTo>
                    <a:lnTo>
                      <a:pt x="285" y="405"/>
                    </a:lnTo>
                    <a:lnTo>
                      <a:pt x="286" y="399"/>
                    </a:lnTo>
                    <a:lnTo>
                      <a:pt x="288" y="392"/>
                    </a:lnTo>
                    <a:lnTo>
                      <a:pt x="292" y="383"/>
                    </a:lnTo>
                    <a:lnTo>
                      <a:pt x="295" y="373"/>
                    </a:lnTo>
                    <a:lnTo>
                      <a:pt x="298" y="359"/>
                    </a:lnTo>
                    <a:lnTo>
                      <a:pt x="304" y="347"/>
                    </a:lnTo>
                    <a:lnTo>
                      <a:pt x="307" y="332"/>
                    </a:lnTo>
                    <a:lnTo>
                      <a:pt x="312" y="316"/>
                    </a:lnTo>
                    <a:lnTo>
                      <a:pt x="315" y="299"/>
                    </a:lnTo>
                    <a:lnTo>
                      <a:pt x="320" y="283"/>
                    </a:lnTo>
                    <a:lnTo>
                      <a:pt x="323" y="265"/>
                    </a:lnTo>
                    <a:lnTo>
                      <a:pt x="327" y="247"/>
                    </a:lnTo>
                    <a:lnTo>
                      <a:pt x="329" y="228"/>
                    </a:lnTo>
                    <a:lnTo>
                      <a:pt x="333" y="211"/>
                    </a:lnTo>
                    <a:lnTo>
                      <a:pt x="334" y="192"/>
                    </a:lnTo>
                    <a:lnTo>
                      <a:pt x="336" y="173"/>
                    </a:lnTo>
                    <a:lnTo>
                      <a:pt x="336" y="155"/>
                    </a:lnTo>
                    <a:lnTo>
                      <a:pt x="337" y="139"/>
                    </a:lnTo>
                    <a:lnTo>
                      <a:pt x="336" y="121"/>
                    </a:lnTo>
                    <a:lnTo>
                      <a:pt x="336" y="105"/>
                    </a:lnTo>
                    <a:lnTo>
                      <a:pt x="335" y="91"/>
                    </a:lnTo>
                    <a:lnTo>
                      <a:pt x="335" y="76"/>
                    </a:lnTo>
                    <a:lnTo>
                      <a:pt x="333" y="63"/>
                    </a:lnTo>
                    <a:lnTo>
                      <a:pt x="333" y="52"/>
                    </a:lnTo>
                    <a:lnTo>
                      <a:pt x="330" y="42"/>
                    </a:lnTo>
                    <a:lnTo>
                      <a:pt x="330" y="33"/>
                    </a:lnTo>
                    <a:lnTo>
                      <a:pt x="329" y="26"/>
                    </a:lnTo>
                    <a:lnTo>
                      <a:pt x="329" y="22"/>
                    </a:lnTo>
                    <a:lnTo>
                      <a:pt x="329" y="18"/>
                    </a:lnTo>
                    <a:lnTo>
                      <a:pt x="328" y="13"/>
                    </a:lnTo>
                    <a:lnTo>
                      <a:pt x="322" y="6"/>
                    </a:lnTo>
                    <a:lnTo>
                      <a:pt x="318" y="3"/>
                    </a:lnTo>
                    <a:lnTo>
                      <a:pt x="315" y="2"/>
                    </a:lnTo>
                    <a:lnTo>
                      <a:pt x="310" y="0"/>
                    </a:lnTo>
                    <a:lnTo>
                      <a:pt x="305" y="0"/>
                    </a:lnTo>
                    <a:lnTo>
                      <a:pt x="298" y="0"/>
                    </a:lnTo>
                    <a:lnTo>
                      <a:pt x="290" y="0"/>
                    </a:lnTo>
                    <a:lnTo>
                      <a:pt x="282" y="0"/>
                    </a:lnTo>
                    <a:lnTo>
                      <a:pt x="273" y="3"/>
                    </a:lnTo>
                    <a:lnTo>
                      <a:pt x="261" y="4"/>
                    </a:lnTo>
                    <a:lnTo>
                      <a:pt x="248" y="8"/>
                    </a:lnTo>
                    <a:lnTo>
                      <a:pt x="235" y="10"/>
                    </a:lnTo>
                    <a:lnTo>
                      <a:pt x="222" y="14"/>
                    </a:lnTo>
                    <a:lnTo>
                      <a:pt x="207" y="16"/>
                    </a:lnTo>
                    <a:lnTo>
                      <a:pt x="194" y="22"/>
                    </a:lnTo>
                    <a:lnTo>
                      <a:pt x="180" y="26"/>
                    </a:lnTo>
                    <a:lnTo>
                      <a:pt x="166" y="32"/>
                    </a:lnTo>
                    <a:lnTo>
                      <a:pt x="153" y="35"/>
                    </a:lnTo>
                    <a:lnTo>
                      <a:pt x="141" y="40"/>
                    </a:lnTo>
                    <a:lnTo>
                      <a:pt x="130" y="43"/>
                    </a:lnTo>
                    <a:lnTo>
                      <a:pt x="122" y="48"/>
                    </a:lnTo>
                    <a:lnTo>
                      <a:pt x="113" y="50"/>
                    </a:lnTo>
                    <a:lnTo>
                      <a:pt x="107" y="52"/>
                    </a:lnTo>
                    <a:lnTo>
                      <a:pt x="104" y="54"/>
                    </a:lnTo>
                    <a:lnTo>
                      <a:pt x="103" y="55"/>
                    </a:lnTo>
                    <a:lnTo>
                      <a:pt x="100" y="56"/>
                    </a:lnTo>
                    <a:lnTo>
                      <a:pt x="92" y="64"/>
                    </a:lnTo>
                    <a:lnTo>
                      <a:pt x="86" y="69"/>
                    </a:lnTo>
                    <a:lnTo>
                      <a:pt x="81" y="77"/>
                    </a:lnTo>
                    <a:lnTo>
                      <a:pt x="78" y="83"/>
                    </a:lnTo>
                    <a:lnTo>
                      <a:pt x="74" y="89"/>
                    </a:lnTo>
                    <a:lnTo>
                      <a:pt x="72" y="94"/>
                    </a:lnTo>
                    <a:lnTo>
                      <a:pt x="69" y="103"/>
                    </a:lnTo>
                    <a:lnTo>
                      <a:pt x="64" y="110"/>
                    </a:lnTo>
                    <a:lnTo>
                      <a:pt x="61" y="119"/>
                    </a:lnTo>
                    <a:lnTo>
                      <a:pt x="56" y="126"/>
                    </a:lnTo>
                    <a:lnTo>
                      <a:pt x="53" y="137"/>
                    </a:lnTo>
                    <a:lnTo>
                      <a:pt x="49" y="146"/>
                    </a:lnTo>
                    <a:lnTo>
                      <a:pt x="44" y="157"/>
                    </a:lnTo>
                    <a:lnTo>
                      <a:pt x="41" y="168"/>
                    </a:lnTo>
                    <a:lnTo>
                      <a:pt x="38" y="181"/>
                    </a:lnTo>
                    <a:lnTo>
                      <a:pt x="33" y="192"/>
                    </a:lnTo>
                    <a:lnTo>
                      <a:pt x="30" y="204"/>
                    </a:lnTo>
                    <a:lnTo>
                      <a:pt x="26" y="216"/>
                    </a:lnTo>
                    <a:lnTo>
                      <a:pt x="24" y="230"/>
                    </a:lnTo>
                    <a:lnTo>
                      <a:pt x="20" y="242"/>
                    </a:lnTo>
                    <a:lnTo>
                      <a:pt x="16" y="255"/>
                    </a:lnTo>
                    <a:lnTo>
                      <a:pt x="15" y="267"/>
                    </a:lnTo>
                    <a:lnTo>
                      <a:pt x="13" y="282"/>
                    </a:lnTo>
                    <a:lnTo>
                      <a:pt x="10" y="293"/>
                    </a:lnTo>
                    <a:lnTo>
                      <a:pt x="8" y="306"/>
                    </a:lnTo>
                    <a:lnTo>
                      <a:pt x="7" y="318"/>
                    </a:lnTo>
                    <a:lnTo>
                      <a:pt x="5" y="332"/>
                    </a:lnTo>
                    <a:lnTo>
                      <a:pt x="3" y="343"/>
                    </a:lnTo>
                    <a:lnTo>
                      <a:pt x="2" y="355"/>
                    </a:lnTo>
                    <a:lnTo>
                      <a:pt x="1" y="366"/>
                    </a:lnTo>
                    <a:lnTo>
                      <a:pt x="1" y="376"/>
                    </a:lnTo>
                    <a:lnTo>
                      <a:pt x="0" y="384"/>
                    </a:lnTo>
                    <a:lnTo>
                      <a:pt x="0" y="393"/>
                    </a:lnTo>
                    <a:lnTo>
                      <a:pt x="0" y="400"/>
                    </a:lnTo>
                    <a:lnTo>
                      <a:pt x="0" y="408"/>
                    </a:lnTo>
                    <a:lnTo>
                      <a:pt x="0" y="413"/>
                    </a:lnTo>
                    <a:lnTo>
                      <a:pt x="0" y="416"/>
                    </a:lnTo>
                    <a:lnTo>
                      <a:pt x="0" y="418"/>
                    </a:lnTo>
                    <a:lnTo>
                      <a:pt x="0" y="420"/>
                    </a:lnTo>
                    <a:lnTo>
                      <a:pt x="284" y="409"/>
                    </a:lnTo>
                    <a:close/>
                  </a:path>
                </a:pathLst>
              </a:custGeom>
              <a:solidFill>
                <a:srgbClr val="99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08" name="Freeform 293">
                <a:extLst>
                  <a:ext uri="{FF2B5EF4-FFF2-40B4-BE49-F238E27FC236}">
                    <a16:creationId xmlns:a16="http://schemas.microsoft.com/office/drawing/2014/main" id="{5DF44A57-9F23-4990-8582-61133B7C3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3130"/>
                <a:ext cx="35" cy="80"/>
              </a:xfrm>
              <a:custGeom>
                <a:avLst/>
                <a:gdLst>
                  <a:gd name="T0" fmla="*/ 0 w 105"/>
                  <a:gd name="T1" fmla="*/ 0 h 239"/>
                  <a:gd name="T2" fmla="*/ 0 w 105"/>
                  <a:gd name="T3" fmla="*/ 0 h 239"/>
                  <a:gd name="T4" fmla="*/ 0 w 105"/>
                  <a:gd name="T5" fmla="*/ 0 h 239"/>
                  <a:gd name="T6" fmla="*/ 0 w 105"/>
                  <a:gd name="T7" fmla="*/ 0 h 239"/>
                  <a:gd name="T8" fmla="*/ 0 w 105"/>
                  <a:gd name="T9" fmla="*/ 0 h 239"/>
                  <a:gd name="T10" fmla="*/ 0 w 105"/>
                  <a:gd name="T11" fmla="*/ 0 h 239"/>
                  <a:gd name="T12" fmla="*/ 0 w 105"/>
                  <a:gd name="T13" fmla="*/ 0 h 239"/>
                  <a:gd name="T14" fmla="*/ 0 w 105"/>
                  <a:gd name="T15" fmla="*/ 0 h 239"/>
                  <a:gd name="T16" fmla="*/ 0 w 105"/>
                  <a:gd name="T17" fmla="*/ 0 h 239"/>
                  <a:gd name="T18" fmla="*/ 0 w 105"/>
                  <a:gd name="T19" fmla="*/ 0 h 239"/>
                  <a:gd name="T20" fmla="*/ 0 w 105"/>
                  <a:gd name="T21" fmla="*/ 0 h 239"/>
                  <a:gd name="T22" fmla="*/ 0 w 105"/>
                  <a:gd name="T23" fmla="*/ 0 h 239"/>
                  <a:gd name="T24" fmla="*/ 0 w 105"/>
                  <a:gd name="T25" fmla="*/ 0 h 239"/>
                  <a:gd name="T26" fmla="*/ 0 w 105"/>
                  <a:gd name="T27" fmla="*/ 0 h 239"/>
                  <a:gd name="T28" fmla="*/ 0 w 105"/>
                  <a:gd name="T29" fmla="*/ 0 h 239"/>
                  <a:gd name="T30" fmla="*/ 0 w 105"/>
                  <a:gd name="T31" fmla="*/ 0 h 239"/>
                  <a:gd name="T32" fmla="*/ 0 w 105"/>
                  <a:gd name="T33" fmla="*/ 0 h 239"/>
                  <a:gd name="T34" fmla="*/ 0 w 105"/>
                  <a:gd name="T35" fmla="*/ 0 h 239"/>
                  <a:gd name="T36" fmla="*/ 0 w 105"/>
                  <a:gd name="T37" fmla="*/ 0 h 239"/>
                  <a:gd name="T38" fmla="*/ 0 w 105"/>
                  <a:gd name="T39" fmla="*/ 0 h 239"/>
                  <a:gd name="T40" fmla="*/ 0 w 105"/>
                  <a:gd name="T41" fmla="*/ 0 h 239"/>
                  <a:gd name="T42" fmla="*/ 0 w 105"/>
                  <a:gd name="T43" fmla="*/ 0 h 239"/>
                  <a:gd name="T44" fmla="*/ 0 w 105"/>
                  <a:gd name="T45" fmla="*/ 0 h 239"/>
                  <a:gd name="T46" fmla="*/ 0 w 105"/>
                  <a:gd name="T47" fmla="*/ 0 h 239"/>
                  <a:gd name="T48" fmla="*/ 0 w 105"/>
                  <a:gd name="T49" fmla="*/ 0 h 239"/>
                  <a:gd name="T50" fmla="*/ 0 w 105"/>
                  <a:gd name="T51" fmla="*/ 0 h 239"/>
                  <a:gd name="T52" fmla="*/ 0 w 105"/>
                  <a:gd name="T53" fmla="*/ 0 h 239"/>
                  <a:gd name="T54" fmla="*/ 0 w 105"/>
                  <a:gd name="T55" fmla="*/ 0 h 239"/>
                  <a:gd name="T56" fmla="*/ 0 w 105"/>
                  <a:gd name="T57" fmla="*/ 0 h 239"/>
                  <a:gd name="T58" fmla="*/ 0 w 105"/>
                  <a:gd name="T59" fmla="*/ 0 h 239"/>
                  <a:gd name="T60" fmla="*/ 0 w 105"/>
                  <a:gd name="T61" fmla="*/ 0 h 239"/>
                  <a:gd name="T62" fmla="*/ 0 w 105"/>
                  <a:gd name="T63" fmla="*/ 0 h 239"/>
                  <a:gd name="T64" fmla="*/ 0 w 105"/>
                  <a:gd name="T65" fmla="*/ 0 h 239"/>
                  <a:gd name="T66" fmla="*/ 0 w 105"/>
                  <a:gd name="T67" fmla="*/ 0 h 239"/>
                  <a:gd name="T68" fmla="*/ 0 w 105"/>
                  <a:gd name="T69" fmla="*/ 0 h 239"/>
                  <a:gd name="T70" fmla="*/ 0 w 105"/>
                  <a:gd name="T71" fmla="*/ 0 h 239"/>
                  <a:gd name="T72" fmla="*/ 0 w 105"/>
                  <a:gd name="T73" fmla="*/ 0 h 239"/>
                  <a:gd name="T74" fmla="*/ 0 w 105"/>
                  <a:gd name="T75" fmla="*/ 0 h 239"/>
                  <a:gd name="T76" fmla="*/ 0 w 105"/>
                  <a:gd name="T77" fmla="*/ 0 h 239"/>
                  <a:gd name="T78" fmla="*/ 0 w 105"/>
                  <a:gd name="T79" fmla="*/ 0 h 239"/>
                  <a:gd name="T80" fmla="*/ 0 w 105"/>
                  <a:gd name="T81" fmla="*/ 0 h 239"/>
                  <a:gd name="T82" fmla="*/ 0 w 105"/>
                  <a:gd name="T83" fmla="*/ 0 h 239"/>
                  <a:gd name="T84" fmla="*/ 0 w 105"/>
                  <a:gd name="T85" fmla="*/ 0 h 239"/>
                  <a:gd name="T86" fmla="*/ 0 w 105"/>
                  <a:gd name="T87" fmla="*/ 0 h 239"/>
                  <a:gd name="T88" fmla="*/ 0 w 105"/>
                  <a:gd name="T89" fmla="*/ 0 h 239"/>
                  <a:gd name="T90" fmla="*/ 0 w 105"/>
                  <a:gd name="T91" fmla="*/ 0 h 239"/>
                  <a:gd name="T92" fmla="*/ 0 w 105"/>
                  <a:gd name="T93" fmla="*/ 0 h 239"/>
                  <a:gd name="T94" fmla="*/ 0 w 105"/>
                  <a:gd name="T95" fmla="*/ 0 h 239"/>
                  <a:gd name="T96" fmla="*/ 0 w 105"/>
                  <a:gd name="T97" fmla="*/ 0 h 239"/>
                  <a:gd name="T98" fmla="*/ 0 w 105"/>
                  <a:gd name="T99" fmla="*/ 0 h 239"/>
                  <a:gd name="T100" fmla="*/ 0 w 105"/>
                  <a:gd name="T101" fmla="*/ 0 h 239"/>
                  <a:gd name="T102" fmla="*/ 0 w 105"/>
                  <a:gd name="T103" fmla="*/ 0 h 239"/>
                  <a:gd name="T104" fmla="*/ 0 w 105"/>
                  <a:gd name="T105" fmla="*/ 0 h 239"/>
                  <a:gd name="T106" fmla="*/ 0 w 105"/>
                  <a:gd name="T107" fmla="*/ 0 h 239"/>
                  <a:gd name="T108" fmla="*/ 0 w 105"/>
                  <a:gd name="T109" fmla="*/ 0 h 239"/>
                  <a:gd name="T110" fmla="*/ 0 w 105"/>
                  <a:gd name="T111" fmla="*/ 0 h 239"/>
                  <a:gd name="T112" fmla="*/ 0 w 105"/>
                  <a:gd name="T113" fmla="*/ 0 h 239"/>
                  <a:gd name="T114" fmla="*/ 0 w 105"/>
                  <a:gd name="T115" fmla="*/ 0 h 239"/>
                  <a:gd name="T116" fmla="*/ 0 w 105"/>
                  <a:gd name="T117" fmla="*/ 0 h 2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"/>
                  <a:gd name="T178" fmla="*/ 0 h 239"/>
                  <a:gd name="T179" fmla="*/ 105 w 105"/>
                  <a:gd name="T180" fmla="*/ 239 h 23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" h="239">
                    <a:moveTo>
                      <a:pt x="0" y="0"/>
                    </a:moveTo>
                    <a:lnTo>
                      <a:pt x="3" y="0"/>
                    </a:lnTo>
                    <a:lnTo>
                      <a:pt x="12" y="4"/>
                    </a:lnTo>
                    <a:lnTo>
                      <a:pt x="18" y="7"/>
                    </a:lnTo>
                    <a:lnTo>
                      <a:pt x="26" y="9"/>
                    </a:lnTo>
                    <a:lnTo>
                      <a:pt x="33" y="14"/>
                    </a:lnTo>
                    <a:lnTo>
                      <a:pt x="42" y="19"/>
                    </a:lnTo>
                    <a:lnTo>
                      <a:pt x="50" y="25"/>
                    </a:lnTo>
                    <a:lnTo>
                      <a:pt x="59" y="31"/>
                    </a:lnTo>
                    <a:lnTo>
                      <a:pt x="67" y="38"/>
                    </a:lnTo>
                    <a:lnTo>
                      <a:pt x="76" y="47"/>
                    </a:lnTo>
                    <a:lnTo>
                      <a:pt x="82" y="55"/>
                    </a:lnTo>
                    <a:lnTo>
                      <a:pt x="89" y="65"/>
                    </a:lnTo>
                    <a:lnTo>
                      <a:pt x="95" y="75"/>
                    </a:lnTo>
                    <a:lnTo>
                      <a:pt x="101" y="86"/>
                    </a:lnTo>
                    <a:lnTo>
                      <a:pt x="103" y="97"/>
                    </a:lnTo>
                    <a:lnTo>
                      <a:pt x="104" y="109"/>
                    </a:lnTo>
                    <a:lnTo>
                      <a:pt x="104" y="121"/>
                    </a:lnTo>
                    <a:lnTo>
                      <a:pt x="105" y="135"/>
                    </a:lnTo>
                    <a:lnTo>
                      <a:pt x="104" y="147"/>
                    </a:lnTo>
                    <a:lnTo>
                      <a:pt x="103" y="159"/>
                    </a:lnTo>
                    <a:lnTo>
                      <a:pt x="101" y="171"/>
                    </a:lnTo>
                    <a:lnTo>
                      <a:pt x="99" y="185"/>
                    </a:lnTo>
                    <a:lnTo>
                      <a:pt x="95" y="195"/>
                    </a:lnTo>
                    <a:lnTo>
                      <a:pt x="93" y="206"/>
                    </a:lnTo>
                    <a:lnTo>
                      <a:pt x="90" y="215"/>
                    </a:lnTo>
                    <a:lnTo>
                      <a:pt x="88" y="223"/>
                    </a:lnTo>
                    <a:lnTo>
                      <a:pt x="86" y="229"/>
                    </a:lnTo>
                    <a:lnTo>
                      <a:pt x="84" y="235"/>
                    </a:lnTo>
                    <a:lnTo>
                      <a:pt x="83" y="237"/>
                    </a:lnTo>
                    <a:lnTo>
                      <a:pt x="83" y="239"/>
                    </a:lnTo>
                    <a:lnTo>
                      <a:pt x="82" y="237"/>
                    </a:lnTo>
                    <a:lnTo>
                      <a:pt x="81" y="235"/>
                    </a:lnTo>
                    <a:lnTo>
                      <a:pt x="79" y="228"/>
                    </a:lnTo>
                    <a:lnTo>
                      <a:pt x="78" y="221"/>
                    </a:lnTo>
                    <a:lnTo>
                      <a:pt x="73" y="211"/>
                    </a:lnTo>
                    <a:lnTo>
                      <a:pt x="71" y="201"/>
                    </a:lnTo>
                    <a:lnTo>
                      <a:pt x="67" y="190"/>
                    </a:lnTo>
                    <a:lnTo>
                      <a:pt x="63" y="179"/>
                    </a:lnTo>
                    <a:lnTo>
                      <a:pt x="59" y="166"/>
                    </a:lnTo>
                    <a:lnTo>
                      <a:pt x="54" y="151"/>
                    </a:lnTo>
                    <a:lnTo>
                      <a:pt x="50" y="138"/>
                    </a:lnTo>
                    <a:lnTo>
                      <a:pt x="46" y="125"/>
                    </a:lnTo>
                    <a:lnTo>
                      <a:pt x="41" y="109"/>
                    </a:lnTo>
                    <a:lnTo>
                      <a:pt x="37" y="97"/>
                    </a:lnTo>
                    <a:lnTo>
                      <a:pt x="32" y="84"/>
                    </a:lnTo>
                    <a:lnTo>
                      <a:pt x="29" y="74"/>
                    </a:lnTo>
                    <a:lnTo>
                      <a:pt x="24" y="61"/>
                    </a:lnTo>
                    <a:lnTo>
                      <a:pt x="21" y="51"/>
                    </a:lnTo>
                    <a:lnTo>
                      <a:pt x="19" y="43"/>
                    </a:lnTo>
                    <a:lnTo>
                      <a:pt x="16" y="36"/>
                    </a:lnTo>
                    <a:lnTo>
                      <a:pt x="12" y="28"/>
                    </a:lnTo>
                    <a:lnTo>
                      <a:pt x="10" y="23"/>
                    </a:lnTo>
                    <a:lnTo>
                      <a:pt x="8" y="17"/>
                    </a:lnTo>
                    <a:lnTo>
                      <a:pt x="7" y="14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B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09" name="Freeform 294">
                <a:extLst>
                  <a:ext uri="{FF2B5EF4-FFF2-40B4-BE49-F238E27FC236}">
                    <a16:creationId xmlns:a16="http://schemas.microsoft.com/office/drawing/2014/main" id="{5DD028BC-50D6-4BDA-90D8-A35B350EB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" y="3166"/>
                <a:ext cx="37" cy="28"/>
              </a:xfrm>
              <a:custGeom>
                <a:avLst/>
                <a:gdLst>
                  <a:gd name="T0" fmla="*/ 0 w 113"/>
                  <a:gd name="T1" fmla="*/ 0 h 85"/>
                  <a:gd name="T2" fmla="*/ 0 w 113"/>
                  <a:gd name="T3" fmla="*/ 0 h 85"/>
                  <a:gd name="T4" fmla="*/ 0 w 113"/>
                  <a:gd name="T5" fmla="*/ 0 h 85"/>
                  <a:gd name="T6" fmla="*/ 0 w 113"/>
                  <a:gd name="T7" fmla="*/ 0 h 85"/>
                  <a:gd name="T8" fmla="*/ 0 w 113"/>
                  <a:gd name="T9" fmla="*/ 0 h 85"/>
                  <a:gd name="T10" fmla="*/ 0 w 113"/>
                  <a:gd name="T11" fmla="*/ 0 h 85"/>
                  <a:gd name="T12" fmla="*/ 0 w 113"/>
                  <a:gd name="T13" fmla="*/ 0 h 85"/>
                  <a:gd name="T14" fmla="*/ 0 w 113"/>
                  <a:gd name="T15" fmla="*/ 0 h 85"/>
                  <a:gd name="T16" fmla="*/ 0 w 113"/>
                  <a:gd name="T17" fmla="*/ 0 h 85"/>
                  <a:gd name="T18" fmla="*/ 0 w 113"/>
                  <a:gd name="T19" fmla="*/ 0 h 85"/>
                  <a:gd name="T20" fmla="*/ 0 w 113"/>
                  <a:gd name="T21" fmla="*/ 0 h 85"/>
                  <a:gd name="T22" fmla="*/ 0 w 113"/>
                  <a:gd name="T23" fmla="*/ 0 h 85"/>
                  <a:gd name="T24" fmla="*/ 0 w 113"/>
                  <a:gd name="T25" fmla="*/ 0 h 85"/>
                  <a:gd name="T26" fmla="*/ 0 w 113"/>
                  <a:gd name="T27" fmla="*/ 0 h 85"/>
                  <a:gd name="T28" fmla="*/ 0 w 113"/>
                  <a:gd name="T29" fmla="*/ 0 h 85"/>
                  <a:gd name="T30" fmla="*/ 0 w 113"/>
                  <a:gd name="T31" fmla="*/ 0 h 85"/>
                  <a:gd name="T32" fmla="*/ 0 w 113"/>
                  <a:gd name="T33" fmla="*/ 0 h 85"/>
                  <a:gd name="T34" fmla="*/ 0 w 113"/>
                  <a:gd name="T35" fmla="*/ 0 h 85"/>
                  <a:gd name="T36" fmla="*/ 0 w 113"/>
                  <a:gd name="T37" fmla="*/ 0 h 85"/>
                  <a:gd name="T38" fmla="*/ 0 w 113"/>
                  <a:gd name="T39" fmla="*/ 0 h 85"/>
                  <a:gd name="T40" fmla="*/ 0 w 113"/>
                  <a:gd name="T41" fmla="*/ 0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3"/>
                  <a:gd name="T64" fmla="*/ 0 h 85"/>
                  <a:gd name="T65" fmla="*/ 113 w 113"/>
                  <a:gd name="T66" fmla="*/ 85 h 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3" h="85">
                    <a:moveTo>
                      <a:pt x="77" y="0"/>
                    </a:moveTo>
                    <a:lnTo>
                      <a:pt x="5" y="40"/>
                    </a:lnTo>
                    <a:lnTo>
                      <a:pt x="0" y="85"/>
                    </a:lnTo>
                    <a:lnTo>
                      <a:pt x="7" y="79"/>
                    </a:lnTo>
                    <a:lnTo>
                      <a:pt x="14" y="74"/>
                    </a:lnTo>
                    <a:lnTo>
                      <a:pt x="22" y="68"/>
                    </a:lnTo>
                    <a:lnTo>
                      <a:pt x="30" y="61"/>
                    </a:lnTo>
                    <a:lnTo>
                      <a:pt x="34" y="56"/>
                    </a:lnTo>
                    <a:lnTo>
                      <a:pt x="38" y="53"/>
                    </a:lnTo>
                    <a:lnTo>
                      <a:pt x="45" y="50"/>
                    </a:lnTo>
                    <a:lnTo>
                      <a:pt x="51" y="47"/>
                    </a:lnTo>
                    <a:lnTo>
                      <a:pt x="61" y="39"/>
                    </a:lnTo>
                    <a:lnTo>
                      <a:pt x="71" y="32"/>
                    </a:lnTo>
                    <a:lnTo>
                      <a:pt x="81" y="27"/>
                    </a:lnTo>
                    <a:lnTo>
                      <a:pt x="92" y="21"/>
                    </a:lnTo>
                    <a:lnTo>
                      <a:pt x="100" y="17"/>
                    </a:lnTo>
                    <a:lnTo>
                      <a:pt x="106" y="13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A6B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10" name="Freeform 295">
                <a:extLst>
                  <a:ext uri="{FF2B5EF4-FFF2-40B4-BE49-F238E27FC236}">
                    <a16:creationId xmlns:a16="http://schemas.microsoft.com/office/drawing/2014/main" id="{C1C76EEE-86F0-40A8-95E8-9349BFCC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" y="3127"/>
                <a:ext cx="20" cy="40"/>
              </a:xfrm>
              <a:custGeom>
                <a:avLst/>
                <a:gdLst>
                  <a:gd name="T0" fmla="*/ 0 w 59"/>
                  <a:gd name="T1" fmla="*/ 0 h 122"/>
                  <a:gd name="T2" fmla="*/ 0 w 59"/>
                  <a:gd name="T3" fmla="*/ 0 h 122"/>
                  <a:gd name="T4" fmla="*/ 0 w 59"/>
                  <a:gd name="T5" fmla="*/ 0 h 122"/>
                  <a:gd name="T6" fmla="*/ 0 w 59"/>
                  <a:gd name="T7" fmla="*/ 0 h 122"/>
                  <a:gd name="T8" fmla="*/ 0 w 59"/>
                  <a:gd name="T9" fmla="*/ 0 h 122"/>
                  <a:gd name="T10" fmla="*/ 0 w 59"/>
                  <a:gd name="T11" fmla="*/ 0 h 122"/>
                  <a:gd name="T12" fmla="*/ 0 w 59"/>
                  <a:gd name="T13" fmla="*/ 0 h 122"/>
                  <a:gd name="T14" fmla="*/ 0 w 59"/>
                  <a:gd name="T15" fmla="*/ 0 h 122"/>
                  <a:gd name="T16" fmla="*/ 0 w 59"/>
                  <a:gd name="T17" fmla="*/ 0 h 122"/>
                  <a:gd name="T18" fmla="*/ 0 w 59"/>
                  <a:gd name="T19" fmla="*/ 0 h 122"/>
                  <a:gd name="T20" fmla="*/ 0 w 59"/>
                  <a:gd name="T21" fmla="*/ 0 h 122"/>
                  <a:gd name="T22" fmla="*/ 0 w 59"/>
                  <a:gd name="T23" fmla="*/ 0 h 122"/>
                  <a:gd name="T24" fmla="*/ 0 w 59"/>
                  <a:gd name="T25" fmla="*/ 0 h 122"/>
                  <a:gd name="T26" fmla="*/ 0 w 59"/>
                  <a:gd name="T27" fmla="*/ 0 h 122"/>
                  <a:gd name="T28" fmla="*/ 0 w 59"/>
                  <a:gd name="T29" fmla="*/ 0 h 122"/>
                  <a:gd name="T30" fmla="*/ 0 w 59"/>
                  <a:gd name="T31" fmla="*/ 0 h 122"/>
                  <a:gd name="T32" fmla="*/ 0 w 59"/>
                  <a:gd name="T33" fmla="*/ 0 h 122"/>
                  <a:gd name="T34" fmla="*/ 0 w 59"/>
                  <a:gd name="T35" fmla="*/ 0 h 122"/>
                  <a:gd name="T36" fmla="*/ 0 w 59"/>
                  <a:gd name="T37" fmla="*/ 0 h 122"/>
                  <a:gd name="T38" fmla="*/ 0 w 59"/>
                  <a:gd name="T39" fmla="*/ 0 h 122"/>
                  <a:gd name="T40" fmla="*/ 0 w 59"/>
                  <a:gd name="T41" fmla="*/ 0 h 122"/>
                  <a:gd name="T42" fmla="*/ 0 w 59"/>
                  <a:gd name="T43" fmla="*/ 0 h 122"/>
                  <a:gd name="T44" fmla="*/ 0 w 59"/>
                  <a:gd name="T45" fmla="*/ 0 h 122"/>
                  <a:gd name="T46" fmla="*/ 0 w 59"/>
                  <a:gd name="T47" fmla="*/ 0 h 122"/>
                  <a:gd name="T48" fmla="*/ 0 w 59"/>
                  <a:gd name="T49" fmla="*/ 0 h 122"/>
                  <a:gd name="T50" fmla="*/ 0 w 59"/>
                  <a:gd name="T51" fmla="*/ 0 h 122"/>
                  <a:gd name="T52" fmla="*/ 0 w 59"/>
                  <a:gd name="T53" fmla="*/ 0 h 122"/>
                  <a:gd name="T54" fmla="*/ 0 w 59"/>
                  <a:gd name="T55" fmla="*/ 0 h 122"/>
                  <a:gd name="T56" fmla="*/ 0 w 59"/>
                  <a:gd name="T57" fmla="*/ 0 h 122"/>
                  <a:gd name="T58" fmla="*/ 0 w 59"/>
                  <a:gd name="T59" fmla="*/ 0 h 122"/>
                  <a:gd name="T60" fmla="*/ 0 w 59"/>
                  <a:gd name="T61" fmla="*/ 0 h 122"/>
                  <a:gd name="T62" fmla="*/ 0 w 59"/>
                  <a:gd name="T63" fmla="*/ 0 h 122"/>
                  <a:gd name="T64" fmla="*/ 0 w 59"/>
                  <a:gd name="T65" fmla="*/ 0 h 122"/>
                  <a:gd name="T66" fmla="*/ 0 w 59"/>
                  <a:gd name="T67" fmla="*/ 0 h 122"/>
                  <a:gd name="T68" fmla="*/ 0 w 59"/>
                  <a:gd name="T69" fmla="*/ 0 h 122"/>
                  <a:gd name="T70" fmla="*/ 0 w 59"/>
                  <a:gd name="T71" fmla="*/ 0 h 122"/>
                  <a:gd name="T72" fmla="*/ 0 w 59"/>
                  <a:gd name="T73" fmla="*/ 0 h 122"/>
                  <a:gd name="T74" fmla="*/ 0 w 59"/>
                  <a:gd name="T75" fmla="*/ 0 h 122"/>
                  <a:gd name="T76" fmla="*/ 0 w 59"/>
                  <a:gd name="T77" fmla="*/ 0 h 1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9"/>
                  <a:gd name="T118" fmla="*/ 0 h 122"/>
                  <a:gd name="T119" fmla="*/ 59 w 59"/>
                  <a:gd name="T120" fmla="*/ 122 h 1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9" h="122">
                    <a:moveTo>
                      <a:pt x="59" y="0"/>
                    </a:moveTo>
                    <a:lnTo>
                      <a:pt x="57" y="0"/>
                    </a:lnTo>
                    <a:lnTo>
                      <a:pt x="54" y="4"/>
                    </a:lnTo>
                    <a:lnTo>
                      <a:pt x="50" y="7"/>
                    </a:lnTo>
                    <a:lnTo>
                      <a:pt x="46" y="12"/>
                    </a:lnTo>
                    <a:lnTo>
                      <a:pt x="40" y="19"/>
                    </a:lnTo>
                    <a:lnTo>
                      <a:pt x="34" y="27"/>
                    </a:lnTo>
                    <a:lnTo>
                      <a:pt x="28" y="35"/>
                    </a:lnTo>
                    <a:lnTo>
                      <a:pt x="22" y="44"/>
                    </a:lnTo>
                    <a:lnTo>
                      <a:pt x="17" y="52"/>
                    </a:lnTo>
                    <a:lnTo>
                      <a:pt x="12" y="61"/>
                    </a:lnTo>
                    <a:lnTo>
                      <a:pt x="9" y="69"/>
                    </a:lnTo>
                    <a:lnTo>
                      <a:pt x="6" y="78"/>
                    </a:lnTo>
                    <a:lnTo>
                      <a:pt x="2" y="83"/>
                    </a:lnTo>
                    <a:lnTo>
                      <a:pt x="1" y="89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14" y="122"/>
                    </a:lnTo>
                    <a:lnTo>
                      <a:pt x="14" y="120"/>
                    </a:lnTo>
                    <a:lnTo>
                      <a:pt x="17" y="118"/>
                    </a:lnTo>
                    <a:lnTo>
                      <a:pt x="19" y="112"/>
                    </a:lnTo>
                    <a:lnTo>
                      <a:pt x="22" y="105"/>
                    </a:lnTo>
                    <a:lnTo>
                      <a:pt x="27" y="96"/>
                    </a:lnTo>
                    <a:lnTo>
                      <a:pt x="31" y="87"/>
                    </a:lnTo>
                    <a:lnTo>
                      <a:pt x="33" y="80"/>
                    </a:lnTo>
                    <a:lnTo>
                      <a:pt x="36" y="75"/>
                    </a:lnTo>
                    <a:lnTo>
                      <a:pt x="37" y="69"/>
                    </a:lnTo>
                    <a:lnTo>
                      <a:pt x="40" y="64"/>
                    </a:lnTo>
                    <a:lnTo>
                      <a:pt x="41" y="57"/>
                    </a:lnTo>
                    <a:lnTo>
                      <a:pt x="44" y="51"/>
                    </a:lnTo>
                    <a:lnTo>
                      <a:pt x="44" y="46"/>
                    </a:lnTo>
                    <a:lnTo>
                      <a:pt x="48" y="39"/>
                    </a:lnTo>
                    <a:lnTo>
                      <a:pt x="51" y="28"/>
                    </a:lnTo>
                    <a:lnTo>
                      <a:pt x="53" y="20"/>
                    </a:lnTo>
                    <a:lnTo>
                      <a:pt x="54" y="11"/>
                    </a:lnTo>
                    <a:lnTo>
                      <a:pt x="57" y="5"/>
                    </a:lnTo>
                    <a:lnTo>
                      <a:pt x="58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6B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11" name="Freeform 296">
                <a:extLst>
                  <a:ext uri="{FF2B5EF4-FFF2-40B4-BE49-F238E27FC236}">
                    <a16:creationId xmlns:a16="http://schemas.microsoft.com/office/drawing/2014/main" id="{1FF77D74-D35F-4A99-AB07-6F2DA567D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3234"/>
                <a:ext cx="25" cy="24"/>
              </a:xfrm>
              <a:custGeom>
                <a:avLst/>
                <a:gdLst>
                  <a:gd name="T0" fmla="*/ 0 w 74"/>
                  <a:gd name="T1" fmla="*/ 0 h 70"/>
                  <a:gd name="T2" fmla="*/ 0 w 74"/>
                  <a:gd name="T3" fmla="*/ 0 h 70"/>
                  <a:gd name="T4" fmla="*/ 0 w 74"/>
                  <a:gd name="T5" fmla="*/ 0 h 70"/>
                  <a:gd name="T6" fmla="*/ 0 w 74"/>
                  <a:gd name="T7" fmla="*/ 0 h 70"/>
                  <a:gd name="T8" fmla="*/ 0 w 74"/>
                  <a:gd name="T9" fmla="*/ 0 h 70"/>
                  <a:gd name="T10" fmla="*/ 0 w 74"/>
                  <a:gd name="T11" fmla="*/ 0 h 70"/>
                  <a:gd name="T12" fmla="*/ 0 w 74"/>
                  <a:gd name="T13" fmla="*/ 0 h 70"/>
                  <a:gd name="T14" fmla="*/ 0 w 74"/>
                  <a:gd name="T15" fmla="*/ 0 h 70"/>
                  <a:gd name="T16" fmla="*/ 0 w 74"/>
                  <a:gd name="T17" fmla="*/ 0 h 70"/>
                  <a:gd name="T18" fmla="*/ 0 w 74"/>
                  <a:gd name="T19" fmla="*/ 0 h 70"/>
                  <a:gd name="T20" fmla="*/ 0 w 74"/>
                  <a:gd name="T21" fmla="*/ 0 h 70"/>
                  <a:gd name="T22" fmla="*/ 0 w 74"/>
                  <a:gd name="T23" fmla="*/ 0 h 70"/>
                  <a:gd name="T24" fmla="*/ 0 w 74"/>
                  <a:gd name="T25" fmla="*/ 0 h 70"/>
                  <a:gd name="T26" fmla="*/ 0 w 74"/>
                  <a:gd name="T27" fmla="*/ 0 h 70"/>
                  <a:gd name="T28" fmla="*/ 0 w 74"/>
                  <a:gd name="T29" fmla="*/ 0 h 70"/>
                  <a:gd name="T30" fmla="*/ 0 w 74"/>
                  <a:gd name="T31" fmla="*/ 0 h 7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4"/>
                  <a:gd name="T49" fmla="*/ 0 h 70"/>
                  <a:gd name="T50" fmla="*/ 74 w 74"/>
                  <a:gd name="T51" fmla="*/ 70 h 7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4" h="70">
                    <a:moveTo>
                      <a:pt x="74" y="0"/>
                    </a:moveTo>
                    <a:lnTo>
                      <a:pt x="25" y="22"/>
                    </a:lnTo>
                    <a:lnTo>
                      <a:pt x="0" y="70"/>
                    </a:lnTo>
                    <a:lnTo>
                      <a:pt x="5" y="68"/>
                    </a:lnTo>
                    <a:lnTo>
                      <a:pt x="12" y="63"/>
                    </a:lnTo>
                    <a:lnTo>
                      <a:pt x="22" y="60"/>
                    </a:lnTo>
                    <a:lnTo>
                      <a:pt x="32" y="55"/>
                    </a:lnTo>
                    <a:lnTo>
                      <a:pt x="42" y="48"/>
                    </a:lnTo>
                    <a:lnTo>
                      <a:pt x="52" y="41"/>
                    </a:lnTo>
                    <a:lnTo>
                      <a:pt x="61" y="36"/>
                    </a:lnTo>
                    <a:lnTo>
                      <a:pt x="65" y="29"/>
                    </a:lnTo>
                    <a:lnTo>
                      <a:pt x="70" y="22"/>
                    </a:lnTo>
                    <a:lnTo>
                      <a:pt x="72" y="16"/>
                    </a:lnTo>
                    <a:lnTo>
                      <a:pt x="74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A6B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512" name="Freeform 297">
                <a:extLst>
                  <a:ext uri="{FF2B5EF4-FFF2-40B4-BE49-F238E27FC236}">
                    <a16:creationId xmlns:a16="http://schemas.microsoft.com/office/drawing/2014/main" id="{27C6AB98-A6C6-4B17-96E7-247A1055A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3221"/>
                <a:ext cx="38" cy="52"/>
              </a:xfrm>
              <a:custGeom>
                <a:avLst/>
                <a:gdLst>
                  <a:gd name="T0" fmla="*/ 0 w 114"/>
                  <a:gd name="T1" fmla="*/ 0 h 158"/>
                  <a:gd name="T2" fmla="*/ 0 w 114"/>
                  <a:gd name="T3" fmla="*/ 0 h 158"/>
                  <a:gd name="T4" fmla="*/ 0 w 114"/>
                  <a:gd name="T5" fmla="*/ 0 h 158"/>
                  <a:gd name="T6" fmla="*/ 0 w 114"/>
                  <a:gd name="T7" fmla="*/ 0 h 158"/>
                  <a:gd name="T8" fmla="*/ 0 w 114"/>
                  <a:gd name="T9" fmla="*/ 0 h 158"/>
                  <a:gd name="T10" fmla="*/ 0 w 114"/>
                  <a:gd name="T11" fmla="*/ 0 h 158"/>
                  <a:gd name="T12" fmla="*/ 0 w 114"/>
                  <a:gd name="T13" fmla="*/ 0 h 158"/>
                  <a:gd name="T14" fmla="*/ 0 w 114"/>
                  <a:gd name="T15" fmla="*/ 0 h 158"/>
                  <a:gd name="T16" fmla="*/ 0 w 114"/>
                  <a:gd name="T17" fmla="*/ 0 h 158"/>
                  <a:gd name="T18" fmla="*/ 0 w 114"/>
                  <a:gd name="T19" fmla="*/ 0 h 158"/>
                  <a:gd name="T20" fmla="*/ 0 w 114"/>
                  <a:gd name="T21" fmla="*/ 0 h 158"/>
                  <a:gd name="T22" fmla="*/ 0 w 114"/>
                  <a:gd name="T23" fmla="*/ 0 h 158"/>
                  <a:gd name="T24" fmla="*/ 0 w 114"/>
                  <a:gd name="T25" fmla="*/ 0 h 158"/>
                  <a:gd name="T26" fmla="*/ 0 w 114"/>
                  <a:gd name="T27" fmla="*/ 0 h 158"/>
                  <a:gd name="T28" fmla="*/ 0 w 114"/>
                  <a:gd name="T29" fmla="*/ 0 h 158"/>
                  <a:gd name="T30" fmla="*/ 0 w 114"/>
                  <a:gd name="T31" fmla="*/ 0 h 158"/>
                  <a:gd name="T32" fmla="*/ 0 w 114"/>
                  <a:gd name="T33" fmla="*/ 0 h 158"/>
                  <a:gd name="T34" fmla="*/ 0 w 114"/>
                  <a:gd name="T35" fmla="*/ 0 h 158"/>
                  <a:gd name="T36" fmla="*/ 0 w 114"/>
                  <a:gd name="T37" fmla="*/ 0 h 158"/>
                  <a:gd name="T38" fmla="*/ 0 w 114"/>
                  <a:gd name="T39" fmla="*/ 0 h 158"/>
                  <a:gd name="T40" fmla="*/ 0 w 114"/>
                  <a:gd name="T41" fmla="*/ 0 h 158"/>
                  <a:gd name="T42" fmla="*/ 0 w 114"/>
                  <a:gd name="T43" fmla="*/ 0 h 158"/>
                  <a:gd name="T44" fmla="*/ 0 w 114"/>
                  <a:gd name="T45" fmla="*/ 0 h 158"/>
                  <a:gd name="T46" fmla="*/ 0 w 114"/>
                  <a:gd name="T47" fmla="*/ 0 h 158"/>
                  <a:gd name="T48" fmla="*/ 0 w 114"/>
                  <a:gd name="T49" fmla="*/ 0 h 158"/>
                  <a:gd name="T50" fmla="*/ 0 w 114"/>
                  <a:gd name="T51" fmla="*/ 0 h 158"/>
                  <a:gd name="T52" fmla="*/ 0 w 114"/>
                  <a:gd name="T53" fmla="*/ 0 h 158"/>
                  <a:gd name="T54" fmla="*/ 0 w 114"/>
                  <a:gd name="T55" fmla="*/ 0 h 158"/>
                  <a:gd name="T56" fmla="*/ 0 w 114"/>
                  <a:gd name="T57" fmla="*/ 0 h 158"/>
                  <a:gd name="T58" fmla="*/ 0 w 114"/>
                  <a:gd name="T59" fmla="*/ 0 h 158"/>
                  <a:gd name="T60" fmla="*/ 0 w 114"/>
                  <a:gd name="T61" fmla="*/ 0 h 158"/>
                  <a:gd name="T62" fmla="*/ 0 w 114"/>
                  <a:gd name="T63" fmla="*/ 0 h 158"/>
                  <a:gd name="T64" fmla="*/ 0 w 114"/>
                  <a:gd name="T65" fmla="*/ 0 h 158"/>
                  <a:gd name="T66" fmla="*/ 0 w 114"/>
                  <a:gd name="T67" fmla="*/ 0 h 158"/>
                  <a:gd name="T68" fmla="*/ 0 w 114"/>
                  <a:gd name="T69" fmla="*/ 0 h 158"/>
                  <a:gd name="T70" fmla="*/ 0 w 114"/>
                  <a:gd name="T71" fmla="*/ 0 h 158"/>
                  <a:gd name="T72" fmla="*/ 0 w 114"/>
                  <a:gd name="T73" fmla="*/ 0 h 158"/>
                  <a:gd name="T74" fmla="*/ 0 w 114"/>
                  <a:gd name="T75" fmla="*/ 0 h 158"/>
                  <a:gd name="T76" fmla="*/ 0 w 114"/>
                  <a:gd name="T77" fmla="*/ 0 h 158"/>
                  <a:gd name="T78" fmla="*/ 0 w 114"/>
                  <a:gd name="T79" fmla="*/ 0 h 158"/>
                  <a:gd name="T80" fmla="*/ 0 w 114"/>
                  <a:gd name="T81" fmla="*/ 0 h 158"/>
                  <a:gd name="T82" fmla="*/ 0 w 114"/>
                  <a:gd name="T83" fmla="*/ 0 h 158"/>
                  <a:gd name="T84" fmla="*/ 0 w 114"/>
                  <a:gd name="T85" fmla="*/ 0 h 158"/>
                  <a:gd name="T86" fmla="*/ 0 w 114"/>
                  <a:gd name="T87" fmla="*/ 0 h 158"/>
                  <a:gd name="T88" fmla="*/ 0 w 114"/>
                  <a:gd name="T89" fmla="*/ 0 h 158"/>
                  <a:gd name="T90" fmla="*/ 0 w 114"/>
                  <a:gd name="T91" fmla="*/ 0 h 158"/>
                  <a:gd name="T92" fmla="*/ 0 w 114"/>
                  <a:gd name="T93" fmla="*/ 0 h 158"/>
                  <a:gd name="T94" fmla="*/ 0 w 114"/>
                  <a:gd name="T95" fmla="*/ 0 h 1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4"/>
                  <a:gd name="T145" fmla="*/ 0 h 158"/>
                  <a:gd name="T146" fmla="*/ 114 w 114"/>
                  <a:gd name="T147" fmla="*/ 158 h 1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4" h="158">
                    <a:moveTo>
                      <a:pt x="4" y="33"/>
                    </a:moveTo>
                    <a:lnTo>
                      <a:pt x="6" y="31"/>
                    </a:lnTo>
                    <a:lnTo>
                      <a:pt x="11" y="30"/>
                    </a:lnTo>
                    <a:lnTo>
                      <a:pt x="14" y="27"/>
                    </a:lnTo>
                    <a:lnTo>
                      <a:pt x="18" y="25"/>
                    </a:lnTo>
                    <a:lnTo>
                      <a:pt x="25" y="22"/>
                    </a:lnTo>
                    <a:lnTo>
                      <a:pt x="31" y="21"/>
                    </a:lnTo>
                    <a:lnTo>
                      <a:pt x="35" y="18"/>
                    </a:lnTo>
                    <a:lnTo>
                      <a:pt x="42" y="15"/>
                    </a:lnTo>
                    <a:lnTo>
                      <a:pt x="47" y="12"/>
                    </a:lnTo>
                    <a:lnTo>
                      <a:pt x="54" y="10"/>
                    </a:lnTo>
                    <a:lnTo>
                      <a:pt x="59" y="7"/>
                    </a:lnTo>
                    <a:lnTo>
                      <a:pt x="65" y="5"/>
                    </a:lnTo>
                    <a:lnTo>
                      <a:pt x="72" y="3"/>
                    </a:lnTo>
                    <a:lnTo>
                      <a:pt x="77" y="3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106" y="2"/>
                    </a:lnTo>
                    <a:lnTo>
                      <a:pt x="110" y="5"/>
                    </a:lnTo>
                    <a:lnTo>
                      <a:pt x="114" y="7"/>
                    </a:lnTo>
                    <a:lnTo>
                      <a:pt x="110" y="8"/>
                    </a:lnTo>
                    <a:lnTo>
                      <a:pt x="105" y="16"/>
                    </a:lnTo>
                    <a:lnTo>
                      <a:pt x="98" y="21"/>
                    </a:lnTo>
                    <a:lnTo>
                      <a:pt x="93" y="30"/>
                    </a:lnTo>
                    <a:lnTo>
                      <a:pt x="89" y="35"/>
                    </a:lnTo>
                    <a:lnTo>
                      <a:pt x="85" y="40"/>
                    </a:lnTo>
                    <a:lnTo>
                      <a:pt x="82" y="47"/>
                    </a:lnTo>
                    <a:lnTo>
                      <a:pt x="77" y="55"/>
                    </a:lnTo>
                    <a:lnTo>
                      <a:pt x="72" y="60"/>
                    </a:lnTo>
                    <a:lnTo>
                      <a:pt x="65" y="69"/>
                    </a:lnTo>
                    <a:lnTo>
                      <a:pt x="59" y="77"/>
                    </a:lnTo>
                    <a:lnTo>
                      <a:pt x="55" y="86"/>
                    </a:lnTo>
                    <a:lnTo>
                      <a:pt x="49" y="93"/>
                    </a:lnTo>
                    <a:lnTo>
                      <a:pt x="44" y="102"/>
                    </a:lnTo>
                    <a:lnTo>
                      <a:pt x="38" y="111"/>
                    </a:lnTo>
                    <a:lnTo>
                      <a:pt x="33" y="120"/>
                    </a:lnTo>
                    <a:lnTo>
                      <a:pt x="27" y="127"/>
                    </a:lnTo>
                    <a:lnTo>
                      <a:pt x="24" y="134"/>
                    </a:lnTo>
                    <a:lnTo>
                      <a:pt x="18" y="140"/>
                    </a:lnTo>
                    <a:lnTo>
                      <a:pt x="16" y="147"/>
                    </a:lnTo>
                    <a:lnTo>
                      <a:pt x="11" y="154"/>
                    </a:lnTo>
                    <a:lnTo>
                      <a:pt x="10" y="158"/>
                    </a:lnTo>
                    <a:lnTo>
                      <a:pt x="1" y="102"/>
                    </a:lnTo>
                    <a:lnTo>
                      <a:pt x="27" y="59"/>
                    </a:lnTo>
                    <a:lnTo>
                      <a:pt x="0" y="81"/>
                    </a:ln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A6B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2347" name="Picture 298" descr="phone">
              <a:extLst>
                <a:ext uri="{FF2B5EF4-FFF2-40B4-BE49-F238E27FC236}">
                  <a16:creationId xmlns:a16="http://schemas.microsoft.com/office/drawing/2014/main" id="{395315D5-EA48-44CB-996E-FFD749185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552"/>
              <a:ext cx="2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8" name="Picture 299" descr="fax">
              <a:extLst>
                <a:ext uri="{FF2B5EF4-FFF2-40B4-BE49-F238E27FC236}">
                  <a16:creationId xmlns:a16="http://schemas.microsoft.com/office/drawing/2014/main" id="{9CF4CD3A-55F6-44A0-A4E1-996CA806FE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552"/>
              <a:ext cx="24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9" name="Picture 300" descr="workstation10_S">
              <a:extLst>
                <a:ext uri="{FF2B5EF4-FFF2-40B4-BE49-F238E27FC236}">
                  <a16:creationId xmlns:a16="http://schemas.microsoft.com/office/drawing/2014/main" id="{0036BBC0-5BED-4E60-B319-3E3000279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472"/>
              <a:ext cx="29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0" name="Picture 301" descr="HH00715_">
              <a:extLst>
                <a:ext uri="{FF2B5EF4-FFF2-40B4-BE49-F238E27FC236}">
                  <a16:creationId xmlns:a16="http://schemas.microsoft.com/office/drawing/2014/main" id="{EF588D10-BC30-4496-AB30-937A6D257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408"/>
              <a:ext cx="24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1" name="Picture 302" descr="workstation10_S">
              <a:extLst>
                <a:ext uri="{FF2B5EF4-FFF2-40B4-BE49-F238E27FC236}">
                  <a16:creationId xmlns:a16="http://schemas.microsoft.com/office/drawing/2014/main" id="{6F536168-04E8-4C1A-911E-F28342B0F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472"/>
              <a:ext cx="29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52" name="Text Box 303">
              <a:extLst>
                <a:ext uri="{FF2B5EF4-FFF2-40B4-BE49-F238E27FC236}">
                  <a16:creationId xmlns:a16="http://schemas.microsoft.com/office/drawing/2014/main" id="{CC8B8D01-7B76-48B5-B84E-C0F1648CC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3" y="3736"/>
              <a:ext cx="4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66"/>
                  </a:solidFill>
                </a:rPr>
                <a:t>Telephone</a:t>
              </a:r>
              <a:endParaRPr lang="en-GB" altLang="en-US" sz="1000" b="1">
                <a:solidFill>
                  <a:srgbClr val="FF0066"/>
                </a:solidFill>
              </a:endParaRPr>
            </a:p>
          </p:txBody>
        </p:sp>
        <p:sp>
          <p:nvSpPr>
            <p:cNvPr id="12353" name="Text Box 304">
              <a:extLst>
                <a:ext uri="{FF2B5EF4-FFF2-40B4-BE49-F238E27FC236}">
                  <a16:creationId xmlns:a16="http://schemas.microsoft.com/office/drawing/2014/main" id="{8BD9371C-D86A-4F36-8205-40A75FF48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3736"/>
              <a:ext cx="4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66"/>
                  </a:solidFill>
                </a:rPr>
                <a:t>Facsimile</a:t>
              </a:r>
              <a:endParaRPr lang="en-GB" altLang="en-US" sz="1000" b="1">
                <a:solidFill>
                  <a:srgbClr val="FF0066"/>
                </a:solidFill>
              </a:endParaRPr>
            </a:p>
          </p:txBody>
        </p:sp>
        <p:sp>
          <p:nvSpPr>
            <p:cNvPr id="12354" name="Text Box 305">
              <a:extLst>
                <a:ext uri="{FF2B5EF4-FFF2-40B4-BE49-F238E27FC236}">
                  <a16:creationId xmlns:a16="http://schemas.microsoft.com/office/drawing/2014/main" id="{4B2AC377-8FDF-4A7A-B1FA-8C899F940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" y="3736"/>
              <a:ext cx="29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66"/>
                  </a:solidFill>
                </a:rPr>
                <a:t>Telex</a:t>
              </a:r>
              <a:endParaRPr lang="en-GB" altLang="en-US" sz="1000" b="1">
                <a:solidFill>
                  <a:srgbClr val="FF0066"/>
                </a:solidFill>
              </a:endParaRPr>
            </a:p>
          </p:txBody>
        </p:sp>
        <p:sp>
          <p:nvSpPr>
            <p:cNvPr id="12355" name="Text Box 306">
              <a:extLst>
                <a:ext uri="{FF2B5EF4-FFF2-40B4-BE49-F238E27FC236}">
                  <a16:creationId xmlns:a16="http://schemas.microsoft.com/office/drawing/2014/main" id="{6476EBB2-69D7-417E-8FB3-5D89F34EC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" y="3736"/>
              <a:ext cx="26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66"/>
                  </a:solidFill>
                </a:rPr>
                <a:t>Data</a:t>
              </a:r>
              <a:endParaRPr lang="en-GB" altLang="en-US" sz="1000" b="1">
                <a:solidFill>
                  <a:srgbClr val="FF0066"/>
                </a:solidFill>
              </a:endParaRPr>
            </a:p>
          </p:txBody>
        </p:sp>
        <p:sp>
          <p:nvSpPr>
            <p:cNvPr id="12356" name="Text Box 307">
              <a:extLst>
                <a:ext uri="{FF2B5EF4-FFF2-40B4-BE49-F238E27FC236}">
                  <a16:creationId xmlns:a16="http://schemas.microsoft.com/office/drawing/2014/main" id="{AC36A24B-2E2B-415F-BF5C-72B4526C5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0" y="3736"/>
              <a:ext cx="7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66"/>
                  </a:solidFill>
                </a:rPr>
                <a:t>Video Conference</a:t>
              </a:r>
              <a:endParaRPr lang="en-GB" altLang="en-US" sz="1000" b="1">
                <a:solidFill>
                  <a:srgbClr val="FF0066"/>
                </a:solidFill>
              </a:endParaRPr>
            </a:p>
          </p:txBody>
        </p:sp>
        <p:sp>
          <p:nvSpPr>
            <p:cNvPr id="12357" name="Text Box 308">
              <a:extLst>
                <a:ext uri="{FF2B5EF4-FFF2-40B4-BE49-F238E27FC236}">
                  <a16:creationId xmlns:a16="http://schemas.microsoft.com/office/drawing/2014/main" id="{4DC00245-B3A7-40C6-A90F-7B5A8E436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736"/>
              <a:ext cx="2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66"/>
                  </a:solidFill>
                </a:rPr>
                <a:t>TV </a:t>
              </a:r>
              <a:endParaRPr lang="en-GB" altLang="en-US" sz="1000" b="1">
                <a:solidFill>
                  <a:srgbClr val="FF0066"/>
                </a:solidFill>
              </a:endParaRPr>
            </a:p>
          </p:txBody>
        </p:sp>
        <p:pic>
          <p:nvPicPr>
            <p:cNvPr id="12358" name="Picture 309" descr="fax">
              <a:extLst>
                <a:ext uri="{FF2B5EF4-FFF2-40B4-BE49-F238E27FC236}">
                  <a16:creationId xmlns:a16="http://schemas.microsoft.com/office/drawing/2014/main" id="{F587C333-D1AA-4281-832E-55DCEDD60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552"/>
              <a:ext cx="24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9" name="Picture 310" descr="workstation10_S">
              <a:extLst>
                <a:ext uri="{FF2B5EF4-FFF2-40B4-BE49-F238E27FC236}">
                  <a16:creationId xmlns:a16="http://schemas.microsoft.com/office/drawing/2014/main" id="{DDFBB24E-362F-40D8-B47B-D22F6B87B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" y="3472"/>
              <a:ext cx="29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0" name="Picture 311" descr="j0260022">
              <a:extLst>
                <a:ext uri="{FF2B5EF4-FFF2-40B4-BE49-F238E27FC236}">
                  <a16:creationId xmlns:a16="http://schemas.microsoft.com/office/drawing/2014/main" id="{5BA5F989-7A47-4B4A-9306-04CB95ADF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4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1" name="Picture 312" descr="HH00715_">
              <a:extLst>
                <a:ext uri="{FF2B5EF4-FFF2-40B4-BE49-F238E27FC236}">
                  <a16:creationId xmlns:a16="http://schemas.microsoft.com/office/drawing/2014/main" id="{69400C3C-3002-4641-B318-A1B3162CC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" y="3408"/>
              <a:ext cx="24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2362" name="Object 313">
              <a:extLst>
                <a:ext uri="{FF2B5EF4-FFF2-40B4-BE49-F238E27FC236}">
                  <a16:creationId xmlns:a16="http://schemas.microsoft.com/office/drawing/2014/main" id="{6B308346-26BB-4DA1-AE97-1A90E45DFFD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632" y="3504"/>
            <a:ext cx="192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1" imgW="647700" imgH="625475" progId="MS_ClipArt_Gallery.2">
                    <p:embed/>
                  </p:oleObj>
                </mc:Choice>
                <mc:Fallback>
                  <p:oleObj name="Clip" r:id="rId21" imgW="647700" imgH="625475" progId="MS_ClipArt_Gallery.2">
                    <p:embed/>
                    <p:pic>
                      <p:nvPicPr>
                        <p:cNvPr id="0" name="Object 3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504"/>
                          <a:ext cx="192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363" name="Picture 314" descr="workstation10_S">
              <a:extLst>
                <a:ext uri="{FF2B5EF4-FFF2-40B4-BE49-F238E27FC236}">
                  <a16:creationId xmlns:a16="http://schemas.microsoft.com/office/drawing/2014/main" id="{091AF38C-4039-4463-A203-74F7157BB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472"/>
              <a:ext cx="29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64" name="Text Box 315">
              <a:extLst>
                <a:ext uri="{FF2B5EF4-FFF2-40B4-BE49-F238E27FC236}">
                  <a16:creationId xmlns:a16="http://schemas.microsoft.com/office/drawing/2014/main" id="{079C2CBF-624C-4DC9-BAEC-D4E6DBD4A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736"/>
              <a:ext cx="2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66"/>
                  </a:solidFill>
                </a:rPr>
                <a:t>SLI</a:t>
              </a:r>
              <a:endParaRPr lang="en-GB" altLang="en-US" sz="1000" b="1">
                <a:solidFill>
                  <a:srgbClr val="FF0066"/>
                </a:solidFill>
              </a:endParaRPr>
            </a:p>
          </p:txBody>
        </p:sp>
        <p:sp>
          <p:nvSpPr>
            <p:cNvPr id="12365" name="Text Box 316">
              <a:extLst>
                <a:ext uri="{FF2B5EF4-FFF2-40B4-BE49-F238E27FC236}">
                  <a16:creationId xmlns:a16="http://schemas.microsoft.com/office/drawing/2014/main" id="{DAA44328-4734-4A47-95B1-850FBFBE2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744"/>
              <a:ext cx="2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66"/>
                  </a:solidFill>
                </a:rPr>
                <a:t>Fax </a:t>
              </a:r>
              <a:endParaRPr lang="en-GB" altLang="en-US" sz="1000" b="1">
                <a:solidFill>
                  <a:srgbClr val="FF0066"/>
                </a:solidFill>
              </a:endParaRPr>
            </a:p>
          </p:txBody>
        </p:sp>
        <p:sp>
          <p:nvSpPr>
            <p:cNvPr id="12366" name="Text Box 317">
              <a:extLst>
                <a:ext uri="{FF2B5EF4-FFF2-40B4-BE49-F238E27FC236}">
                  <a16:creationId xmlns:a16="http://schemas.microsoft.com/office/drawing/2014/main" id="{FA9CDFA4-B825-45BC-A34E-FD44E6EE2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6"/>
              <a:ext cx="29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66"/>
                  </a:solidFill>
                </a:rPr>
                <a:t>Telex</a:t>
              </a:r>
              <a:endParaRPr lang="en-GB" altLang="en-US" sz="1000" b="1">
                <a:solidFill>
                  <a:srgbClr val="FF0066"/>
                </a:solidFill>
              </a:endParaRPr>
            </a:p>
          </p:txBody>
        </p:sp>
        <p:sp>
          <p:nvSpPr>
            <p:cNvPr id="12367" name="Text Box 318">
              <a:extLst>
                <a:ext uri="{FF2B5EF4-FFF2-40B4-BE49-F238E27FC236}">
                  <a16:creationId xmlns:a16="http://schemas.microsoft.com/office/drawing/2014/main" id="{74290824-1D71-4846-8224-525B66D94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744"/>
              <a:ext cx="5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66"/>
                  </a:solidFill>
                </a:rPr>
                <a:t>IWL/FR/ATM</a:t>
              </a:r>
              <a:endParaRPr lang="en-GB" altLang="en-US" sz="1000" b="1">
                <a:solidFill>
                  <a:srgbClr val="FF0066"/>
                </a:solidFill>
              </a:endParaRPr>
            </a:p>
          </p:txBody>
        </p:sp>
        <p:sp>
          <p:nvSpPr>
            <p:cNvPr id="12368" name="Text Box 319">
              <a:extLst>
                <a:ext uri="{FF2B5EF4-FFF2-40B4-BE49-F238E27FC236}">
                  <a16:creationId xmlns:a16="http://schemas.microsoft.com/office/drawing/2014/main" id="{06A33AA2-AD90-4021-A3AB-D36AE3AAF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736"/>
              <a:ext cx="47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66"/>
                  </a:solidFill>
                </a:rPr>
                <a:t>Video Link</a:t>
              </a:r>
              <a:endParaRPr lang="en-GB" altLang="en-US" sz="1000" b="1">
                <a:solidFill>
                  <a:srgbClr val="FF0066"/>
                </a:solidFill>
              </a:endParaRPr>
            </a:p>
          </p:txBody>
        </p:sp>
        <p:sp>
          <p:nvSpPr>
            <p:cNvPr id="12369" name="Text Box 320">
              <a:extLst>
                <a:ext uri="{FF2B5EF4-FFF2-40B4-BE49-F238E27FC236}">
                  <a16:creationId xmlns:a16="http://schemas.microsoft.com/office/drawing/2014/main" id="{B97EA2F8-DD11-4D96-A472-82C9C88B8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2" y="3736"/>
              <a:ext cx="3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rgbClr val="FF0066"/>
                  </a:solidFill>
                </a:rPr>
                <a:t>TV Link</a:t>
              </a:r>
              <a:endParaRPr lang="en-GB" altLang="en-US" sz="1000" b="1">
                <a:solidFill>
                  <a:srgbClr val="FF0066"/>
                </a:solidFill>
              </a:endParaRPr>
            </a:p>
          </p:txBody>
        </p:sp>
        <p:sp>
          <p:nvSpPr>
            <p:cNvPr id="12370" name="Freeform 321">
              <a:extLst>
                <a:ext uri="{FF2B5EF4-FFF2-40B4-BE49-F238E27FC236}">
                  <a16:creationId xmlns:a16="http://schemas.microsoft.com/office/drawing/2014/main" id="{AAD0FDFB-482D-4805-B211-D02FE0A1F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" y="2448"/>
              <a:ext cx="288" cy="1152"/>
            </a:xfrm>
            <a:custGeom>
              <a:avLst/>
              <a:gdLst>
                <a:gd name="T0" fmla="*/ 288 w 288"/>
                <a:gd name="T1" fmla="*/ 1152 h 1152"/>
                <a:gd name="T2" fmla="*/ 288 w 288"/>
                <a:gd name="T3" fmla="*/ 1008 h 1152"/>
                <a:gd name="T4" fmla="*/ 0 w 288"/>
                <a:gd name="T5" fmla="*/ 1008 h 1152"/>
                <a:gd name="T6" fmla="*/ 0 w 288"/>
                <a:gd name="T7" fmla="*/ 0 h 1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152"/>
                <a:gd name="T14" fmla="*/ 288 w 288"/>
                <a:gd name="T15" fmla="*/ 1152 h 1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152">
                  <a:moveTo>
                    <a:pt x="288" y="1152"/>
                  </a:moveTo>
                  <a:lnTo>
                    <a:pt x="288" y="1008"/>
                  </a:lnTo>
                  <a:lnTo>
                    <a:pt x="0" y="100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2371" name="Text Box 322">
              <a:extLst>
                <a:ext uri="{FF2B5EF4-FFF2-40B4-BE49-F238E27FC236}">
                  <a16:creationId xmlns:a16="http://schemas.microsoft.com/office/drawing/2014/main" id="{A880D319-CC8B-409F-9AF4-F023775EF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8" y="2560"/>
              <a:ext cx="12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Microsoft Sans Serif" panose="020B0604020202020204" pitchFamily="34" charset="0"/>
                </a:rPr>
                <a:t>SUBMARINE CABLE</a:t>
              </a:r>
              <a:endParaRPr lang="en-GB" altLang="en-US" sz="1600" b="1">
                <a:latin typeface="Microsoft Sans Serif" panose="020B0604020202020204" pitchFamily="34" charset="0"/>
              </a:endParaRPr>
            </a:p>
          </p:txBody>
        </p:sp>
        <p:pic>
          <p:nvPicPr>
            <p:cNvPr id="12372" name="Picture 323" descr="BS00925_">
              <a:extLst>
                <a:ext uri="{FF2B5EF4-FFF2-40B4-BE49-F238E27FC236}">
                  <a16:creationId xmlns:a16="http://schemas.microsoft.com/office/drawing/2014/main" id="{AC6CD4DF-A6D4-4D44-8EDF-5DCB4886A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624"/>
              <a:ext cx="6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73" name="Picture 324" descr="BS00925_">
              <a:extLst>
                <a:ext uri="{FF2B5EF4-FFF2-40B4-BE49-F238E27FC236}">
                  <a16:creationId xmlns:a16="http://schemas.microsoft.com/office/drawing/2014/main" id="{E2146084-7B76-4382-95D7-9BAFF99E7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" y="624"/>
              <a:ext cx="6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195146-7973-4070-B52D-0963A997C38D}"/>
              </a:ext>
            </a:extLst>
          </p:cNvPr>
          <p:cNvSpPr txBox="1"/>
          <p:nvPr/>
        </p:nvSpPr>
        <p:spPr>
          <a:xfrm>
            <a:off x="498090" y="93306"/>
            <a:ext cx="271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 </a:t>
            </a:r>
            <a:r>
              <a:rPr lang="en-US" dirty="0" err="1"/>
              <a:t>Koneksi</a:t>
            </a:r>
            <a:endParaRPr lang="en-ID" dirty="0"/>
          </a:p>
        </p:txBody>
      </p:sp>
    </p:spTree>
  </p:cSld>
  <p:clrMapOvr>
    <a:masterClrMapping/>
  </p:clrMapOvr>
  <p:transition>
    <p:cover dir="d"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17BAAA77-A3ED-45EA-941E-BAC358F36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C8B506-BCCA-4B61-9847-9749CF9B33D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BD2052-BC14-4C37-A7B9-BF9840725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Internet Masa Depan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462C0553-A192-48C6-8B6E-5385BB3271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4" t="15137" r="17647" b="4576"/>
          <a:stretch>
            <a:fillRect/>
          </a:stretch>
        </p:blipFill>
        <p:spPr>
          <a:xfrm>
            <a:off x="427038" y="858838"/>
            <a:ext cx="8716962" cy="5999162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2757</TotalTime>
  <Words>516</Words>
  <Application>Microsoft Office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Microsoft Sans Serif</vt:lpstr>
      <vt:lpstr>Times New Roman</vt:lpstr>
      <vt:lpstr>Wingdings</vt:lpstr>
      <vt:lpstr>Edge</vt:lpstr>
      <vt:lpstr>Office Theme</vt:lpstr>
      <vt:lpstr>Clip</vt:lpstr>
      <vt:lpstr>Chart</vt:lpstr>
      <vt:lpstr>PowerPoint Presentation</vt:lpstr>
      <vt:lpstr>Information Technology</vt:lpstr>
      <vt:lpstr>Sistem Komputer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Internet Masa Depan</vt:lpstr>
      <vt:lpstr>PowerPoint Presentation</vt:lpstr>
      <vt:lpstr>Cloud Computing</vt:lpstr>
      <vt:lpstr>Selayang Pandang Perkembangan Komputer</vt:lpstr>
      <vt:lpstr>Peningkatan Tren</vt:lpstr>
      <vt:lpstr>Non-Stop Technology</vt:lpstr>
      <vt:lpstr>ICT  dalam berbagai produk dan pelayanan</vt:lpstr>
      <vt:lpstr>Gaya Hidup</vt:lpstr>
      <vt:lpstr>Evolusi</vt:lpstr>
      <vt:lpstr>Peralatan All-in-One (Inovasi)</vt:lpstr>
      <vt:lpstr>Toilet Cerdas (Inovasi)</vt:lpstr>
      <vt:lpstr>Smart tool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Government</dc:title>
  <dc:creator>.</dc:creator>
  <cp:lastModifiedBy>iwan pahendra</cp:lastModifiedBy>
  <cp:revision>339</cp:revision>
  <dcterms:created xsi:type="dcterms:W3CDTF">2002-10-30T00:51:38Z</dcterms:created>
  <dcterms:modified xsi:type="dcterms:W3CDTF">2021-06-30T03:45:14Z</dcterms:modified>
</cp:coreProperties>
</file>