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1D2F-8B2E-4E4C-B107-CD8B2AC08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629BF-41B7-4F73-973E-CC62D0BE7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BEDFF-F30C-47AF-844B-71CD3274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D4EA7-5DD1-41A9-B3B5-E61F2522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CAEE5-19F6-48B2-BBAD-FBFBF92C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142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1F23-A804-42A1-8FFC-6C090616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44BAE-7C04-4AAB-A2D3-4FD019B0C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A1431-F59B-4156-A277-7540FFF6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E8ACF-1946-4182-8A4C-C96963CD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F3C47-3A0B-4260-9929-F7C24EA8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46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767EC-A114-48CB-9386-15FDE1C01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527A3-C8B5-4E57-AF66-DEE6D6DFF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5CE43-C570-4693-BF23-4F8097EA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FF00-EA7C-4DF9-B467-9DB82359C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732F-F2D7-4598-821F-7E69DF2D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336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4A3A-7A09-4D2A-8CCB-217AC5F1B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86353-4641-43C3-9965-C41430750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84C9-2E3D-460F-99A6-46D60066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91BE-B485-463B-9143-8F49C4E38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8D98A-B6C2-40D7-A5DF-D4275CC2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17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AC62-6DCA-426D-8F5F-0CF918B38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910D8-CF94-415F-A7B8-9B35A489B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F8FB8-6CF9-4408-84B9-5758C589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B4C0D-F3FC-4FC7-8F78-E0F7A0EC8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B8A-4302-4C22-9DAD-CB018A75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416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0985-8554-4AC4-8A7D-A37EEB02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EA022-F89B-4BB1-B928-F6A905C23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C5178-3BD7-4F28-B4E1-52D93FD1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4B384-8D46-46CC-95AC-EDEC9969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4AD2A-9F10-45D6-BB4B-48962CBF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FA352-52D3-449A-9F14-42B6BC75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632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0834-9FBC-49E2-9616-8C0A8DE1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FEB39-EC43-4C39-B711-05450B11E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66778-E0E4-4508-9EB8-03B12B8C5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91679-532E-405F-BA63-3EC8F6813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8523F-8039-447F-B7CF-C9F7C22CD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09E34-4FB7-4335-9F17-6E302E9B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E6C54-D4B8-4BCD-8AF6-4EF7C836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055B0-C609-45FB-A373-B0A05CC76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85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A7D2-1632-4A19-9F8F-DFA6403D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48AC1-C847-43E4-84DC-DD51392C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AB072E-02E0-4E7A-AD44-86810A7D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2A4A2-542F-4997-88B0-A8E1ED9F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47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5758A-0CF7-4B34-86E6-F4F9CF0E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03D04C-F1F7-4766-AF9C-C83C58B5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35588-5B9D-405F-80D9-B5426402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734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3122-9D2B-4FFB-902E-113E6FB45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EE166-63B7-475D-957D-81F001F6D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7321A-7447-4215-BA90-D364A953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FBA2C-CBC8-4859-B8B7-9FF24714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BE214-BB5E-441D-89B5-982AA864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95F75-4977-49E3-B2CF-AFB9C3B3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27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B865A-E12D-4046-830A-D9FC7CAB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44D52-85B9-48AB-8FB9-243D92364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7E501-7823-4E62-976D-F44EA46A1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2B950-4932-4CF4-A1D3-39460235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8E6F2-AC3B-4538-8CAC-71DC3471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F3F0-6F2A-4A17-BC39-77BFEBAB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279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FDB95-0697-4095-B733-1D2C175F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0AC0F-2EFA-4194-B3C2-5650D1319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A590-4E3A-4CE4-AA30-749289751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56936-E2ED-4695-901C-ABC8C4A98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14B83-D88F-4ECB-9E8D-A9E8CCEE8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052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6C8EE4-64AB-46ED-9CEE-B6EFE0E46D3A}"/>
              </a:ext>
            </a:extLst>
          </p:cNvPr>
          <p:cNvSpPr txBox="1">
            <a:spLocks/>
          </p:cNvSpPr>
          <p:nvPr/>
        </p:nvSpPr>
        <p:spPr>
          <a:xfrm>
            <a:off x="414130" y="173936"/>
            <a:ext cx="11363740" cy="2213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Smart City – Smart Branding</a:t>
            </a:r>
            <a:endParaRPr kumimoji="0" lang="en-ID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C9730B0-1A2D-4E5A-ADAC-6B379E2B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512" y="5032512"/>
            <a:ext cx="9051235" cy="1441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4EABBD-0C5C-4AEB-B65F-25DF0F0DA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44" y="2597977"/>
            <a:ext cx="3342312" cy="222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7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A5B6-531D-413C-8A29-08BF0972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Branding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6FA8-B4C2-4430-9A3B-4C56BDA31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50800" indent="0" algn="just">
              <a:lnSpc>
                <a:spcPct val="135000"/>
              </a:lnSpc>
              <a:buNone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kedua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Branding. </a:t>
            </a:r>
          </a:p>
          <a:p>
            <a:pPr marR="50800" indent="0" algn="just">
              <a:lnSpc>
                <a:spcPct val="135000"/>
              </a:lnSpc>
              <a:buNone/>
            </a:pP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randing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Smart.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dimaksud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Branding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inovasi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memasarkan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mampu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meningkatkan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mengembankan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tiga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pariwisata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bisnis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039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5F104A-E2C2-4467-997B-EB16D1B0DE85}"/>
              </a:ext>
            </a:extLst>
          </p:cNvPr>
          <p:cNvSpPr txBox="1"/>
          <p:nvPr/>
        </p:nvSpPr>
        <p:spPr>
          <a:xfrm>
            <a:off x="6576822" y="6269315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Citiasia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Smart Nation (CCSN)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2A800F1-F4EF-4E71-AF5E-97C98EC02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885" y="899818"/>
            <a:ext cx="5380247" cy="527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75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5223F-C7DE-4AA3-8EB9-1F703560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Pemikiran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20DC1-FF61-40BE-A1F4-F876AA809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Smart Branding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salah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era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sebuah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mampu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memenuhi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kebutuhan-kebutuhannya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memanfaatkan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potensi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lokal-nya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mampu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menarik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partisipasi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maupun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luar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pelaku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bisnis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investor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ikut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mendorong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percepatan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pembangunan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onsep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branding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kemiripan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konsep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branding di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korporasi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saja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perbedaannya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apabila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branding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korporasi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tujuannya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meningkatkan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brand value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perusahaan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berujung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meningkatnya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income dan profit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perusahaan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pada branding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tujuan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ingin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dicapai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brand value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mendorong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aktivitas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perekonomian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sosial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budaya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berujung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kesejahteraan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16804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E65D-1F25-49DF-8448-C06893B1A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Memasarkan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Pariwisata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(Tourism Branding)</a:t>
            </a: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DD0F-40A9-457A-B851-3048151F0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546100">
              <a:lnSpc>
                <a:spcPct val="91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mengembangkan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destinasi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wisata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layak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wisatawan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(destination).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95"/>
              </a:lnSpc>
              <a:buNone/>
            </a:pP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2700">
              <a:lnSpc>
                <a:spcPct val="110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infrastruktur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mendukung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kenyamanan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wisatawan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(amenities)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jalan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transportasi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hotel/motel/bedding &amp; breakfast (B&amp;B),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restoran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lain-lain.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9000"/>
              </a:lnSpc>
              <a:buNone/>
            </a:pP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90"/>
              </a:lnSpc>
              <a:buNone/>
            </a:pP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698500">
              <a:lnSpc>
                <a:spcPct val="97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budaya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ramah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pengunjung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(hospitality)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termasuk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kemampuan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berbahasa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ketersediaan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tour-guide dan lain-lain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2922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6A555-2A2B-414C-BA54-A971BB871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platform dan </a:t>
            </a:r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Memasarkan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Bisnis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Daerah </a:t>
            </a:r>
            <a:r>
              <a:rPr lang="en-ID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(Business Branding)</a:t>
            </a: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C5F85-E134-4943-91BF-EFEE0249F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533400">
              <a:lnSpc>
                <a:spcPct val="91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platform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memasarkan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perdagangan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kondusif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nyaman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market place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</a:p>
          <a:p>
            <a:pPr marL="0" marR="533400" indent="0">
              <a:lnSpc>
                <a:spcPct val="91000"/>
              </a:lnSpc>
              <a:buNone/>
              <a:tabLst>
                <a:tab pos="723900" algn="l"/>
              </a:tabLst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90500">
              <a:lnSpc>
                <a:spcPct val="91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memasarkan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mudah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Investment Lounge, Dashboard, dan Portal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Daerah.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9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38100">
              <a:lnSpc>
                <a:spcPct val="98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memasarkan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jasa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kreatif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kuliner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kriya, fashion, digital, dan lain-lain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9270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AF29A-1054-4274-B5F4-6FB02931B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Memasarkan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Wajah</a:t>
            </a: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Kota </a:t>
            </a:r>
            <a:r>
              <a:rPr lang="en-ID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(City Appearance Branding)</a:t>
            </a:r>
            <a:b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71B94-DE75-44F4-B698-A309115E7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330200">
              <a:lnSpc>
                <a:spcPct val="111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penataan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kembali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menonjolkan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nilai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arsitektur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mencerminkan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nilai-nilai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mengikuti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dinamika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modernisasi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menginginkan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sebuah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tata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ruang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tata wilayah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bersih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membanggakan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kualitas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arsitektur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berkelas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internasional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8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95"/>
              </a:lnSpc>
              <a:buNone/>
            </a:pP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65100" algn="just">
              <a:lnSpc>
                <a:spcPct val="129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wilayah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edge),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penanda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sebuah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lokasi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penting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berkesan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pengunjung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landmark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menyediakan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navigasi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menuju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signage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struktur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jalan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teratur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(path),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simpul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(node)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alun-alun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simpang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lain-lain.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78138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973954-035D-4C71-8C78-6E8ECBF7E659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Diskusi</a:t>
            </a:r>
            <a:r>
              <a:rPr lang="en-US" dirty="0"/>
              <a:t> :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9061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450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Smart Branding</vt:lpstr>
      <vt:lpstr>PowerPoint Presentation</vt:lpstr>
      <vt:lpstr>Konsep Pemikiran</vt:lpstr>
      <vt:lpstr>Membangun dan Memasarkan Ekosistem Pariwisata (Tourism Branding)</vt:lpstr>
      <vt:lpstr>Membangun platform dan Memasarkan Ekosistem Bisnis Daerah (Business Branding)</vt:lpstr>
      <vt:lpstr>Membangun dan Memasarkan Wajah Kota (City Appearance Branding) </vt:lpstr>
      <vt:lpstr>Diskusi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iwan pahendra</dc:creator>
  <cp:lastModifiedBy>iwan pahendra</cp:lastModifiedBy>
  <cp:revision>13</cp:revision>
  <dcterms:created xsi:type="dcterms:W3CDTF">2021-06-29T23:27:37Z</dcterms:created>
  <dcterms:modified xsi:type="dcterms:W3CDTF">2021-06-30T04:29:57Z</dcterms:modified>
</cp:coreProperties>
</file>