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75" r:id="rId4"/>
    <p:sldId id="274" r:id="rId5"/>
    <p:sldId id="276" r:id="rId6"/>
    <p:sldId id="277" r:id="rId7"/>
    <p:sldId id="282" r:id="rId8"/>
    <p:sldId id="270" r:id="rId9"/>
    <p:sldId id="284" r:id="rId10"/>
    <p:sldId id="285" r:id="rId11"/>
    <p:sldId id="278" r:id="rId12"/>
    <p:sldId id="280" r:id="rId13"/>
    <p:sldId id="281" r:id="rId14"/>
    <p:sldId id="279" r:id="rId15"/>
    <p:sldId id="273" r:id="rId16"/>
    <p:sldId id="258" r:id="rId17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/>
    <p:restoredTop sz="94660"/>
  </p:normalViewPr>
  <p:slideViewPr>
    <p:cSldViewPr snapToGrid="0" showGuides="1">
      <p:cViewPr varScale="1">
        <p:scale>
          <a:sx n="70" d="100"/>
          <a:sy n="70" d="100"/>
        </p:scale>
        <p:origin x="1410" y="60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CE20AF-43D3-4CAD-8B1F-9FB4A570C0FC}" type="doc">
      <dgm:prSet loTypeId="urn:microsoft.com/office/officeart/2005/8/layout/radial5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088B7F6-0C03-447C-BE8B-1B5B769A210D}">
      <dgm:prSet phldrT="[Text]" custT="1"/>
      <dgm:spPr/>
      <dgm:t>
        <a:bodyPr/>
        <a:lstStyle/>
        <a:p>
          <a:r>
            <a:rPr lang="en-US" sz="2000" dirty="0">
              <a:latin typeface="Maiandra GD" panose="020E0502030308020204" pitchFamily="34" charset="0"/>
            </a:rPr>
            <a:t>PEMBELAJARAN</a:t>
          </a:r>
        </a:p>
      </dgm:t>
    </dgm:pt>
    <dgm:pt modelId="{B4B97A0F-A888-47AC-B50C-2A067A8DC78D}" type="parTrans" cxnId="{A17490FA-0F17-4B83-A187-D7E859880E1C}">
      <dgm:prSet/>
      <dgm:spPr/>
      <dgm:t>
        <a:bodyPr/>
        <a:lstStyle/>
        <a:p>
          <a:endParaRPr lang="en-US"/>
        </a:p>
      </dgm:t>
    </dgm:pt>
    <dgm:pt modelId="{301905EB-0C87-40C3-B867-6FA7ABD35C15}" type="sibTrans" cxnId="{A17490FA-0F17-4B83-A187-D7E859880E1C}">
      <dgm:prSet/>
      <dgm:spPr/>
      <dgm:t>
        <a:bodyPr/>
        <a:lstStyle/>
        <a:p>
          <a:endParaRPr lang="en-US"/>
        </a:p>
      </dgm:t>
    </dgm:pt>
    <dgm:pt modelId="{382CE17B-ABCE-4307-9836-08AEA378033F}">
      <dgm:prSet phldrT="[Text]" custT="1"/>
      <dgm:spPr/>
      <dgm:t>
        <a:bodyPr/>
        <a:lstStyle/>
        <a:p>
          <a:r>
            <a:rPr lang="en-US" sz="2000" dirty="0">
              <a:latin typeface="Maiandra GD" panose="020E0502030308020204" pitchFamily="34" charset="0"/>
            </a:rPr>
            <a:t>MODEL</a:t>
          </a:r>
        </a:p>
      </dgm:t>
    </dgm:pt>
    <dgm:pt modelId="{F00E7864-7803-41D1-9725-37A619F76D35}" type="parTrans" cxnId="{CC680AC8-1178-41B9-96AF-098C5DDB4B09}">
      <dgm:prSet custT="1"/>
      <dgm:spPr/>
      <dgm:t>
        <a:bodyPr/>
        <a:lstStyle/>
        <a:p>
          <a:endParaRPr lang="en-US" sz="2000">
            <a:latin typeface="Maiandra GD" panose="020E0502030308020204" pitchFamily="34" charset="0"/>
          </a:endParaRPr>
        </a:p>
      </dgm:t>
    </dgm:pt>
    <dgm:pt modelId="{FC329334-2AB2-48BB-B140-648894AA7329}" type="sibTrans" cxnId="{CC680AC8-1178-41B9-96AF-098C5DDB4B09}">
      <dgm:prSet/>
      <dgm:spPr/>
      <dgm:t>
        <a:bodyPr/>
        <a:lstStyle/>
        <a:p>
          <a:endParaRPr lang="en-US"/>
        </a:p>
      </dgm:t>
    </dgm:pt>
    <dgm:pt modelId="{A20940F9-9E38-4072-87C1-B1B8C65E9562}">
      <dgm:prSet phldrT="[Text]" custT="1"/>
      <dgm:spPr/>
      <dgm:t>
        <a:bodyPr/>
        <a:lstStyle/>
        <a:p>
          <a:r>
            <a:rPr lang="en-US" sz="2000" dirty="0">
              <a:latin typeface="Maiandra GD" panose="020E0502030308020204" pitchFamily="34" charset="0"/>
            </a:rPr>
            <a:t>METODE</a:t>
          </a:r>
        </a:p>
      </dgm:t>
    </dgm:pt>
    <dgm:pt modelId="{209D6DE1-0BD4-404D-B484-663C892401C5}" type="parTrans" cxnId="{5C1DFD11-C80A-462E-9BFB-90027DBC5016}">
      <dgm:prSet custT="1"/>
      <dgm:spPr/>
      <dgm:t>
        <a:bodyPr/>
        <a:lstStyle/>
        <a:p>
          <a:endParaRPr lang="en-US" sz="2000">
            <a:latin typeface="Maiandra GD" panose="020E0502030308020204" pitchFamily="34" charset="0"/>
          </a:endParaRPr>
        </a:p>
      </dgm:t>
    </dgm:pt>
    <dgm:pt modelId="{B2F7EE7E-24FA-4A32-873B-764F516A5590}" type="sibTrans" cxnId="{5C1DFD11-C80A-462E-9BFB-90027DBC5016}">
      <dgm:prSet/>
      <dgm:spPr/>
      <dgm:t>
        <a:bodyPr/>
        <a:lstStyle/>
        <a:p>
          <a:endParaRPr lang="en-US"/>
        </a:p>
      </dgm:t>
    </dgm:pt>
    <dgm:pt modelId="{7CBBC242-F9B7-4570-83E9-9B507668D30C}">
      <dgm:prSet phldrT="[Text]" custT="1"/>
      <dgm:spPr/>
      <dgm:t>
        <a:bodyPr/>
        <a:lstStyle/>
        <a:p>
          <a:r>
            <a:rPr lang="en-US" sz="2000" dirty="0">
              <a:latin typeface="Maiandra GD" panose="020E0502030308020204" pitchFamily="34" charset="0"/>
            </a:rPr>
            <a:t>STRATEGI</a:t>
          </a:r>
        </a:p>
      </dgm:t>
    </dgm:pt>
    <dgm:pt modelId="{8A906855-B7E1-4435-891C-6B296B417E09}" type="parTrans" cxnId="{F37208E1-AF26-43D3-AFFA-16FCA6ABBC91}">
      <dgm:prSet custT="1"/>
      <dgm:spPr/>
      <dgm:t>
        <a:bodyPr/>
        <a:lstStyle/>
        <a:p>
          <a:endParaRPr lang="en-US" sz="2000">
            <a:latin typeface="Maiandra GD" panose="020E0502030308020204" pitchFamily="34" charset="0"/>
          </a:endParaRPr>
        </a:p>
      </dgm:t>
    </dgm:pt>
    <dgm:pt modelId="{27474ACF-9C56-4805-81D3-6092C0B49132}" type="sibTrans" cxnId="{F37208E1-AF26-43D3-AFFA-16FCA6ABBC91}">
      <dgm:prSet/>
      <dgm:spPr/>
      <dgm:t>
        <a:bodyPr/>
        <a:lstStyle/>
        <a:p>
          <a:endParaRPr lang="en-US"/>
        </a:p>
      </dgm:t>
    </dgm:pt>
    <dgm:pt modelId="{0126C406-C586-4991-92DD-FB1CBF62B9CC}">
      <dgm:prSet phldrT="[Text]" custT="1"/>
      <dgm:spPr/>
      <dgm:t>
        <a:bodyPr/>
        <a:lstStyle/>
        <a:p>
          <a:r>
            <a:rPr lang="en-US" sz="2000" dirty="0">
              <a:latin typeface="Maiandra GD" panose="020E0502030308020204" pitchFamily="34" charset="0"/>
            </a:rPr>
            <a:t>PENDEKATAN</a:t>
          </a:r>
        </a:p>
      </dgm:t>
    </dgm:pt>
    <dgm:pt modelId="{FF12747B-A2D4-4B10-8886-EC47F517C186}" type="parTrans" cxnId="{8F5E9106-46ED-48C4-9FEB-3ED57B6B2B3A}">
      <dgm:prSet custT="1"/>
      <dgm:spPr/>
      <dgm:t>
        <a:bodyPr/>
        <a:lstStyle/>
        <a:p>
          <a:endParaRPr lang="en-US" sz="2000">
            <a:latin typeface="Maiandra GD" panose="020E0502030308020204" pitchFamily="34" charset="0"/>
          </a:endParaRPr>
        </a:p>
      </dgm:t>
    </dgm:pt>
    <dgm:pt modelId="{F3F68DE2-C38E-46F6-B607-8D937827ED13}" type="sibTrans" cxnId="{8F5E9106-46ED-48C4-9FEB-3ED57B6B2B3A}">
      <dgm:prSet/>
      <dgm:spPr/>
      <dgm:t>
        <a:bodyPr/>
        <a:lstStyle/>
        <a:p>
          <a:endParaRPr lang="en-US"/>
        </a:p>
      </dgm:t>
    </dgm:pt>
    <dgm:pt modelId="{7B0F2DE1-F205-4BF8-9747-A769EA241702}">
      <dgm:prSet phldrT="[Text]" custT="1"/>
      <dgm:spPr/>
      <dgm:t>
        <a:bodyPr/>
        <a:lstStyle/>
        <a:p>
          <a:r>
            <a:rPr lang="en-US" sz="2000" dirty="0">
              <a:latin typeface="Maiandra GD" panose="020E0502030308020204" pitchFamily="34" charset="0"/>
            </a:rPr>
            <a:t>TEKNIK</a:t>
          </a:r>
        </a:p>
      </dgm:t>
    </dgm:pt>
    <dgm:pt modelId="{B102D8BA-EB96-4DFF-A9AF-E4A5C17D2B1A}" type="parTrans" cxnId="{1AE79788-FF47-4104-BB55-49F929204A91}">
      <dgm:prSet custT="1"/>
      <dgm:spPr/>
      <dgm:t>
        <a:bodyPr/>
        <a:lstStyle/>
        <a:p>
          <a:endParaRPr lang="en-US" sz="2000">
            <a:latin typeface="Maiandra GD" panose="020E0502030308020204" pitchFamily="34" charset="0"/>
          </a:endParaRPr>
        </a:p>
      </dgm:t>
    </dgm:pt>
    <dgm:pt modelId="{BA484B4B-8090-46C2-9459-F5DB9127C37B}" type="sibTrans" cxnId="{1AE79788-FF47-4104-BB55-49F929204A91}">
      <dgm:prSet/>
      <dgm:spPr/>
      <dgm:t>
        <a:bodyPr/>
        <a:lstStyle/>
        <a:p>
          <a:endParaRPr lang="en-US"/>
        </a:p>
      </dgm:t>
    </dgm:pt>
    <dgm:pt modelId="{763391AE-1A03-4494-9233-ACFEB33176DE}" type="pres">
      <dgm:prSet presAssocID="{25CE20AF-43D3-4CAD-8B1F-9FB4A570C0F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495192-21B0-4C40-B136-90C52F23F5A0}" type="pres">
      <dgm:prSet presAssocID="{F088B7F6-0C03-447C-BE8B-1B5B769A210D}" presName="centerShape" presStyleLbl="node0" presStyleIdx="0" presStyleCnt="1"/>
      <dgm:spPr/>
    </dgm:pt>
    <dgm:pt modelId="{67358D76-CC0A-4084-A297-3C7B1593DBC9}" type="pres">
      <dgm:prSet presAssocID="{F00E7864-7803-41D1-9725-37A619F76D35}" presName="parTrans" presStyleLbl="sibTrans2D1" presStyleIdx="0" presStyleCnt="5"/>
      <dgm:spPr/>
    </dgm:pt>
    <dgm:pt modelId="{5C270B76-BFC0-495C-B486-E284A4473576}" type="pres">
      <dgm:prSet presAssocID="{F00E7864-7803-41D1-9725-37A619F76D35}" presName="connectorText" presStyleLbl="sibTrans2D1" presStyleIdx="0" presStyleCnt="5"/>
      <dgm:spPr/>
    </dgm:pt>
    <dgm:pt modelId="{BB5BCE76-BB6A-4447-8E33-205890B9ABF2}" type="pres">
      <dgm:prSet presAssocID="{382CE17B-ABCE-4307-9836-08AEA378033F}" presName="node" presStyleLbl="node1" presStyleIdx="0" presStyleCnt="5">
        <dgm:presLayoutVars>
          <dgm:bulletEnabled val="1"/>
        </dgm:presLayoutVars>
      </dgm:prSet>
      <dgm:spPr/>
    </dgm:pt>
    <dgm:pt modelId="{5F291720-6352-4170-9DD3-AD012F3A2D98}" type="pres">
      <dgm:prSet presAssocID="{209D6DE1-0BD4-404D-B484-663C892401C5}" presName="parTrans" presStyleLbl="sibTrans2D1" presStyleIdx="1" presStyleCnt="5"/>
      <dgm:spPr/>
    </dgm:pt>
    <dgm:pt modelId="{D120FF12-9B2F-4641-8516-48F26AB6EA48}" type="pres">
      <dgm:prSet presAssocID="{209D6DE1-0BD4-404D-B484-663C892401C5}" presName="connectorText" presStyleLbl="sibTrans2D1" presStyleIdx="1" presStyleCnt="5"/>
      <dgm:spPr/>
    </dgm:pt>
    <dgm:pt modelId="{A26CDE6D-EA2F-42EA-94F4-AADD169E48F4}" type="pres">
      <dgm:prSet presAssocID="{A20940F9-9E38-4072-87C1-B1B8C65E9562}" presName="node" presStyleLbl="node1" presStyleIdx="1" presStyleCnt="5">
        <dgm:presLayoutVars>
          <dgm:bulletEnabled val="1"/>
        </dgm:presLayoutVars>
      </dgm:prSet>
      <dgm:spPr/>
    </dgm:pt>
    <dgm:pt modelId="{112E239E-DB85-49DF-B40D-D8EDE8D405AB}" type="pres">
      <dgm:prSet presAssocID="{8A906855-B7E1-4435-891C-6B296B417E09}" presName="parTrans" presStyleLbl="sibTrans2D1" presStyleIdx="2" presStyleCnt="5"/>
      <dgm:spPr/>
    </dgm:pt>
    <dgm:pt modelId="{E8EBC091-A352-48F1-A1BF-2CDE3188D2B9}" type="pres">
      <dgm:prSet presAssocID="{8A906855-B7E1-4435-891C-6B296B417E09}" presName="connectorText" presStyleLbl="sibTrans2D1" presStyleIdx="2" presStyleCnt="5"/>
      <dgm:spPr/>
    </dgm:pt>
    <dgm:pt modelId="{F2B0130F-7F1E-40F8-93B4-E395763584A5}" type="pres">
      <dgm:prSet presAssocID="{7CBBC242-F9B7-4570-83E9-9B507668D30C}" presName="node" presStyleLbl="node1" presStyleIdx="2" presStyleCnt="5">
        <dgm:presLayoutVars>
          <dgm:bulletEnabled val="1"/>
        </dgm:presLayoutVars>
      </dgm:prSet>
      <dgm:spPr/>
    </dgm:pt>
    <dgm:pt modelId="{301E8A7A-4DDA-42EC-9EA8-D4F71055D071}" type="pres">
      <dgm:prSet presAssocID="{FF12747B-A2D4-4B10-8886-EC47F517C186}" presName="parTrans" presStyleLbl="sibTrans2D1" presStyleIdx="3" presStyleCnt="5"/>
      <dgm:spPr/>
    </dgm:pt>
    <dgm:pt modelId="{582AE657-3132-47D1-B26D-A5AC6B82BF8E}" type="pres">
      <dgm:prSet presAssocID="{FF12747B-A2D4-4B10-8886-EC47F517C186}" presName="connectorText" presStyleLbl="sibTrans2D1" presStyleIdx="3" presStyleCnt="5"/>
      <dgm:spPr/>
    </dgm:pt>
    <dgm:pt modelId="{A735E0CD-ED24-42E3-82FE-B409B0A066F1}" type="pres">
      <dgm:prSet presAssocID="{0126C406-C586-4991-92DD-FB1CBF62B9CC}" presName="node" presStyleLbl="node1" presStyleIdx="3" presStyleCnt="5">
        <dgm:presLayoutVars>
          <dgm:bulletEnabled val="1"/>
        </dgm:presLayoutVars>
      </dgm:prSet>
      <dgm:spPr/>
    </dgm:pt>
    <dgm:pt modelId="{849DD601-FC13-42EF-A7C9-EF8FD4207126}" type="pres">
      <dgm:prSet presAssocID="{B102D8BA-EB96-4DFF-A9AF-E4A5C17D2B1A}" presName="parTrans" presStyleLbl="sibTrans2D1" presStyleIdx="4" presStyleCnt="5"/>
      <dgm:spPr/>
    </dgm:pt>
    <dgm:pt modelId="{1216BF9E-C194-459B-80F5-4944C0CBDCA1}" type="pres">
      <dgm:prSet presAssocID="{B102D8BA-EB96-4DFF-A9AF-E4A5C17D2B1A}" presName="connectorText" presStyleLbl="sibTrans2D1" presStyleIdx="4" presStyleCnt="5"/>
      <dgm:spPr/>
    </dgm:pt>
    <dgm:pt modelId="{81A93A10-437A-4329-8135-7315F98AB702}" type="pres">
      <dgm:prSet presAssocID="{7B0F2DE1-F205-4BF8-9747-A769EA241702}" presName="node" presStyleLbl="node1" presStyleIdx="4" presStyleCnt="5">
        <dgm:presLayoutVars>
          <dgm:bulletEnabled val="1"/>
        </dgm:presLayoutVars>
      </dgm:prSet>
      <dgm:spPr/>
    </dgm:pt>
  </dgm:ptLst>
  <dgm:cxnLst>
    <dgm:cxn modelId="{8F5E9106-46ED-48C4-9FEB-3ED57B6B2B3A}" srcId="{F088B7F6-0C03-447C-BE8B-1B5B769A210D}" destId="{0126C406-C586-4991-92DD-FB1CBF62B9CC}" srcOrd="3" destOrd="0" parTransId="{FF12747B-A2D4-4B10-8886-EC47F517C186}" sibTransId="{F3F68DE2-C38E-46F6-B607-8D937827ED13}"/>
    <dgm:cxn modelId="{5C1DFD11-C80A-462E-9BFB-90027DBC5016}" srcId="{F088B7F6-0C03-447C-BE8B-1B5B769A210D}" destId="{A20940F9-9E38-4072-87C1-B1B8C65E9562}" srcOrd="1" destOrd="0" parTransId="{209D6DE1-0BD4-404D-B484-663C892401C5}" sibTransId="{B2F7EE7E-24FA-4A32-873B-764F516A5590}"/>
    <dgm:cxn modelId="{CDDB1B29-A321-4C09-959B-BF4CBDCB88D9}" type="presOf" srcId="{FF12747B-A2D4-4B10-8886-EC47F517C186}" destId="{301E8A7A-4DDA-42EC-9EA8-D4F71055D071}" srcOrd="0" destOrd="0" presId="urn:microsoft.com/office/officeart/2005/8/layout/radial5"/>
    <dgm:cxn modelId="{2419762A-BAF9-4975-B8CC-286038611FBA}" type="presOf" srcId="{0126C406-C586-4991-92DD-FB1CBF62B9CC}" destId="{A735E0CD-ED24-42E3-82FE-B409B0A066F1}" srcOrd="0" destOrd="0" presId="urn:microsoft.com/office/officeart/2005/8/layout/radial5"/>
    <dgm:cxn modelId="{97B7D04F-2806-44BB-85D5-6C0A10CA2BE2}" type="presOf" srcId="{7B0F2DE1-F205-4BF8-9747-A769EA241702}" destId="{81A93A10-437A-4329-8135-7315F98AB702}" srcOrd="0" destOrd="0" presId="urn:microsoft.com/office/officeart/2005/8/layout/radial5"/>
    <dgm:cxn modelId="{74D30476-9EFB-4D00-8F17-32C6A71DE6D2}" type="presOf" srcId="{382CE17B-ABCE-4307-9836-08AEA378033F}" destId="{BB5BCE76-BB6A-4447-8E33-205890B9ABF2}" srcOrd="0" destOrd="0" presId="urn:microsoft.com/office/officeart/2005/8/layout/radial5"/>
    <dgm:cxn modelId="{BE4D8A82-D849-4230-93FB-473A4F90E721}" type="presOf" srcId="{A20940F9-9E38-4072-87C1-B1B8C65E9562}" destId="{A26CDE6D-EA2F-42EA-94F4-AADD169E48F4}" srcOrd="0" destOrd="0" presId="urn:microsoft.com/office/officeart/2005/8/layout/radial5"/>
    <dgm:cxn modelId="{0A78A285-9EC8-4C86-A391-CC3957CBBEBE}" type="presOf" srcId="{FF12747B-A2D4-4B10-8886-EC47F517C186}" destId="{582AE657-3132-47D1-B26D-A5AC6B82BF8E}" srcOrd="1" destOrd="0" presId="urn:microsoft.com/office/officeart/2005/8/layout/radial5"/>
    <dgm:cxn modelId="{1AE79788-FF47-4104-BB55-49F929204A91}" srcId="{F088B7F6-0C03-447C-BE8B-1B5B769A210D}" destId="{7B0F2DE1-F205-4BF8-9747-A769EA241702}" srcOrd="4" destOrd="0" parTransId="{B102D8BA-EB96-4DFF-A9AF-E4A5C17D2B1A}" sibTransId="{BA484B4B-8090-46C2-9459-F5DB9127C37B}"/>
    <dgm:cxn modelId="{DE328E91-1530-45A1-ACC3-88EEBF4A56A0}" type="presOf" srcId="{8A906855-B7E1-4435-891C-6B296B417E09}" destId="{112E239E-DB85-49DF-B40D-D8EDE8D405AB}" srcOrd="0" destOrd="0" presId="urn:microsoft.com/office/officeart/2005/8/layout/radial5"/>
    <dgm:cxn modelId="{2B7D0499-59F4-491C-A58B-E162C0B0AC24}" type="presOf" srcId="{209D6DE1-0BD4-404D-B484-663C892401C5}" destId="{5F291720-6352-4170-9DD3-AD012F3A2D98}" srcOrd="0" destOrd="0" presId="urn:microsoft.com/office/officeart/2005/8/layout/radial5"/>
    <dgm:cxn modelId="{757815AB-EDB4-4B47-BD68-C6A6A2051048}" type="presOf" srcId="{B102D8BA-EB96-4DFF-A9AF-E4A5C17D2B1A}" destId="{849DD601-FC13-42EF-A7C9-EF8FD4207126}" srcOrd="0" destOrd="0" presId="urn:microsoft.com/office/officeart/2005/8/layout/radial5"/>
    <dgm:cxn modelId="{A1A555B2-86A2-435C-88F2-A1B3815ECF7B}" type="presOf" srcId="{7CBBC242-F9B7-4570-83E9-9B507668D30C}" destId="{F2B0130F-7F1E-40F8-93B4-E395763584A5}" srcOrd="0" destOrd="0" presId="urn:microsoft.com/office/officeart/2005/8/layout/radial5"/>
    <dgm:cxn modelId="{EBDCD4B7-E141-4DB0-86A4-3984A031C93F}" type="presOf" srcId="{209D6DE1-0BD4-404D-B484-663C892401C5}" destId="{D120FF12-9B2F-4641-8516-48F26AB6EA48}" srcOrd="1" destOrd="0" presId="urn:microsoft.com/office/officeart/2005/8/layout/radial5"/>
    <dgm:cxn modelId="{ABF25BBE-0D12-4EF9-8717-2CFB74239CFB}" type="presOf" srcId="{25CE20AF-43D3-4CAD-8B1F-9FB4A570C0FC}" destId="{763391AE-1A03-4494-9233-ACFEB33176DE}" srcOrd="0" destOrd="0" presId="urn:microsoft.com/office/officeart/2005/8/layout/radial5"/>
    <dgm:cxn modelId="{CC680AC8-1178-41B9-96AF-098C5DDB4B09}" srcId="{F088B7F6-0C03-447C-BE8B-1B5B769A210D}" destId="{382CE17B-ABCE-4307-9836-08AEA378033F}" srcOrd="0" destOrd="0" parTransId="{F00E7864-7803-41D1-9725-37A619F76D35}" sibTransId="{FC329334-2AB2-48BB-B140-648894AA7329}"/>
    <dgm:cxn modelId="{726ACFC9-5702-4EE9-B317-194A012A7F01}" type="presOf" srcId="{B102D8BA-EB96-4DFF-A9AF-E4A5C17D2B1A}" destId="{1216BF9E-C194-459B-80F5-4944C0CBDCA1}" srcOrd="1" destOrd="0" presId="urn:microsoft.com/office/officeart/2005/8/layout/radial5"/>
    <dgm:cxn modelId="{F37208E1-AF26-43D3-AFFA-16FCA6ABBC91}" srcId="{F088B7F6-0C03-447C-BE8B-1B5B769A210D}" destId="{7CBBC242-F9B7-4570-83E9-9B507668D30C}" srcOrd="2" destOrd="0" parTransId="{8A906855-B7E1-4435-891C-6B296B417E09}" sibTransId="{27474ACF-9C56-4805-81D3-6092C0B49132}"/>
    <dgm:cxn modelId="{0984DBE1-A504-42A5-A5F4-99B8935FFDB1}" type="presOf" srcId="{F088B7F6-0C03-447C-BE8B-1B5B769A210D}" destId="{1D495192-21B0-4C40-B136-90C52F23F5A0}" srcOrd="0" destOrd="0" presId="urn:microsoft.com/office/officeart/2005/8/layout/radial5"/>
    <dgm:cxn modelId="{A16163E2-863E-47ED-B8DD-6CD542836F1F}" type="presOf" srcId="{F00E7864-7803-41D1-9725-37A619F76D35}" destId="{67358D76-CC0A-4084-A297-3C7B1593DBC9}" srcOrd="0" destOrd="0" presId="urn:microsoft.com/office/officeart/2005/8/layout/radial5"/>
    <dgm:cxn modelId="{61D57DEB-BCFB-401B-9401-4862B329D902}" type="presOf" srcId="{8A906855-B7E1-4435-891C-6B296B417E09}" destId="{E8EBC091-A352-48F1-A1BF-2CDE3188D2B9}" srcOrd="1" destOrd="0" presId="urn:microsoft.com/office/officeart/2005/8/layout/radial5"/>
    <dgm:cxn modelId="{437175F7-ECD8-47B5-8D44-95454481D398}" type="presOf" srcId="{F00E7864-7803-41D1-9725-37A619F76D35}" destId="{5C270B76-BFC0-495C-B486-E284A4473576}" srcOrd="1" destOrd="0" presId="urn:microsoft.com/office/officeart/2005/8/layout/radial5"/>
    <dgm:cxn modelId="{A17490FA-0F17-4B83-A187-D7E859880E1C}" srcId="{25CE20AF-43D3-4CAD-8B1F-9FB4A570C0FC}" destId="{F088B7F6-0C03-447C-BE8B-1B5B769A210D}" srcOrd="0" destOrd="0" parTransId="{B4B97A0F-A888-47AC-B50C-2A067A8DC78D}" sibTransId="{301905EB-0C87-40C3-B867-6FA7ABD35C15}"/>
    <dgm:cxn modelId="{02B0844D-050B-47CE-8382-ED1D6CFA34FC}" type="presParOf" srcId="{763391AE-1A03-4494-9233-ACFEB33176DE}" destId="{1D495192-21B0-4C40-B136-90C52F23F5A0}" srcOrd="0" destOrd="0" presId="urn:microsoft.com/office/officeart/2005/8/layout/radial5"/>
    <dgm:cxn modelId="{F6EEDB57-7426-4CE4-A9C5-726BC58E071A}" type="presParOf" srcId="{763391AE-1A03-4494-9233-ACFEB33176DE}" destId="{67358D76-CC0A-4084-A297-3C7B1593DBC9}" srcOrd="1" destOrd="0" presId="urn:microsoft.com/office/officeart/2005/8/layout/radial5"/>
    <dgm:cxn modelId="{4E0433C2-E03E-4596-904B-8C9F512AEAE7}" type="presParOf" srcId="{67358D76-CC0A-4084-A297-3C7B1593DBC9}" destId="{5C270B76-BFC0-495C-B486-E284A4473576}" srcOrd="0" destOrd="0" presId="urn:microsoft.com/office/officeart/2005/8/layout/radial5"/>
    <dgm:cxn modelId="{671B028A-CACA-4F68-A27A-FD8419A62475}" type="presParOf" srcId="{763391AE-1A03-4494-9233-ACFEB33176DE}" destId="{BB5BCE76-BB6A-4447-8E33-205890B9ABF2}" srcOrd="2" destOrd="0" presId="urn:microsoft.com/office/officeart/2005/8/layout/radial5"/>
    <dgm:cxn modelId="{464ADD15-73AC-41B1-8B0A-751714B3C29D}" type="presParOf" srcId="{763391AE-1A03-4494-9233-ACFEB33176DE}" destId="{5F291720-6352-4170-9DD3-AD012F3A2D98}" srcOrd="3" destOrd="0" presId="urn:microsoft.com/office/officeart/2005/8/layout/radial5"/>
    <dgm:cxn modelId="{8415248C-B7F8-4D0C-BD2A-157843675B15}" type="presParOf" srcId="{5F291720-6352-4170-9DD3-AD012F3A2D98}" destId="{D120FF12-9B2F-4641-8516-48F26AB6EA48}" srcOrd="0" destOrd="0" presId="urn:microsoft.com/office/officeart/2005/8/layout/radial5"/>
    <dgm:cxn modelId="{FB3012BB-73C4-4E00-954B-FF5359061896}" type="presParOf" srcId="{763391AE-1A03-4494-9233-ACFEB33176DE}" destId="{A26CDE6D-EA2F-42EA-94F4-AADD169E48F4}" srcOrd="4" destOrd="0" presId="urn:microsoft.com/office/officeart/2005/8/layout/radial5"/>
    <dgm:cxn modelId="{BE298E2C-B602-473C-BD6B-8C7B6C706680}" type="presParOf" srcId="{763391AE-1A03-4494-9233-ACFEB33176DE}" destId="{112E239E-DB85-49DF-B40D-D8EDE8D405AB}" srcOrd="5" destOrd="0" presId="urn:microsoft.com/office/officeart/2005/8/layout/radial5"/>
    <dgm:cxn modelId="{24292EF3-6967-4109-9CF7-F0F11286EF97}" type="presParOf" srcId="{112E239E-DB85-49DF-B40D-D8EDE8D405AB}" destId="{E8EBC091-A352-48F1-A1BF-2CDE3188D2B9}" srcOrd="0" destOrd="0" presId="urn:microsoft.com/office/officeart/2005/8/layout/radial5"/>
    <dgm:cxn modelId="{8ED66D11-8F7D-4678-9F0F-BD1A61CB2256}" type="presParOf" srcId="{763391AE-1A03-4494-9233-ACFEB33176DE}" destId="{F2B0130F-7F1E-40F8-93B4-E395763584A5}" srcOrd="6" destOrd="0" presId="urn:microsoft.com/office/officeart/2005/8/layout/radial5"/>
    <dgm:cxn modelId="{B68127E7-F69C-46C2-B2D8-697A0F8EB76C}" type="presParOf" srcId="{763391AE-1A03-4494-9233-ACFEB33176DE}" destId="{301E8A7A-4DDA-42EC-9EA8-D4F71055D071}" srcOrd="7" destOrd="0" presId="urn:microsoft.com/office/officeart/2005/8/layout/radial5"/>
    <dgm:cxn modelId="{D118AAA2-9B47-44E8-8172-3EC01791086E}" type="presParOf" srcId="{301E8A7A-4DDA-42EC-9EA8-D4F71055D071}" destId="{582AE657-3132-47D1-B26D-A5AC6B82BF8E}" srcOrd="0" destOrd="0" presId="urn:microsoft.com/office/officeart/2005/8/layout/radial5"/>
    <dgm:cxn modelId="{7E5B30E9-4F7B-479B-9A48-E80F437C324A}" type="presParOf" srcId="{763391AE-1A03-4494-9233-ACFEB33176DE}" destId="{A735E0CD-ED24-42E3-82FE-B409B0A066F1}" srcOrd="8" destOrd="0" presId="urn:microsoft.com/office/officeart/2005/8/layout/radial5"/>
    <dgm:cxn modelId="{60B0C1BC-F644-462C-B7D1-B26C751EF356}" type="presParOf" srcId="{763391AE-1A03-4494-9233-ACFEB33176DE}" destId="{849DD601-FC13-42EF-A7C9-EF8FD4207126}" srcOrd="9" destOrd="0" presId="urn:microsoft.com/office/officeart/2005/8/layout/radial5"/>
    <dgm:cxn modelId="{3D31545B-207D-432E-9B85-5FB095FAA23D}" type="presParOf" srcId="{849DD601-FC13-42EF-A7C9-EF8FD4207126}" destId="{1216BF9E-C194-459B-80F5-4944C0CBDCA1}" srcOrd="0" destOrd="0" presId="urn:microsoft.com/office/officeart/2005/8/layout/radial5"/>
    <dgm:cxn modelId="{387C5973-440B-4FAB-A5E9-93E5F586A2AF}" type="presParOf" srcId="{763391AE-1A03-4494-9233-ACFEB33176DE}" destId="{81A93A10-437A-4329-8135-7315F98AB702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95192-21B0-4C40-B136-90C52F23F5A0}">
      <dsp:nvSpPr>
        <dsp:cNvPr id="0" name=""/>
        <dsp:cNvSpPr/>
      </dsp:nvSpPr>
      <dsp:spPr>
        <a:xfrm>
          <a:off x="4949220" y="2429466"/>
          <a:ext cx="1732085" cy="173208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Maiandra GD" panose="020E0502030308020204" pitchFamily="34" charset="0"/>
            </a:rPr>
            <a:t>PEMBELAJARAN</a:t>
          </a:r>
        </a:p>
      </dsp:txBody>
      <dsp:txXfrm>
        <a:off x="5202878" y="2683124"/>
        <a:ext cx="1224769" cy="1224769"/>
      </dsp:txXfrm>
    </dsp:sp>
    <dsp:sp modelId="{67358D76-CC0A-4084-A297-3C7B1593DBC9}">
      <dsp:nvSpPr>
        <dsp:cNvPr id="0" name=""/>
        <dsp:cNvSpPr/>
      </dsp:nvSpPr>
      <dsp:spPr>
        <a:xfrm rot="16200000">
          <a:off x="5631455" y="1798608"/>
          <a:ext cx="367616" cy="588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Maiandra GD" panose="020E0502030308020204" pitchFamily="34" charset="0"/>
          </a:endParaRPr>
        </a:p>
      </dsp:txBody>
      <dsp:txXfrm>
        <a:off x="5686598" y="1971533"/>
        <a:ext cx="257331" cy="353345"/>
      </dsp:txXfrm>
    </dsp:sp>
    <dsp:sp modelId="{BB5BCE76-BB6A-4447-8E33-205890B9ABF2}">
      <dsp:nvSpPr>
        <dsp:cNvPr id="0" name=""/>
        <dsp:cNvSpPr/>
      </dsp:nvSpPr>
      <dsp:spPr>
        <a:xfrm>
          <a:off x="4949220" y="3764"/>
          <a:ext cx="1732085" cy="173208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Maiandra GD" panose="020E0502030308020204" pitchFamily="34" charset="0"/>
            </a:rPr>
            <a:t>MODEL</a:t>
          </a:r>
        </a:p>
      </dsp:txBody>
      <dsp:txXfrm>
        <a:off x="5202878" y="257422"/>
        <a:ext cx="1224769" cy="1224769"/>
      </dsp:txXfrm>
    </dsp:sp>
    <dsp:sp modelId="{5F291720-6352-4170-9DD3-AD012F3A2D98}">
      <dsp:nvSpPr>
        <dsp:cNvPr id="0" name=""/>
        <dsp:cNvSpPr/>
      </dsp:nvSpPr>
      <dsp:spPr>
        <a:xfrm rot="20520000">
          <a:off x="6775049" y="2629478"/>
          <a:ext cx="367616" cy="588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Maiandra GD" panose="020E0502030308020204" pitchFamily="34" charset="0"/>
          </a:endParaRPr>
        </a:p>
      </dsp:txBody>
      <dsp:txXfrm>
        <a:off x="6777748" y="2764300"/>
        <a:ext cx="257331" cy="353345"/>
      </dsp:txXfrm>
    </dsp:sp>
    <dsp:sp modelId="{A26CDE6D-EA2F-42EA-94F4-AADD169E48F4}">
      <dsp:nvSpPr>
        <dsp:cNvPr id="0" name=""/>
        <dsp:cNvSpPr/>
      </dsp:nvSpPr>
      <dsp:spPr>
        <a:xfrm>
          <a:off x="7256200" y="1679883"/>
          <a:ext cx="1732085" cy="1732085"/>
        </a:xfrm>
        <a:prstGeom prst="ellipse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Maiandra GD" panose="020E0502030308020204" pitchFamily="34" charset="0"/>
            </a:rPr>
            <a:t>METODE</a:t>
          </a:r>
        </a:p>
      </dsp:txBody>
      <dsp:txXfrm>
        <a:off x="7509858" y="1933541"/>
        <a:ext cx="1224769" cy="1224769"/>
      </dsp:txXfrm>
    </dsp:sp>
    <dsp:sp modelId="{112E239E-DB85-49DF-B40D-D8EDE8D405AB}">
      <dsp:nvSpPr>
        <dsp:cNvPr id="0" name=""/>
        <dsp:cNvSpPr/>
      </dsp:nvSpPr>
      <dsp:spPr>
        <a:xfrm rot="3240000">
          <a:off x="6338235" y="3973854"/>
          <a:ext cx="367616" cy="588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Maiandra GD" panose="020E0502030308020204" pitchFamily="34" charset="0"/>
          </a:endParaRPr>
        </a:p>
      </dsp:txBody>
      <dsp:txXfrm>
        <a:off x="6360966" y="4047025"/>
        <a:ext cx="257331" cy="353345"/>
      </dsp:txXfrm>
    </dsp:sp>
    <dsp:sp modelId="{F2B0130F-7F1E-40F8-93B4-E395763584A5}">
      <dsp:nvSpPr>
        <dsp:cNvPr id="0" name=""/>
        <dsp:cNvSpPr/>
      </dsp:nvSpPr>
      <dsp:spPr>
        <a:xfrm>
          <a:off x="6375012" y="4391901"/>
          <a:ext cx="1732085" cy="1732085"/>
        </a:xfrm>
        <a:prstGeom prst="ellips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Maiandra GD" panose="020E0502030308020204" pitchFamily="34" charset="0"/>
            </a:rPr>
            <a:t>STRATEGI</a:t>
          </a:r>
        </a:p>
      </dsp:txBody>
      <dsp:txXfrm>
        <a:off x="6628670" y="4645559"/>
        <a:ext cx="1224769" cy="1224769"/>
      </dsp:txXfrm>
    </dsp:sp>
    <dsp:sp modelId="{301E8A7A-4DDA-42EC-9EA8-D4F71055D071}">
      <dsp:nvSpPr>
        <dsp:cNvPr id="0" name=""/>
        <dsp:cNvSpPr/>
      </dsp:nvSpPr>
      <dsp:spPr>
        <a:xfrm rot="7560000">
          <a:off x="4924674" y="3973854"/>
          <a:ext cx="367616" cy="588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Maiandra GD" panose="020E0502030308020204" pitchFamily="34" charset="0"/>
          </a:endParaRPr>
        </a:p>
      </dsp:txBody>
      <dsp:txXfrm rot="10800000">
        <a:off x="5012228" y="4047025"/>
        <a:ext cx="257331" cy="353345"/>
      </dsp:txXfrm>
    </dsp:sp>
    <dsp:sp modelId="{A735E0CD-ED24-42E3-82FE-B409B0A066F1}">
      <dsp:nvSpPr>
        <dsp:cNvPr id="0" name=""/>
        <dsp:cNvSpPr/>
      </dsp:nvSpPr>
      <dsp:spPr>
        <a:xfrm>
          <a:off x="3523428" y="4391901"/>
          <a:ext cx="1732085" cy="1732085"/>
        </a:xfrm>
        <a:prstGeom prst="ellipse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Maiandra GD" panose="020E0502030308020204" pitchFamily="34" charset="0"/>
            </a:rPr>
            <a:t>PENDEKATAN</a:t>
          </a:r>
        </a:p>
      </dsp:txBody>
      <dsp:txXfrm>
        <a:off x="3777086" y="4645559"/>
        <a:ext cx="1224769" cy="1224769"/>
      </dsp:txXfrm>
    </dsp:sp>
    <dsp:sp modelId="{849DD601-FC13-42EF-A7C9-EF8FD4207126}">
      <dsp:nvSpPr>
        <dsp:cNvPr id="0" name=""/>
        <dsp:cNvSpPr/>
      </dsp:nvSpPr>
      <dsp:spPr>
        <a:xfrm rot="11880000">
          <a:off x="4487860" y="2629478"/>
          <a:ext cx="367616" cy="588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Maiandra GD" panose="020E0502030308020204" pitchFamily="34" charset="0"/>
          </a:endParaRPr>
        </a:p>
      </dsp:txBody>
      <dsp:txXfrm rot="10800000">
        <a:off x="4595446" y="2764300"/>
        <a:ext cx="257331" cy="353345"/>
      </dsp:txXfrm>
    </dsp:sp>
    <dsp:sp modelId="{81A93A10-437A-4329-8135-7315F98AB702}">
      <dsp:nvSpPr>
        <dsp:cNvPr id="0" name=""/>
        <dsp:cNvSpPr/>
      </dsp:nvSpPr>
      <dsp:spPr>
        <a:xfrm>
          <a:off x="2642241" y="1679883"/>
          <a:ext cx="1732085" cy="1732085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Maiandra GD" panose="020E0502030308020204" pitchFamily="34" charset="0"/>
            </a:rPr>
            <a:t>TEKNIK</a:t>
          </a:r>
        </a:p>
      </dsp:txBody>
      <dsp:txXfrm>
        <a:off x="2895899" y="1933541"/>
        <a:ext cx="1224769" cy="1224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yusrawati090992@gmail.com" TargetMode="External"/><Relationship Id="rId4" Type="http://schemas.openxmlformats.org/officeDocument/2006/relationships/hyperlink" Target="mailto:Yusra@bbg.ac.id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dirty="0">
                <a:latin typeface="Cambria" panose="02040503050406030204" pitchFamily="18" charset="0"/>
              </a:rPr>
              <a:t>MODEL, METODE, STRATEGI, PENDEKATAN, DAN TEKNIK DALAM PEMBELAJARAN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AEA50-A768-4440-A2AD-4D76DBA59A4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5104" r="10139" b="9986"/>
          <a:stretch/>
        </p:blipFill>
        <p:spPr>
          <a:xfrm>
            <a:off x="124695" y="2840879"/>
            <a:ext cx="2096253" cy="29713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7E1D06-85FC-49C6-A0AD-39FB76EECEB1}"/>
              </a:ext>
            </a:extLst>
          </p:cNvPr>
          <p:cNvSpPr txBox="1"/>
          <p:nvPr/>
        </p:nvSpPr>
        <p:spPr>
          <a:xfrm>
            <a:off x="2212758" y="3429000"/>
            <a:ext cx="63632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Yusrawati</a:t>
            </a:r>
            <a:r>
              <a:rPr lang="en-US" sz="2400" b="1" dirty="0">
                <a:latin typeface="Maiandra GD" panose="020E0502030308020204" pitchFamily="34" charset="0"/>
              </a:rPr>
              <a:t> JR </a:t>
            </a:r>
            <a:r>
              <a:rPr lang="en-US" sz="2400" b="1" dirty="0" err="1">
                <a:latin typeface="Maiandra GD" panose="020E0502030308020204" pitchFamily="34" charset="0"/>
              </a:rPr>
              <a:t>Simatupang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0813-6076-6078</a:t>
            </a:r>
          </a:p>
          <a:p>
            <a:r>
              <a:rPr lang="en-US" dirty="0">
                <a:latin typeface="Maiandra GD" panose="020E0502030308020204" pitchFamily="34" charset="0"/>
              </a:rPr>
              <a:t>E-mail	: </a:t>
            </a:r>
            <a:r>
              <a:rPr lang="en-US" dirty="0">
                <a:latin typeface="Maiandra GD" panose="020E0502030308020204" pitchFamily="34" charset="0"/>
                <a:hlinkClick r:id="rId4"/>
              </a:rPr>
              <a:t>Yusra@bbg.ac.id/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>
                <a:latin typeface="Maiandra GD" panose="020E0502030308020204" pitchFamily="34" charset="0"/>
                <a:hlinkClick r:id="rId5"/>
              </a:rPr>
              <a:t>yusrawati090992@gmail.com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980C4-1892-4EA9-9701-F5FE1B9F2999}"/>
              </a:ext>
            </a:extLst>
          </p:cNvPr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B2666-AE1E-4E49-A452-CCD2A6CC8D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	</a:t>
            </a:r>
            <a:r>
              <a:rPr lang="en-US" b="1" i="1" dirty="0">
                <a:latin typeface="Maiandra GD" panose="020E0502030308020204" pitchFamily="34" charset="0"/>
              </a:rPr>
              <a:t>Individual Learning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suatu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menitik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beratkan</a:t>
            </a:r>
            <a:r>
              <a:rPr lang="en-US" dirty="0">
                <a:latin typeface="Maiandra GD" panose="020E0502030308020204" pitchFamily="34" charset="0"/>
              </a:rPr>
              <a:t> pada masing </a:t>
            </a:r>
            <a:r>
              <a:rPr lang="en-US" dirty="0" err="1">
                <a:latin typeface="Maiandra GD" panose="020E0502030308020204" pitchFamily="34" charset="0"/>
              </a:rPr>
              <a:t>masing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individu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kegiatan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. </a:t>
            </a:r>
            <a:r>
              <a:rPr lang="en-US" dirty="0" err="1">
                <a:latin typeface="Maiandra GD" panose="020E0502030308020204" pitchFamily="34" charset="0"/>
              </a:rPr>
              <a:t>Adanya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individual </a:t>
            </a:r>
            <a:r>
              <a:rPr lang="en-US" dirty="0" err="1">
                <a:latin typeface="Maiandra GD" panose="020E0502030308020204" pitchFamily="34" charset="0"/>
              </a:rPr>
              <a:t>ini</a:t>
            </a:r>
            <a:r>
              <a:rPr lang="en-US" dirty="0">
                <a:latin typeface="Maiandra GD" panose="020E0502030308020204" pitchFamily="34" charset="0"/>
              </a:rPr>
              <a:t> di </a:t>
            </a:r>
            <a:r>
              <a:rPr lang="en-US" dirty="0" err="1">
                <a:latin typeface="Maiandra GD" panose="020E0502030308020204" pitchFamily="34" charset="0"/>
              </a:rPr>
              <a:t>karenakan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oleh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tingkat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kecerdasan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siswa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berbeda-beda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799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0A8DE-2780-6192-AE5B-66D30B8F6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Maiandra GD" panose="020E0502030308020204" pitchFamily="34" charset="0"/>
              </a:rPr>
              <a:t>Pendekatan</a:t>
            </a:r>
            <a:endParaRPr lang="en-US" b="1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2D2E7-BFEB-E365-FF35-86C80BD31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err="1">
                <a:latin typeface="Maiandra GD" panose="020E0502030308020204" pitchFamily="34" charset="0"/>
              </a:rPr>
              <a:t>Pendekatan</a:t>
            </a:r>
            <a:r>
              <a:rPr lang="en-US" b="1" dirty="0">
                <a:latin typeface="Maiandra GD" panose="020E0502030308020204" pitchFamily="34" charset="0"/>
              </a:rPr>
              <a:t> </a:t>
            </a:r>
            <a:r>
              <a:rPr lang="en-US" b="1" dirty="0" err="1">
                <a:latin typeface="Maiandra GD" panose="020E0502030308020204" pitchFamily="34" charset="0"/>
              </a:rPr>
              <a:t>pembelajaran</a:t>
            </a:r>
            <a:r>
              <a:rPr lang="en-US" b="1" dirty="0">
                <a:latin typeface="Maiandra GD" panose="020E0502030308020204" pitchFamily="34" charset="0"/>
              </a:rPr>
              <a:t> </a:t>
            </a:r>
            <a:r>
              <a:rPr lang="en-US" dirty="0" err="1">
                <a:latin typeface="Maiandra GD" panose="020E0502030308020204" pitchFamily="34" charset="0"/>
              </a:rPr>
              <a:t>dapat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diartikan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sebagai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titik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tolak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atau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sudut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pandang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kita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terhadap</a:t>
            </a:r>
            <a:r>
              <a:rPr lang="en-US" dirty="0">
                <a:latin typeface="Maiandra GD" panose="020E0502030308020204" pitchFamily="34" charset="0"/>
              </a:rPr>
              <a:t> proses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, yang </a:t>
            </a:r>
            <a:r>
              <a:rPr lang="en-US" dirty="0" err="1">
                <a:latin typeface="Maiandra GD" panose="020E0502030308020204" pitchFamily="34" charset="0"/>
              </a:rPr>
              <a:t>merujuk</a:t>
            </a:r>
            <a:r>
              <a:rPr lang="en-US" dirty="0">
                <a:latin typeface="Maiandra GD" panose="020E0502030308020204" pitchFamily="34" charset="0"/>
              </a:rPr>
              <a:t> pada </a:t>
            </a:r>
            <a:r>
              <a:rPr lang="en-US" dirty="0" err="1">
                <a:latin typeface="Maiandra GD" panose="020E0502030308020204" pitchFamily="34" charset="0"/>
              </a:rPr>
              <a:t>pandangan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tentang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terjadinya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suatu</a:t>
            </a:r>
            <a:r>
              <a:rPr lang="en-US" dirty="0">
                <a:latin typeface="Maiandra GD" panose="020E0502030308020204" pitchFamily="34" charset="0"/>
              </a:rPr>
              <a:t> proses yang </a:t>
            </a:r>
            <a:r>
              <a:rPr lang="en-US" dirty="0" err="1">
                <a:latin typeface="Maiandra GD" panose="020E0502030308020204" pitchFamily="34" charset="0"/>
              </a:rPr>
              <a:t>sifatnya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masih</a:t>
            </a:r>
            <a:r>
              <a:rPr lang="en-US" dirty="0">
                <a:latin typeface="Maiandra GD" panose="020E0502030308020204" pitchFamily="34" charset="0"/>
              </a:rPr>
              <a:t> sangat </a:t>
            </a:r>
            <a:r>
              <a:rPr lang="en-US" dirty="0" err="1">
                <a:latin typeface="Maiandra GD" panose="020E0502030308020204" pitchFamily="34" charset="0"/>
              </a:rPr>
              <a:t>umum</a:t>
            </a:r>
            <a:r>
              <a:rPr lang="en-US" dirty="0">
                <a:latin typeface="Maiandra GD" panose="020E0502030308020204" pitchFamily="34" charset="0"/>
              </a:rPr>
              <a:t>, di </a:t>
            </a:r>
            <a:r>
              <a:rPr lang="en-US" dirty="0" err="1">
                <a:latin typeface="Maiandra GD" panose="020E0502030308020204" pitchFamily="34" charset="0"/>
              </a:rPr>
              <a:t>dalamnya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mewadahi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menginsiprasi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menguatkan</a:t>
            </a:r>
            <a:r>
              <a:rPr lang="en-US" dirty="0">
                <a:latin typeface="Maiandra GD" panose="020E0502030308020204" pitchFamily="34" charset="0"/>
              </a:rPr>
              <a:t>, dan </a:t>
            </a:r>
            <a:r>
              <a:rPr lang="en-US" dirty="0" err="1">
                <a:latin typeface="Maiandra GD" panose="020E0502030308020204" pitchFamily="34" charset="0"/>
              </a:rPr>
              <a:t>melatari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cakupan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teoretis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tertentu</a:t>
            </a:r>
            <a:r>
              <a:rPr lang="en-US" dirty="0">
                <a:latin typeface="Maiandra GD" panose="020E0502030308020204" pitchFamily="34" charset="0"/>
              </a:rPr>
              <a:t>. </a:t>
            </a:r>
            <a:endParaRPr lang="en-ID" dirty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31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AD28B-5C81-3248-5787-7A3BFB12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D74F2-DF4C-8FF1-82AD-E5FB4A412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000" dirty="0" err="1">
                <a:latin typeface="Maiandra GD" panose="020E0502030308020204" pitchFamily="34" charset="0"/>
              </a:rPr>
              <a:t>Dilihat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dari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pendekatannya</a:t>
            </a:r>
            <a:r>
              <a:rPr lang="en-US" sz="2000" dirty="0">
                <a:latin typeface="Maiandra GD" panose="020E0502030308020204" pitchFamily="34" charset="0"/>
              </a:rPr>
              <a:t>, </a:t>
            </a:r>
            <a:r>
              <a:rPr lang="en-US" sz="2000" dirty="0" err="1">
                <a:latin typeface="Maiandra GD" panose="020E0502030308020204" pitchFamily="34" charset="0"/>
              </a:rPr>
              <a:t>pembelajaran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terdapat</a:t>
            </a:r>
            <a:r>
              <a:rPr lang="en-US" sz="2000" dirty="0">
                <a:latin typeface="Maiandra GD" panose="020E0502030308020204" pitchFamily="34" charset="0"/>
              </a:rPr>
              <a:t> dua </a:t>
            </a:r>
            <a:r>
              <a:rPr lang="en-US" sz="2000" dirty="0" err="1">
                <a:latin typeface="Maiandra GD" panose="020E0502030308020204" pitchFamily="34" charset="0"/>
              </a:rPr>
              <a:t>jenis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pendekatan</a:t>
            </a:r>
            <a:r>
              <a:rPr lang="en-US" sz="2000" dirty="0">
                <a:latin typeface="Maiandra GD" panose="020E0502030308020204" pitchFamily="34" charset="0"/>
              </a:rPr>
              <a:t>, </a:t>
            </a:r>
            <a:r>
              <a:rPr lang="en-US" sz="2000" dirty="0" err="1">
                <a:latin typeface="Maiandra GD" panose="020E0502030308020204" pitchFamily="34" charset="0"/>
              </a:rPr>
              <a:t>yaitu</a:t>
            </a:r>
            <a:r>
              <a:rPr lang="en-US" sz="2000" dirty="0">
                <a:latin typeface="Maiandra GD" panose="020E0502030308020204" pitchFamily="34" charset="0"/>
              </a:rPr>
              <a:t>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err="1">
                <a:latin typeface="Maiandra GD" panose="020E0502030308020204" pitchFamily="34" charset="0"/>
              </a:rPr>
              <a:t>Pendekatan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pembelajaran</a:t>
            </a:r>
            <a:r>
              <a:rPr lang="en-US" sz="2000" dirty="0">
                <a:latin typeface="Maiandra GD" panose="020E0502030308020204" pitchFamily="34" charset="0"/>
              </a:rPr>
              <a:t> yang </a:t>
            </a:r>
            <a:r>
              <a:rPr lang="en-US" sz="2000" dirty="0" err="1">
                <a:latin typeface="Maiandra GD" panose="020E0502030308020204" pitchFamily="34" charset="0"/>
              </a:rPr>
              <a:t>berorientasi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atau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berpusat</a:t>
            </a:r>
            <a:r>
              <a:rPr lang="en-US" sz="2000" dirty="0">
                <a:latin typeface="Maiandra GD" panose="020E0502030308020204" pitchFamily="34" charset="0"/>
              </a:rPr>
              <a:t> pada </a:t>
            </a:r>
            <a:r>
              <a:rPr lang="en-US" sz="2000" dirty="0" err="1">
                <a:latin typeface="Maiandra GD" panose="020E0502030308020204" pitchFamily="34" charset="0"/>
              </a:rPr>
              <a:t>siswa</a:t>
            </a:r>
            <a:r>
              <a:rPr lang="en-US" sz="2000" dirty="0">
                <a:latin typeface="Maiandra GD" panose="020E0502030308020204" pitchFamily="34" charset="0"/>
              </a:rPr>
              <a:t> (</a:t>
            </a:r>
            <a:r>
              <a:rPr lang="en-US" sz="2000" i="1" dirty="0">
                <a:latin typeface="Maiandra GD" panose="020E0502030308020204" pitchFamily="34" charset="0"/>
              </a:rPr>
              <a:t>student centered approach)</a:t>
            </a:r>
            <a:r>
              <a:rPr lang="en-US" sz="2000" dirty="0">
                <a:latin typeface="Maiandra GD" panose="020E0502030308020204" pitchFamily="34" charset="0"/>
              </a:rPr>
              <a:t>. D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alam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pendekatan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ini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guru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melakukan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pendekan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dengan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memberikan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kesempatan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kepada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peserta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didik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agar 	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bisa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berperan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aktif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dalam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proses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pembelajaran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.</a:t>
            </a:r>
            <a:endParaRPr lang="en-US" sz="2000" dirty="0">
              <a:latin typeface="Maiandra GD" panose="020E0502030308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err="1">
                <a:latin typeface="Maiandra GD" panose="020E0502030308020204" pitchFamily="34" charset="0"/>
              </a:rPr>
              <a:t>Pendekatan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pembelajaran</a:t>
            </a:r>
            <a:r>
              <a:rPr lang="en-US" sz="2000" dirty="0">
                <a:latin typeface="Maiandra GD" panose="020E0502030308020204" pitchFamily="34" charset="0"/>
              </a:rPr>
              <a:t> yang </a:t>
            </a:r>
            <a:r>
              <a:rPr lang="en-US" sz="2000" dirty="0" err="1">
                <a:latin typeface="Maiandra GD" panose="020E0502030308020204" pitchFamily="34" charset="0"/>
              </a:rPr>
              <a:t>berorientasi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atau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berpusat</a:t>
            </a:r>
            <a:r>
              <a:rPr lang="en-US" sz="2000" dirty="0">
                <a:latin typeface="Maiandra GD" panose="020E0502030308020204" pitchFamily="34" charset="0"/>
              </a:rPr>
              <a:t> pada guru (</a:t>
            </a:r>
            <a:r>
              <a:rPr lang="en-US" sz="2000" i="1" dirty="0">
                <a:latin typeface="Maiandra GD" panose="020E0502030308020204" pitchFamily="34" charset="0"/>
              </a:rPr>
              <a:t>teacher centered approach</a:t>
            </a:r>
            <a:r>
              <a:rPr lang="en-US" sz="2000" dirty="0">
                <a:latin typeface="Maiandra GD" panose="020E0502030308020204" pitchFamily="34" charset="0"/>
              </a:rPr>
              <a:t>).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Dalam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pendekatan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ini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guru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berperan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sebagai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subjek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utama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dalam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 proses </a:t>
            </a:r>
            <a:r>
              <a:rPr lang="en-ID" sz="2000" b="0" i="0" dirty="0" err="1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pembelajaran</a:t>
            </a:r>
            <a:r>
              <a:rPr lang="en-ID" sz="2000" b="0" i="0" dirty="0">
                <a:solidFill>
                  <a:srgbClr val="121416"/>
                </a:solidFill>
                <a:effectLst/>
                <a:latin typeface="Maiandra GD" panose="020E0502030308020204" pitchFamily="34" charset="0"/>
              </a:rPr>
              <a:t>.</a:t>
            </a:r>
            <a:endParaRPr lang="en-ID" sz="20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75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7BB3-F490-4756-8A43-F74832CB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B6246-7B36-6064-B4A6-D31BCF521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Maiandra GD" panose="020E0502030308020204" pitchFamily="34" charset="0"/>
              </a:rPr>
              <a:t>Berbagai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individual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kelompok</a:t>
            </a:r>
            <a:endParaRPr lang="en-US" dirty="0">
              <a:latin typeface="Maiandra GD" panose="020E0502030308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bervariasi</a:t>
            </a:r>
            <a:endParaRPr lang="en-US" dirty="0">
              <a:latin typeface="Maiandra GD" panose="020E0502030308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edukatif</a:t>
            </a:r>
            <a:endParaRPr lang="en-US" dirty="0">
              <a:latin typeface="Maiandra GD" panose="020E0502030308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keagamaan</a:t>
            </a:r>
            <a:endParaRPr lang="en-US" dirty="0">
              <a:latin typeface="Maiandra GD" panose="020E0502030308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Maiandra GD" panose="020E0502030308020204" pitchFamily="34" charset="0"/>
              </a:rPr>
              <a:t>Pendekatan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kebermaknaan</a:t>
            </a:r>
            <a:endParaRPr lang="en-US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      (</a:t>
            </a:r>
            <a:r>
              <a:rPr lang="en-US" dirty="0" err="1">
                <a:latin typeface="Maiandra GD" panose="020E0502030308020204" pitchFamily="34" charset="0"/>
              </a:rPr>
              <a:t>Djamarah</a:t>
            </a:r>
            <a:r>
              <a:rPr lang="en-US" dirty="0">
                <a:latin typeface="Maiandra GD" panose="020E0502030308020204" pitchFamily="34" charset="0"/>
              </a:rPr>
              <a:t>, 2003)</a:t>
            </a:r>
          </a:p>
          <a:p>
            <a:pPr marL="0" indent="0">
              <a:buNone/>
            </a:pP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22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2D7-E15A-1A39-477A-A783BB599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Maiandra GD" panose="020E0502030308020204" pitchFamily="34" charset="0"/>
              </a:rPr>
              <a:t>Teknik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B52F0-BF9D-104E-3A0C-4EB994A3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	</a:t>
            </a:r>
            <a:r>
              <a:rPr lang="en-US" b="1" dirty="0">
                <a:latin typeface="Maiandra GD" panose="020E0502030308020204" pitchFamily="34" charset="0"/>
              </a:rPr>
              <a:t>Teknik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jalan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alat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atau</a:t>
            </a:r>
            <a:r>
              <a:rPr lang="en-US" dirty="0">
                <a:latin typeface="Maiandra GD" panose="020E0502030308020204" pitchFamily="34" charset="0"/>
              </a:rPr>
              <a:t> media yang </a:t>
            </a:r>
            <a:r>
              <a:rPr lang="en-US" dirty="0" err="1">
                <a:latin typeface="Maiandra GD" panose="020E0502030308020204" pitchFamily="34" charset="0"/>
              </a:rPr>
              <a:t>digunakan</a:t>
            </a:r>
            <a:r>
              <a:rPr lang="en-US" dirty="0">
                <a:latin typeface="Maiandra GD" panose="020E0502030308020204" pitchFamily="34" charset="0"/>
              </a:rPr>
              <a:t> oleh guru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mengarahkan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kegiatan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arah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tujuan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ingin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dicapai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0063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>
                <a:latin typeface="Maiandra GD" panose="020E0502030308020204" pitchFamily="34" charset="0"/>
              </a:rPr>
              <a:t>		</a:t>
            </a:r>
            <a:r>
              <a:rPr lang="en-US" b="1" dirty="0" err="1">
                <a:latin typeface="Maiandra GD" panose="020E0502030308020204" pitchFamily="34" charset="0"/>
              </a:rPr>
              <a:t>Teknik</a:t>
            </a:r>
            <a:r>
              <a:rPr lang="en-US" b="1" dirty="0">
                <a:latin typeface="Maiandra GD" panose="020E0502030308020204" pitchFamily="34" charset="0"/>
              </a:rPr>
              <a:t> </a:t>
            </a:r>
            <a:r>
              <a:rPr lang="en-US" b="1" dirty="0" err="1">
                <a:latin typeface="Maiandra GD" panose="020E0502030308020204" pitchFamily="34" charset="0"/>
              </a:rPr>
              <a:t>pembelajaran</a:t>
            </a:r>
            <a:r>
              <a:rPr lang="en-US" b="1" dirty="0">
                <a:latin typeface="Maiandra GD" panose="020E0502030308020204" pitchFamily="34" charset="0"/>
              </a:rPr>
              <a:t> </a:t>
            </a:r>
            <a:r>
              <a:rPr lang="en-US" dirty="0" err="1">
                <a:latin typeface="Maiandra GD" panose="020E0502030308020204" pitchFamily="34" charset="0"/>
              </a:rPr>
              <a:t>dapat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diatikan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sebagai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cara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dilakukan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seseorang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mengimplementasikan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suatu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spesifik</a:t>
            </a:r>
            <a:r>
              <a:rPr lang="en-US" dirty="0">
                <a:latin typeface="Maiandra GD" panose="020E0502030308020204" pitchFamily="34" charset="0"/>
              </a:rPr>
              <a:t>. </a:t>
            </a:r>
            <a:r>
              <a:rPr lang="en-US" dirty="0" err="1">
                <a:latin typeface="Maiandra GD" panose="020E0502030308020204" pitchFamily="34" charset="0"/>
              </a:rPr>
              <a:t>Misalkan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penggunaan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ceramah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kelas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jumlah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siswa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relatif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banyak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membutuhkan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teknik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tersendiri</a:t>
            </a:r>
            <a:r>
              <a:rPr lang="en-US" dirty="0">
                <a:latin typeface="Maiandra GD" panose="020E0502030308020204" pitchFamily="34" charset="0"/>
              </a:rPr>
              <a:t>, yang </a:t>
            </a:r>
            <a:r>
              <a:rPr lang="en-US" dirty="0" err="1">
                <a:latin typeface="Maiandra GD" panose="020E0502030308020204" pitchFamily="34" charset="0"/>
              </a:rPr>
              <a:t>tentunya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teknis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berbeda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penggunaan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ceramah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kelas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jumlah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siswanya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terbatas</a:t>
            </a:r>
            <a:r>
              <a:rPr lang="en-US" dirty="0">
                <a:latin typeface="Maiandra GD" panose="020E0502030308020204" pitchFamily="34" charset="0"/>
              </a:rPr>
              <a:t>. </a:t>
            </a:r>
            <a:r>
              <a:rPr lang="en-US" dirty="0" err="1">
                <a:latin typeface="Maiandra GD" panose="020E0502030308020204" pitchFamily="34" charset="0"/>
              </a:rPr>
              <a:t>Demikian</a:t>
            </a:r>
            <a:r>
              <a:rPr lang="en-US" dirty="0">
                <a:latin typeface="Maiandra GD" panose="020E0502030308020204" pitchFamily="34" charset="0"/>
              </a:rPr>
              <a:t> pula,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penggunaan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diskusi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perlu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digunakan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teknik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berbeda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kelas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siswanya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tergolong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aktif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kelas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siswanya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tergolong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pasif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</p:txBody>
      </p: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643C-E04A-E0FE-0EFD-242CB029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999B1-E62E-C91F-BC55-6EBED56D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en-US" sz="2000" dirty="0">
                <a:latin typeface="Maiandra GD" panose="020E0502030308020204" pitchFamily="34" charset="0"/>
              </a:rPr>
              <a:t>Model, </a:t>
            </a:r>
            <a:r>
              <a:rPr lang="en-US" altLang="en-US" sz="2000" dirty="0" err="1">
                <a:latin typeface="Maiandra GD" panose="020E0502030308020204" pitchFamily="34" charset="0"/>
              </a:rPr>
              <a:t>metode</a:t>
            </a:r>
            <a:r>
              <a:rPr lang="en-US" altLang="en-US" sz="2000" dirty="0">
                <a:latin typeface="Maiandra GD" panose="020E0502030308020204" pitchFamily="34" charset="0"/>
              </a:rPr>
              <a:t>, strategi, </a:t>
            </a:r>
            <a:r>
              <a:rPr lang="en-US" altLang="en-US" sz="2000" dirty="0" err="1">
                <a:latin typeface="Maiandra GD" panose="020E0502030308020204" pitchFamily="34" charset="0"/>
              </a:rPr>
              <a:t>pendekatan</a:t>
            </a:r>
            <a:r>
              <a:rPr lang="en-US" altLang="en-US" sz="2000" dirty="0">
                <a:latin typeface="Maiandra GD" panose="020E0502030308020204" pitchFamily="34" charset="0"/>
              </a:rPr>
              <a:t>, dan </a:t>
            </a:r>
            <a:r>
              <a:rPr lang="en-US" altLang="en-US" sz="2000" dirty="0" err="1">
                <a:latin typeface="Maiandra GD" panose="020E0502030308020204" pitchFamily="34" charset="0"/>
              </a:rPr>
              <a:t>teknik</a:t>
            </a:r>
            <a:r>
              <a:rPr lang="en-US" altLang="en-US" sz="2000" dirty="0">
                <a:latin typeface="Maiandra GD" panose="020E0502030308020204" pitchFamily="34" charset="0"/>
              </a:rPr>
              <a:t> </a:t>
            </a:r>
            <a:r>
              <a:rPr lang="en-US" altLang="en-US" sz="2000" dirty="0" err="1">
                <a:latin typeface="Maiandra GD" panose="020E0502030308020204" pitchFamily="34" charset="0"/>
              </a:rPr>
              <a:t>dalam</a:t>
            </a:r>
            <a:r>
              <a:rPr lang="en-US" altLang="en-US" sz="2000" dirty="0">
                <a:latin typeface="Maiandra GD" panose="020E0502030308020204" pitchFamily="34" charset="0"/>
              </a:rPr>
              <a:t> </a:t>
            </a:r>
            <a:r>
              <a:rPr lang="en-US" altLang="en-US" sz="2000" dirty="0" err="1">
                <a:latin typeface="Maiandra GD" panose="020E0502030308020204" pitchFamily="34" charset="0"/>
              </a:rPr>
              <a:t>pembelajaran</a:t>
            </a:r>
            <a:r>
              <a:rPr lang="en-US" altLang="en-US" sz="2000" b="1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sering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sekali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dianggap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sama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dalam</a:t>
            </a:r>
            <a:r>
              <a:rPr lang="en-US" sz="2000" dirty="0">
                <a:latin typeface="Maiandra GD" panose="020E0502030308020204" pitchFamily="34" charset="0"/>
              </a:rPr>
              <a:t> proses </a:t>
            </a:r>
            <a:r>
              <a:rPr lang="en-US" sz="2000" dirty="0" err="1">
                <a:latin typeface="Maiandra GD" panose="020E0502030308020204" pitchFamily="34" charset="0"/>
              </a:rPr>
              <a:t>pembelajaran</a:t>
            </a:r>
            <a:r>
              <a:rPr lang="en-US" sz="2000" dirty="0">
                <a:latin typeface="Maiandra GD" panose="020E0502030308020204" pitchFamily="34" charset="0"/>
              </a:rPr>
              <a:t>. </a:t>
            </a:r>
            <a:r>
              <a:rPr lang="en-US" sz="2000" dirty="0" err="1">
                <a:latin typeface="Maiandra GD" panose="020E0502030308020204" pitchFamily="34" charset="0"/>
              </a:rPr>
              <a:t>Kenyataannya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hal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tersebut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berbeda</a:t>
            </a:r>
            <a:r>
              <a:rPr lang="en-US" sz="2000" dirty="0">
                <a:latin typeface="Maiandra GD" panose="020E0502030308020204" pitchFamily="34" charset="0"/>
              </a:rPr>
              <a:t>, </a:t>
            </a:r>
            <a:r>
              <a:rPr lang="en-US" sz="2000" dirty="0" err="1">
                <a:latin typeface="Maiandra GD" panose="020E0502030308020204" pitchFamily="34" charset="0"/>
              </a:rPr>
              <a:t>namun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hal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ini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saling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berkaitan</a:t>
            </a:r>
            <a:r>
              <a:rPr lang="en-US" sz="2000" dirty="0">
                <a:latin typeface="Maiandra GD" panose="020E0502030308020204" pitchFamily="34" charset="0"/>
              </a:rPr>
              <a:t> dan </a:t>
            </a:r>
            <a:r>
              <a:rPr lang="en-US" sz="2000" dirty="0" err="1">
                <a:latin typeface="Maiandra GD" panose="020E0502030308020204" pitchFamily="34" charset="0"/>
              </a:rPr>
              <a:t>memiliki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peran</a:t>
            </a:r>
            <a:r>
              <a:rPr lang="en-US" sz="2000" dirty="0">
                <a:latin typeface="Maiandra GD" panose="020E0502030308020204" pitchFamily="34" charset="0"/>
              </a:rPr>
              <a:t> masing-masing </a:t>
            </a:r>
            <a:r>
              <a:rPr lang="en-US" sz="2000" dirty="0" err="1">
                <a:latin typeface="Maiandra GD" panose="020E0502030308020204" pitchFamily="34" charset="0"/>
              </a:rPr>
              <a:t>dalam</a:t>
            </a:r>
            <a:r>
              <a:rPr lang="en-US" sz="2000" dirty="0">
                <a:latin typeface="Maiandra GD" panose="020E0502030308020204" pitchFamily="34" charset="0"/>
              </a:rPr>
              <a:t> proses </a:t>
            </a:r>
            <a:r>
              <a:rPr lang="en-US" sz="2000" dirty="0" err="1">
                <a:latin typeface="Maiandra GD" panose="020E0502030308020204" pitchFamily="34" charset="0"/>
              </a:rPr>
              <a:t>pembelajaran</a:t>
            </a:r>
            <a:r>
              <a:rPr lang="en-US" sz="2000" dirty="0">
                <a:latin typeface="Maiandra GD" panose="020E0502030308020204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Maiandra GD" panose="020E0502030308020204" pitchFamily="34" charset="0"/>
              </a:rPr>
              <a:t>Apasaja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perbedaanya</a:t>
            </a:r>
            <a:r>
              <a:rPr lang="en-US" sz="2000" dirty="0">
                <a:latin typeface="Maiandra GD" panose="020E0502030308020204" pitchFamily="34" charset="0"/>
              </a:rPr>
              <a:t>???? Yuk </a:t>
            </a:r>
            <a:r>
              <a:rPr lang="en-US" sz="2000" dirty="0" err="1">
                <a:latin typeface="Maiandra GD" panose="020E0502030308020204" pitchFamily="34" charset="0"/>
              </a:rPr>
              <a:t>kita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simak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penjelasan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  <a:r>
              <a:rPr lang="en-US" sz="2000" dirty="0" err="1">
                <a:latin typeface="Maiandra GD" panose="020E0502030308020204" pitchFamily="34" charset="0"/>
              </a:rPr>
              <a:t>berikut</a:t>
            </a:r>
            <a:r>
              <a:rPr lang="en-US" sz="2000" dirty="0">
                <a:latin typeface="Maiandra GD" panose="020E0502030308020204" pitchFamily="34" charset="0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746429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58C42-295C-50F2-D35D-342CECB3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095437-C3FC-69D9-E640-21F35655A7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658999"/>
              </p:ext>
            </p:extLst>
          </p:nvPr>
        </p:nvGraphicFramePr>
        <p:xfrm>
          <a:off x="-1283369" y="365124"/>
          <a:ext cx="11630527" cy="6127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93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6208-87C0-5F62-1F75-499EC8F9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Maiandra GD" panose="020E0502030308020204" pitchFamily="34" charset="0"/>
              </a:rPr>
              <a:t>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C7B3A-C922-D604-BFCC-9A19133B5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>
                <a:latin typeface="Maiandra GD" panose="020E0502030308020204" pitchFamily="34" charset="0"/>
              </a:rPr>
              <a:t>Model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b="1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sebuah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memiliki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langkah-langkah</a:t>
            </a:r>
            <a:r>
              <a:rPr lang="en-US" dirty="0">
                <a:latin typeface="Maiandra GD" panose="020E0502030308020204" pitchFamily="34" charset="0"/>
              </a:rPr>
              <a:t> (</a:t>
            </a:r>
            <a:r>
              <a:rPr lang="en-US" dirty="0" err="1">
                <a:latin typeface="Maiandra GD" panose="020E0502030308020204" pitchFamily="34" charset="0"/>
              </a:rPr>
              <a:t>sintak</a:t>
            </a:r>
            <a:r>
              <a:rPr lang="en-US" dirty="0">
                <a:latin typeface="Maiandra GD" panose="020E0502030308020204" pitchFamily="34" charset="0"/>
              </a:rPr>
              <a:t>) </a:t>
            </a:r>
            <a:r>
              <a:rPr lang="en-US" dirty="0" err="1">
                <a:latin typeface="Maiandra GD" panose="020E0502030308020204" pitchFamily="34" charset="0"/>
              </a:rPr>
              <a:t>tersusun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sistematis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menggambarkan</a:t>
            </a:r>
            <a:r>
              <a:rPr lang="en-US" dirty="0">
                <a:latin typeface="Maiandra GD" panose="020E0502030308020204" pitchFamily="34" charset="0"/>
              </a:rPr>
              <a:t> proses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mulai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awal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hingga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akhir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dan </a:t>
            </a:r>
            <a:r>
              <a:rPr lang="en-US" dirty="0" err="1">
                <a:latin typeface="Maiandra GD" panose="020E0502030308020204" pitchFamily="34" charset="0"/>
              </a:rPr>
              <a:t>disajikan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pendidikan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khas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Maiandra GD" panose="020E0502030308020204" pitchFamily="34" charset="0"/>
              </a:rPr>
              <a:t>Contoh</a:t>
            </a:r>
            <a:r>
              <a:rPr lang="en-US" dirty="0">
                <a:latin typeface="Maiandra GD" panose="020E0502030308020204" pitchFamily="34" charset="0"/>
              </a:rPr>
              <a:t> model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Maiandra GD" panose="020E0502030308020204" pitchFamily="34" charset="0"/>
              </a:rPr>
              <a:t>Project Based Learning (</a:t>
            </a:r>
            <a:r>
              <a:rPr lang="en-US" dirty="0" err="1">
                <a:latin typeface="Maiandra GD" panose="020E0502030308020204" pitchFamily="34" charset="0"/>
              </a:rPr>
              <a:t>PjBL</a:t>
            </a:r>
            <a:r>
              <a:rPr lang="en-US" dirty="0">
                <a:latin typeface="Maiandra GD" panose="020E0502030308020204" pitchFamily="34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Maiandra GD" panose="020E0502030308020204" pitchFamily="34" charset="0"/>
              </a:rPr>
              <a:t>Problem Based Learning (PBL)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Maiandra GD" panose="020E0502030308020204" pitchFamily="34" charset="0"/>
              </a:rPr>
              <a:t>Discovery Learning </a:t>
            </a:r>
          </a:p>
        </p:txBody>
      </p:sp>
    </p:spTree>
    <p:extLst>
      <p:ext uri="{BB962C8B-B14F-4D97-AF65-F5344CB8AC3E}">
        <p14:creationId xmlns:p14="http://schemas.microsoft.com/office/powerpoint/2010/main" val="315705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C5C08-BDCF-F9B3-DB08-FA3FE485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Maiandra GD" panose="020E0502030308020204" pitchFamily="34" charset="0"/>
              </a:rPr>
              <a:t>Metode</a:t>
            </a:r>
            <a:endParaRPr lang="en-US" b="1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ED2A2-2200-CB76-6FBB-8E70AE29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err="1">
                <a:latin typeface="Maiandra GD" panose="020E0502030308020204" pitchFamily="34" charset="0"/>
              </a:rPr>
              <a:t>Metode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b="1" dirty="0" err="1">
                <a:latin typeface="Maiandra GD" panose="020E0502030308020204" pitchFamily="34" charset="0"/>
              </a:rPr>
              <a:t>pembelajaran</a:t>
            </a:r>
            <a:r>
              <a:rPr lang="en-US" b="1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merupakan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cara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digunakan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pendidik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menyampaikan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materi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  pada </a:t>
            </a:r>
            <a:r>
              <a:rPr lang="en-US" dirty="0" err="1">
                <a:latin typeface="Maiandra GD" panose="020E0502030308020204" pitchFamily="34" charset="0"/>
              </a:rPr>
              <a:t>saat</a:t>
            </a:r>
            <a:r>
              <a:rPr lang="en-US" dirty="0">
                <a:latin typeface="Maiandra GD" panose="020E0502030308020204" pitchFamily="34" charset="0"/>
              </a:rPr>
              <a:t> proses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berlangsung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mencapai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tujuan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 err="1">
                <a:latin typeface="Maiandra GD" panose="020E0502030308020204" pitchFamily="34" charset="0"/>
              </a:rPr>
              <a:t>Contoh</a:t>
            </a:r>
            <a:r>
              <a:rPr lang="en-US" sz="2000" dirty="0">
                <a:latin typeface="Maiandra GD" panose="020E0502030308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Maiandra GD" panose="020E0502030308020204" pitchFamily="34" charset="0"/>
              </a:rPr>
              <a:t>Diskusi</a:t>
            </a:r>
            <a:endParaRPr lang="en-US" sz="2000" dirty="0">
              <a:latin typeface="Maiandra GD" panose="020E0502030308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Maiandra GD" panose="020E0502030308020204" pitchFamily="34" charset="0"/>
              </a:rPr>
              <a:t>Ceramah</a:t>
            </a:r>
            <a:endParaRPr lang="en-US" sz="2000" dirty="0">
              <a:latin typeface="Maiandra GD" panose="020E0502030308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Maiandra GD" panose="020E0502030308020204" pitchFamily="34" charset="0"/>
              </a:rPr>
              <a:t>Demonstrasi</a:t>
            </a:r>
            <a:endParaRPr lang="en-US" sz="2000" dirty="0">
              <a:latin typeface="Maiandra GD" panose="020E0502030308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Maiandra GD" panose="020E0502030308020204" pitchFamily="34" charset="0"/>
              </a:rPr>
              <a:t>Simulasi</a:t>
            </a:r>
            <a:endParaRPr lang="en-US" sz="2000" dirty="0">
              <a:latin typeface="Maiandra GD" panose="020E0502030308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Maiandra GD" panose="020E0502030308020204" pitchFamily="34" charset="0"/>
              </a:rPr>
              <a:t>Debat</a:t>
            </a:r>
            <a:r>
              <a:rPr lang="en-US" sz="2000" dirty="0">
                <a:latin typeface="Maiandra GD" panose="020E0502030308020204" pitchFamily="34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1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48F48-C08A-C1A6-61DF-1D9BCF14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Maiandra GD" panose="020E0502030308020204" pitchFamily="34" charset="0"/>
              </a:rPr>
              <a:t>Strategi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990AB-019C-3A95-4E7A-DF4058299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>
                <a:latin typeface="Maiandra GD" panose="020E0502030308020204" pitchFamily="34" charset="0"/>
              </a:rPr>
              <a:t>Strategi </a:t>
            </a:r>
            <a:r>
              <a:rPr lang="en-US" b="1" dirty="0" err="1">
                <a:latin typeface="Maiandra GD" panose="020E0502030308020204" pitchFamily="34" charset="0"/>
              </a:rPr>
              <a:t>pembelajaran</a:t>
            </a:r>
            <a:r>
              <a:rPr lang="en-US" b="1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rencana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tindakan</a:t>
            </a:r>
            <a:r>
              <a:rPr lang="en-US" dirty="0">
                <a:latin typeface="Maiandra GD" panose="020E0502030308020204" pitchFamily="34" charset="0"/>
              </a:rPr>
              <a:t> (</a:t>
            </a:r>
            <a:r>
              <a:rPr lang="en-US" dirty="0" err="1">
                <a:latin typeface="Maiandra GD" panose="020E0502030308020204" pitchFamily="34" charset="0"/>
              </a:rPr>
              <a:t>rangkaian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kegiatan</a:t>
            </a:r>
            <a:r>
              <a:rPr lang="en-US" dirty="0">
                <a:latin typeface="Maiandra GD" panose="020E0502030308020204" pitchFamily="34" charset="0"/>
              </a:rPr>
              <a:t>)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bersifat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konseptual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tentang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keputusan-keputusan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diambil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suatu</a:t>
            </a:r>
            <a:r>
              <a:rPr lang="en-US" dirty="0">
                <a:latin typeface="Maiandra GD" panose="020E0502030308020204" pitchFamily="34" charset="0"/>
              </a:rPr>
              <a:t> </a:t>
            </a:r>
            <a:r>
              <a:rPr lang="en-US" dirty="0" err="1">
                <a:latin typeface="Maiandra GD" panose="020E0502030308020204" pitchFamily="34" charset="0"/>
              </a:rPr>
              <a:t>pelaksanaan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mencapai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tujuan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efektif</a:t>
            </a:r>
            <a:r>
              <a:rPr lang="en-US" dirty="0">
                <a:latin typeface="Maiandra GD" panose="020E0502030308020204" pitchFamily="34" charset="0"/>
              </a:rPr>
              <a:t> dan </a:t>
            </a:r>
            <a:r>
              <a:rPr lang="en-US" dirty="0" err="1">
                <a:latin typeface="Maiandra GD" panose="020E0502030308020204" pitchFamily="34" charset="0"/>
              </a:rPr>
              <a:t>efisien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962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35326-E8B5-790F-873E-44410EC98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C4E06-A504-B242-BEFA-22E0A4F5E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	</a:t>
            </a:r>
            <a:r>
              <a:rPr lang="en-US" dirty="0" err="1">
                <a:latin typeface="Maiandra GD" panose="020E0502030308020204" pitchFamily="34" charset="0"/>
              </a:rPr>
              <a:t>Dilihat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strateginya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dapat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dikelompokkan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dua </a:t>
            </a:r>
            <a:r>
              <a:rPr lang="en-US" dirty="0" err="1">
                <a:latin typeface="Maiandra GD" panose="020E0502030308020204" pitchFamily="34" charset="0"/>
              </a:rPr>
              <a:t>bagian</a:t>
            </a:r>
            <a:r>
              <a:rPr lang="en-US" dirty="0">
                <a:latin typeface="Maiandra GD" panose="020E0502030308020204" pitchFamily="34" charset="0"/>
              </a:rPr>
              <a:t> pula, </a:t>
            </a:r>
            <a:r>
              <a:rPr lang="en-US" dirty="0" err="1">
                <a:latin typeface="Maiandra GD" panose="020E0502030308020204" pitchFamily="34" charset="0"/>
              </a:rPr>
              <a:t>yaitu</a:t>
            </a:r>
            <a:r>
              <a:rPr lang="en-US" dirty="0">
                <a:latin typeface="Maiandra GD" panose="020E0502030308020204" pitchFamily="34" charset="0"/>
              </a:rPr>
              <a:t>: (1) </a:t>
            </a:r>
            <a:r>
              <a:rPr lang="en-US" b="1" dirty="0">
                <a:latin typeface="Maiandra GD" panose="020E0502030308020204" pitchFamily="34" charset="0"/>
              </a:rPr>
              <a:t>exposition-discovery learning</a:t>
            </a:r>
            <a:r>
              <a:rPr lang="en-US" dirty="0">
                <a:latin typeface="Maiandra GD" panose="020E0502030308020204" pitchFamily="34" charset="0"/>
              </a:rPr>
              <a:t> dan (2) </a:t>
            </a:r>
            <a:r>
              <a:rPr lang="en-US" b="1" dirty="0">
                <a:latin typeface="Maiandra GD" panose="020E0502030308020204" pitchFamily="34" charset="0"/>
              </a:rPr>
              <a:t>group-individual learning</a:t>
            </a:r>
            <a:r>
              <a:rPr lang="en-US" dirty="0">
                <a:latin typeface="Maiandra GD" panose="020E0502030308020204" pitchFamily="34" charset="0"/>
              </a:rPr>
              <a:t> (Rowntree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Wina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Senjaya</a:t>
            </a:r>
            <a:r>
              <a:rPr lang="en-US" dirty="0">
                <a:latin typeface="Maiandra GD" panose="020E0502030308020204" pitchFamily="34" charset="0"/>
              </a:rPr>
              <a:t>, 2008).</a:t>
            </a:r>
          </a:p>
        </p:txBody>
      </p:sp>
    </p:spTree>
    <p:extLst>
      <p:ext uri="{BB962C8B-B14F-4D97-AF65-F5344CB8AC3E}">
        <p14:creationId xmlns:p14="http://schemas.microsoft.com/office/powerpoint/2010/main" val="8209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>
                <a:latin typeface="Maiandra GD" panose="020E0502030308020204" pitchFamily="34" charset="0"/>
              </a:rPr>
              <a:t>	</a:t>
            </a:r>
            <a:r>
              <a:rPr lang="en-US" i="1" dirty="0">
                <a:latin typeface="Maiandra GD" panose="020E0502030308020204" pitchFamily="34" charset="0"/>
              </a:rPr>
              <a:t>	</a:t>
            </a:r>
            <a:r>
              <a:rPr lang="en-US" b="1" i="1" dirty="0">
                <a:latin typeface="Maiandra GD" panose="020E0502030308020204" pitchFamily="34" charset="0"/>
              </a:rPr>
              <a:t>Exposition Learning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 </a:t>
            </a:r>
            <a:r>
              <a:rPr lang="en-US" dirty="0" err="1">
                <a:latin typeface="Maiandra GD" panose="020E0502030308020204" pitchFamily="34" charset="0"/>
              </a:rPr>
              <a:t>suatu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dimana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seorang</a:t>
            </a:r>
            <a:r>
              <a:rPr lang="en-US" dirty="0">
                <a:latin typeface="Maiandra GD" panose="020E0502030308020204" pitchFamily="34" charset="0"/>
              </a:rPr>
              <a:t> guru </a:t>
            </a:r>
            <a:r>
              <a:rPr lang="en-US" dirty="0" err="1">
                <a:latin typeface="Maiandra GD" panose="020E0502030308020204" pitchFamily="34" charset="0"/>
              </a:rPr>
              <a:t>langsung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memberikan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materi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mereka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saat</a:t>
            </a:r>
            <a:r>
              <a:rPr lang="en-US" dirty="0">
                <a:latin typeface="Maiandra GD" panose="020E0502030308020204" pitchFamily="34" charset="0"/>
              </a:rPr>
              <a:t> di </a:t>
            </a:r>
            <a:r>
              <a:rPr lang="en-US" dirty="0" err="1">
                <a:latin typeface="Maiandra GD" panose="020E0502030308020204" pitchFamily="34" charset="0"/>
              </a:rPr>
              <a:t>kelas</a:t>
            </a:r>
            <a:r>
              <a:rPr lang="en-US" dirty="0">
                <a:latin typeface="Maiandra GD" panose="020E0502030308020204" pitchFamily="34" charset="0"/>
              </a:rPr>
              <a:t>. </a:t>
            </a:r>
            <a:r>
              <a:rPr lang="en-US" dirty="0" err="1">
                <a:latin typeface="Maiandra GD" panose="020E0502030308020204" pitchFamily="34" charset="0"/>
              </a:rPr>
              <a:t>Jadi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tersebut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langsung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tahu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tentang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materi</a:t>
            </a:r>
            <a:r>
              <a:rPr lang="en-US" dirty="0">
                <a:latin typeface="Maiandra GD" panose="020E0502030308020204" pitchFamily="34" charset="0"/>
              </a:rPr>
              <a:t> yang di </a:t>
            </a:r>
            <a:r>
              <a:rPr lang="en-US" dirty="0" err="1">
                <a:latin typeface="Maiandra GD" panose="020E0502030308020204" pitchFamily="34" charset="0"/>
              </a:rPr>
              <a:t>ajarkan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saat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itu</a:t>
            </a:r>
            <a:r>
              <a:rPr lang="en-US" dirty="0">
                <a:latin typeface="Maiandra GD" panose="020E0502030308020204" pitchFamily="34" charset="0"/>
              </a:rPr>
              <a:t>. </a:t>
            </a:r>
            <a:r>
              <a:rPr lang="en-US" dirty="0" err="1">
                <a:latin typeface="Maiandra GD" panose="020E0502030308020204" pitchFamily="34" charset="0"/>
              </a:rPr>
              <a:t>Sehingga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murid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harus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mempunyai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kesadaran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baik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tentang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apa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harus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dilakukan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tidak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lakukan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algn="just">
              <a:buNone/>
            </a:pPr>
            <a:r>
              <a:rPr lang="en-US" dirty="0">
                <a:latin typeface="Maiandra GD" panose="020E0502030308020204" pitchFamily="34" charset="0"/>
              </a:rPr>
              <a:t>		</a:t>
            </a:r>
            <a:r>
              <a:rPr lang="en-US" b="1" i="1" dirty="0">
                <a:latin typeface="Maiandra GD" panose="020E0502030308020204" pitchFamily="34" charset="0"/>
              </a:rPr>
              <a:t>Discovery Learning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sebuah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dimana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seorang</a:t>
            </a:r>
            <a:r>
              <a:rPr lang="en-US" dirty="0">
                <a:latin typeface="Maiandra GD" panose="020E0502030308020204" pitchFamily="34" charset="0"/>
              </a:rPr>
              <a:t> guru </a:t>
            </a:r>
            <a:r>
              <a:rPr lang="en-US" dirty="0" err="1">
                <a:latin typeface="Maiandra GD" panose="020E0502030308020204" pitchFamily="34" charset="0"/>
              </a:rPr>
              <a:t>tidak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langsung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memberikan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sebuah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materi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kelas</a:t>
            </a:r>
            <a:r>
              <a:rPr lang="en-US" dirty="0">
                <a:latin typeface="Maiandra GD" panose="020E0502030308020204" pitchFamily="34" charset="0"/>
              </a:rPr>
              <a:t>.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hal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ini</a:t>
            </a:r>
            <a:r>
              <a:rPr lang="en-US" dirty="0">
                <a:latin typeface="Maiandra GD" panose="020E0502030308020204" pitchFamily="34" charset="0"/>
              </a:rPr>
              <a:t>, guru </a:t>
            </a:r>
            <a:r>
              <a:rPr lang="en-US" dirty="0" err="1">
                <a:latin typeface="Maiandra GD" panose="020E0502030308020204" pitchFamily="34" charset="0"/>
              </a:rPr>
              <a:t>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menuntut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menggali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informasi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dari</a:t>
            </a:r>
            <a:r>
              <a:rPr lang="en-US" dirty="0">
                <a:latin typeface="Maiandra GD" panose="020E0502030308020204" pitchFamily="34" charset="0"/>
              </a:rPr>
              <a:t> stimulus yang </a:t>
            </a:r>
            <a:r>
              <a:rPr lang="en-US" dirty="0" err="1">
                <a:latin typeface="Maiandra GD" panose="020E0502030308020204" pitchFamily="34" charset="0"/>
              </a:rPr>
              <a:t>diberikan</a:t>
            </a:r>
            <a:r>
              <a:rPr lang="en-US" dirty="0">
                <a:latin typeface="Maiandra GD" panose="020E0502030308020204" pitchFamily="34" charset="0"/>
              </a:rPr>
              <a:t> oleh guru </a:t>
            </a:r>
            <a:r>
              <a:rPr lang="en-US" dirty="0" err="1">
                <a:latin typeface="Maiandra GD" panose="020E0502030308020204" pitchFamily="34" charset="0"/>
              </a:rPr>
              <a:t>kepada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. </a:t>
            </a:r>
            <a:r>
              <a:rPr lang="en-US" dirty="0" err="1">
                <a:latin typeface="Maiandra GD" panose="020E0502030308020204" pitchFamily="34" charset="0"/>
              </a:rPr>
              <a:t>Penggalian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informasi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tentunya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berdasarkan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dengan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kapasitas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pengetahuan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pemikiran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peserta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didik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algn="just">
              <a:buNone/>
            </a:pPr>
            <a:r>
              <a:rPr lang="en-US" dirty="0">
                <a:latin typeface="Maiandra GD" panose="020E0502030308020204" pitchFamily="34" charset="0"/>
              </a:rPr>
              <a:t>		</a:t>
            </a: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>
                <a:latin typeface="Maiandra GD" panose="020E0502030308020204" pitchFamily="34" charset="0"/>
              </a:rPr>
              <a:t>		</a:t>
            </a:r>
            <a:r>
              <a:rPr lang="en-US" b="1" i="1" dirty="0">
                <a:latin typeface="Maiandra GD" panose="020E0502030308020204" pitchFamily="34" charset="0"/>
              </a:rPr>
              <a:t>Group Learning </a:t>
            </a:r>
            <a:r>
              <a:rPr lang="en-US" dirty="0" err="1">
                <a:latin typeface="Maiandra GD" panose="020E0502030308020204" pitchFamily="34" charset="0"/>
              </a:rPr>
              <a:t>adalah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alah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satu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bentuk</a:t>
            </a:r>
            <a:r>
              <a:rPr lang="en-US" dirty="0">
                <a:latin typeface="Maiandra GD" panose="020E0502030308020204" pitchFamily="34" charset="0"/>
              </a:rPr>
              <a:t> model </a:t>
            </a:r>
            <a:r>
              <a:rPr lang="en-US" dirty="0" err="1">
                <a:latin typeface="Maiandra GD" panose="020E0502030308020204" pitchFamily="34" charset="0"/>
              </a:rPr>
              <a:t>pembelajaran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kooperatif</a:t>
            </a:r>
            <a:r>
              <a:rPr lang="en-US" dirty="0">
                <a:latin typeface="Maiandra GD" panose="020E0502030308020204" pitchFamily="34" charset="0"/>
              </a:rPr>
              <a:t>  yang </a:t>
            </a:r>
            <a:r>
              <a:rPr lang="en-US" dirty="0" err="1">
                <a:latin typeface="Maiandra GD" panose="020E0502030308020204" pitchFamily="34" charset="0"/>
              </a:rPr>
              <a:t>menekankan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pada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partisipasi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aktivitas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siswa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mencari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sendiri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materi</a:t>
            </a:r>
            <a:r>
              <a:rPr lang="en-US" dirty="0">
                <a:latin typeface="Maiandra GD" panose="020E0502030308020204" pitchFamily="34" charset="0"/>
              </a:rPr>
              <a:t> (</a:t>
            </a:r>
            <a:r>
              <a:rPr lang="en-US" dirty="0" err="1">
                <a:latin typeface="Maiandra GD" panose="020E0502030308020204" pitchFamily="34" charset="0"/>
              </a:rPr>
              <a:t>informasi</a:t>
            </a:r>
            <a:r>
              <a:rPr lang="en-US" dirty="0">
                <a:latin typeface="Maiandra GD" panose="020E0502030308020204" pitchFamily="34" charset="0"/>
              </a:rPr>
              <a:t>) </a:t>
            </a:r>
            <a:r>
              <a:rPr lang="en-US" dirty="0" err="1">
                <a:latin typeface="Maiandra GD" panose="020E0502030308020204" pitchFamily="34" charset="0"/>
              </a:rPr>
              <a:t>pelajaran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akan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dipelajari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melalui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bahan-bahan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tersedia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misalnya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buku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pelajaran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atau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siswa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dapat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mencari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melalui</a:t>
            </a:r>
            <a:r>
              <a:rPr lang="en-US" dirty="0">
                <a:latin typeface="Maiandra GD" panose="020E0502030308020204" pitchFamily="34" charset="0"/>
              </a:rPr>
              <a:t> internet.  </a:t>
            </a:r>
            <a:r>
              <a:rPr lang="en-US" dirty="0" err="1">
                <a:latin typeface="Maiandra GD" panose="020E0502030308020204" pitchFamily="34" charset="0"/>
              </a:rPr>
              <a:t>Siswa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dilibatkan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sejak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perencanaan</a:t>
            </a:r>
            <a:r>
              <a:rPr lang="en-US" dirty="0">
                <a:latin typeface="Maiandra GD" panose="020E0502030308020204" pitchFamily="34" charset="0"/>
              </a:rPr>
              <a:t>, </a:t>
            </a:r>
            <a:r>
              <a:rPr lang="en-US" dirty="0" err="1">
                <a:latin typeface="Maiandra GD" panose="020E0502030308020204" pitchFamily="34" charset="0"/>
              </a:rPr>
              <a:t>baik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menentukan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topik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maupun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cara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mempelajarinya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melalui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investigasi</a:t>
            </a:r>
            <a:r>
              <a:rPr lang="en-US" dirty="0">
                <a:latin typeface="Maiandra GD" panose="020E0502030308020204" pitchFamily="34" charset="0"/>
              </a:rPr>
              <a:t>. </a:t>
            </a:r>
            <a:r>
              <a:rPr lang="en-US" dirty="0" err="1">
                <a:latin typeface="Maiandra GD" panose="020E0502030308020204" pitchFamily="34" charset="0"/>
              </a:rPr>
              <a:t>Tipe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ini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menuntut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para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siswa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untuk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memiliki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kemampuan</a:t>
            </a:r>
            <a:r>
              <a:rPr lang="en-US" dirty="0">
                <a:latin typeface="Maiandra GD" panose="020E0502030308020204" pitchFamily="34" charset="0"/>
              </a:rPr>
              <a:t> yang </a:t>
            </a:r>
            <a:r>
              <a:rPr lang="en-US" dirty="0" err="1">
                <a:latin typeface="Maiandra GD" panose="020E0502030308020204" pitchFamily="34" charset="0"/>
              </a:rPr>
              <a:t>baik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berkomunikasi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maupun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dalam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keterampilan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proses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kelompok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algn="just">
              <a:buNone/>
            </a:pPr>
            <a:r>
              <a:rPr lang="en-US" dirty="0">
                <a:latin typeface="Maiandra GD" panose="020E0502030308020204" pitchFamily="34" charset="0"/>
              </a:rPr>
              <a:t>		</a:t>
            </a:r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736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Maiandra GD</vt:lpstr>
      <vt:lpstr>Wingdings</vt:lpstr>
      <vt:lpstr>Office Theme</vt:lpstr>
      <vt:lpstr>MODEL, METODE, STRATEGI, PENDEKATAN, DAN TEKNIK DALAM PEMBELAJARAN</vt:lpstr>
      <vt:lpstr>PowerPoint Presentation</vt:lpstr>
      <vt:lpstr>PowerPoint Presentation</vt:lpstr>
      <vt:lpstr>Model</vt:lpstr>
      <vt:lpstr>Metode</vt:lpstr>
      <vt:lpstr>Strategi</vt:lpstr>
      <vt:lpstr>PowerPoint Presentation</vt:lpstr>
      <vt:lpstr>PowerPoint Presentation</vt:lpstr>
      <vt:lpstr>PowerPoint Presentation</vt:lpstr>
      <vt:lpstr>PowerPoint Presentation</vt:lpstr>
      <vt:lpstr>Pendekatan</vt:lpstr>
      <vt:lpstr>PowerPoint Presentation</vt:lpstr>
      <vt:lpstr>PowerPoint Presentation</vt:lpstr>
      <vt:lpstr>Teknik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HP</cp:lastModifiedBy>
  <cp:revision>48</cp:revision>
  <dcterms:created xsi:type="dcterms:W3CDTF">2021-07-26T04:19:58Z</dcterms:created>
  <dcterms:modified xsi:type="dcterms:W3CDTF">2023-11-12T12:54:23Z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