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76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9998" y="35062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43CCF8-DBD3-4F8A-86E7-9A1F80454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0" y="244475"/>
            <a:ext cx="9296400" cy="65539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21AC33-F1FF-4EA2-BFF8-7ACC20711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0" y="320675"/>
            <a:ext cx="9601200" cy="95838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LENOVO</dc:creator>
  <cp:lastModifiedBy>LENOVO</cp:lastModifiedBy>
  <cp:revision>1</cp:revision>
  <dcterms:created xsi:type="dcterms:W3CDTF">2025-12-05T03:56:09Z</dcterms:created>
  <dcterms:modified xsi:type="dcterms:W3CDTF">2025-12-05T04:05:25Z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2025-12-05T00:00:00Z</vt:filetime>
  </property>
  <property fmtid="{D5CDD505-2E9C-101B-9397-08002B2CF9AE}" pid="3" name="LastSaved">
    <vt:filetime>2025-12-05T00:00:00Z</vt:filetime>
  </property>
  <property fmtid="{D5CDD505-2E9C-101B-9397-08002B2CF9AE}" pid="4" name="Producer">
    <vt:lpwstr>3-Heights(TM) PDF Security Shell 4.8.25.2 (http://www.pdf-tools.com)</vt:lpwstr>
  </property>
</Properties>
</file>